
<file path=[Content_Types].xml><?xml version="1.0" encoding="utf-8"?>
<Types xmlns="http://schemas.openxmlformats.org/package/2006/content-types">
  <Default Extension="mp3" ContentType="audio/mpeg"/>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317" r:id="rId3"/>
    <p:sldId id="325" r:id="rId4"/>
    <p:sldId id="323" r:id="rId5"/>
    <p:sldId id="352" r:id="rId6"/>
    <p:sldId id="271" r:id="rId7"/>
    <p:sldId id="337" r:id="rId8"/>
    <p:sldId id="338" r:id="rId9"/>
    <p:sldId id="353" r:id="rId10"/>
    <p:sldId id="343" r:id="rId11"/>
    <p:sldId id="322" r:id="rId12"/>
    <p:sldId id="304" r:id="rId13"/>
    <p:sldId id="336" r:id="rId14"/>
    <p:sldId id="272" r:id="rId15"/>
    <p:sldId id="276" r:id="rId16"/>
    <p:sldId id="346" r:id="rId17"/>
    <p:sldId id="333" r:id="rId18"/>
    <p:sldId id="326" r:id="rId19"/>
    <p:sldId id="329" r:id="rId20"/>
    <p:sldId id="331" r:id="rId21"/>
    <p:sldId id="349" r:id="rId22"/>
    <p:sldId id="358" r:id="rId23"/>
    <p:sldId id="354" r:id="rId24"/>
    <p:sldId id="357" r:id="rId25"/>
    <p:sldId id="356" r:id="rId26"/>
    <p:sldId id="330" r:id="rId27"/>
    <p:sldId id="341" r:id="rId28"/>
    <p:sldId id="284" r:id="rId29"/>
    <p:sldId id="348" r:id="rId30"/>
    <p:sldId id="339" r:id="rId31"/>
    <p:sldId id="342" r:id="rId32"/>
    <p:sldId id="345" r:id="rId33"/>
    <p:sldId id="355" r:id="rId34"/>
    <p:sldId id="310"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982" userDrawn="1">
          <p15:clr>
            <a:srgbClr val="A4A3A4"/>
          </p15:clr>
        </p15:guide>
        <p15:guide id="4" orient="horz" pos="3952" userDrawn="1">
          <p15:clr>
            <a:srgbClr val="A4A3A4"/>
          </p15:clr>
        </p15:guide>
        <p15:guide id="5" pos="7310" userDrawn="1">
          <p15:clr>
            <a:srgbClr val="A4A3A4"/>
          </p15:clr>
        </p15:guide>
        <p15:guide id="7" pos="370" userDrawn="1">
          <p15:clr>
            <a:srgbClr val="A4A3A4"/>
          </p15:clr>
        </p15:guide>
        <p15:guide id="8" pos="483" userDrawn="1">
          <p15:clr>
            <a:srgbClr val="A4A3A4"/>
          </p15:clr>
        </p15:guide>
        <p15:guide id="9" pos="7015" userDrawn="1">
          <p15:clr>
            <a:srgbClr val="A4A3A4"/>
          </p15:clr>
        </p15:guide>
        <p15:guide id="10" pos="4316" userDrawn="1">
          <p15:clr>
            <a:srgbClr val="A4A3A4"/>
          </p15:clr>
        </p15:guide>
        <p15:guide id="11" orient="horz" pos="459" userDrawn="1">
          <p15:clr>
            <a:srgbClr val="A4A3A4"/>
          </p15:clr>
        </p15:guide>
        <p15:guide id="12" orient="horz" pos="3861" userDrawn="1">
          <p15:clr>
            <a:srgbClr val="A4A3A4"/>
          </p15:clr>
        </p15:guide>
        <p15:guide id="13" pos="2525" userDrawn="1">
          <p15:clr>
            <a:srgbClr val="A4A3A4"/>
          </p15:clr>
        </p15:guide>
        <p15:guide id="14" orient="horz" pos="3317" userDrawn="1">
          <p15:clr>
            <a:srgbClr val="A4A3A4"/>
          </p15:clr>
        </p15:guide>
        <p15:guide id="15" orient="horz" pos="2562" userDrawn="1">
          <p15:clr>
            <a:srgbClr val="A4A3A4"/>
          </p15:clr>
        </p15:guide>
        <p15:guide id="16" pos="6698" userDrawn="1">
          <p15:clr>
            <a:srgbClr val="A4A3A4"/>
          </p15:clr>
        </p15:guide>
        <p15:guide id="17" orient="horz" pos="2908" userDrawn="1">
          <p15:clr>
            <a:srgbClr val="A4A3A4"/>
          </p15:clr>
        </p15:guide>
        <p15:guide id="18" orient="horz" pos="2954" userDrawn="1">
          <p15:clr>
            <a:srgbClr val="A4A3A4"/>
          </p15:clr>
        </p15:guide>
        <p15:guide id="19" pos="3613" userDrawn="1">
          <p15:clr>
            <a:srgbClr val="A4A3A4"/>
          </p15:clr>
        </p15:guide>
        <p15:guide id="20" pos="6970" userDrawn="1">
          <p15:clr>
            <a:srgbClr val="A4A3A4"/>
          </p15:clr>
        </p15:guide>
        <p15:guide id="21" pos="7197" userDrawn="1">
          <p15:clr>
            <a:srgbClr val="A4A3A4"/>
          </p15:clr>
        </p15:guide>
        <p15:guide id="22" orient="horz" pos="1752" userDrawn="1">
          <p15:clr>
            <a:srgbClr val="A4A3A4"/>
          </p15:clr>
        </p15:guide>
        <p15:guide id="23" orient="horz" pos="3543" userDrawn="1">
          <p15:clr>
            <a:srgbClr val="A4A3A4"/>
          </p15:clr>
        </p15:guide>
        <p15:guide id="24" pos="801" userDrawn="1">
          <p15:clr>
            <a:srgbClr val="A4A3A4"/>
          </p15:clr>
        </p15:guide>
        <p15:guide id="25" pos="6879" userDrawn="1">
          <p15:clr>
            <a:srgbClr val="A4A3A4"/>
          </p15:clr>
        </p15:guide>
        <p15:guide id="26" orient="horz" pos="2659" userDrawn="1">
          <p15:clr>
            <a:srgbClr val="A4A3A4"/>
          </p15:clr>
        </p15:guide>
        <p15:guide id="27" pos="66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1E28"/>
    <a:srgbClr val="9AACC6"/>
    <a:srgbClr val="B5C2D5"/>
    <a:srgbClr val="2A374A"/>
    <a:srgbClr val="6A2128"/>
    <a:srgbClr val="FFC88C"/>
    <a:srgbClr val="4A6182"/>
    <a:srgbClr val="F0F2F6"/>
    <a:srgbClr val="FFB25D"/>
    <a:srgbClr val="E093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5337" autoAdjust="0"/>
  </p:normalViewPr>
  <p:slideViewPr>
    <p:cSldViewPr snapToGrid="0">
      <p:cViewPr>
        <p:scale>
          <a:sx n="66" d="100"/>
          <a:sy n="66" d="100"/>
        </p:scale>
        <p:origin x="1867" y="533"/>
      </p:cViewPr>
      <p:guideLst>
        <p:guide orient="horz" pos="2160"/>
        <p:guide pos="3840"/>
        <p:guide pos="982"/>
        <p:guide orient="horz" pos="3952"/>
        <p:guide pos="7310"/>
        <p:guide pos="370"/>
        <p:guide pos="483"/>
        <p:guide pos="7015"/>
        <p:guide pos="4316"/>
        <p:guide orient="horz" pos="459"/>
        <p:guide orient="horz" pos="3861"/>
        <p:guide pos="2525"/>
        <p:guide orient="horz" pos="3317"/>
        <p:guide orient="horz" pos="2562"/>
        <p:guide pos="6698"/>
        <p:guide orient="horz" pos="2908"/>
        <p:guide orient="horz" pos="2954"/>
        <p:guide pos="3613"/>
        <p:guide pos="6970"/>
        <p:guide pos="7197"/>
        <p:guide orient="horz" pos="1752"/>
        <p:guide orient="horz" pos="3543"/>
        <p:guide pos="801"/>
        <p:guide pos="6879"/>
        <p:guide orient="horz" pos="2659"/>
        <p:guide pos="665"/>
      </p:guideLst>
    </p:cSldViewPr>
  </p:slideViewPr>
  <p:outlineViewPr>
    <p:cViewPr>
      <p:scale>
        <a:sx n="33" d="100"/>
        <a:sy n="33" d="100"/>
      </p:scale>
      <p:origin x="0" y="0"/>
    </p:cViewPr>
  </p:outlineViewPr>
  <p:notesTextViewPr>
    <p:cViewPr>
      <p:scale>
        <a:sx n="400" d="100"/>
        <a:sy n="400" d="100"/>
      </p:scale>
      <p:origin x="0" y="0"/>
    </p:cViewPr>
  </p:notesTextViewPr>
  <p:sorterViewPr>
    <p:cViewPr>
      <p:scale>
        <a:sx n="66" d="100"/>
        <a:sy n="66" d="100"/>
      </p:scale>
      <p:origin x="0" y="-30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系列 1</c:v>
                </c:pt>
              </c:strCache>
            </c:strRef>
          </c:tx>
          <c:spPr>
            <a:noFill/>
            <a:ln>
              <a:solidFill>
                <a:srgbClr val="19242F">
                  <a:lumMod val="90000"/>
                  <a:lumOff val="10000"/>
                </a:srgbClr>
              </a:solidFill>
            </a:ln>
          </c:spPr>
          <c:invertIfNegative val="0"/>
          <c:dPt>
            <c:idx val="3"/>
            <c:invertIfNegative val="0"/>
            <c:bubble3D val="0"/>
            <c:spPr>
              <a:solidFill>
                <a:srgbClr val="19242F">
                  <a:lumMod val="90000"/>
                  <a:lumOff val="10000"/>
                </a:srgbClr>
              </a:solidFill>
              <a:ln>
                <a:solidFill>
                  <a:srgbClr val="19242F">
                    <a:lumMod val="90000"/>
                    <a:lumOff val="10000"/>
                  </a:srgbClr>
                </a:solidFill>
              </a:ln>
            </c:spPr>
            <c:extLst>
              <c:ext xmlns:c16="http://schemas.microsoft.com/office/drawing/2014/chart" uri="{C3380CC4-5D6E-409C-BE32-E72D297353CC}">
                <c16:uniqueId val="{00000001-1FAA-4190-8236-80D5F73AC99B}"/>
              </c:ext>
            </c:extLst>
          </c:dPt>
          <c:dLbls>
            <c:spPr>
              <a:noFill/>
              <a:ln>
                <a:noFill/>
              </a:ln>
              <a:effectLst/>
            </c:spPr>
            <c:txPr>
              <a:bodyPr wrap="square" lIns="38100" tIns="19050" rIns="38100" bIns="19050" anchor="ctr">
                <a:spAutoFit/>
              </a:bodyPr>
              <a:lstStyle/>
              <a:p>
                <a:pPr>
                  <a:defRPr>
                    <a:latin typeface="Advent Pro" panose="02000506040000020004" pitchFamily="2"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Sheet1!$A$2:$A$6</c:f>
              <c:numCache>
                <c:formatCode>General</c:formatCode>
                <c:ptCount val="5"/>
                <c:pt idx="0">
                  <c:v>2016</c:v>
                </c:pt>
                <c:pt idx="1">
                  <c:v>2017</c:v>
                </c:pt>
                <c:pt idx="2">
                  <c:v>2018</c:v>
                </c:pt>
                <c:pt idx="3">
                  <c:v>2019</c:v>
                </c:pt>
                <c:pt idx="4">
                  <c:v>2020</c:v>
                </c:pt>
              </c:numCache>
            </c:numRef>
          </c:cat>
          <c:val>
            <c:numRef>
              <c:f>Sheet1!$B$2:$B$6</c:f>
              <c:numCache>
                <c:formatCode>General</c:formatCode>
                <c:ptCount val="5"/>
                <c:pt idx="0">
                  <c:v>1</c:v>
                </c:pt>
                <c:pt idx="1">
                  <c:v>4</c:v>
                </c:pt>
                <c:pt idx="2">
                  <c:v>7</c:v>
                </c:pt>
                <c:pt idx="3">
                  <c:v>10</c:v>
                </c:pt>
                <c:pt idx="4">
                  <c:v>15</c:v>
                </c:pt>
              </c:numCache>
            </c:numRef>
          </c:val>
          <c:extLst>
            <c:ext xmlns:c16="http://schemas.microsoft.com/office/drawing/2014/chart" uri="{C3380CC4-5D6E-409C-BE32-E72D297353CC}">
              <c16:uniqueId val="{00000002-1FAA-4190-8236-80D5F73AC99B}"/>
            </c:ext>
          </c:extLst>
        </c:ser>
        <c:dLbls>
          <c:showLegendKey val="0"/>
          <c:showVal val="0"/>
          <c:showCatName val="0"/>
          <c:showSerName val="0"/>
          <c:showPercent val="0"/>
          <c:showBubbleSize val="0"/>
        </c:dLbls>
        <c:gapWidth val="150"/>
        <c:axId val="119692288"/>
        <c:axId val="113578496"/>
      </c:barChart>
      <c:catAx>
        <c:axId val="119692288"/>
        <c:scaling>
          <c:orientation val="minMax"/>
        </c:scaling>
        <c:delete val="0"/>
        <c:axPos val="b"/>
        <c:numFmt formatCode="General" sourceLinked="1"/>
        <c:majorTickMark val="out"/>
        <c:minorTickMark val="none"/>
        <c:tickLblPos val="nextTo"/>
        <c:spPr>
          <a:ln>
            <a:solidFill>
              <a:srgbClr val="B5C2D5"/>
            </a:solidFill>
          </a:ln>
        </c:spPr>
        <c:txPr>
          <a:bodyPr/>
          <a:lstStyle/>
          <a:p>
            <a:pPr>
              <a:defRPr sz="1200">
                <a:solidFill>
                  <a:srgbClr val="4A6182"/>
                </a:solidFill>
                <a:latin typeface="Advent Pro" panose="02000506040000020004" pitchFamily="2" charset="0"/>
              </a:defRPr>
            </a:pPr>
            <a:endParaRPr lang="zh-CN"/>
          </a:p>
        </c:txPr>
        <c:crossAx val="113578496"/>
        <c:crosses val="autoZero"/>
        <c:auto val="1"/>
        <c:lblAlgn val="ctr"/>
        <c:lblOffset val="100"/>
        <c:noMultiLvlLbl val="0"/>
      </c:catAx>
      <c:valAx>
        <c:axId val="113578496"/>
        <c:scaling>
          <c:orientation val="minMax"/>
        </c:scaling>
        <c:delete val="1"/>
        <c:axPos val="l"/>
        <c:numFmt formatCode="General" sourceLinked="1"/>
        <c:majorTickMark val="out"/>
        <c:minorTickMark val="none"/>
        <c:tickLblPos val="nextTo"/>
        <c:crossAx val="119692288"/>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680" b="0" i="0" u="none" strike="noStrike" kern="1200" spc="0" baseline="0">
              <a:solidFill>
                <a:schemeClr val="tx1">
                  <a:lumMod val="65000"/>
                  <a:lumOff val="35000"/>
                </a:schemeClr>
              </a:solidFill>
              <a:latin typeface="Montserrat" charset="0"/>
              <a:ea typeface="Montserrat" charset="0"/>
              <a:cs typeface="Montserrat" charset="0"/>
            </a:defRPr>
          </a:pPr>
          <a:endParaRPr lang="zh-CN"/>
        </a:p>
      </c:txPr>
    </c:title>
    <c:autoTitleDeleted val="0"/>
    <c:plotArea>
      <c:layout/>
      <c:bubbleChart>
        <c:varyColors val="0"/>
        <c:ser>
          <c:idx val="0"/>
          <c:order val="0"/>
          <c:tx>
            <c:strRef>
              <c:f>Sheet1!$B$1</c:f>
              <c:strCache>
                <c:ptCount val="1"/>
                <c:pt idx="0">
                  <c:v>Y-Value 1</c:v>
                </c:pt>
              </c:strCache>
            </c:strRef>
          </c:tx>
          <c:spPr>
            <a:solidFill>
              <a:schemeClr val="accent1">
                <a:alpha val="75000"/>
              </a:schemeClr>
            </a:solidFill>
            <a:ln>
              <a:noFill/>
            </a:ln>
            <a:effectLst/>
          </c:spPr>
          <c:invertIfNegative val="0"/>
          <c:dPt>
            <c:idx val="2"/>
            <c:invertIfNegative val="0"/>
            <c:bubble3D val="0"/>
            <c:spPr>
              <a:solidFill>
                <a:schemeClr val="accent2"/>
              </a:solidFill>
              <a:ln>
                <a:noFill/>
              </a:ln>
              <a:effectLst/>
            </c:spPr>
            <c:extLst>
              <c:ext xmlns:c16="http://schemas.microsoft.com/office/drawing/2014/chart" uri="{C3380CC4-5D6E-409C-BE32-E72D297353CC}">
                <c16:uniqueId val="{00000001-8514-41A7-A72E-087EC2056BAF}"/>
              </c:ext>
            </c:extLst>
          </c:dPt>
          <c:xVal>
            <c:numRef>
              <c:f>Sheet1!$A$2:$A$7</c:f>
              <c:numCache>
                <c:formatCode>General</c:formatCode>
                <c:ptCount val="6"/>
                <c:pt idx="0">
                  <c:v>0.3</c:v>
                </c:pt>
                <c:pt idx="1">
                  <c:v>0.6</c:v>
                </c:pt>
                <c:pt idx="2">
                  <c:v>0.9</c:v>
                </c:pt>
                <c:pt idx="3">
                  <c:v>1.2</c:v>
                </c:pt>
                <c:pt idx="4">
                  <c:v>1.5</c:v>
                </c:pt>
                <c:pt idx="5">
                  <c:v>1.7</c:v>
                </c:pt>
              </c:numCache>
            </c:numRef>
          </c:xVal>
          <c:yVal>
            <c:numRef>
              <c:f>Sheet1!$B$2:$B$7</c:f>
              <c:numCache>
                <c:formatCode>General</c:formatCode>
                <c:ptCount val="6"/>
                <c:pt idx="0">
                  <c:v>1.3</c:v>
                </c:pt>
                <c:pt idx="1">
                  <c:v>6</c:v>
                </c:pt>
                <c:pt idx="2">
                  <c:v>3.5</c:v>
                </c:pt>
                <c:pt idx="3">
                  <c:v>2.5</c:v>
                </c:pt>
                <c:pt idx="4">
                  <c:v>7.5</c:v>
                </c:pt>
                <c:pt idx="5">
                  <c:v>5</c:v>
                </c:pt>
              </c:numCache>
            </c:numRef>
          </c:yVal>
          <c:bubbleSize>
            <c:numRef>
              <c:f>Sheet1!$C$2:$C$7</c:f>
              <c:numCache>
                <c:formatCode>General</c:formatCode>
                <c:ptCount val="6"/>
                <c:pt idx="0">
                  <c:v>1</c:v>
                </c:pt>
                <c:pt idx="1">
                  <c:v>4</c:v>
                </c:pt>
                <c:pt idx="2">
                  <c:v>2</c:v>
                </c:pt>
                <c:pt idx="3">
                  <c:v>3</c:v>
                </c:pt>
                <c:pt idx="4">
                  <c:v>7</c:v>
                </c:pt>
                <c:pt idx="5">
                  <c:v>4</c:v>
                </c:pt>
              </c:numCache>
            </c:numRef>
          </c:bubbleSize>
          <c:bubble3D val="0"/>
          <c:extLst>
            <c:ext xmlns:c16="http://schemas.microsoft.com/office/drawing/2014/chart" uri="{C3380CC4-5D6E-409C-BE32-E72D297353CC}">
              <c16:uniqueId val="{00000002-8514-41A7-A72E-087EC2056BAF}"/>
            </c:ext>
          </c:extLst>
        </c:ser>
        <c:dLbls>
          <c:showLegendKey val="0"/>
          <c:showVal val="0"/>
          <c:showCatName val="0"/>
          <c:showSerName val="0"/>
          <c:showPercent val="0"/>
          <c:showBubbleSize val="0"/>
        </c:dLbls>
        <c:bubbleScale val="100"/>
        <c:showNegBubbles val="0"/>
        <c:axId val="347505288"/>
        <c:axId val="349365416"/>
      </c:bubbleChart>
      <c:valAx>
        <c:axId val="347505288"/>
        <c:scaling>
          <c:orientation val="minMax"/>
        </c:scaling>
        <c:delete val="0"/>
        <c:axPos val="b"/>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ontserrat" charset="0"/>
                <a:ea typeface="Montserrat" charset="0"/>
                <a:cs typeface="Montserrat" charset="0"/>
              </a:defRPr>
            </a:pPr>
            <a:endParaRPr lang="zh-CN"/>
          </a:p>
        </c:txPr>
        <c:crossAx val="349365416"/>
        <c:crosses val="autoZero"/>
        <c:crossBetween val="midCat"/>
      </c:valAx>
      <c:valAx>
        <c:axId val="349365416"/>
        <c:scaling>
          <c:orientation val="minMax"/>
        </c:scaling>
        <c:delete val="0"/>
        <c:axPos val="l"/>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ontserrat" charset="0"/>
                <a:ea typeface="Montserrat" charset="0"/>
                <a:cs typeface="Montserrat" charset="0"/>
              </a:defRPr>
            </a:pPr>
            <a:endParaRPr lang="zh-CN"/>
          </a:p>
        </c:txPr>
        <c:crossAx val="347505288"/>
        <c:crosses val="autoZero"/>
        <c:crossBetween val="midCat"/>
      </c:valAx>
      <c:spPr>
        <a:noFill/>
        <a:ln>
          <a:noFill/>
        </a:ln>
        <a:effectLst/>
      </c:spPr>
    </c:plotArea>
    <c:plotVisOnly val="1"/>
    <c:dispBlanksAs val="gap"/>
    <c:showDLblsOverMax val="0"/>
  </c:chart>
  <c:spPr>
    <a:noFill/>
    <a:ln>
      <a:noFill/>
    </a:ln>
    <a:effectLst/>
  </c:spPr>
  <c:txPr>
    <a:bodyPr/>
    <a:lstStyle/>
    <a:p>
      <a:pPr>
        <a:defRPr sz="1400">
          <a:latin typeface="Montserrat" charset="0"/>
          <a:ea typeface="Montserrat" charset="0"/>
          <a:cs typeface="Montserrat" charset="0"/>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rgbClr val="284A7A"/>
                </a:solidFill>
                <a:latin typeface="微软雅黑" panose="020B0503020204020204" pitchFamily="34" charset="-122"/>
                <a:ea typeface="微软雅黑" panose="020B0503020204020204" pitchFamily="34" charset="-122"/>
                <a:cs typeface="+mn-cs"/>
              </a:defRPr>
            </a:pPr>
            <a:r>
              <a:rPr lang="en-US" altLang="zh-CN" dirty="0">
                <a:solidFill>
                  <a:schemeClr val="tx1"/>
                </a:solidFill>
              </a:rPr>
              <a:t>OPTION </a:t>
            </a:r>
          </a:p>
        </c:rich>
      </c:tx>
      <c:overlay val="0"/>
      <c:spPr>
        <a:noFill/>
        <a:ln>
          <a:noFill/>
        </a:ln>
        <a:effectLst/>
      </c:spPr>
      <c:txPr>
        <a:bodyPr rot="0" spcFirstLastPara="1" vertOverflow="ellipsis" vert="horz" wrap="square" anchor="ctr" anchorCtr="1"/>
        <a:lstStyle/>
        <a:p>
          <a:pPr>
            <a:defRPr sz="1200" b="0" i="0" u="none" strike="noStrike" kern="1200" spc="0" baseline="0">
              <a:solidFill>
                <a:srgbClr val="284A7A"/>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OPTION </c:v>
                </c:pt>
              </c:strCache>
            </c:strRef>
          </c:tx>
          <c:spPr>
            <a:ln>
              <a:noFill/>
            </a:ln>
          </c:spPr>
          <c:dPt>
            <c:idx val="0"/>
            <c:bubble3D val="0"/>
            <c:spPr>
              <a:solidFill>
                <a:srgbClr val="284A7A"/>
              </a:solidFill>
              <a:ln w="19050">
                <a:noFill/>
              </a:ln>
              <a:effectLst/>
            </c:spPr>
            <c:extLst>
              <c:ext xmlns:c16="http://schemas.microsoft.com/office/drawing/2014/chart" uri="{C3380CC4-5D6E-409C-BE32-E72D297353CC}">
                <c16:uniqueId val="{00000001-D974-4059-A9A7-2E647EAE884B}"/>
              </c:ext>
            </c:extLst>
          </c:dPt>
          <c:dPt>
            <c:idx val="1"/>
            <c:bubble3D val="0"/>
            <c:spPr>
              <a:solidFill>
                <a:schemeClr val="tx1"/>
              </a:solidFill>
              <a:ln w="19050">
                <a:noFill/>
              </a:ln>
              <a:effectLst/>
            </c:spPr>
            <c:extLst>
              <c:ext xmlns:c16="http://schemas.microsoft.com/office/drawing/2014/chart" uri="{C3380CC4-5D6E-409C-BE32-E72D297353CC}">
                <c16:uniqueId val="{00000003-D974-4059-A9A7-2E647EAE884B}"/>
              </c:ext>
            </c:extLst>
          </c:dPt>
          <c:cat>
            <c:strRef>
              <c:f>Sheet1!$A$2:$A$3</c:f>
              <c:strCache>
                <c:ptCount val="2"/>
                <c:pt idx="0">
                  <c:v>DATA 1</c:v>
                </c:pt>
                <c:pt idx="1">
                  <c:v>DATA 2</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D974-4059-A9A7-2E647EAE884B}"/>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284A7A"/>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r>
              <a:rPr lang="en-US" altLang="zh-CN" dirty="0">
                <a:solidFill>
                  <a:schemeClr val="tx1"/>
                </a:solidFill>
              </a:rPr>
              <a:t>OPTION </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bg1"/>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OPTION </c:v>
                </c:pt>
              </c:strCache>
            </c:strRef>
          </c:tx>
          <c:spPr>
            <a:ln>
              <a:noFill/>
            </a:ln>
          </c:spPr>
          <c:dPt>
            <c:idx val="0"/>
            <c:bubble3D val="0"/>
            <c:spPr>
              <a:solidFill>
                <a:schemeClr val="tx1"/>
              </a:solidFill>
              <a:ln w="19050">
                <a:noFill/>
              </a:ln>
              <a:effectLst/>
            </c:spPr>
            <c:extLst>
              <c:ext xmlns:c16="http://schemas.microsoft.com/office/drawing/2014/chart" uri="{C3380CC4-5D6E-409C-BE32-E72D297353CC}">
                <c16:uniqueId val="{00000001-7EEC-46C3-9DC3-C34584D74D94}"/>
              </c:ext>
            </c:extLst>
          </c:dPt>
          <c:dPt>
            <c:idx val="1"/>
            <c:bubble3D val="0"/>
            <c:spPr>
              <a:solidFill>
                <a:schemeClr val="bg1">
                  <a:lumMod val="65000"/>
                </a:schemeClr>
              </a:solidFill>
              <a:ln w="19050">
                <a:noFill/>
              </a:ln>
              <a:effectLst/>
            </c:spPr>
            <c:extLst>
              <c:ext xmlns:c16="http://schemas.microsoft.com/office/drawing/2014/chart" uri="{C3380CC4-5D6E-409C-BE32-E72D297353CC}">
                <c16:uniqueId val="{00000003-7EEC-46C3-9DC3-C34584D74D94}"/>
              </c:ext>
            </c:extLst>
          </c:dPt>
          <c:cat>
            <c:strRef>
              <c:f>Sheet1!$A$2:$A$3</c:f>
              <c:strCache>
                <c:ptCount val="2"/>
                <c:pt idx="0">
                  <c:v>DATA 1</c:v>
                </c:pt>
                <c:pt idx="1">
                  <c:v>DATA 2</c:v>
                </c:pt>
              </c:strCache>
            </c:strRef>
          </c:cat>
          <c:val>
            <c:numRef>
              <c:f>Sheet1!$B$2:$B$3</c:f>
              <c:numCache>
                <c:formatCode>General</c:formatCode>
                <c:ptCount val="2"/>
                <c:pt idx="0">
                  <c:v>7.2</c:v>
                </c:pt>
                <c:pt idx="1">
                  <c:v>1.2</c:v>
                </c:pt>
              </c:numCache>
            </c:numRef>
          </c:val>
          <c:extLst>
            <c:ext xmlns:c16="http://schemas.microsoft.com/office/drawing/2014/chart" uri="{C3380CC4-5D6E-409C-BE32-E72D297353CC}">
              <c16:uniqueId val="{00000004-7EEC-46C3-9DC3-C34584D74D94}"/>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rgbClr val="284A7A"/>
                </a:solidFill>
                <a:latin typeface="微软雅黑" panose="020B0503020204020204" pitchFamily="34" charset="-122"/>
                <a:ea typeface="微软雅黑" panose="020B0503020204020204" pitchFamily="34" charset="-122"/>
                <a:cs typeface="+mn-cs"/>
              </a:defRPr>
            </a:pPr>
            <a:r>
              <a:rPr lang="en-US" altLang="zh-CN" dirty="0">
                <a:solidFill>
                  <a:schemeClr val="tx1"/>
                </a:solidFill>
              </a:rPr>
              <a:t>OPTION </a:t>
            </a:r>
          </a:p>
        </c:rich>
      </c:tx>
      <c:overlay val="0"/>
      <c:spPr>
        <a:noFill/>
        <a:ln>
          <a:noFill/>
        </a:ln>
        <a:effectLst/>
      </c:spPr>
      <c:txPr>
        <a:bodyPr rot="0" spcFirstLastPara="1" vertOverflow="ellipsis" vert="horz" wrap="square" anchor="ctr" anchorCtr="1"/>
        <a:lstStyle/>
        <a:p>
          <a:pPr>
            <a:defRPr sz="1200" b="0" i="0" u="none" strike="noStrike" kern="1200" spc="0" baseline="0">
              <a:solidFill>
                <a:srgbClr val="284A7A"/>
              </a:solidFill>
              <a:latin typeface="微软雅黑" panose="020B0503020204020204" pitchFamily="34" charset="-122"/>
              <a:ea typeface="微软雅黑" panose="020B0503020204020204" pitchFamily="34" charset="-122"/>
              <a:cs typeface="+mn-cs"/>
            </a:defRPr>
          </a:pPr>
          <a:endParaRPr lang="zh-CN"/>
        </a:p>
      </c:txPr>
    </c:title>
    <c:autoTitleDeleted val="0"/>
    <c:plotArea>
      <c:layout/>
      <c:pieChart>
        <c:varyColors val="1"/>
        <c:ser>
          <c:idx val="0"/>
          <c:order val="0"/>
          <c:tx>
            <c:strRef>
              <c:f>Sheet1!$B$1</c:f>
              <c:strCache>
                <c:ptCount val="1"/>
                <c:pt idx="0">
                  <c:v>OPTION </c:v>
                </c:pt>
              </c:strCache>
            </c:strRef>
          </c:tx>
          <c:spPr>
            <a:ln>
              <a:noFill/>
            </a:ln>
          </c:spPr>
          <c:dPt>
            <c:idx val="0"/>
            <c:bubble3D val="0"/>
            <c:spPr>
              <a:solidFill>
                <a:srgbClr val="284A7A"/>
              </a:solidFill>
              <a:ln w="19050">
                <a:noFill/>
              </a:ln>
              <a:effectLst/>
            </c:spPr>
            <c:extLst>
              <c:ext xmlns:c16="http://schemas.microsoft.com/office/drawing/2014/chart" uri="{C3380CC4-5D6E-409C-BE32-E72D297353CC}">
                <c16:uniqueId val="{00000001-7069-4E0C-9F63-C111D3CB728A}"/>
              </c:ext>
            </c:extLst>
          </c:dPt>
          <c:dPt>
            <c:idx val="1"/>
            <c:bubble3D val="0"/>
            <c:spPr>
              <a:solidFill>
                <a:schemeClr val="tx1"/>
              </a:solidFill>
              <a:ln w="19050">
                <a:noFill/>
              </a:ln>
              <a:effectLst/>
            </c:spPr>
            <c:extLst>
              <c:ext xmlns:c16="http://schemas.microsoft.com/office/drawing/2014/chart" uri="{C3380CC4-5D6E-409C-BE32-E72D297353CC}">
                <c16:uniqueId val="{00000003-7069-4E0C-9F63-C111D3CB728A}"/>
              </c:ext>
            </c:extLst>
          </c:dPt>
          <c:cat>
            <c:strRef>
              <c:f>Sheet1!$A$2:$A$3</c:f>
              <c:strCache>
                <c:ptCount val="2"/>
                <c:pt idx="0">
                  <c:v>DATA 1</c:v>
                </c:pt>
                <c:pt idx="1">
                  <c:v>DATA 2</c:v>
                </c:pt>
              </c:strCache>
            </c:strRef>
          </c:cat>
          <c:val>
            <c:numRef>
              <c:f>Sheet1!$B$2:$B$3</c:f>
              <c:numCache>
                <c:formatCode>General</c:formatCode>
                <c:ptCount val="2"/>
                <c:pt idx="0">
                  <c:v>6.2</c:v>
                </c:pt>
                <c:pt idx="1">
                  <c:v>5.2</c:v>
                </c:pt>
              </c:numCache>
            </c:numRef>
          </c:val>
          <c:extLst>
            <c:ext xmlns:c16="http://schemas.microsoft.com/office/drawing/2014/chart" uri="{C3380CC4-5D6E-409C-BE32-E72D297353CC}">
              <c16:uniqueId val="{00000004-7069-4E0C-9F63-C111D3CB728A}"/>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284A7A"/>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tx1">
                <a:lumMod val="95000"/>
                <a:lumOff val="5000"/>
              </a:schemeClr>
            </a:solidFill>
            <a:ln>
              <a:noFill/>
            </a:ln>
          </c:spPr>
          <c:dPt>
            <c:idx val="0"/>
            <c:bubble3D val="0"/>
            <c:spPr>
              <a:solidFill>
                <a:srgbClr val="171E28"/>
              </a:solidFill>
              <a:ln w="19050">
                <a:noFill/>
              </a:ln>
              <a:effectLst/>
            </c:spPr>
            <c:extLst>
              <c:ext xmlns:c16="http://schemas.microsoft.com/office/drawing/2014/chart" uri="{C3380CC4-5D6E-409C-BE32-E72D297353CC}">
                <c16:uniqueId val="{00000001-8DAF-4445-A9A4-ABBEFC08B28A}"/>
              </c:ext>
            </c:extLst>
          </c:dPt>
          <c:dPt>
            <c:idx val="1"/>
            <c:bubble3D val="0"/>
            <c:spPr>
              <a:noFill/>
              <a:ln w="19050">
                <a:solidFill>
                  <a:schemeClr val="tx1">
                    <a:lumMod val="25000"/>
                    <a:lumOff val="75000"/>
                  </a:schemeClr>
                </a:solidFill>
              </a:ln>
              <a:effectLst/>
            </c:spPr>
            <c:extLst>
              <c:ext xmlns:c16="http://schemas.microsoft.com/office/drawing/2014/chart" uri="{C3380CC4-5D6E-409C-BE32-E72D297353CC}">
                <c16:uniqueId val="{00000003-8DAF-4445-A9A4-ABBEFC08B28A}"/>
              </c:ext>
            </c:extLst>
          </c:dPt>
          <c:dLbls>
            <c:dLbl>
              <c:idx val="0"/>
              <c:layout>
                <c:manualLayout>
                  <c:x val="-0.18930866805031565"/>
                  <c:y val="-0.26090828449520759"/>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fld id="{63929514-D805-4E17-A427-A725FCD58322}" type="VALUE">
                      <a:rPr lang="en-US" altLang="zh-CN" sz="2800" smtClean="0">
                        <a:solidFill>
                          <a:schemeClr val="tx1">
                            <a:lumMod val="75000"/>
                            <a:lumOff val="25000"/>
                          </a:schemeClr>
                        </a:solidFill>
                        <a:latin typeface="Advent Pro" panose="02000506040000020004" pitchFamily="2" charset="0"/>
                      </a:rPr>
                      <a:pPr>
                        <a:defRPr sz="2800">
                          <a:latin typeface="Advent Pro" panose="02000506040000020004" pitchFamily="2" charset="0"/>
                          <a:ea typeface="微软简综艺" panose="02010609000101010101" pitchFamily="49" charset="-122"/>
                        </a:defRPr>
                      </a:pPr>
                      <a:t>[值]</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5443239889579209"/>
                      <c:h val="0.41778049433610104"/>
                    </c:manualLayout>
                  </c15:layout>
                  <c15:dlblFieldTable/>
                  <c15:showDataLabelsRange val="0"/>
                </c:ext>
                <c:ext xmlns:c16="http://schemas.microsoft.com/office/drawing/2014/chart" uri="{C3380CC4-5D6E-409C-BE32-E72D297353CC}">
                  <c16:uniqueId val="{00000001-8DAF-4445-A9A4-ABBEFC08B28A}"/>
                </c:ext>
              </c:extLst>
            </c:dLbl>
            <c:dLbl>
              <c:idx val="1"/>
              <c:delete val="1"/>
              <c:extLst>
                <c:ext xmlns:c15="http://schemas.microsoft.com/office/drawing/2012/chart" uri="{CE6537A1-D6FC-4f65-9D91-7224C49458BB}"/>
                <c:ext xmlns:c16="http://schemas.microsoft.com/office/drawing/2014/chart" uri="{C3380CC4-5D6E-409C-BE32-E72D297353CC}">
                  <c16:uniqueId val="{00000003-8DAF-4445-A9A4-ABBEFC08B28A}"/>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mn-lt"/>
                    <a:ea typeface="微软简综艺" panose="02010609000101010101" pitchFamily="49"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one</c:v>
                </c:pt>
                <c:pt idx="1">
                  <c:v>two</c:v>
                </c:pt>
              </c:strCache>
            </c:strRef>
          </c:cat>
          <c:val>
            <c:numRef>
              <c:f>Sheet1!$B$2:$B$3</c:f>
              <c:numCache>
                <c:formatCode>0%</c:formatCode>
                <c:ptCount val="2"/>
                <c:pt idx="0">
                  <c:v>0.77777777777777779</c:v>
                </c:pt>
                <c:pt idx="1">
                  <c:v>0.22222222222222221</c:v>
                </c:pt>
              </c:numCache>
            </c:numRef>
          </c:val>
          <c:extLst>
            <c:ext xmlns:c16="http://schemas.microsoft.com/office/drawing/2014/chart" uri="{C3380CC4-5D6E-409C-BE32-E72D297353CC}">
              <c16:uniqueId val="{00000004-8DAF-4445-A9A4-ABBEFC08B28A}"/>
            </c:ext>
          </c:extLst>
        </c:ser>
        <c:dLbls>
          <c:showLegendKey val="0"/>
          <c:showVal val="0"/>
          <c:showCatName val="0"/>
          <c:showSerName val="0"/>
          <c:showPercent val="0"/>
          <c:showBubbleSize val="0"/>
          <c:showLeaderLines val="0"/>
        </c:dLbls>
        <c:firstSliceAng val="0"/>
        <c:holeSize val="8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tx1">
                <a:lumMod val="95000"/>
                <a:lumOff val="5000"/>
              </a:schemeClr>
            </a:solidFill>
            <a:ln>
              <a:noFill/>
            </a:ln>
          </c:spPr>
          <c:dPt>
            <c:idx val="0"/>
            <c:bubble3D val="0"/>
            <c:spPr>
              <a:solidFill>
                <a:srgbClr val="171E28"/>
              </a:solidFill>
              <a:ln w="19050">
                <a:noFill/>
              </a:ln>
              <a:effectLst/>
            </c:spPr>
            <c:extLst>
              <c:ext xmlns:c16="http://schemas.microsoft.com/office/drawing/2014/chart" uri="{C3380CC4-5D6E-409C-BE32-E72D297353CC}">
                <c16:uniqueId val="{00000001-266D-49F9-A4B6-D60317C7401F}"/>
              </c:ext>
            </c:extLst>
          </c:dPt>
          <c:dPt>
            <c:idx val="1"/>
            <c:bubble3D val="0"/>
            <c:spPr>
              <a:noFill/>
              <a:ln w="19050">
                <a:solidFill>
                  <a:schemeClr val="tx1">
                    <a:lumMod val="25000"/>
                    <a:lumOff val="75000"/>
                  </a:schemeClr>
                </a:solidFill>
              </a:ln>
              <a:effectLst/>
            </c:spPr>
            <c:extLst>
              <c:ext xmlns:c16="http://schemas.microsoft.com/office/drawing/2014/chart" uri="{C3380CC4-5D6E-409C-BE32-E72D297353CC}">
                <c16:uniqueId val="{00000003-266D-49F9-A4B6-D60317C7401F}"/>
              </c:ext>
            </c:extLst>
          </c:dPt>
          <c:dLbls>
            <c:dLbl>
              <c:idx val="0"/>
              <c:layout>
                <c:manualLayout>
                  <c:x val="-0.23234996137886441"/>
                  <c:y val="-0.22001659676683036"/>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fld id="{63929514-D805-4E17-A427-A725FCD58322}" type="VALUE">
                      <a:rPr lang="en-US" altLang="zh-CN" sz="2800" dirty="0">
                        <a:solidFill>
                          <a:schemeClr val="tx1">
                            <a:lumMod val="75000"/>
                            <a:lumOff val="25000"/>
                          </a:schemeClr>
                        </a:solidFill>
                        <a:latin typeface="Advent Pro" panose="02000506040000020004" pitchFamily="2" charset="0"/>
                      </a:rPr>
                      <a:pPr>
                        <a:defRPr sz="2800">
                          <a:latin typeface="Advent Pro" panose="02000506040000020004" pitchFamily="2" charset="0"/>
                          <a:ea typeface="微软简综艺" panose="02010609000101010101" pitchFamily="49" charset="-122"/>
                        </a:defRPr>
                      </a:pPr>
                      <a:t>[值]</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27982748468971452"/>
                      <c:h val="0.41778065518213181"/>
                    </c:manualLayout>
                  </c15:layout>
                  <c15:dlblFieldTable/>
                  <c15:showDataLabelsRange val="0"/>
                </c:ext>
                <c:ext xmlns:c16="http://schemas.microsoft.com/office/drawing/2014/chart" uri="{C3380CC4-5D6E-409C-BE32-E72D297353CC}">
                  <c16:uniqueId val="{00000001-266D-49F9-A4B6-D60317C7401F}"/>
                </c:ext>
              </c:extLst>
            </c:dLbl>
            <c:dLbl>
              <c:idx val="1"/>
              <c:delete val="1"/>
              <c:extLst>
                <c:ext xmlns:c15="http://schemas.microsoft.com/office/drawing/2012/chart" uri="{CE6537A1-D6FC-4f65-9D91-7224C49458BB}"/>
                <c:ext xmlns:c16="http://schemas.microsoft.com/office/drawing/2014/chart" uri="{C3380CC4-5D6E-409C-BE32-E72D297353CC}">
                  <c16:uniqueId val="{00000003-266D-49F9-A4B6-D60317C7401F}"/>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mn-lt"/>
                    <a:ea typeface="微软简综艺" panose="02010609000101010101" pitchFamily="49"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one</c:v>
                </c:pt>
                <c:pt idx="1">
                  <c:v>two</c:v>
                </c:pt>
              </c:strCache>
            </c:strRef>
          </c:cat>
          <c:val>
            <c:numRef>
              <c:f>Sheet1!$B$2:$B$3</c:f>
              <c:numCache>
                <c:formatCode>0%</c:formatCode>
                <c:ptCount val="2"/>
                <c:pt idx="0">
                  <c:v>0.7192982456140351</c:v>
                </c:pt>
                <c:pt idx="1">
                  <c:v>0.28070175438596495</c:v>
                </c:pt>
              </c:numCache>
            </c:numRef>
          </c:val>
          <c:extLst>
            <c:ext xmlns:c16="http://schemas.microsoft.com/office/drawing/2014/chart" uri="{C3380CC4-5D6E-409C-BE32-E72D297353CC}">
              <c16:uniqueId val="{00000004-266D-49F9-A4B6-D60317C7401F}"/>
            </c:ext>
          </c:extLst>
        </c:ser>
        <c:dLbls>
          <c:showLegendKey val="0"/>
          <c:showVal val="0"/>
          <c:showCatName val="0"/>
          <c:showSerName val="0"/>
          <c:showPercent val="0"/>
          <c:showBubbleSize val="0"/>
          <c:showLeaderLines val="0"/>
        </c:dLbls>
        <c:firstSliceAng val="0"/>
        <c:holeSize val="8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tx1">
                <a:lumMod val="95000"/>
                <a:lumOff val="5000"/>
              </a:schemeClr>
            </a:solidFill>
            <a:ln>
              <a:noFill/>
            </a:ln>
          </c:spPr>
          <c:dPt>
            <c:idx val="0"/>
            <c:bubble3D val="0"/>
            <c:spPr>
              <a:solidFill>
                <a:srgbClr val="171E28"/>
              </a:solidFill>
              <a:ln w="19050">
                <a:noFill/>
              </a:ln>
              <a:effectLst/>
            </c:spPr>
            <c:extLst>
              <c:ext xmlns:c16="http://schemas.microsoft.com/office/drawing/2014/chart" uri="{C3380CC4-5D6E-409C-BE32-E72D297353CC}">
                <c16:uniqueId val="{00000001-35E1-4A99-9C59-E0C5047155EC}"/>
              </c:ext>
            </c:extLst>
          </c:dPt>
          <c:dPt>
            <c:idx val="1"/>
            <c:bubble3D val="0"/>
            <c:spPr>
              <a:noFill/>
              <a:ln w="19050">
                <a:solidFill>
                  <a:schemeClr val="tx1">
                    <a:lumMod val="25000"/>
                    <a:lumOff val="75000"/>
                  </a:schemeClr>
                </a:solidFill>
              </a:ln>
              <a:effectLst/>
            </c:spPr>
            <c:extLst>
              <c:ext xmlns:c16="http://schemas.microsoft.com/office/drawing/2014/chart" uri="{C3380CC4-5D6E-409C-BE32-E72D297353CC}">
                <c16:uniqueId val="{00000003-35E1-4A99-9C59-E0C5047155EC}"/>
              </c:ext>
            </c:extLst>
          </c:dPt>
          <c:dLbls>
            <c:dLbl>
              <c:idx val="0"/>
              <c:layout>
                <c:manualLayout>
                  <c:x val="-0.28399960415528502"/>
                  <c:y val="-3.8874539903803067E-2"/>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fld id="{63929514-D805-4E17-A427-A725FCD58322}" type="VALUE">
                      <a:rPr lang="en-US" altLang="zh-CN" sz="2800" dirty="0">
                        <a:solidFill>
                          <a:schemeClr val="tx1">
                            <a:lumMod val="75000"/>
                            <a:lumOff val="25000"/>
                          </a:schemeClr>
                        </a:solidFill>
                        <a:latin typeface="Advent Pro" panose="02000506040000020004" pitchFamily="2" charset="0"/>
                      </a:rPr>
                      <a:pPr>
                        <a:defRPr sz="2800">
                          <a:latin typeface="Advent Pro" panose="02000506040000020004" pitchFamily="2" charset="0"/>
                          <a:ea typeface="微软简综艺" panose="02010609000101010101" pitchFamily="49" charset="-122"/>
                        </a:defRPr>
                      </a:pPr>
                      <a:t>[值]</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3721586505852491"/>
                      <c:h val="0.41778049433610104"/>
                    </c:manualLayout>
                  </c15:layout>
                  <c15:dlblFieldTable/>
                  <c15:showDataLabelsRange val="0"/>
                </c:ext>
                <c:ext xmlns:c16="http://schemas.microsoft.com/office/drawing/2014/chart" uri="{C3380CC4-5D6E-409C-BE32-E72D297353CC}">
                  <c16:uniqueId val="{00000001-35E1-4A99-9C59-E0C5047155EC}"/>
                </c:ext>
              </c:extLst>
            </c:dLbl>
            <c:dLbl>
              <c:idx val="1"/>
              <c:delete val="1"/>
              <c:extLst>
                <c:ext xmlns:c15="http://schemas.microsoft.com/office/drawing/2012/chart" uri="{CE6537A1-D6FC-4f65-9D91-7224C49458BB}"/>
                <c:ext xmlns:c16="http://schemas.microsoft.com/office/drawing/2014/chart" uri="{C3380CC4-5D6E-409C-BE32-E72D297353CC}">
                  <c16:uniqueId val="{00000003-35E1-4A99-9C59-E0C5047155EC}"/>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mn-lt"/>
                    <a:ea typeface="微软简综艺" panose="02010609000101010101" pitchFamily="49"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one</c:v>
                </c:pt>
                <c:pt idx="1">
                  <c:v>two</c:v>
                </c:pt>
              </c:strCache>
            </c:strRef>
          </c:cat>
          <c:val>
            <c:numRef>
              <c:f>Sheet1!$B$2:$B$3</c:f>
              <c:numCache>
                <c:formatCode>0%</c:formatCode>
                <c:ptCount val="2"/>
                <c:pt idx="0">
                  <c:v>0.53846153846153855</c:v>
                </c:pt>
                <c:pt idx="1">
                  <c:v>0.46153846153846156</c:v>
                </c:pt>
              </c:numCache>
            </c:numRef>
          </c:val>
          <c:extLst>
            <c:ext xmlns:c16="http://schemas.microsoft.com/office/drawing/2014/chart" uri="{C3380CC4-5D6E-409C-BE32-E72D297353CC}">
              <c16:uniqueId val="{00000004-35E1-4A99-9C59-E0C5047155EC}"/>
            </c:ext>
          </c:extLst>
        </c:ser>
        <c:dLbls>
          <c:showLegendKey val="0"/>
          <c:showVal val="0"/>
          <c:showCatName val="0"/>
          <c:showSerName val="0"/>
          <c:showPercent val="0"/>
          <c:showBubbleSize val="0"/>
          <c:showLeaderLines val="0"/>
        </c:dLbls>
        <c:firstSliceAng val="0"/>
        <c:holeSize val="8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百分比</c:v>
                </c:pt>
              </c:strCache>
            </c:strRef>
          </c:tx>
          <c:spPr>
            <a:solidFill>
              <a:schemeClr val="tx1">
                <a:lumMod val="95000"/>
                <a:lumOff val="5000"/>
              </a:schemeClr>
            </a:solidFill>
            <a:ln>
              <a:noFill/>
            </a:ln>
          </c:spPr>
          <c:dPt>
            <c:idx val="0"/>
            <c:bubble3D val="0"/>
            <c:spPr>
              <a:solidFill>
                <a:srgbClr val="171E28"/>
              </a:solidFill>
              <a:ln w="19050">
                <a:noFill/>
              </a:ln>
              <a:effectLst/>
            </c:spPr>
            <c:extLst>
              <c:ext xmlns:c16="http://schemas.microsoft.com/office/drawing/2014/chart" uri="{C3380CC4-5D6E-409C-BE32-E72D297353CC}">
                <c16:uniqueId val="{00000001-3C4F-47DC-85DE-49CD83B7AB10}"/>
              </c:ext>
            </c:extLst>
          </c:dPt>
          <c:dPt>
            <c:idx val="1"/>
            <c:bubble3D val="0"/>
            <c:spPr>
              <a:noFill/>
              <a:ln w="19050">
                <a:solidFill>
                  <a:schemeClr val="tx1">
                    <a:lumMod val="25000"/>
                    <a:lumOff val="75000"/>
                  </a:schemeClr>
                </a:solidFill>
              </a:ln>
              <a:effectLst/>
            </c:spPr>
            <c:extLst>
              <c:ext xmlns:c16="http://schemas.microsoft.com/office/drawing/2014/chart" uri="{C3380CC4-5D6E-409C-BE32-E72D297353CC}">
                <c16:uniqueId val="{00000003-3C4F-47DC-85DE-49CD83B7AB10}"/>
              </c:ext>
            </c:extLst>
          </c:dPt>
          <c:dLbls>
            <c:dLbl>
              <c:idx val="0"/>
              <c:layout>
                <c:manualLayout>
                  <c:x val="-0.22661138396982541"/>
                  <c:y val="0.20873355016906639"/>
                </c:manualLayout>
              </c:layout>
              <c:tx>
                <c:rich>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fld id="{63929514-D805-4E17-A427-A725FCD58322}" type="VALUE">
                      <a:rPr lang="en-US" altLang="zh-CN" sz="2800" dirty="0">
                        <a:solidFill>
                          <a:schemeClr val="tx1">
                            <a:lumMod val="75000"/>
                            <a:lumOff val="25000"/>
                          </a:schemeClr>
                        </a:solidFill>
                        <a:latin typeface="Advent Pro" panose="02000506040000020004" pitchFamily="2" charset="0"/>
                      </a:rPr>
                      <a:pPr>
                        <a:defRPr sz="2800">
                          <a:latin typeface="Advent Pro" panose="02000506040000020004" pitchFamily="2" charset="0"/>
                          <a:ea typeface="微软简综艺" panose="02010609000101010101" pitchFamily="49" charset="-122"/>
                        </a:defRPr>
                      </a:pPr>
                      <a:t>[值]</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Advent Pro" panose="02000506040000020004" pitchFamily="2" charset="0"/>
                      <a:ea typeface="微软简综艺" panose="02010609000101010101" pitchFamily="49"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37164893273305916"/>
                      <c:h val="0.41778049433610104"/>
                    </c:manualLayout>
                  </c15:layout>
                  <c15:dlblFieldTable/>
                  <c15:showDataLabelsRange val="0"/>
                </c:ext>
                <c:ext xmlns:c16="http://schemas.microsoft.com/office/drawing/2014/chart" uri="{C3380CC4-5D6E-409C-BE32-E72D297353CC}">
                  <c16:uniqueId val="{00000001-3C4F-47DC-85DE-49CD83B7AB10}"/>
                </c:ext>
              </c:extLst>
            </c:dLbl>
            <c:dLbl>
              <c:idx val="1"/>
              <c:delete val="1"/>
              <c:extLst>
                <c:ext xmlns:c15="http://schemas.microsoft.com/office/drawing/2012/chart" uri="{CE6537A1-D6FC-4f65-9D91-7224C49458BB}"/>
                <c:ext xmlns:c16="http://schemas.microsoft.com/office/drawing/2014/chart" uri="{C3380CC4-5D6E-409C-BE32-E72D297353CC}">
                  <c16:uniqueId val="{00000003-3C4F-47DC-85DE-49CD83B7AB10}"/>
                </c:ext>
              </c:extLst>
            </c:dLbl>
            <c:spPr>
              <a:noFill/>
              <a:ln>
                <a:noFill/>
              </a:ln>
              <a:effectLst/>
            </c:spPr>
            <c:txPr>
              <a:bodyPr rot="0" spcFirstLastPara="1" vertOverflow="ellipsis" vert="horz" wrap="square" lIns="38100" tIns="19050" rIns="38100" bIns="19050" anchor="ctr" anchorCtr="1">
                <a:spAutoFit/>
              </a:bodyPr>
              <a:lstStyle/>
              <a:p>
                <a:pPr>
                  <a:defRPr sz="2800" b="0" i="0" u="none" strike="noStrike" kern="1200" baseline="0">
                    <a:solidFill>
                      <a:schemeClr val="tx1">
                        <a:lumMod val="75000"/>
                        <a:lumOff val="25000"/>
                      </a:schemeClr>
                    </a:solidFill>
                    <a:latin typeface="+mn-lt"/>
                    <a:ea typeface="微软简综艺" panose="02010609000101010101" pitchFamily="49" charset="-122"/>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one</c:v>
                </c:pt>
                <c:pt idx="1">
                  <c:v>two</c:v>
                </c:pt>
              </c:strCache>
            </c:strRef>
          </c:cat>
          <c:val>
            <c:numRef>
              <c:f>Sheet1!$B$2:$B$3</c:f>
              <c:numCache>
                <c:formatCode>0%</c:formatCode>
                <c:ptCount val="2"/>
                <c:pt idx="0">
                  <c:v>0.2857142857142857</c:v>
                </c:pt>
                <c:pt idx="1">
                  <c:v>0.7142857142857143</c:v>
                </c:pt>
              </c:numCache>
            </c:numRef>
          </c:val>
          <c:extLst>
            <c:ext xmlns:c16="http://schemas.microsoft.com/office/drawing/2014/chart" uri="{C3380CC4-5D6E-409C-BE32-E72D297353CC}">
              <c16:uniqueId val="{00000004-3C4F-47DC-85DE-49CD83B7AB10}"/>
            </c:ext>
          </c:extLst>
        </c:ser>
        <c:dLbls>
          <c:showLegendKey val="0"/>
          <c:showVal val="0"/>
          <c:showCatName val="0"/>
          <c:showSerName val="0"/>
          <c:showPercent val="0"/>
          <c:showBubbleSize val="0"/>
          <c:showLeaderLines val="0"/>
        </c:dLbls>
        <c:firstSliceAng val="0"/>
        <c:holeSize val="89"/>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系列 1</c:v>
                </c:pt>
              </c:strCache>
            </c:strRef>
          </c:tx>
          <c:spPr>
            <a:noFill/>
            <a:ln>
              <a:solidFill>
                <a:schemeClr val="tx1">
                  <a:lumMod val="90000"/>
                  <a:lumOff val="10000"/>
                </a:schemeClr>
              </a:solidFill>
            </a:ln>
            <a:effectLst/>
          </c:spPr>
          <c:invertIfNegative val="0"/>
          <c:dPt>
            <c:idx val="2"/>
            <c:invertIfNegative val="0"/>
            <c:bubble3D val="0"/>
            <c:spPr>
              <a:noFill/>
              <a:ln>
                <a:solidFill>
                  <a:schemeClr val="tx1">
                    <a:lumMod val="90000"/>
                    <a:lumOff val="10000"/>
                  </a:schemeClr>
                </a:solidFill>
              </a:ln>
              <a:effectLst/>
            </c:spPr>
            <c:extLst>
              <c:ext xmlns:c16="http://schemas.microsoft.com/office/drawing/2014/chart" uri="{C3380CC4-5D6E-409C-BE32-E72D297353CC}">
                <c16:uniqueId val="{00000003-73A0-42A5-AB96-65724D4120E1}"/>
              </c:ext>
            </c:extLst>
          </c:dPt>
          <c:dPt>
            <c:idx val="3"/>
            <c:invertIfNegative val="0"/>
            <c:bubble3D val="0"/>
            <c:spPr>
              <a:solidFill>
                <a:schemeClr val="tx1">
                  <a:lumMod val="90000"/>
                  <a:lumOff val="10000"/>
                </a:schemeClr>
              </a:solidFill>
              <a:ln>
                <a:solidFill>
                  <a:schemeClr val="tx1">
                    <a:lumMod val="90000"/>
                    <a:lumOff val="10000"/>
                  </a:schemeClr>
                </a:solidFill>
              </a:ln>
              <a:effectLst/>
            </c:spPr>
            <c:extLst>
              <c:ext xmlns:c16="http://schemas.microsoft.com/office/drawing/2014/chart" uri="{C3380CC4-5D6E-409C-BE32-E72D297353CC}">
                <c16:uniqueId val="{00000002-73A0-42A5-AB96-65724D4120E1}"/>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500100</c:v>
                </c:pt>
                <c:pt idx="1">
                  <c:v>570228</c:v>
                </c:pt>
                <c:pt idx="2">
                  <c:v>389008</c:v>
                </c:pt>
                <c:pt idx="3">
                  <c:v>680000</c:v>
                </c:pt>
              </c:numCache>
            </c:numRef>
          </c:val>
          <c:extLst>
            <c:ext xmlns:c16="http://schemas.microsoft.com/office/drawing/2014/chart" uri="{C3380CC4-5D6E-409C-BE32-E72D297353CC}">
              <c16:uniqueId val="{00000000-73A0-42A5-AB96-65724D4120E1}"/>
            </c:ext>
          </c:extLst>
        </c:ser>
        <c:ser>
          <c:idx val="1"/>
          <c:order val="1"/>
          <c:tx>
            <c:strRef>
              <c:f>Sheet1!$C$1</c:f>
              <c:strCache>
                <c:ptCount val="1"/>
                <c:pt idx="0">
                  <c:v>系列 2</c:v>
                </c:pt>
              </c:strCache>
            </c:strRef>
          </c:tx>
          <c:spPr>
            <a:noFill/>
            <a:ln>
              <a:solidFill>
                <a:srgbClr val="9AACC6"/>
              </a:solidFill>
              <a:prstDash val="dash"/>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499900</c:v>
                </c:pt>
                <c:pt idx="1">
                  <c:v>429772</c:v>
                </c:pt>
                <c:pt idx="2">
                  <c:v>610992</c:v>
                </c:pt>
                <c:pt idx="3">
                  <c:v>320000</c:v>
                </c:pt>
              </c:numCache>
            </c:numRef>
          </c:val>
          <c:extLst>
            <c:ext xmlns:c16="http://schemas.microsoft.com/office/drawing/2014/chart" uri="{C3380CC4-5D6E-409C-BE32-E72D297353CC}">
              <c16:uniqueId val="{00000001-73A0-42A5-AB96-65724D4120E1}"/>
            </c:ext>
          </c:extLst>
        </c:ser>
        <c:dLbls>
          <c:showLegendKey val="0"/>
          <c:showVal val="0"/>
          <c:showCatName val="0"/>
          <c:showSerName val="0"/>
          <c:showPercent val="0"/>
          <c:showBubbleSize val="0"/>
        </c:dLbls>
        <c:gapWidth val="150"/>
        <c:overlap val="100"/>
        <c:axId val="119690752"/>
        <c:axId val="113574464"/>
      </c:barChart>
      <c:catAx>
        <c:axId val="119690752"/>
        <c:scaling>
          <c:orientation val="minMax"/>
        </c:scaling>
        <c:delete val="1"/>
        <c:axPos val="l"/>
        <c:numFmt formatCode="General" sourceLinked="1"/>
        <c:majorTickMark val="none"/>
        <c:minorTickMark val="none"/>
        <c:tickLblPos val="nextTo"/>
        <c:crossAx val="113574464"/>
        <c:crosses val="autoZero"/>
        <c:auto val="1"/>
        <c:lblAlgn val="ctr"/>
        <c:lblOffset val="100"/>
        <c:noMultiLvlLbl val="0"/>
      </c:catAx>
      <c:valAx>
        <c:axId val="113574464"/>
        <c:scaling>
          <c:orientation val="minMax"/>
        </c:scaling>
        <c:delete val="1"/>
        <c:axPos val="b"/>
        <c:numFmt formatCode="0%" sourceLinked="1"/>
        <c:majorTickMark val="none"/>
        <c:minorTickMark val="none"/>
        <c:tickLblPos val="nextTo"/>
        <c:crossAx val="119690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003496723877153E-2"/>
          <c:y val="1.9331583850364407E-2"/>
          <c:w val="0.94865811911941145"/>
          <c:h val="0.96263220063444133"/>
        </c:manualLayout>
      </c:layout>
      <c:barChart>
        <c:barDir val="col"/>
        <c:grouping val="clustered"/>
        <c:varyColors val="0"/>
        <c:ser>
          <c:idx val="0"/>
          <c:order val="0"/>
          <c:tx>
            <c:strRef>
              <c:f>Sheet1!$B$1</c:f>
              <c:strCache>
                <c:ptCount val="1"/>
                <c:pt idx="0">
                  <c:v>OBJECT 1</c:v>
                </c:pt>
              </c:strCache>
            </c:strRef>
          </c:tx>
          <c:spPr>
            <a:solidFill>
              <a:schemeClr val="accent1"/>
            </a:solidFill>
            <a:ln>
              <a:noFill/>
            </a:ln>
            <a:effectLst/>
          </c:spPr>
          <c:invertIfNegative val="0"/>
          <c:dPt>
            <c:idx val="0"/>
            <c:invertIfNegative val="0"/>
            <c:bubble3D val="0"/>
            <c:spPr>
              <a:solidFill>
                <a:schemeClr val="bg1"/>
              </a:solidFill>
              <a:ln>
                <a:noFill/>
              </a:ln>
              <a:effectLst/>
            </c:spPr>
            <c:extLst>
              <c:ext xmlns:c16="http://schemas.microsoft.com/office/drawing/2014/chart" uri="{C3380CC4-5D6E-409C-BE32-E72D297353CC}">
                <c16:uniqueId val="{00000001-A2EE-48F0-B8E1-3C77BC2BF5EF}"/>
              </c:ext>
            </c:extLst>
          </c:dPt>
          <c:dPt>
            <c:idx val="1"/>
            <c:invertIfNegative val="0"/>
            <c:bubble3D val="0"/>
            <c:spPr>
              <a:solidFill>
                <a:schemeClr val="bg1"/>
              </a:solidFill>
              <a:ln>
                <a:noFill/>
              </a:ln>
              <a:effectLst/>
            </c:spPr>
            <c:extLst>
              <c:ext xmlns:c16="http://schemas.microsoft.com/office/drawing/2014/chart" uri="{C3380CC4-5D6E-409C-BE32-E72D297353CC}">
                <c16:uniqueId val="{00000003-A2EE-48F0-B8E1-3C77BC2BF5EF}"/>
              </c:ext>
            </c:extLst>
          </c:dPt>
          <c:dPt>
            <c:idx val="2"/>
            <c:invertIfNegative val="0"/>
            <c:bubble3D val="0"/>
            <c:spPr>
              <a:solidFill>
                <a:schemeClr val="bg1"/>
              </a:solidFill>
              <a:ln>
                <a:noFill/>
              </a:ln>
              <a:effectLst/>
            </c:spPr>
            <c:extLst>
              <c:ext xmlns:c16="http://schemas.microsoft.com/office/drawing/2014/chart" uri="{C3380CC4-5D6E-409C-BE32-E72D297353CC}">
                <c16:uniqueId val="{00000005-A2EE-48F0-B8E1-3C77BC2BF5EF}"/>
              </c:ext>
            </c:extLst>
          </c:dPt>
          <c:dPt>
            <c:idx val="3"/>
            <c:invertIfNegative val="0"/>
            <c:bubble3D val="0"/>
            <c:spPr>
              <a:solidFill>
                <a:schemeClr val="bg1"/>
              </a:solidFill>
              <a:ln>
                <a:noFill/>
              </a:ln>
              <a:effectLst/>
            </c:spPr>
            <c:extLst>
              <c:ext xmlns:c16="http://schemas.microsoft.com/office/drawing/2014/chart" uri="{C3380CC4-5D6E-409C-BE32-E72D297353CC}">
                <c16:uniqueId val="{00000007-A2EE-48F0-B8E1-3C77BC2BF5EF}"/>
              </c:ext>
            </c:extLst>
          </c:dPt>
          <c:dPt>
            <c:idx val="4"/>
            <c:invertIfNegative val="0"/>
            <c:bubble3D val="0"/>
            <c:spPr>
              <a:solidFill>
                <a:schemeClr val="bg1">
                  <a:lumMod val="65000"/>
                </a:schemeClr>
              </a:solidFill>
              <a:ln>
                <a:noFill/>
              </a:ln>
              <a:effectLst/>
            </c:spPr>
            <c:extLst>
              <c:ext xmlns:c16="http://schemas.microsoft.com/office/drawing/2014/chart" uri="{C3380CC4-5D6E-409C-BE32-E72D297353CC}">
                <c16:uniqueId val="{00000009-A2EE-48F0-B8E1-3C77BC2BF5EF}"/>
              </c:ext>
            </c:extLst>
          </c:dPt>
          <c:dPt>
            <c:idx val="5"/>
            <c:invertIfNegative val="0"/>
            <c:bubble3D val="0"/>
            <c:spPr>
              <a:solidFill>
                <a:schemeClr val="bg1">
                  <a:lumMod val="65000"/>
                </a:schemeClr>
              </a:solidFill>
              <a:ln>
                <a:noFill/>
              </a:ln>
              <a:effectLst/>
            </c:spPr>
            <c:extLst>
              <c:ext xmlns:c16="http://schemas.microsoft.com/office/drawing/2014/chart" uri="{C3380CC4-5D6E-409C-BE32-E72D297353CC}">
                <c16:uniqueId val="{0000000B-A2EE-48F0-B8E1-3C77BC2BF5EF}"/>
              </c:ext>
            </c:extLst>
          </c:dPt>
          <c:dPt>
            <c:idx val="6"/>
            <c:invertIfNegative val="0"/>
            <c:bubble3D val="0"/>
            <c:spPr>
              <a:solidFill>
                <a:schemeClr val="bg1">
                  <a:lumMod val="50000"/>
                </a:schemeClr>
              </a:solidFill>
              <a:ln>
                <a:noFill/>
              </a:ln>
              <a:effectLst/>
            </c:spPr>
            <c:extLst>
              <c:ext xmlns:c16="http://schemas.microsoft.com/office/drawing/2014/chart" uri="{C3380CC4-5D6E-409C-BE32-E72D297353CC}">
                <c16:uniqueId val="{0000000D-A2EE-48F0-B8E1-3C77BC2BF5EF}"/>
              </c:ext>
            </c:extLst>
          </c:dPt>
          <c:dPt>
            <c:idx val="7"/>
            <c:invertIfNegative val="0"/>
            <c:bubble3D val="0"/>
            <c:spPr>
              <a:solidFill>
                <a:schemeClr val="bg1">
                  <a:lumMod val="50000"/>
                </a:schemeClr>
              </a:solidFill>
              <a:ln>
                <a:noFill/>
              </a:ln>
              <a:effectLst/>
            </c:spPr>
            <c:extLst>
              <c:ext xmlns:c16="http://schemas.microsoft.com/office/drawing/2014/chart" uri="{C3380CC4-5D6E-409C-BE32-E72D297353CC}">
                <c16:uniqueId val="{0000000F-A2EE-48F0-B8E1-3C77BC2BF5EF}"/>
              </c:ext>
            </c:extLst>
          </c:dPt>
          <c:dPt>
            <c:idx val="8"/>
            <c:invertIfNegative val="0"/>
            <c:bubble3D val="0"/>
            <c:spPr>
              <a:solidFill>
                <a:schemeClr val="bg1">
                  <a:lumMod val="50000"/>
                </a:schemeClr>
              </a:solidFill>
              <a:ln>
                <a:noFill/>
              </a:ln>
              <a:effectLst/>
            </c:spPr>
            <c:extLst>
              <c:ext xmlns:c16="http://schemas.microsoft.com/office/drawing/2014/chart" uri="{C3380CC4-5D6E-409C-BE32-E72D297353CC}">
                <c16:uniqueId val="{00000011-A2EE-48F0-B8E1-3C77BC2BF5EF}"/>
              </c:ext>
            </c:extLst>
          </c:dPt>
          <c:dPt>
            <c:idx val="9"/>
            <c:invertIfNegative val="0"/>
            <c:bubble3D val="0"/>
            <c:spPr>
              <a:solidFill>
                <a:schemeClr val="bg1">
                  <a:lumMod val="85000"/>
                </a:schemeClr>
              </a:solidFill>
              <a:ln>
                <a:noFill/>
              </a:ln>
              <a:effectLst/>
            </c:spPr>
            <c:extLst>
              <c:ext xmlns:c16="http://schemas.microsoft.com/office/drawing/2014/chart" uri="{C3380CC4-5D6E-409C-BE32-E72D297353CC}">
                <c16:uniqueId val="{00000013-A2EE-48F0-B8E1-3C77BC2BF5EF}"/>
              </c:ext>
            </c:extLst>
          </c:dPt>
          <c:dPt>
            <c:idx val="10"/>
            <c:invertIfNegative val="0"/>
            <c:bubble3D val="0"/>
            <c:spPr>
              <a:solidFill>
                <a:schemeClr val="bg1">
                  <a:lumMod val="85000"/>
                </a:schemeClr>
              </a:solidFill>
              <a:ln>
                <a:noFill/>
              </a:ln>
              <a:effectLst/>
            </c:spPr>
            <c:extLst>
              <c:ext xmlns:c16="http://schemas.microsoft.com/office/drawing/2014/chart" uri="{C3380CC4-5D6E-409C-BE32-E72D297353CC}">
                <c16:uniqueId val="{00000015-A2EE-48F0-B8E1-3C77BC2BF5EF}"/>
              </c:ext>
            </c:extLst>
          </c:dPt>
          <c:dPt>
            <c:idx val="11"/>
            <c:invertIfNegative val="0"/>
            <c:bubble3D val="0"/>
            <c:spPr>
              <a:solidFill>
                <a:schemeClr val="bg1">
                  <a:lumMod val="85000"/>
                </a:schemeClr>
              </a:solidFill>
              <a:ln>
                <a:noFill/>
              </a:ln>
              <a:effectLst/>
            </c:spPr>
            <c:extLst>
              <c:ext xmlns:c16="http://schemas.microsoft.com/office/drawing/2014/chart" uri="{C3380CC4-5D6E-409C-BE32-E72D297353CC}">
                <c16:uniqueId val="{00000017-A2EE-48F0-B8E1-3C77BC2BF5EF}"/>
              </c:ext>
            </c:extLst>
          </c:dPt>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DATA 1</c:v>
                </c:pt>
                <c:pt idx="1">
                  <c:v>DATA 2</c:v>
                </c:pt>
                <c:pt idx="2">
                  <c:v>DATA 3</c:v>
                </c:pt>
                <c:pt idx="3">
                  <c:v>DATA 4</c:v>
                </c:pt>
                <c:pt idx="4">
                  <c:v>DATA 5</c:v>
                </c:pt>
                <c:pt idx="5">
                  <c:v>DATA 6</c:v>
                </c:pt>
                <c:pt idx="6">
                  <c:v>DATA 7</c:v>
                </c:pt>
                <c:pt idx="7">
                  <c:v>DATA 8</c:v>
                </c:pt>
                <c:pt idx="8">
                  <c:v>DATA 9</c:v>
                </c:pt>
                <c:pt idx="9">
                  <c:v>DATA 10</c:v>
                </c:pt>
                <c:pt idx="10">
                  <c:v>DATA11</c:v>
                </c:pt>
                <c:pt idx="11">
                  <c:v>DATA12</c:v>
                </c:pt>
              </c:strCache>
            </c:strRef>
          </c:cat>
          <c:val>
            <c:numRef>
              <c:f>Sheet1!$B$2:$B$13</c:f>
              <c:numCache>
                <c:formatCode>General</c:formatCode>
                <c:ptCount val="12"/>
                <c:pt idx="0">
                  <c:v>75</c:v>
                </c:pt>
                <c:pt idx="1">
                  <c:v>55</c:v>
                </c:pt>
                <c:pt idx="2">
                  <c:v>63</c:v>
                </c:pt>
                <c:pt idx="3">
                  <c:v>57</c:v>
                </c:pt>
                <c:pt idx="4">
                  <c:v>-45</c:v>
                </c:pt>
                <c:pt idx="5">
                  <c:v>-23</c:v>
                </c:pt>
                <c:pt idx="6">
                  <c:v>18</c:v>
                </c:pt>
                <c:pt idx="7">
                  <c:v>23</c:v>
                </c:pt>
                <c:pt idx="8">
                  <c:v>43</c:v>
                </c:pt>
                <c:pt idx="9">
                  <c:v>-12</c:v>
                </c:pt>
                <c:pt idx="10">
                  <c:v>-5</c:v>
                </c:pt>
                <c:pt idx="11">
                  <c:v>21</c:v>
                </c:pt>
              </c:numCache>
            </c:numRef>
          </c:val>
          <c:extLst>
            <c:ext xmlns:c16="http://schemas.microsoft.com/office/drawing/2014/chart" uri="{C3380CC4-5D6E-409C-BE32-E72D297353CC}">
              <c16:uniqueId val="{00000018-A2EE-48F0-B8E1-3C77BC2BF5EF}"/>
            </c:ext>
          </c:extLst>
        </c:ser>
        <c:dLbls>
          <c:dLblPos val="outEnd"/>
          <c:showLegendKey val="0"/>
          <c:showVal val="1"/>
          <c:showCatName val="0"/>
          <c:showSerName val="0"/>
          <c:showPercent val="0"/>
          <c:showBubbleSize val="0"/>
        </c:dLbls>
        <c:gapWidth val="58"/>
        <c:overlap val="-27"/>
        <c:axId val="374019920"/>
        <c:axId val="376216784"/>
      </c:barChart>
      <c:catAx>
        <c:axId val="3740199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noFill/>
                <a:latin typeface="微软雅黑" panose="020B0503020204020204" pitchFamily="34" charset="-122"/>
                <a:ea typeface="微软雅黑" panose="020B0503020204020204" pitchFamily="34" charset="-122"/>
                <a:cs typeface="+mn-cs"/>
              </a:defRPr>
            </a:pPr>
            <a:endParaRPr lang="zh-CN"/>
          </a:p>
        </c:txPr>
        <c:crossAx val="376216784"/>
        <c:crosses val="autoZero"/>
        <c:auto val="1"/>
        <c:lblAlgn val="ctr"/>
        <c:lblOffset val="100"/>
        <c:noMultiLvlLbl val="0"/>
      </c:catAx>
      <c:valAx>
        <c:axId val="376216784"/>
        <c:scaling>
          <c:orientation val="minMax"/>
        </c:scaling>
        <c:delete val="1"/>
        <c:axPos val="l"/>
        <c:numFmt formatCode="General" sourceLinked="1"/>
        <c:majorTickMark val="out"/>
        <c:minorTickMark val="none"/>
        <c:tickLblPos val="nextTo"/>
        <c:crossAx val="37401992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71E28"/>
              </a:solidFill>
              <a:ln w="19050">
                <a:solidFill>
                  <a:schemeClr val="lt1"/>
                </a:solidFill>
              </a:ln>
              <a:effectLst/>
            </c:spPr>
            <c:extLst>
              <c:ext xmlns:c16="http://schemas.microsoft.com/office/drawing/2014/chart" uri="{C3380CC4-5D6E-409C-BE32-E72D297353CC}">
                <c16:uniqueId val="{00000001-5966-4667-8B20-395AAC0A3823}"/>
              </c:ext>
            </c:extLst>
          </c:dPt>
          <c:dPt>
            <c:idx val="1"/>
            <c:bubble3D val="0"/>
            <c:spPr>
              <a:solidFill>
                <a:srgbClr val="2A374A"/>
              </a:solidFill>
              <a:ln w="19050">
                <a:solidFill>
                  <a:schemeClr val="lt1"/>
                </a:solidFill>
              </a:ln>
              <a:effectLst/>
            </c:spPr>
            <c:extLst>
              <c:ext xmlns:c16="http://schemas.microsoft.com/office/drawing/2014/chart" uri="{C3380CC4-5D6E-409C-BE32-E72D297353CC}">
                <c16:uniqueId val="{00000003-5966-4667-8B20-395AAC0A3823}"/>
              </c:ext>
            </c:extLst>
          </c:dPt>
          <c:dPt>
            <c:idx val="2"/>
            <c:bubble3D val="0"/>
            <c:spPr>
              <a:solidFill>
                <a:srgbClr val="4A6182"/>
              </a:solidFill>
              <a:ln w="19050">
                <a:solidFill>
                  <a:schemeClr val="lt1"/>
                </a:solidFill>
              </a:ln>
              <a:effectLst/>
            </c:spPr>
            <c:extLst>
              <c:ext xmlns:c16="http://schemas.microsoft.com/office/drawing/2014/chart" uri="{C3380CC4-5D6E-409C-BE32-E72D297353CC}">
                <c16:uniqueId val="{00000005-5966-4667-8B20-395AAC0A3823}"/>
              </c:ext>
            </c:extLst>
          </c:dPt>
          <c:dPt>
            <c:idx val="3"/>
            <c:bubble3D val="0"/>
            <c:spPr>
              <a:solidFill>
                <a:srgbClr val="9AACC6"/>
              </a:solidFill>
              <a:ln w="19050">
                <a:solidFill>
                  <a:schemeClr val="lt1"/>
                </a:solidFill>
              </a:ln>
              <a:effectLst/>
            </c:spPr>
            <c:extLst>
              <c:ext xmlns:c16="http://schemas.microsoft.com/office/drawing/2014/chart" uri="{C3380CC4-5D6E-409C-BE32-E72D297353CC}">
                <c16:uniqueId val="{00000007-5966-4667-8B20-395AAC0A3823}"/>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5966-4667-8B20-395AAC0A3823}"/>
            </c:ext>
          </c:extLst>
        </c:ser>
        <c:ser>
          <c:idx val="1"/>
          <c:order val="1"/>
          <c:tx>
            <c:strRef>
              <c:f>Sheet1!$C$1</c:f>
              <c:strCache>
                <c:ptCount val="1"/>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A-5966-4667-8B20-395AAC0A3823}"/>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C-5966-4667-8B20-395AAC0A382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E-5966-4667-8B20-395AAC0A382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0-5966-4667-8B20-395AAC0A3823}"/>
              </c:ext>
            </c:extLst>
          </c:dPt>
          <c:cat>
            <c:strRef>
              <c:f>Sheet1!$A$2:$A$5</c:f>
              <c:strCache>
                <c:ptCount val="4"/>
                <c:pt idx="0">
                  <c:v>第一季度</c:v>
                </c:pt>
                <c:pt idx="1">
                  <c:v>第二季度</c:v>
                </c:pt>
                <c:pt idx="2">
                  <c:v>第三季度</c:v>
                </c:pt>
                <c:pt idx="3">
                  <c:v>第四季度</c:v>
                </c:pt>
              </c:strCache>
            </c:strRef>
          </c:cat>
          <c:val>
            <c:numRef>
              <c:f>Sheet1!$C$2:$C$5</c:f>
              <c:numCache>
                <c:formatCode>General</c:formatCode>
                <c:ptCount val="4"/>
              </c:numCache>
            </c:numRef>
          </c:val>
          <c:extLst>
            <c:ext xmlns:c16="http://schemas.microsoft.com/office/drawing/2014/chart" uri="{C3380CC4-5D6E-409C-BE32-E72D297353CC}">
              <c16:uniqueId val="{00000011-5966-4667-8B20-395AAC0A3823}"/>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71E28"/>
              </a:solidFill>
              <a:ln w="19050">
                <a:solidFill>
                  <a:schemeClr val="lt1"/>
                </a:solidFill>
              </a:ln>
              <a:effectLst/>
            </c:spPr>
            <c:extLst>
              <c:ext xmlns:c16="http://schemas.microsoft.com/office/drawing/2014/chart" uri="{C3380CC4-5D6E-409C-BE32-E72D297353CC}">
                <c16:uniqueId val="{00000001-89FE-4DD8-A00E-47FFE76823D1}"/>
              </c:ext>
            </c:extLst>
          </c:dPt>
          <c:dPt>
            <c:idx val="1"/>
            <c:bubble3D val="0"/>
            <c:spPr>
              <a:solidFill>
                <a:srgbClr val="2A374A"/>
              </a:solidFill>
              <a:ln w="19050">
                <a:solidFill>
                  <a:schemeClr val="lt1"/>
                </a:solidFill>
              </a:ln>
              <a:effectLst/>
            </c:spPr>
            <c:extLst>
              <c:ext xmlns:c16="http://schemas.microsoft.com/office/drawing/2014/chart" uri="{C3380CC4-5D6E-409C-BE32-E72D297353CC}">
                <c16:uniqueId val="{00000003-89FE-4DD8-A00E-47FFE76823D1}"/>
              </c:ext>
            </c:extLst>
          </c:dPt>
          <c:dPt>
            <c:idx val="2"/>
            <c:bubble3D val="0"/>
            <c:spPr>
              <a:solidFill>
                <a:srgbClr val="4A6182"/>
              </a:solidFill>
              <a:ln w="19050">
                <a:solidFill>
                  <a:schemeClr val="lt1"/>
                </a:solidFill>
              </a:ln>
              <a:effectLst/>
            </c:spPr>
            <c:extLst>
              <c:ext xmlns:c16="http://schemas.microsoft.com/office/drawing/2014/chart" uri="{C3380CC4-5D6E-409C-BE32-E72D297353CC}">
                <c16:uniqueId val="{00000005-89FE-4DD8-A00E-47FFE76823D1}"/>
              </c:ext>
            </c:extLst>
          </c:dPt>
          <c:dPt>
            <c:idx val="3"/>
            <c:bubble3D val="0"/>
            <c:spPr>
              <a:solidFill>
                <a:srgbClr val="9AACC6"/>
              </a:solidFill>
              <a:ln w="19050">
                <a:solidFill>
                  <a:schemeClr val="lt1"/>
                </a:solidFill>
              </a:ln>
              <a:effectLst/>
            </c:spPr>
            <c:extLst>
              <c:ext xmlns:c16="http://schemas.microsoft.com/office/drawing/2014/chart" uri="{C3380CC4-5D6E-409C-BE32-E72D297353CC}">
                <c16:uniqueId val="{00000007-89FE-4DD8-A00E-47FFE76823D1}"/>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7.2</c:v>
                </c:pt>
                <c:pt idx="1">
                  <c:v>2.2000000000000002</c:v>
                </c:pt>
                <c:pt idx="2">
                  <c:v>2.4</c:v>
                </c:pt>
                <c:pt idx="3">
                  <c:v>2.2000000000000002</c:v>
                </c:pt>
              </c:numCache>
            </c:numRef>
          </c:val>
          <c:extLst>
            <c:ext xmlns:c16="http://schemas.microsoft.com/office/drawing/2014/chart" uri="{C3380CC4-5D6E-409C-BE32-E72D297353CC}">
              <c16:uniqueId val="{00000008-89FE-4DD8-A00E-47FFE76823D1}"/>
            </c:ext>
          </c:extLst>
        </c:ser>
        <c:ser>
          <c:idx val="1"/>
          <c:order val="1"/>
          <c:tx>
            <c:strRef>
              <c:f>Sheet1!$C$1</c:f>
              <c:strCache>
                <c:ptCount val="1"/>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A-89FE-4DD8-A00E-47FFE76823D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C-89FE-4DD8-A00E-47FFE76823D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E-89FE-4DD8-A00E-47FFE76823D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10-89FE-4DD8-A00E-47FFE76823D1}"/>
              </c:ext>
            </c:extLst>
          </c:dPt>
          <c:cat>
            <c:strRef>
              <c:f>Sheet1!$A$2:$A$5</c:f>
              <c:strCache>
                <c:ptCount val="4"/>
                <c:pt idx="0">
                  <c:v>第一季度</c:v>
                </c:pt>
                <c:pt idx="1">
                  <c:v>第二季度</c:v>
                </c:pt>
                <c:pt idx="2">
                  <c:v>第三季度</c:v>
                </c:pt>
                <c:pt idx="3">
                  <c:v>第四季度</c:v>
                </c:pt>
              </c:strCache>
            </c:strRef>
          </c:cat>
          <c:val>
            <c:numRef>
              <c:f>Sheet1!$C$2:$C$5</c:f>
              <c:numCache>
                <c:formatCode>General</c:formatCode>
                <c:ptCount val="4"/>
              </c:numCache>
            </c:numRef>
          </c:val>
          <c:extLst>
            <c:ext xmlns:c16="http://schemas.microsoft.com/office/drawing/2014/chart" uri="{C3380CC4-5D6E-409C-BE32-E72D297353CC}">
              <c16:uniqueId val="{00000011-89FE-4DD8-A00E-47FFE76823D1}"/>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5BCFAD-5F2E-45C7-9921-397F53DCFB83}" type="datetimeFigureOut">
              <a:rPr lang="zh-CN" altLang="en-US" smtClean="0"/>
              <a:t>2017/3/11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04260D-4701-41FC-AA29-E06BB9F9D8CB}" type="slidenum">
              <a:rPr lang="zh-CN" altLang="en-US" smtClean="0"/>
              <a:t>‹#›</a:t>
            </a:fld>
            <a:endParaRPr lang="zh-CN" altLang="en-US"/>
          </a:p>
        </p:txBody>
      </p:sp>
    </p:spTree>
    <p:extLst>
      <p:ext uri="{BB962C8B-B14F-4D97-AF65-F5344CB8AC3E}">
        <p14:creationId xmlns:p14="http://schemas.microsoft.com/office/powerpoint/2010/main" val="515876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04260D-4701-41FC-AA29-E06BB9F9D8CB}" type="slidenum">
              <a:rPr lang="zh-CN" altLang="en-US" smtClean="0"/>
              <a:t>4</a:t>
            </a:fld>
            <a:endParaRPr lang="zh-CN" altLang="en-US"/>
          </a:p>
        </p:txBody>
      </p:sp>
    </p:spTree>
    <p:extLst>
      <p:ext uri="{BB962C8B-B14F-4D97-AF65-F5344CB8AC3E}">
        <p14:creationId xmlns:p14="http://schemas.microsoft.com/office/powerpoint/2010/main" val="2474865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t>33</a:t>
            </a:fld>
            <a:endParaRPr lang="zh-CN" altLang="en-US"/>
          </a:p>
        </p:txBody>
      </p:sp>
    </p:spTree>
    <p:extLst>
      <p:ext uri="{BB962C8B-B14F-4D97-AF65-F5344CB8AC3E}">
        <p14:creationId xmlns:p14="http://schemas.microsoft.com/office/powerpoint/2010/main" val="428338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C3A794-198E-414F-89EC-ECB26CE12722}" type="slidenum">
              <a:rPr lang="zh-CN" altLang="en-US" smtClean="0"/>
              <a:t>10</a:t>
            </a:fld>
            <a:endParaRPr lang="zh-CN" altLang="en-US"/>
          </a:p>
        </p:txBody>
      </p:sp>
    </p:spTree>
    <p:extLst>
      <p:ext uri="{BB962C8B-B14F-4D97-AF65-F5344CB8AC3E}">
        <p14:creationId xmlns:p14="http://schemas.microsoft.com/office/powerpoint/2010/main" val="2136189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04260D-4701-41FC-AA29-E06BB9F9D8CB}" type="slidenum">
              <a:rPr lang="zh-CN" altLang="en-US" smtClean="0"/>
              <a:t>11</a:t>
            </a:fld>
            <a:endParaRPr lang="zh-CN" altLang="en-US"/>
          </a:p>
        </p:txBody>
      </p:sp>
    </p:spTree>
    <p:extLst>
      <p:ext uri="{BB962C8B-B14F-4D97-AF65-F5344CB8AC3E}">
        <p14:creationId xmlns:p14="http://schemas.microsoft.com/office/powerpoint/2010/main" val="1320469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04260D-4701-41FC-AA29-E06BB9F9D8CB}" type="slidenum">
              <a:rPr lang="zh-CN" altLang="en-US" smtClean="0"/>
              <a:t>15</a:t>
            </a:fld>
            <a:endParaRPr lang="zh-CN" altLang="en-US"/>
          </a:p>
        </p:txBody>
      </p:sp>
    </p:spTree>
    <p:extLst>
      <p:ext uri="{BB962C8B-B14F-4D97-AF65-F5344CB8AC3E}">
        <p14:creationId xmlns:p14="http://schemas.microsoft.com/office/powerpoint/2010/main" val="3448896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04260D-4701-41FC-AA29-E06BB9F9D8CB}" type="slidenum">
              <a:rPr lang="zh-CN" altLang="en-US" smtClean="0"/>
              <a:t>18</a:t>
            </a:fld>
            <a:endParaRPr lang="zh-CN" altLang="en-US"/>
          </a:p>
        </p:txBody>
      </p:sp>
    </p:spTree>
    <p:extLst>
      <p:ext uri="{BB962C8B-B14F-4D97-AF65-F5344CB8AC3E}">
        <p14:creationId xmlns:p14="http://schemas.microsoft.com/office/powerpoint/2010/main" val="3658392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10255929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04260D-4701-41FC-AA29-E06BB9F9D8CB}" type="slidenum">
              <a:rPr lang="zh-CN" altLang="en-US" smtClean="0"/>
              <a:t>26</a:t>
            </a:fld>
            <a:endParaRPr lang="zh-CN" altLang="en-US"/>
          </a:p>
        </p:txBody>
      </p:sp>
    </p:spTree>
    <p:extLst>
      <p:ext uri="{BB962C8B-B14F-4D97-AF65-F5344CB8AC3E}">
        <p14:creationId xmlns:p14="http://schemas.microsoft.com/office/powerpoint/2010/main" val="3188963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FBF44F4-1551-413D-906E-B22E05EA28D6}" type="slidenum">
              <a:rPr lang="zh-CN" altLang="en-US" smtClean="0"/>
              <a:t>29</a:t>
            </a:fld>
            <a:endParaRPr lang="zh-CN" altLang="en-US"/>
          </a:p>
        </p:txBody>
      </p:sp>
    </p:spTree>
    <p:extLst>
      <p:ext uri="{BB962C8B-B14F-4D97-AF65-F5344CB8AC3E}">
        <p14:creationId xmlns:p14="http://schemas.microsoft.com/office/powerpoint/2010/main" val="1353681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1C3A794-198E-414F-89EC-ECB26CE12722}" type="slidenum">
              <a:rPr lang="zh-CN" altLang="en-US" smtClean="0"/>
              <a:t>32</a:t>
            </a:fld>
            <a:endParaRPr lang="zh-CN" altLang="en-US"/>
          </a:p>
        </p:txBody>
      </p:sp>
    </p:spTree>
    <p:extLst>
      <p:ext uri="{BB962C8B-B14F-4D97-AF65-F5344CB8AC3E}">
        <p14:creationId xmlns:p14="http://schemas.microsoft.com/office/powerpoint/2010/main" val="2174418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1050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42964" y="2312276"/>
            <a:ext cx="1937170" cy="2956410"/>
          </a:xfrm>
          <a:prstGeom prst="rect">
            <a:avLst/>
          </a:prstGeom>
        </p:spPr>
        <p:txBody>
          <a:bodyPr wrap="square">
            <a:noAutofit/>
          </a:bodyPr>
          <a:lstStyle/>
          <a:p>
            <a:endParaRPr lang="zh-CN" altLang="en-US"/>
          </a:p>
        </p:txBody>
      </p:sp>
      <p:sp>
        <p:nvSpPr>
          <p:cNvPr id="7" name="图片占位符 5"/>
          <p:cNvSpPr>
            <a:spLocks noGrp="1"/>
          </p:cNvSpPr>
          <p:nvPr>
            <p:ph type="pic" sz="quarter" idx="11"/>
          </p:nvPr>
        </p:nvSpPr>
        <p:spPr>
          <a:xfrm>
            <a:off x="3323494" y="2312276"/>
            <a:ext cx="1937170" cy="2956410"/>
          </a:xfrm>
          <a:prstGeom prst="rect">
            <a:avLst/>
          </a:prstGeom>
        </p:spPr>
        <p:txBody>
          <a:bodyPr wrap="square">
            <a:noAutofit/>
          </a:bodyPr>
          <a:lstStyle/>
          <a:p>
            <a:endParaRPr lang="zh-CN" altLang="en-US"/>
          </a:p>
        </p:txBody>
      </p:sp>
      <p:sp>
        <p:nvSpPr>
          <p:cNvPr id="8" name="图片占位符 5"/>
          <p:cNvSpPr>
            <a:spLocks noGrp="1"/>
          </p:cNvSpPr>
          <p:nvPr>
            <p:ph type="pic" sz="quarter" idx="12"/>
          </p:nvPr>
        </p:nvSpPr>
        <p:spPr>
          <a:xfrm>
            <a:off x="5797130" y="2312276"/>
            <a:ext cx="1937170" cy="2956410"/>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202523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7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par>
                                <p:cTn id="8" presetID="63" presetClass="path" presetSubtype="0" decel="30000" fill="hold" grpId="1" nodeType="withEffect" nodePh="1">
                                  <p:stCondLst>
                                    <p:cond delay="750"/>
                                  </p:stCondLst>
                                  <p:endCondLst>
                                    <p:cond evt="begin" delay="0">
                                      <p:tn val="8"/>
                                    </p:cond>
                                  </p:endCondLst>
                                  <p:childTnLst>
                                    <p:animMotion origin="layout" path="M 0.13268 0.19653 L 2.29167E-6 2.22222E-6 " pathEditMode="relative" rAng="0" ptsTypes="AA">
                                      <p:cBhvr>
                                        <p:cTn id="9" dur="1250" fill="hold"/>
                                        <p:tgtEl>
                                          <p:spTgt spid="6"/>
                                        </p:tgtEl>
                                        <p:attrNameLst>
                                          <p:attrName>ppt_x</p:attrName>
                                          <p:attrName>ppt_y</p:attrName>
                                        </p:attrNameLst>
                                      </p:cBhvr>
                                      <p:rCtr x="-6641" y="-9838"/>
                                    </p:animMotion>
                                  </p:childTnLst>
                                </p:cTn>
                              </p:par>
                              <p:par>
                                <p:cTn id="10" presetID="6" presetClass="emph" presetSubtype="0" decel="30000" fill="hold" grpId="2" nodeType="withEffect" nodePh="1">
                                  <p:stCondLst>
                                    <p:cond delay="750"/>
                                  </p:stCondLst>
                                  <p:endCondLst>
                                    <p:cond evt="begin" delay="0">
                                      <p:tn val="10"/>
                                    </p:cond>
                                  </p:endCondLst>
                                  <p:childTnLst>
                                    <p:animScale>
                                      <p:cBhvr>
                                        <p:cTn id="11" dur="1250" fill="hold"/>
                                        <p:tgtEl>
                                          <p:spTgt spid="6"/>
                                        </p:tgtEl>
                                      </p:cBhvr>
                                      <p:by x="150000" y="150000"/>
                                      <p:from x="146726" y="119179"/>
                                      <p:to x="100000" y="100000"/>
                                    </p:animScale>
                                  </p:childTnLst>
                                </p:cTn>
                              </p:par>
                              <p:par>
                                <p:cTn id="12" presetID="10" presetClass="entr" presetSubtype="0" fill="hold" grpId="0" nodeType="withEffect" nodePh="1">
                                  <p:stCondLst>
                                    <p:cond delay="750"/>
                                  </p:stCondLst>
                                  <p:endCondLst>
                                    <p:cond evt="begin" delay="0">
                                      <p:tn val="12"/>
                                    </p:cond>
                                  </p:endCondLst>
                                  <p:childTnLst>
                                    <p:set>
                                      <p:cBhvr>
                                        <p:cTn id="13" dur="1" fill="hold">
                                          <p:stCondLst>
                                            <p:cond delay="0"/>
                                          </p:stCondLst>
                                        </p:cTn>
                                        <p:tgtEl>
                                          <p:spTgt spid="7"/>
                                        </p:tgtEl>
                                        <p:attrNameLst>
                                          <p:attrName>style.visibility</p:attrName>
                                        </p:attrNameLst>
                                      </p:cBhvr>
                                      <p:to>
                                        <p:strVal val="visible"/>
                                      </p:to>
                                    </p:set>
                                    <p:animEffect transition="in" filter="fade">
                                      <p:cBhvr>
                                        <p:cTn id="14" dur="1250"/>
                                        <p:tgtEl>
                                          <p:spTgt spid="7"/>
                                        </p:tgtEl>
                                      </p:cBhvr>
                                    </p:animEffect>
                                  </p:childTnLst>
                                </p:cTn>
                              </p:par>
                              <p:par>
                                <p:cTn id="15" presetID="63" presetClass="path" presetSubtype="0" decel="30000" fill="hold" grpId="1" nodeType="withEffect" nodePh="1">
                                  <p:stCondLst>
                                    <p:cond delay="750"/>
                                  </p:stCondLst>
                                  <p:endCondLst>
                                    <p:cond evt="begin" delay="0">
                                      <p:tn val="15"/>
                                    </p:cond>
                                  </p:endCondLst>
                                  <p:childTnLst>
                                    <p:animMotion origin="layout" path="M 0.00091 0.29143 L -3.33333E-6 2.22222E-6 " pathEditMode="relative" rAng="0" ptsTypes="AA">
                                      <p:cBhvr>
                                        <p:cTn id="16" dur="1250" fill="hold"/>
                                        <p:tgtEl>
                                          <p:spTgt spid="7"/>
                                        </p:tgtEl>
                                        <p:attrNameLst>
                                          <p:attrName>ppt_x</p:attrName>
                                          <p:attrName>ppt_y</p:attrName>
                                        </p:attrNameLst>
                                      </p:cBhvr>
                                      <p:rCtr x="-52" y="-14583"/>
                                    </p:animMotion>
                                  </p:childTnLst>
                                </p:cTn>
                              </p:par>
                              <p:par>
                                <p:cTn id="17" presetID="6" presetClass="emph" presetSubtype="0" decel="30000" fill="hold" grpId="2" nodeType="withEffect" nodePh="1">
                                  <p:stCondLst>
                                    <p:cond delay="750"/>
                                  </p:stCondLst>
                                  <p:endCondLst>
                                    <p:cond evt="begin" delay="0">
                                      <p:tn val="17"/>
                                    </p:cond>
                                  </p:endCondLst>
                                  <p:childTnLst>
                                    <p:animScale>
                                      <p:cBhvr>
                                        <p:cTn id="18" dur="1250" fill="hold"/>
                                        <p:tgtEl>
                                          <p:spTgt spid="7"/>
                                        </p:tgtEl>
                                      </p:cBhvr>
                                      <p:by x="150000" y="150000"/>
                                      <p:from x="146726" y="119179"/>
                                      <p:to x="100000" y="100000"/>
                                    </p:animScale>
                                  </p:childTnLst>
                                </p:cTn>
                              </p:par>
                              <p:par>
                                <p:cTn id="19" presetID="10" presetClass="entr" presetSubtype="0" fill="hold" grpId="0" nodeType="withEffect" nodePh="1">
                                  <p:stCondLst>
                                    <p:cond delay="750"/>
                                  </p:stCondLst>
                                  <p:endCondLst>
                                    <p:cond evt="begin" delay="0">
                                      <p:tn val="19"/>
                                    </p:cond>
                                  </p:endCondLst>
                                  <p:childTnLst>
                                    <p:set>
                                      <p:cBhvr>
                                        <p:cTn id="20" dur="1" fill="hold">
                                          <p:stCondLst>
                                            <p:cond delay="0"/>
                                          </p:stCondLst>
                                        </p:cTn>
                                        <p:tgtEl>
                                          <p:spTgt spid="8"/>
                                        </p:tgtEl>
                                        <p:attrNameLst>
                                          <p:attrName>style.visibility</p:attrName>
                                        </p:attrNameLst>
                                      </p:cBhvr>
                                      <p:to>
                                        <p:strVal val="visible"/>
                                      </p:to>
                                    </p:set>
                                    <p:animEffect transition="in" filter="fade">
                                      <p:cBhvr>
                                        <p:cTn id="21" dur="1250"/>
                                        <p:tgtEl>
                                          <p:spTgt spid="8"/>
                                        </p:tgtEl>
                                      </p:cBhvr>
                                    </p:animEffect>
                                  </p:childTnLst>
                                </p:cTn>
                              </p:par>
                              <p:par>
                                <p:cTn id="22" presetID="63" presetClass="path" presetSubtype="0" decel="30000" fill="hold" grpId="1" nodeType="withEffect" nodePh="1">
                                  <p:stCondLst>
                                    <p:cond delay="750"/>
                                  </p:stCondLst>
                                  <p:endCondLst>
                                    <p:cond evt="begin" delay="0">
                                      <p:tn val="22"/>
                                    </p:cond>
                                  </p:endCondLst>
                                  <p:childTnLst>
                                    <p:animMotion origin="layout" path="M -0.12253 0.19699 L 2.08333E-6 2.22222E-6 " pathEditMode="relative" rAng="0" ptsTypes="AA">
                                      <p:cBhvr>
                                        <p:cTn id="23" dur="1250" fill="hold"/>
                                        <p:tgtEl>
                                          <p:spTgt spid="8"/>
                                        </p:tgtEl>
                                        <p:attrNameLst>
                                          <p:attrName>ppt_x</p:attrName>
                                          <p:attrName>ppt_y</p:attrName>
                                        </p:attrNameLst>
                                      </p:cBhvr>
                                      <p:rCtr x="6120" y="-9861"/>
                                    </p:animMotion>
                                  </p:childTnLst>
                                </p:cTn>
                              </p:par>
                              <p:par>
                                <p:cTn id="24" presetID="6" presetClass="emph" presetSubtype="0" decel="30000" fill="hold" grpId="2" nodeType="withEffect" nodePh="1">
                                  <p:stCondLst>
                                    <p:cond delay="750"/>
                                  </p:stCondLst>
                                  <p:endCondLst>
                                    <p:cond evt="begin" delay="0">
                                      <p:tn val="24"/>
                                    </p:cond>
                                  </p:endCondLst>
                                  <p:childTnLst>
                                    <p:animScale>
                                      <p:cBhvr>
                                        <p:cTn id="25" dur="1250" fill="hold"/>
                                        <p:tgtEl>
                                          <p:spTgt spid="8"/>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661920" y="1989892"/>
            <a:ext cx="6934200" cy="3275530"/>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35405535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1000"/>
                                  </p:stCondLst>
                                  <p:endCondLst>
                                    <p:cond evt="begin" delay="0">
                                      <p:tn val="8"/>
                                    </p:cond>
                                  </p:endCondLst>
                                  <p:childTnLst>
                                    <p:animMotion origin="layout" path="M -0.12434 -0.12408 L -4.375E-6 4.81481E-6 " pathEditMode="relative" rAng="0" ptsTypes="AA">
                                      <p:cBhvr>
                                        <p:cTn id="9" dur="1500" fill="hold"/>
                                        <p:tgtEl>
                                          <p:spTgt spid="6"/>
                                        </p:tgtEl>
                                        <p:attrNameLst>
                                          <p:attrName>ppt_x</p:attrName>
                                          <p:attrName>ppt_y</p:attrName>
                                        </p:attrNameLst>
                                      </p:cBhvr>
                                      <p:rCtr x="6211" y="6204"/>
                                    </p:animMotion>
                                  </p:childTnLst>
                                </p:cTn>
                              </p:par>
                              <p:par>
                                <p:cTn id="10" presetID="6" presetClass="emph" presetSubtype="0" decel="30000" fill="hold" grpId="2" nodeType="withEffect" nodePh="1">
                                  <p:stCondLst>
                                    <p:cond delay="1000"/>
                                  </p:stCondLst>
                                  <p:endCondLst>
                                    <p:cond evt="begin" delay="0">
                                      <p:tn val="10"/>
                                    </p:cond>
                                  </p:endCondLst>
                                  <p:childTnLst>
                                    <p:animScale>
                                      <p:cBhvr>
                                        <p:cTn id="11" dur="1500" fill="hold"/>
                                        <p:tgtEl>
                                          <p:spTgt spid="6"/>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7665721" y="0"/>
            <a:ext cx="4526280" cy="6858000"/>
          </a:xfrm>
          <a:prstGeom prst="rect">
            <a:avLst/>
          </a:prstGeom>
        </p:spPr>
        <p:txBody>
          <a:bodyPr wrap="square">
            <a:noAutofit/>
          </a:bodyPr>
          <a:lstStyle/>
          <a:p>
            <a:endParaRPr lang="zh-CN" altLang="en-US"/>
          </a:p>
        </p:txBody>
      </p:sp>
      <p:sp>
        <p:nvSpPr>
          <p:cNvPr id="3" name="图片占位符 5"/>
          <p:cNvSpPr>
            <a:spLocks noGrp="1"/>
          </p:cNvSpPr>
          <p:nvPr>
            <p:ph type="pic" sz="quarter" idx="11"/>
          </p:nvPr>
        </p:nvSpPr>
        <p:spPr>
          <a:xfrm>
            <a:off x="6217919" y="4572000"/>
            <a:ext cx="1442721" cy="1661160"/>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20875531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13698 -0.26227 L -2.91667E-6 0 " pathEditMode="relative" rAng="0" ptsTypes="AA">
                                      <p:cBhvr>
                                        <p:cTn id="9" dur="1500" fill="hold"/>
                                        <p:tgtEl>
                                          <p:spTgt spid="6"/>
                                        </p:tgtEl>
                                        <p:attrNameLst>
                                          <p:attrName>ppt_x</p:attrName>
                                          <p:attrName>ppt_y</p:attrName>
                                        </p:attrNameLst>
                                      </p:cBhvr>
                                      <p:rCtr x="-6849" y="13102"/>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500" fill="hold"/>
                                        <p:tgtEl>
                                          <p:spTgt spid="6"/>
                                        </p:tgtEl>
                                      </p:cBhvr>
                                      <p:by x="150000" y="150000"/>
                                      <p:from x="146726" y="119179"/>
                                      <p:to x="100000" y="100000"/>
                                    </p:animScale>
                                  </p:childTnLst>
                                </p:cTn>
                              </p:par>
                              <p:par>
                                <p:cTn id="12" presetID="10" presetClass="entr" presetSubtype="0" fill="hold" grpId="0" nodeType="withEffect" nodePh="1">
                                  <p:stCondLst>
                                    <p:cond delay="500"/>
                                  </p:stCondLst>
                                  <p:endCondLst>
                                    <p:cond evt="begin" delay="0">
                                      <p:tn val="12"/>
                                    </p:cond>
                                  </p:endCondLst>
                                  <p:childTnLst>
                                    <p:set>
                                      <p:cBhvr>
                                        <p:cTn id="13" dur="1" fill="hold">
                                          <p:stCondLst>
                                            <p:cond delay="0"/>
                                          </p:stCondLst>
                                        </p:cTn>
                                        <p:tgtEl>
                                          <p:spTgt spid="3"/>
                                        </p:tgtEl>
                                        <p:attrNameLst>
                                          <p:attrName>style.visibility</p:attrName>
                                        </p:attrNameLst>
                                      </p:cBhvr>
                                      <p:to>
                                        <p:strVal val="visible"/>
                                      </p:to>
                                    </p:set>
                                    <p:animEffect transition="in" filter="fade">
                                      <p:cBhvr>
                                        <p:cTn id="14" dur="1500"/>
                                        <p:tgtEl>
                                          <p:spTgt spid="3"/>
                                        </p:tgtEl>
                                      </p:cBhvr>
                                    </p:animEffect>
                                  </p:childTnLst>
                                </p:cTn>
                              </p:par>
                              <p:par>
                                <p:cTn id="15" presetID="63" presetClass="path" presetSubtype="0" decel="30000" fill="hold" grpId="1" nodeType="withEffect" nodePh="1">
                                  <p:stCondLst>
                                    <p:cond delay="500"/>
                                  </p:stCondLst>
                                  <p:endCondLst>
                                    <p:cond evt="begin" delay="0">
                                      <p:tn val="15"/>
                                    </p:cond>
                                  </p:endCondLst>
                                  <p:childTnLst>
                                    <p:animMotion origin="layout" path="M 0.13698 -0.26227 L -6.25E-7 -1.48148E-6 " pathEditMode="relative" rAng="0" ptsTypes="AA">
                                      <p:cBhvr>
                                        <p:cTn id="16" dur="1500" fill="hold"/>
                                        <p:tgtEl>
                                          <p:spTgt spid="3"/>
                                        </p:tgtEl>
                                        <p:attrNameLst>
                                          <p:attrName>ppt_x</p:attrName>
                                          <p:attrName>ppt_y</p:attrName>
                                        </p:attrNameLst>
                                      </p:cBhvr>
                                      <p:rCtr x="-6849" y="13102"/>
                                    </p:animMotion>
                                  </p:childTnLst>
                                </p:cTn>
                              </p:par>
                              <p:par>
                                <p:cTn id="17" presetID="6" presetClass="emph" presetSubtype="0" decel="30000" fill="hold" grpId="2" nodeType="withEffect" nodePh="1">
                                  <p:stCondLst>
                                    <p:cond delay="500"/>
                                  </p:stCondLst>
                                  <p:endCondLst>
                                    <p:cond evt="begin" delay="0">
                                      <p:tn val="17"/>
                                    </p:cond>
                                  </p:endCondLst>
                                  <p:childTnLst>
                                    <p:animScale>
                                      <p:cBhvr>
                                        <p:cTn id="18" dur="1500" fill="hold"/>
                                        <p:tgtEl>
                                          <p:spTgt spid="3"/>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3" grpId="0"/>
      <p:bldP spid="3" grpId="1"/>
      <p:bldP spid="3" grpId="2"/>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32435" y="486137"/>
            <a:ext cx="11134846" cy="4919240"/>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282647441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13698 -0.26227 L -4.16667E-7 1.85185E-6 " pathEditMode="relative" rAng="0" ptsTypes="AA">
                                      <p:cBhvr>
                                        <p:cTn id="9" dur="1500" fill="hold"/>
                                        <p:tgtEl>
                                          <p:spTgt spid="6"/>
                                        </p:tgtEl>
                                        <p:attrNameLst>
                                          <p:attrName>ppt_x</p:attrName>
                                          <p:attrName>ppt_y</p:attrName>
                                        </p:attrNameLst>
                                      </p:cBhvr>
                                      <p:rCtr x="-6849" y="13102"/>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500" fill="hold"/>
                                        <p:tgtEl>
                                          <p:spTgt spid="6"/>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圆形-3圆">
    <p:spTree>
      <p:nvGrpSpPr>
        <p:cNvPr id="1" name=""/>
        <p:cNvGrpSpPr/>
        <p:nvPr/>
      </p:nvGrpSpPr>
      <p:grpSpPr>
        <a:xfrm>
          <a:off x="0" y="0"/>
          <a:ext cx="0" cy="0"/>
          <a:chOff x="0" y="0"/>
          <a:chExt cx="0" cy="0"/>
        </a:xfrm>
      </p:grpSpPr>
      <p:sp>
        <p:nvSpPr>
          <p:cNvPr id="8" name="Picture Placeholder 22"/>
          <p:cNvSpPr>
            <a:spLocks noGrp="1" noChangeAspect="1"/>
          </p:cNvSpPr>
          <p:nvPr>
            <p:ph type="pic" sz="quarter" idx="17" hasCustomPrompt="1"/>
          </p:nvPr>
        </p:nvSpPr>
        <p:spPr>
          <a:xfrm>
            <a:off x="4515305" y="1418928"/>
            <a:ext cx="3210558" cy="3209722"/>
          </a:xfrm>
          <a:prstGeom prst="ellipse">
            <a:avLst/>
          </a:prstGeom>
          <a:solidFill>
            <a:schemeClr val="tx1">
              <a:lumMod val="90000"/>
              <a:lumOff val="10000"/>
            </a:schemeClr>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800" dirty="0"/>
            </a:lvl1pPr>
          </a:lstStyle>
          <a:p>
            <a:pPr marL="0" lvl="0" algn="ctr"/>
            <a:r>
              <a:rPr lang="zh-CN" altLang="en-US" dirty="0" smtClean="0"/>
              <a:t>点击添加图片</a:t>
            </a:r>
            <a:endParaRPr lang="en-US" dirty="0"/>
          </a:p>
        </p:txBody>
      </p:sp>
    </p:spTree>
    <p:extLst>
      <p:ext uri="{BB962C8B-B14F-4D97-AF65-F5344CB8AC3E}">
        <p14:creationId xmlns:p14="http://schemas.microsoft.com/office/powerpoint/2010/main" val="2894819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800" fill="hold"/>
                                            <p:tgtEl>
                                              <p:spTgt spid="8"/>
                                            </p:tgtEl>
                                            <p:attrNameLst>
                                              <p:attrName>ppt_w</p:attrName>
                                            </p:attrNameLst>
                                          </p:cBhvr>
                                          <p:tavLst>
                                            <p:tav tm="0">
                                              <p:val>
                                                <p:fltVal val="0"/>
                                              </p:val>
                                            </p:tav>
                                            <p:tav tm="100000">
                                              <p:val>
                                                <p:strVal val="#ppt_w"/>
                                              </p:val>
                                            </p:tav>
                                          </p:tavLst>
                                        </p:anim>
                                        <p:anim calcmode="lin" valueType="num">
                                          <p:cBhvr>
                                            <p:cTn id="8" dur="800" fill="hold"/>
                                            <p:tgtEl>
                                              <p:spTgt spid="8"/>
                                            </p:tgtEl>
                                            <p:attrNameLst>
                                              <p:attrName>ppt_h</p:attrName>
                                            </p:attrNameLst>
                                          </p:cBhvr>
                                          <p:tavLst>
                                            <p:tav tm="0">
                                              <p:val>
                                                <p:fltVal val="0"/>
                                              </p:val>
                                            </p:tav>
                                            <p:tav tm="100000">
                                              <p:val>
                                                <p:strVal val="#ppt_h"/>
                                              </p:val>
                                            </p:tav>
                                          </p:tavLst>
                                        </p:anim>
                                      </p:childTnLst>
                                    </p:cTn>
                                  </p:par>
                                  <p:par>
                                    <p:cTn id="9" presetID="6" presetClass="emph" presetSubtype="0" fill="hold" grpId="1" nodeType="withEffect" p14:presetBounceEnd="24000">
                                      <p:stCondLst>
                                        <p:cond delay="200"/>
                                      </p:stCondLst>
                                      <p:childTnLst>
                                        <p:animScale p14:bounceEnd="24000">
                                          <p:cBhvr>
                                            <p:cTn id="10" dur="800" fill="hold"/>
                                            <p:tgtEl>
                                              <p:spTgt spid="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800" fill="hold"/>
                                            <p:tgtEl>
                                              <p:spTgt spid="8"/>
                                            </p:tgtEl>
                                            <p:attrNameLst>
                                              <p:attrName>ppt_w</p:attrName>
                                            </p:attrNameLst>
                                          </p:cBhvr>
                                          <p:tavLst>
                                            <p:tav tm="0">
                                              <p:val>
                                                <p:fltVal val="0"/>
                                              </p:val>
                                            </p:tav>
                                            <p:tav tm="100000">
                                              <p:val>
                                                <p:strVal val="#ppt_w"/>
                                              </p:val>
                                            </p:tav>
                                          </p:tavLst>
                                        </p:anim>
                                        <p:anim calcmode="lin" valueType="num">
                                          <p:cBhvr>
                                            <p:cTn id="8" dur="800" fill="hold"/>
                                            <p:tgtEl>
                                              <p:spTgt spid="8"/>
                                            </p:tgtEl>
                                            <p:attrNameLst>
                                              <p:attrName>ppt_h</p:attrName>
                                            </p:attrNameLst>
                                          </p:cBhvr>
                                          <p:tavLst>
                                            <p:tav tm="0">
                                              <p:val>
                                                <p:fltVal val="0"/>
                                              </p:val>
                                            </p:tav>
                                            <p:tav tm="100000">
                                              <p:val>
                                                <p:strVal val="#ppt_h"/>
                                              </p:val>
                                            </p:tav>
                                          </p:tavLst>
                                        </p:anim>
                                      </p:childTnLst>
                                    </p:cTn>
                                  </p:par>
                                  <p:par>
                                    <p:cTn id="9" presetID="6" presetClass="emph" presetSubtype="0" fill="hold" grpId="1" nodeType="withEffect">
                                      <p:stCondLst>
                                        <p:cond delay="200"/>
                                      </p:stCondLst>
                                      <p:childTnLst>
                                        <p:animScale>
                                          <p:cBhvr>
                                            <p:cTn id="10" dur="800" fill="hold"/>
                                            <p:tgtEl>
                                              <p:spTgt spid="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圆形-3圆">
    <p:spTree>
      <p:nvGrpSpPr>
        <p:cNvPr id="1" name=""/>
        <p:cNvGrpSpPr/>
        <p:nvPr/>
      </p:nvGrpSpPr>
      <p:grpSpPr>
        <a:xfrm>
          <a:off x="0" y="0"/>
          <a:ext cx="0" cy="0"/>
          <a:chOff x="0" y="0"/>
          <a:chExt cx="0" cy="0"/>
        </a:xfrm>
      </p:grpSpPr>
      <p:sp>
        <p:nvSpPr>
          <p:cNvPr id="3" name="Picture Placeholder 22"/>
          <p:cNvSpPr>
            <a:spLocks noGrp="1" noChangeAspect="1"/>
          </p:cNvSpPr>
          <p:nvPr>
            <p:ph type="pic" sz="quarter" idx="18" hasCustomPrompt="1"/>
          </p:nvPr>
        </p:nvSpPr>
        <p:spPr>
          <a:xfrm>
            <a:off x="2181495" y="2246375"/>
            <a:ext cx="2155374" cy="2108391"/>
          </a:xfrm>
          <a:prstGeom prst="rect">
            <a:avLst/>
          </a:prstGeom>
          <a:solidFill>
            <a:schemeClr val="tx1">
              <a:lumMod val="90000"/>
              <a:lumOff val="10000"/>
            </a:schemeClr>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800" dirty="0"/>
            </a:lvl1pPr>
          </a:lstStyle>
          <a:p>
            <a:pPr marL="0" lvl="0" algn="ctr"/>
            <a:r>
              <a:rPr lang="zh-CN" altLang="en-US" dirty="0" smtClean="0"/>
              <a:t>点击添加图片</a:t>
            </a:r>
            <a:endParaRPr lang="en-US" dirty="0"/>
          </a:p>
        </p:txBody>
      </p:sp>
      <p:sp>
        <p:nvSpPr>
          <p:cNvPr id="4" name="Picture Placeholder 22"/>
          <p:cNvSpPr>
            <a:spLocks noGrp="1" noChangeAspect="1"/>
          </p:cNvSpPr>
          <p:nvPr>
            <p:ph type="pic" sz="quarter" idx="19" hasCustomPrompt="1"/>
          </p:nvPr>
        </p:nvSpPr>
        <p:spPr>
          <a:xfrm>
            <a:off x="8098971" y="2246375"/>
            <a:ext cx="2155374" cy="2108391"/>
          </a:xfrm>
          <a:prstGeom prst="rect">
            <a:avLst/>
          </a:prstGeom>
          <a:solidFill>
            <a:schemeClr val="tx1">
              <a:lumMod val="90000"/>
              <a:lumOff val="10000"/>
            </a:schemeClr>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800" dirty="0"/>
            </a:lvl1pPr>
          </a:lstStyle>
          <a:p>
            <a:pPr marL="0" lvl="0" algn="ctr"/>
            <a:r>
              <a:rPr lang="zh-CN" altLang="en-US" dirty="0" smtClean="0"/>
              <a:t>点击添加图片</a:t>
            </a:r>
            <a:endParaRPr lang="en-US" dirty="0"/>
          </a:p>
        </p:txBody>
      </p:sp>
      <p:sp>
        <p:nvSpPr>
          <p:cNvPr id="8" name="Picture Placeholder 22"/>
          <p:cNvSpPr>
            <a:spLocks noGrp="1" noChangeAspect="1"/>
          </p:cNvSpPr>
          <p:nvPr>
            <p:ph type="pic" sz="quarter" idx="17" hasCustomPrompt="1"/>
          </p:nvPr>
        </p:nvSpPr>
        <p:spPr>
          <a:xfrm>
            <a:off x="4336869" y="1890196"/>
            <a:ext cx="3762102" cy="2599553"/>
          </a:xfrm>
          <a:prstGeom prst="rect">
            <a:avLst/>
          </a:prstGeom>
          <a:solidFill>
            <a:schemeClr val="tx1">
              <a:lumMod val="90000"/>
              <a:lumOff val="10000"/>
            </a:schemeClr>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en-US" sz="1800" dirty="0"/>
            </a:lvl1pPr>
          </a:lstStyle>
          <a:p>
            <a:pPr marL="0" lvl="0" algn="ctr"/>
            <a:r>
              <a:rPr lang="zh-CN" altLang="en-US" dirty="0" smtClean="0"/>
              <a:t>点击添加图片</a:t>
            </a:r>
            <a:endParaRPr lang="en-US" dirty="0"/>
          </a:p>
        </p:txBody>
      </p:sp>
    </p:spTree>
    <p:extLst>
      <p:ext uri="{BB962C8B-B14F-4D97-AF65-F5344CB8AC3E}">
        <p14:creationId xmlns:p14="http://schemas.microsoft.com/office/powerpoint/2010/main" val="351041898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800" fill="hold"/>
                                            <p:tgtEl>
                                              <p:spTgt spid="8"/>
                                            </p:tgtEl>
                                            <p:attrNameLst>
                                              <p:attrName>ppt_w</p:attrName>
                                            </p:attrNameLst>
                                          </p:cBhvr>
                                          <p:tavLst>
                                            <p:tav tm="0">
                                              <p:val>
                                                <p:fltVal val="0"/>
                                              </p:val>
                                            </p:tav>
                                            <p:tav tm="100000">
                                              <p:val>
                                                <p:strVal val="#ppt_w"/>
                                              </p:val>
                                            </p:tav>
                                          </p:tavLst>
                                        </p:anim>
                                        <p:anim calcmode="lin" valueType="num">
                                          <p:cBhvr>
                                            <p:cTn id="8" dur="800" fill="hold"/>
                                            <p:tgtEl>
                                              <p:spTgt spid="8"/>
                                            </p:tgtEl>
                                            <p:attrNameLst>
                                              <p:attrName>ppt_h</p:attrName>
                                            </p:attrNameLst>
                                          </p:cBhvr>
                                          <p:tavLst>
                                            <p:tav tm="0">
                                              <p:val>
                                                <p:fltVal val="0"/>
                                              </p:val>
                                            </p:tav>
                                            <p:tav tm="100000">
                                              <p:val>
                                                <p:strVal val="#ppt_h"/>
                                              </p:val>
                                            </p:tav>
                                          </p:tavLst>
                                        </p:anim>
                                      </p:childTnLst>
                                    </p:cTn>
                                  </p:par>
                                  <p:par>
                                    <p:cTn id="9" presetID="6" presetClass="emph" presetSubtype="0" fill="hold" grpId="1" nodeType="withEffect" p14:presetBounceEnd="24000">
                                      <p:stCondLst>
                                        <p:cond delay="200"/>
                                      </p:stCondLst>
                                      <p:childTnLst>
                                        <p:animScale p14:bounceEnd="24000">
                                          <p:cBhvr>
                                            <p:cTn id="10" dur="800" fill="hold"/>
                                            <p:tgtEl>
                                              <p:spTgt spid="8"/>
                                            </p:tgtEl>
                                          </p:cBhvr>
                                          <p:by x="108000" y="108000"/>
                                        </p:animScale>
                                      </p:childTnLst>
                                    </p:cTn>
                                  </p:par>
                                  <p:par>
                                    <p:cTn id="11" presetID="23" presetClass="entr" presetSubtype="16" fill="hold" grpId="0" nodeType="withEffect">
                                      <p:stCondLst>
                                        <p:cond delay="7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par>
                                    <p:cTn id="15" presetID="35" presetClass="path" presetSubtype="0" accel="50000" decel="50000" fill="hold" grpId="1" nodeType="withEffect">
                                      <p:stCondLst>
                                        <p:cond delay="600"/>
                                      </p:stCondLst>
                                      <p:childTnLst>
                                        <p:animMotion origin="layout" path="M 0.13229 -0.00509 L 2.29167E-6 0 " pathEditMode="relative" rAng="0" ptsTypes="AA">
                                          <p:cBhvr>
                                            <p:cTn id="16" dur="1500" fill="hold"/>
                                            <p:tgtEl>
                                              <p:spTgt spid="3"/>
                                            </p:tgtEl>
                                            <p:attrNameLst>
                                              <p:attrName>ppt_x</p:attrName>
                                              <p:attrName>ppt_y</p:attrName>
                                            </p:attrNameLst>
                                          </p:cBhvr>
                                          <p:rCtr x="-6615" y="255"/>
                                        </p:animMotion>
                                      </p:childTnLst>
                                    </p:cTn>
                                  </p:par>
                                  <p:par>
                                    <p:cTn id="17" presetID="23" presetClass="entr" presetSubtype="16"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par>
                                    <p:cTn id="21" presetID="35" presetClass="path" presetSubtype="0" accel="50000" decel="50000" fill="hold" grpId="1" nodeType="withEffect">
                                      <p:stCondLst>
                                        <p:cond delay="600"/>
                                      </p:stCondLst>
                                      <p:childTnLst>
                                        <p:animMotion origin="layout" path="M -0.13346 -0.00532 L -4.16667E-6 0 " pathEditMode="relative" rAng="0" ptsTypes="AA">
                                          <p:cBhvr>
                                            <p:cTn id="22" dur="1500" fill="hold"/>
                                            <p:tgtEl>
                                              <p:spTgt spid="4"/>
                                            </p:tgtEl>
                                            <p:attrNameLst>
                                              <p:attrName>ppt_x</p:attrName>
                                              <p:attrName>ppt_y</p:attrName>
                                            </p:attrNameLst>
                                          </p:cBhvr>
                                          <p:rCtr x="6667" y="2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8" grpId="0" animBg="1"/>
          <p:bldP spid="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800" fill="hold"/>
                                            <p:tgtEl>
                                              <p:spTgt spid="8"/>
                                            </p:tgtEl>
                                            <p:attrNameLst>
                                              <p:attrName>ppt_w</p:attrName>
                                            </p:attrNameLst>
                                          </p:cBhvr>
                                          <p:tavLst>
                                            <p:tav tm="0">
                                              <p:val>
                                                <p:fltVal val="0"/>
                                              </p:val>
                                            </p:tav>
                                            <p:tav tm="100000">
                                              <p:val>
                                                <p:strVal val="#ppt_w"/>
                                              </p:val>
                                            </p:tav>
                                          </p:tavLst>
                                        </p:anim>
                                        <p:anim calcmode="lin" valueType="num">
                                          <p:cBhvr>
                                            <p:cTn id="8" dur="800" fill="hold"/>
                                            <p:tgtEl>
                                              <p:spTgt spid="8"/>
                                            </p:tgtEl>
                                            <p:attrNameLst>
                                              <p:attrName>ppt_h</p:attrName>
                                            </p:attrNameLst>
                                          </p:cBhvr>
                                          <p:tavLst>
                                            <p:tav tm="0">
                                              <p:val>
                                                <p:fltVal val="0"/>
                                              </p:val>
                                            </p:tav>
                                            <p:tav tm="100000">
                                              <p:val>
                                                <p:strVal val="#ppt_h"/>
                                              </p:val>
                                            </p:tav>
                                          </p:tavLst>
                                        </p:anim>
                                      </p:childTnLst>
                                    </p:cTn>
                                  </p:par>
                                  <p:par>
                                    <p:cTn id="9" presetID="6" presetClass="emph" presetSubtype="0" fill="hold" grpId="1" nodeType="withEffect">
                                      <p:stCondLst>
                                        <p:cond delay="200"/>
                                      </p:stCondLst>
                                      <p:childTnLst>
                                        <p:animScale>
                                          <p:cBhvr>
                                            <p:cTn id="10" dur="800" fill="hold"/>
                                            <p:tgtEl>
                                              <p:spTgt spid="8"/>
                                            </p:tgtEl>
                                          </p:cBhvr>
                                          <p:by x="108000" y="108000"/>
                                        </p:animScale>
                                      </p:childTnLst>
                                    </p:cTn>
                                  </p:par>
                                  <p:par>
                                    <p:cTn id="11" presetID="23" presetClass="entr" presetSubtype="16" fill="hold" grpId="0" nodeType="withEffect">
                                      <p:stCondLst>
                                        <p:cond delay="75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par>
                                    <p:cTn id="15" presetID="35" presetClass="path" presetSubtype="0" accel="50000" decel="50000" fill="hold" grpId="1" nodeType="withEffect">
                                      <p:stCondLst>
                                        <p:cond delay="600"/>
                                      </p:stCondLst>
                                      <p:childTnLst>
                                        <p:animMotion origin="layout" path="M 0.13229 -0.00509 L 2.29167E-6 0 " pathEditMode="relative" rAng="0" ptsTypes="AA">
                                          <p:cBhvr>
                                            <p:cTn id="16" dur="1500" fill="hold"/>
                                            <p:tgtEl>
                                              <p:spTgt spid="3"/>
                                            </p:tgtEl>
                                            <p:attrNameLst>
                                              <p:attrName>ppt_x</p:attrName>
                                              <p:attrName>ppt_y</p:attrName>
                                            </p:attrNameLst>
                                          </p:cBhvr>
                                          <p:rCtr x="-6615" y="255"/>
                                        </p:animMotion>
                                      </p:childTnLst>
                                    </p:cTn>
                                  </p:par>
                                  <p:par>
                                    <p:cTn id="17" presetID="23" presetClass="entr" presetSubtype="16" fill="hold" grpId="0" nodeType="withEffect">
                                      <p:stCondLst>
                                        <p:cond delay="75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childTnLst>
                                    </p:cTn>
                                  </p:par>
                                  <p:par>
                                    <p:cTn id="21" presetID="35" presetClass="path" presetSubtype="0" accel="50000" decel="50000" fill="hold" grpId="1" nodeType="withEffect">
                                      <p:stCondLst>
                                        <p:cond delay="600"/>
                                      </p:stCondLst>
                                      <p:childTnLst>
                                        <p:animMotion origin="layout" path="M -0.13346 -0.00532 L -4.16667E-6 0 " pathEditMode="relative" rAng="0" ptsTypes="AA">
                                          <p:cBhvr>
                                            <p:cTn id="22" dur="1500" fill="hold"/>
                                            <p:tgtEl>
                                              <p:spTgt spid="4"/>
                                            </p:tgtEl>
                                            <p:attrNameLst>
                                              <p:attrName>ppt_x</p:attrName>
                                              <p:attrName>ppt_y</p:attrName>
                                            </p:attrNameLst>
                                          </p:cBhvr>
                                          <p:rCtr x="6667" y="2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8" grpId="0" animBg="1"/>
          <p:bldP spid="8" grpId="1" animBg="1"/>
        </p:bldLst>
      </p:timing>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Picture Placeholder 3"/>
          <p:cNvSpPr>
            <a:spLocks noGrp="1"/>
          </p:cNvSpPr>
          <p:nvPr>
            <p:ph type="pic" sz="quarter" idx="10"/>
          </p:nvPr>
        </p:nvSpPr>
        <p:spPr>
          <a:xfrm>
            <a:off x="3240715" y="1461856"/>
            <a:ext cx="5562598" cy="3246212"/>
          </a:xfrm>
          <a:prstGeom prst="rect">
            <a:avLst/>
          </a:prstGeom>
          <a:noFill/>
        </p:spPr>
        <p:txBody>
          <a:bodyPr/>
          <a:lstStyle>
            <a:lvl1pPr marL="0" indent="0">
              <a:buNone/>
              <a:defRPr sz="2000">
                <a:latin typeface="+mn-ea"/>
                <a:ea typeface="+mn-ea"/>
              </a:defRPr>
            </a:lvl1pPr>
          </a:lstStyle>
          <a:p>
            <a:endParaRPr lang="en-US" dirty="0"/>
          </a:p>
        </p:txBody>
      </p:sp>
    </p:spTree>
    <p:extLst>
      <p:ext uri="{BB962C8B-B14F-4D97-AF65-F5344CB8AC3E}">
        <p14:creationId xmlns:p14="http://schemas.microsoft.com/office/powerpoint/2010/main" val="3478707340"/>
      </p:ext>
    </p:extLst>
  </p:cSld>
  <p:clrMapOvr>
    <a:masterClrMapping/>
  </p:clrMapOvr>
  <p:transition spd="slow" advClick="0" advTm="5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5000" fill="hold" grpId="0" nodeType="withEffect" nodePh="1" p14:presetBounceEnd="46000">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14:bounceEnd="46000">
                                          <p:cBhvr additive="base">
                                            <p:cTn id="7" dur="30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8" dur="3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5000"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3000" fill="hold"/>
                                            <p:tgtEl>
                                              <p:spTgt spid="7"/>
                                            </p:tgtEl>
                                            <p:attrNameLst>
                                              <p:attrName>ppt_x</p:attrName>
                                            </p:attrNameLst>
                                          </p:cBhvr>
                                          <p:tavLst>
                                            <p:tav tm="0">
                                              <p:val>
                                                <p:strVal val="#ppt_x"/>
                                              </p:val>
                                            </p:tav>
                                            <p:tav tm="100000">
                                              <p:val>
                                                <p:strVal val="#ppt_x"/>
                                              </p:val>
                                            </p:tav>
                                          </p:tavLst>
                                        </p:anim>
                                        <p:anim calcmode="lin" valueType="num">
                                          <p:cBhvr additive="base">
                                            <p:cTn id="8" dur="3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标题和内容">
    <p:bg>
      <p:bgPr>
        <a:solidFill>
          <a:srgbClr val="FDFDFF"/>
        </a:solidFill>
        <a:effectLst/>
      </p:bgPr>
    </p:bg>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7922704" y="124824"/>
            <a:ext cx="4123672" cy="6557264"/>
          </a:xfrm>
          <a:prstGeom prst="rect">
            <a:avLst/>
          </a:prstGeom>
          <a:noFill/>
        </p:spPr>
        <p:txBody>
          <a:bodyPr/>
          <a:lstStyle>
            <a:lvl1pPr marL="0" indent="0">
              <a:buNone/>
              <a:defRPr sz="2000">
                <a:latin typeface="+mn-ea"/>
                <a:ea typeface="+mn-ea"/>
              </a:defRPr>
            </a:lvl1pPr>
          </a:lstStyle>
          <a:p>
            <a:endParaRPr lang="en-US" dirty="0"/>
          </a:p>
        </p:txBody>
      </p:sp>
    </p:spTree>
    <p:extLst>
      <p:ext uri="{BB962C8B-B14F-4D97-AF65-F5344CB8AC3E}">
        <p14:creationId xmlns:p14="http://schemas.microsoft.com/office/powerpoint/2010/main" val="324736976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5000" fill="hold" grpId="0" nodeType="withEffect" nodePh="1" p14:presetBounceEnd="46000">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14:bounceEnd="46000">
                                          <p:cBhvr additive="base">
                                            <p:cTn id="7" dur="3000" fill="hold"/>
                                            <p:tgtEl>
                                              <p:spTgt spid="3"/>
                                            </p:tgtEl>
                                            <p:attrNameLst>
                                              <p:attrName>ppt_x</p:attrName>
                                            </p:attrNameLst>
                                          </p:cBhvr>
                                          <p:tavLst>
                                            <p:tav tm="0">
                                              <p:val>
                                                <p:strVal val="#ppt_x"/>
                                              </p:val>
                                            </p:tav>
                                            <p:tav tm="100000">
                                              <p:val>
                                                <p:strVal val="#ppt_x"/>
                                              </p:val>
                                            </p:tav>
                                          </p:tavLst>
                                        </p:anim>
                                        <p:anim calcmode="lin" valueType="num" p14:bounceEnd="46000">
                                          <p:cBhvr additive="base">
                                            <p:cTn id="8" dur="3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8500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0" fill="hold"/>
                                            <p:tgtEl>
                                              <p:spTgt spid="3"/>
                                            </p:tgtEl>
                                            <p:attrNameLst>
                                              <p:attrName>ppt_x</p:attrName>
                                            </p:attrNameLst>
                                          </p:cBhvr>
                                          <p:tavLst>
                                            <p:tav tm="0">
                                              <p:val>
                                                <p:strVal val="#ppt_x"/>
                                              </p:val>
                                            </p:tav>
                                            <p:tav tm="100000">
                                              <p:val>
                                                <p:strVal val="#ppt_x"/>
                                              </p:val>
                                            </p:tav>
                                          </p:tavLst>
                                        </p:anim>
                                        <p:anim calcmode="lin" valueType="num">
                                          <p:cBhvr additive="base">
                                            <p:cTn id="8" dur="3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7_General Slide">
    <p:spTree>
      <p:nvGrpSpPr>
        <p:cNvPr id="1" name=""/>
        <p:cNvGrpSpPr/>
        <p:nvPr/>
      </p:nvGrpSpPr>
      <p:grpSpPr>
        <a:xfrm>
          <a:off x="0" y="0"/>
          <a:ext cx="0" cy="0"/>
          <a:chOff x="0" y="0"/>
          <a:chExt cx="0" cy="0"/>
        </a:xfrm>
      </p:grpSpPr>
      <p:sp>
        <p:nvSpPr>
          <p:cNvPr id="14" name="Picture Placeholder 13"/>
          <p:cNvSpPr>
            <a:spLocks noGrp="1"/>
          </p:cNvSpPr>
          <p:nvPr>
            <p:ph type="pic" sz="quarter" idx="51"/>
          </p:nvPr>
        </p:nvSpPr>
        <p:spPr>
          <a:xfrm>
            <a:off x="7397547" y="4618299"/>
            <a:ext cx="3045618" cy="2239702"/>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
        <p:nvSpPr>
          <p:cNvPr id="15" name="Picture Placeholder 13"/>
          <p:cNvSpPr>
            <a:spLocks noGrp="1"/>
          </p:cNvSpPr>
          <p:nvPr>
            <p:ph type="pic" sz="quarter" idx="52"/>
          </p:nvPr>
        </p:nvSpPr>
        <p:spPr>
          <a:xfrm>
            <a:off x="4353555" y="4618299"/>
            <a:ext cx="3045618" cy="2239702"/>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
        <p:nvSpPr>
          <p:cNvPr id="16" name="Picture Placeholder 13"/>
          <p:cNvSpPr>
            <a:spLocks noGrp="1"/>
          </p:cNvSpPr>
          <p:nvPr>
            <p:ph type="pic" sz="quarter" idx="53"/>
          </p:nvPr>
        </p:nvSpPr>
        <p:spPr>
          <a:xfrm>
            <a:off x="1307938" y="4618299"/>
            <a:ext cx="3045618" cy="2239702"/>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
        <p:nvSpPr>
          <p:cNvPr id="7" name="Picture Placeholder 13"/>
          <p:cNvSpPr>
            <a:spLocks noGrp="1"/>
          </p:cNvSpPr>
          <p:nvPr>
            <p:ph type="pic" sz="quarter" idx="55"/>
          </p:nvPr>
        </p:nvSpPr>
        <p:spPr>
          <a:xfrm>
            <a:off x="7397547" y="0"/>
            <a:ext cx="3045618" cy="2210766"/>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
        <p:nvSpPr>
          <p:cNvPr id="8" name="Picture Placeholder 13"/>
          <p:cNvSpPr>
            <a:spLocks noGrp="1"/>
          </p:cNvSpPr>
          <p:nvPr>
            <p:ph type="pic" sz="quarter" idx="56"/>
          </p:nvPr>
        </p:nvSpPr>
        <p:spPr>
          <a:xfrm>
            <a:off x="4353555" y="0"/>
            <a:ext cx="3045618" cy="2210766"/>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
        <p:nvSpPr>
          <p:cNvPr id="9" name="Picture Placeholder 13"/>
          <p:cNvSpPr>
            <a:spLocks noGrp="1"/>
          </p:cNvSpPr>
          <p:nvPr>
            <p:ph type="pic" sz="quarter" idx="57"/>
          </p:nvPr>
        </p:nvSpPr>
        <p:spPr>
          <a:xfrm>
            <a:off x="1307938" y="0"/>
            <a:ext cx="3045618" cy="2210766"/>
          </a:xfrm>
          <a:prstGeom prst="rect">
            <a:avLst/>
          </a:prstGeom>
          <a:ln>
            <a:solidFill>
              <a:schemeClr val="bg1">
                <a:lumMod val="85000"/>
              </a:schemeClr>
            </a:solidFill>
          </a:ln>
          <a:effectLst/>
        </p:spPr>
        <p:txBody>
          <a:bodyPr anchor="ctr">
            <a:normAutofit/>
          </a:bodyPr>
          <a:lstStyle>
            <a:lvl1pPr marL="0" indent="0" algn="ctr">
              <a:buNone/>
              <a:defRPr sz="13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1759832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ppt_x"/>
                                          </p:val>
                                        </p:tav>
                                        <p:tav tm="100000">
                                          <p:val>
                                            <p:strVal val="#ppt_x"/>
                                          </p:val>
                                        </p:tav>
                                      </p:tavLst>
                                    </p:anim>
                                    <p:anim calcmode="lin" valueType="num">
                                      <p:cBhvr additive="base">
                                        <p:cTn id="16" dur="75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750" fill="hold"/>
                                        <p:tgtEl>
                                          <p:spTgt spid="15"/>
                                        </p:tgtEl>
                                        <p:attrNameLst>
                                          <p:attrName>ppt_x</p:attrName>
                                        </p:attrNameLst>
                                      </p:cBhvr>
                                      <p:tavLst>
                                        <p:tav tm="0">
                                          <p:val>
                                            <p:strVal val="#ppt_x"/>
                                          </p:val>
                                        </p:tav>
                                        <p:tav tm="100000">
                                          <p:val>
                                            <p:strVal val="#ppt_x"/>
                                          </p:val>
                                        </p:tav>
                                      </p:tavLst>
                                    </p:anim>
                                    <p:anim calcmode="lin" valueType="num">
                                      <p:cBhvr additive="base">
                                        <p:cTn id="20" dur="75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ppt_x"/>
                                          </p:val>
                                        </p:tav>
                                        <p:tav tm="100000">
                                          <p:val>
                                            <p:strVal val="#ppt_x"/>
                                          </p:val>
                                        </p:tav>
                                      </p:tavLst>
                                    </p:anim>
                                    <p:anim calcmode="lin" valueType="num">
                                      <p:cBhvr additive="base">
                                        <p:cTn id="24" dur="75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750" fill="hold"/>
                                        <p:tgtEl>
                                          <p:spTgt spid="14"/>
                                        </p:tgtEl>
                                        <p:attrNameLst>
                                          <p:attrName>ppt_x</p:attrName>
                                        </p:attrNameLst>
                                      </p:cBhvr>
                                      <p:tavLst>
                                        <p:tav tm="0">
                                          <p:val>
                                            <p:strVal val="#ppt_x"/>
                                          </p:val>
                                        </p:tav>
                                        <p:tav tm="100000">
                                          <p:val>
                                            <p:strVal val="#ppt_x"/>
                                          </p:val>
                                        </p:tav>
                                      </p:tavLst>
                                    </p:anim>
                                    <p:anim calcmode="lin" valueType="num">
                                      <p:cBhvr additive="base">
                                        <p:cTn id="28" dur="75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7" grpId="0" animBg="1"/>
      <p:bldP spid="8" grpId="0" animBg="1"/>
      <p:bldP spid="9"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圆形-4圆">
    <p:spTree>
      <p:nvGrpSpPr>
        <p:cNvPr id="1" name=""/>
        <p:cNvGrpSpPr/>
        <p:nvPr/>
      </p:nvGrpSpPr>
      <p:grpSpPr>
        <a:xfrm>
          <a:off x="0" y="0"/>
          <a:ext cx="0" cy="0"/>
          <a:chOff x="0" y="0"/>
          <a:chExt cx="0" cy="0"/>
        </a:xfrm>
      </p:grpSpPr>
      <p:sp>
        <p:nvSpPr>
          <p:cNvPr id="11" name="Picture Placeholder 22"/>
          <p:cNvSpPr>
            <a:spLocks noGrp="1" noChangeAspect="1"/>
          </p:cNvSpPr>
          <p:nvPr>
            <p:ph type="pic" sz="quarter" idx="17" hasCustomPrompt="1"/>
          </p:nvPr>
        </p:nvSpPr>
        <p:spPr>
          <a:xfrm>
            <a:off x="8037601" y="4196081"/>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
        <p:nvSpPr>
          <p:cNvPr id="12" name="Picture Placeholder 22"/>
          <p:cNvSpPr>
            <a:spLocks noGrp="1" noChangeAspect="1"/>
          </p:cNvSpPr>
          <p:nvPr>
            <p:ph type="pic" sz="quarter" idx="18" hasCustomPrompt="1"/>
          </p:nvPr>
        </p:nvSpPr>
        <p:spPr>
          <a:xfrm>
            <a:off x="5533294" y="4196081"/>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
        <p:nvSpPr>
          <p:cNvPr id="13" name="Picture Placeholder 22"/>
          <p:cNvSpPr>
            <a:spLocks noGrp="1" noChangeAspect="1"/>
          </p:cNvSpPr>
          <p:nvPr>
            <p:ph type="pic" sz="quarter" idx="19" hasCustomPrompt="1"/>
          </p:nvPr>
        </p:nvSpPr>
        <p:spPr>
          <a:xfrm>
            <a:off x="3030665" y="4196762"/>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
        <p:nvSpPr>
          <p:cNvPr id="6" name="Picture Placeholder 22"/>
          <p:cNvSpPr>
            <a:spLocks noGrp="1" noChangeAspect="1"/>
          </p:cNvSpPr>
          <p:nvPr>
            <p:ph type="pic" sz="quarter" idx="20" hasCustomPrompt="1"/>
          </p:nvPr>
        </p:nvSpPr>
        <p:spPr>
          <a:xfrm>
            <a:off x="8047761" y="1869441"/>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
        <p:nvSpPr>
          <p:cNvPr id="8" name="Picture Placeholder 22"/>
          <p:cNvSpPr>
            <a:spLocks noGrp="1" noChangeAspect="1"/>
          </p:cNvSpPr>
          <p:nvPr>
            <p:ph type="pic" sz="quarter" idx="21" hasCustomPrompt="1"/>
          </p:nvPr>
        </p:nvSpPr>
        <p:spPr>
          <a:xfrm>
            <a:off x="5543454" y="1869441"/>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
        <p:nvSpPr>
          <p:cNvPr id="9" name="Picture Placeholder 22"/>
          <p:cNvSpPr>
            <a:spLocks noGrp="1" noChangeAspect="1"/>
          </p:cNvSpPr>
          <p:nvPr>
            <p:ph type="pic" sz="quarter" idx="22" hasCustomPrompt="1"/>
          </p:nvPr>
        </p:nvSpPr>
        <p:spPr>
          <a:xfrm>
            <a:off x="3040825" y="1870122"/>
            <a:ext cx="1440000" cy="1518202"/>
          </a:xfrm>
          <a:prstGeom prst="rect">
            <a:avLst/>
          </a:prstGeom>
          <a:solidFill>
            <a:schemeClr val="bg1">
              <a:lumMod val="85000"/>
            </a:schemeClr>
          </a:solidFill>
          <a:ln>
            <a:noFill/>
          </a:ln>
          <a:effectLst>
            <a:outerShdw blurRad="50800" dist="38100" dir="2700000" algn="tl" rotWithShape="0">
              <a:prstClr val="black">
                <a:alpha val="40000"/>
              </a:prstClr>
            </a:outerShdw>
          </a:effectLst>
        </p:spPr>
        <p:txBody>
          <a:bodyPr>
            <a:normAutofit/>
          </a:bodyPr>
          <a:lstStyle>
            <a:lvl1pPr marL="0" indent="0">
              <a:buNone/>
              <a:defRPr sz="1600"/>
            </a:lvl1pPr>
          </a:lstStyle>
          <a:p>
            <a:r>
              <a:rPr lang="zh-CN" altLang="en-US" dirty="0" smtClean="0"/>
              <a:t>点击添加图片</a:t>
            </a:r>
            <a:endParaRPr lang="en-US" dirty="0"/>
          </a:p>
        </p:txBody>
      </p:sp>
    </p:spTree>
    <p:extLst>
      <p:ext uri="{BB962C8B-B14F-4D97-AF65-F5344CB8AC3E}">
        <p14:creationId xmlns:p14="http://schemas.microsoft.com/office/powerpoint/2010/main" val="362656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grpId="0" nodeType="clickEffect">
                                  <p:stCondLst>
                                    <p:cond delay="75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ppt_x</p:attrName>
                                        </p:attrNameLst>
                                      </p:cBhvr>
                                      <p:tavLst>
                                        <p:tav tm="0">
                                          <p:val>
                                            <p:fltVal val="0.5"/>
                                          </p:val>
                                        </p:tav>
                                        <p:tav tm="100000">
                                          <p:val>
                                            <p:strVal val="#ppt_x"/>
                                          </p:val>
                                        </p:tav>
                                      </p:tavLst>
                                    </p:anim>
                                    <p:anim calcmode="lin" valueType="num">
                                      <p:cBhvr>
                                        <p:cTn id="10" dur="1000" fill="hold"/>
                                        <p:tgtEl>
                                          <p:spTgt spid="11"/>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5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p:val>
                                            <p:fltVal val="0.5"/>
                                          </p:val>
                                        </p:tav>
                                        <p:tav tm="100000">
                                          <p:val>
                                            <p:strVal val="#ppt_x"/>
                                          </p:val>
                                        </p:tav>
                                      </p:tavLst>
                                    </p:anim>
                                    <p:anim calcmode="lin" valueType="num">
                                      <p:cBhvr>
                                        <p:cTn id="16" dur="1000" fill="hold"/>
                                        <p:tgtEl>
                                          <p:spTgt spid="12"/>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ppt_x</p:attrName>
                                        </p:attrNameLst>
                                      </p:cBhvr>
                                      <p:tavLst>
                                        <p:tav tm="0">
                                          <p:val>
                                            <p:fltVal val="0.5"/>
                                          </p:val>
                                        </p:tav>
                                        <p:tav tm="100000">
                                          <p:val>
                                            <p:strVal val="#ppt_x"/>
                                          </p:val>
                                        </p:tav>
                                      </p:tavLst>
                                    </p:anim>
                                    <p:anim calcmode="lin" valueType="num">
                                      <p:cBhvr>
                                        <p:cTn id="22" dur="1000" fill="hold"/>
                                        <p:tgtEl>
                                          <p:spTgt spid="13"/>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75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ppt_x</p:attrName>
                                        </p:attrNameLst>
                                      </p:cBhvr>
                                      <p:tavLst>
                                        <p:tav tm="0">
                                          <p:val>
                                            <p:fltVal val="0.5"/>
                                          </p:val>
                                        </p:tav>
                                        <p:tav tm="100000">
                                          <p:val>
                                            <p:strVal val="#ppt_x"/>
                                          </p:val>
                                        </p:tav>
                                      </p:tavLst>
                                    </p:anim>
                                    <p:anim calcmode="lin" valueType="num">
                                      <p:cBhvr>
                                        <p:cTn id="28" dur="1000" fill="hold"/>
                                        <p:tgtEl>
                                          <p:spTgt spid="6"/>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ppt_x</p:attrName>
                                        </p:attrNameLst>
                                      </p:cBhvr>
                                      <p:tavLst>
                                        <p:tav tm="0">
                                          <p:val>
                                            <p:fltVal val="0.5"/>
                                          </p:val>
                                        </p:tav>
                                        <p:tav tm="100000">
                                          <p:val>
                                            <p:strVal val="#ppt_x"/>
                                          </p:val>
                                        </p:tav>
                                      </p:tavLst>
                                    </p:anim>
                                    <p:anim calcmode="lin" valueType="num">
                                      <p:cBhvr>
                                        <p:cTn id="34" dur="1000" fill="hold"/>
                                        <p:tgtEl>
                                          <p:spTgt spid="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75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ppt_x</p:attrName>
                                        </p:attrNameLst>
                                      </p:cBhvr>
                                      <p:tavLst>
                                        <p:tav tm="0">
                                          <p:val>
                                            <p:fltVal val="0.5"/>
                                          </p:val>
                                        </p:tav>
                                        <p:tav tm="100000">
                                          <p:val>
                                            <p:strVal val="#ppt_x"/>
                                          </p:val>
                                        </p:tav>
                                      </p:tavLst>
                                    </p:anim>
                                    <p:anim calcmode="lin" valueType="num">
                                      <p:cBhvr>
                                        <p:cTn id="40" dur="1000" fill="hold"/>
                                        <p:tgtEl>
                                          <p:spTgt spid="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6" grpId="0" animBg="1"/>
      <p:bldP spid="8" grpId="0" animBg="1"/>
      <p:bldP spid="9"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91687"/>
            <a:ext cx="4470400" cy="3022227"/>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403946486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nodePh="1">
                                  <p:stCondLst>
                                    <p:cond delay="15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Welcome">
    <p:spTree>
      <p:nvGrpSpPr>
        <p:cNvPr id="1" name=""/>
        <p:cNvGrpSpPr/>
        <p:nvPr/>
      </p:nvGrpSpPr>
      <p:grpSpPr>
        <a:xfrm>
          <a:off x="0" y="0"/>
          <a:ext cx="0" cy="0"/>
          <a:chOff x="0" y="0"/>
          <a:chExt cx="0" cy="0"/>
        </a:xfrm>
      </p:grpSpPr>
      <p:sp>
        <p:nvSpPr>
          <p:cNvPr id="9" name="Picture Placeholder 13"/>
          <p:cNvSpPr>
            <a:spLocks noGrp="1"/>
          </p:cNvSpPr>
          <p:nvPr>
            <p:ph type="pic" sz="quarter" idx="57"/>
          </p:nvPr>
        </p:nvSpPr>
        <p:spPr>
          <a:xfrm>
            <a:off x="4037794" y="2136095"/>
            <a:ext cx="5376287" cy="3729447"/>
          </a:xfrm>
          <a:prstGeom prst="rect">
            <a:avLst/>
          </a:prstGeom>
          <a:effectLst/>
        </p:spPr>
        <p:txBody>
          <a:bodyPr>
            <a:normAutofit/>
          </a:bodyPr>
          <a:lstStyle>
            <a:lvl1pPr marL="0" indent="0">
              <a:buNone/>
              <a:defRPr sz="1300">
                <a:ln>
                  <a:noFill/>
                </a:ln>
                <a:solidFill>
                  <a:schemeClr val="bg1">
                    <a:lumMod val="85000"/>
                  </a:schemeClr>
                </a:solidFill>
              </a:defRPr>
            </a:lvl1pPr>
          </a:lstStyle>
          <a:p>
            <a:endParaRPr lang="en-US" dirty="0"/>
          </a:p>
        </p:txBody>
      </p:sp>
      <p:sp>
        <p:nvSpPr>
          <p:cNvPr id="10" name="Picture Placeholder 13"/>
          <p:cNvSpPr>
            <a:spLocks noGrp="1"/>
          </p:cNvSpPr>
          <p:nvPr>
            <p:ph type="pic" sz="quarter" idx="58"/>
          </p:nvPr>
        </p:nvSpPr>
        <p:spPr>
          <a:xfrm>
            <a:off x="1263867" y="1288603"/>
            <a:ext cx="4658973" cy="3339154"/>
          </a:xfrm>
          <a:prstGeom prst="rect">
            <a:avLst/>
          </a:prstGeom>
          <a:effectLst/>
        </p:spPr>
        <p:txBody>
          <a:bodyPr>
            <a:normAutofit/>
          </a:bodyPr>
          <a:lstStyle>
            <a:lvl1pPr marL="0" indent="0">
              <a:buNone/>
              <a:defRPr sz="13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559699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18802 0.2926 L -2.5E-6 -3.33333E-6 " pathEditMode="relative" rAng="0" ptsTypes="AA">
                                      <p:cBhvr>
                                        <p:cTn id="9" dur="1500" fill="hold"/>
                                        <p:tgtEl>
                                          <p:spTgt spid="9"/>
                                        </p:tgtEl>
                                        <p:attrNameLst>
                                          <p:attrName>ppt_x</p:attrName>
                                          <p:attrName>ppt_y</p:attrName>
                                        </p:attrNameLst>
                                      </p:cBhvr>
                                      <p:rCtr x="-9401" y="-14630"/>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500" fill="hold"/>
                                        <p:tgtEl>
                                          <p:spTgt spid="9"/>
                                        </p:tgtEl>
                                      </p:cBhvr>
                                      <p:by x="150000" y="150000"/>
                                      <p:from x="146726" y="119179"/>
                                      <p:to x="100000" y="100000"/>
                                    </p:animScale>
                                  </p:childTnLst>
                                </p:cTn>
                              </p:par>
                              <p:par>
                                <p:cTn id="12" presetID="10" presetClass="entr" presetSubtype="0" fill="hold" grpId="0" nodeType="withEffect" nodePh="1">
                                  <p:stCondLst>
                                    <p:cond delay="0"/>
                                  </p:stCondLst>
                                  <p:endCondLst>
                                    <p:cond evt="begin" delay="0">
                                      <p:tn val="12"/>
                                    </p:cond>
                                  </p:end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500"/>
                                        <p:tgtEl>
                                          <p:spTgt spid="10"/>
                                        </p:tgtEl>
                                      </p:cBhvr>
                                    </p:animEffect>
                                  </p:childTnLst>
                                </p:cTn>
                              </p:par>
                              <p:par>
                                <p:cTn id="15" presetID="63" presetClass="path" presetSubtype="0" decel="30000" fill="hold" grpId="1" nodeType="withEffect" nodePh="1">
                                  <p:stCondLst>
                                    <p:cond delay="0"/>
                                  </p:stCondLst>
                                  <p:endCondLst>
                                    <p:cond evt="begin" delay="0">
                                      <p:tn val="15"/>
                                    </p:cond>
                                  </p:endCondLst>
                                  <p:childTnLst>
                                    <p:animMotion origin="layout" path="M -0.22344 -0.2456 L -1.45833E-6 0 " pathEditMode="relative" rAng="0" ptsTypes="AA">
                                      <p:cBhvr>
                                        <p:cTn id="16" dur="1500" fill="hold"/>
                                        <p:tgtEl>
                                          <p:spTgt spid="10"/>
                                        </p:tgtEl>
                                        <p:attrNameLst>
                                          <p:attrName>ppt_x</p:attrName>
                                          <p:attrName>ppt_y</p:attrName>
                                        </p:attrNameLst>
                                      </p:cBhvr>
                                      <p:rCtr x="11172" y="12269"/>
                                    </p:animMotion>
                                  </p:childTnLst>
                                </p:cTn>
                              </p:par>
                              <p:par>
                                <p:cTn id="17" presetID="6" presetClass="emph" presetSubtype="0" decel="30000" fill="hold" grpId="2" nodeType="withEffect" nodePh="1">
                                  <p:stCondLst>
                                    <p:cond delay="0"/>
                                  </p:stCondLst>
                                  <p:endCondLst>
                                    <p:cond evt="begin" delay="0">
                                      <p:tn val="17"/>
                                    </p:cond>
                                  </p:endCondLst>
                                  <p:childTnLst>
                                    <p:animScale>
                                      <p:cBhvr>
                                        <p:cTn id="18" dur="1500" fill="hold"/>
                                        <p:tgtEl>
                                          <p:spTgt spid="10"/>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9" grpId="2"/>
      <p:bldP spid="10" grpId="0"/>
      <p:bldP spid="10" grpId="1"/>
      <p:bldP spid="10" grpId="2"/>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_标题和内容">
    <p:bg>
      <p:bgPr>
        <a:solidFill>
          <a:srgbClr val="FDFDFF"/>
        </a:solidFill>
        <a:effectLst/>
      </p:bgPr>
    </p:bg>
    <p:spTree>
      <p:nvGrpSpPr>
        <p:cNvPr id="1" name=""/>
        <p:cNvGrpSpPr/>
        <p:nvPr/>
      </p:nvGrpSpPr>
      <p:grpSpPr>
        <a:xfrm>
          <a:off x="0" y="0"/>
          <a:ext cx="0" cy="0"/>
          <a:chOff x="0" y="0"/>
          <a:chExt cx="0" cy="0"/>
        </a:xfrm>
      </p:grpSpPr>
      <p:sp>
        <p:nvSpPr>
          <p:cNvPr id="3" name="Picture Placeholder 13"/>
          <p:cNvSpPr>
            <a:spLocks noGrp="1"/>
          </p:cNvSpPr>
          <p:nvPr>
            <p:ph type="pic" sz="quarter" idx="58"/>
          </p:nvPr>
        </p:nvSpPr>
        <p:spPr>
          <a:xfrm>
            <a:off x="765413" y="1643602"/>
            <a:ext cx="10706582" cy="3727049"/>
          </a:xfrm>
          <a:prstGeom prst="rect">
            <a:avLst/>
          </a:prstGeom>
          <a:effectLst/>
        </p:spPr>
        <p:txBody>
          <a:bodyPr>
            <a:normAutofit/>
          </a:bodyPr>
          <a:lstStyle>
            <a:lvl1pPr marL="0" indent="0">
              <a:buNone/>
              <a:defRPr sz="1300">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46011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22343 -0.2456 L -2.91667E-6 -2.59259E-6 " pathEditMode="relative" rAng="0" ptsTypes="AA">
                                      <p:cBhvr>
                                        <p:cTn id="9" dur="1500" fill="hold"/>
                                        <p:tgtEl>
                                          <p:spTgt spid="3"/>
                                        </p:tgtEl>
                                        <p:attrNameLst>
                                          <p:attrName>ppt_x</p:attrName>
                                          <p:attrName>ppt_y</p:attrName>
                                        </p:attrNameLst>
                                      </p:cBhvr>
                                      <p:rCtr x="11172" y="12269"/>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500" fill="hold"/>
                                        <p:tgtEl>
                                          <p:spTgt spid="3"/>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12516" y="740779"/>
            <a:ext cx="4282633" cy="5503762"/>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39131994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1000"/>
                                  </p:stCondLst>
                                  <p:endCondLst>
                                    <p:cond evt="begin" delay="0">
                                      <p:tn val="8"/>
                                    </p:cond>
                                  </p:endCondLst>
                                  <p:childTnLst>
                                    <p:animMotion origin="layout" path="M -0.12435 -0.12407 L -2.08333E-6 7.40741E-7 " pathEditMode="relative" rAng="0" ptsTypes="AA">
                                      <p:cBhvr>
                                        <p:cTn id="9" dur="1500" fill="hold"/>
                                        <p:tgtEl>
                                          <p:spTgt spid="6"/>
                                        </p:tgtEl>
                                        <p:attrNameLst>
                                          <p:attrName>ppt_x</p:attrName>
                                          <p:attrName>ppt_y</p:attrName>
                                        </p:attrNameLst>
                                      </p:cBhvr>
                                      <p:rCtr x="6211" y="6204"/>
                                    </p:animMotion>
                                  </p:childTnLst>
                                </p:cTn>
                              </p:par>
                              <p:par>
                                <p:cTn id="10" presetID="6" presetClass="emph" presetSubtype="0" decel="30000" fill="hold" grpId="2" nodeType="withEffect" nodePh="1">
                                  <p:stCondLst>
                                    <p:cond delay="1000"/>
                                  </p:stCondLst>
                                  <p:endCondLst>
                                    <p:cond evt="begin" delay="0">
                                      <p:tn val="10"/>
                                    </p:cond>
                                  </p:endCondLst>
                                  <p:childTnLst>
                                    <p:animScale>
                                      <p:cBhvr>
                                        <p:cTn id="11" dur="1500" fill="hold"/>
                                        <p:tgtEl>
                                          <p:spTgt spid="6"/>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391887" y="1986539"/>
            <a:ext cx="2968850" cy="3523541"/>
          </a:xfrm>
          <a:prstGeom prst="rect">
            <a:avLst/>
          </a:prstGeom>
        </p:spPr>
        <p:txBody>
          <a:bodyPr wrap="square">
            <a:noAutofit/>
          </a:bodyPr>
          <a:lstStyle/>
          <a:p>
            <a:endParaRPr lang="zh-CN" altLang="en-US"/>
          </a:p>
        </p:txBody>
      </p:sp>
      <p:sp>
        <p:nvSpPr>
          <p:cNvPr id="4" name="图片占位符 5"/>
          <p:cNvSpPr>
            <a:spLocks noGrp="1"/>
          </p:cNvSpPr>
          <p:nvPr>
            <p:ph type="pic" sz="quarter" idx="11"/>
          </p:nvPr>
        </p:nvSpPr>
        <p:spPr>
          <a:xfrm>
            <a:off x="10109200" y="2631440"/>
            <a:ext cx="1452881" cy="1950720"/>
          </a:xfrm>
          <a:prstGeom prst="rect">
            <a:avLst/>
          </a:prstGeom>
        </p:spPr>
        <p:txBody>
          <a:bodyPr wrap="square">
            <a:noAutofit/>
          </a:bodyPr>
          <a:lstStyle/>
          <a:p>
            <a:endParaRPr lang="zh-CN" altLang="en-US"/>
          </a:p>
        </p:txBody>
      </p:sp>
      <p:sp>
        <p:nvSpPr>
          <p:cNvPr id="5" name="矩形 4"/>
          <p:cNvSpPr/>
          <p:nvPr userDrawn="1"/>
        </p:nvSpPr>
        <p:spPr>
          <a:xfrm>
            <a:off x="9942286" y="2199727"/>
            <a:ext cx="1756228" cy="2944357"/>
          </a:xfrm>
          <a:prstGeom prst="rect">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8190104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1000"/>
                                  </p:stCondLst>
                                  <p:endCondLst>
                                    <p:cond evt="begin" delay="0">
                                      <p:tn val="8"/>
                                    </p:cond>
                                  </p:endCondLst>
                                  <p:childTnLst>
                                    <p:animMotion origin="layout" path="M -0.12435 -0.12408 L 3.75E-6 2.22222E-6 " pathEditMode="relative" rAng="0" ptsTypes="AA">
                                      <p:cBhvr>
                                        <p:cTn id="9" dur="1500" fill="hold"/>
                                        <p:tgtEl>
                                          <p:spTgt spid="6"/>
                                        </p:tgtEl>
                                        <p:attrNameLst>
                                          <p:attrName>ppt_x</p:attrName>
                                          <p:attrName>ppt_y</p:attrName>
                                        </p:attrNameLst>
                                      </p:cBhvr>
                                      <p:rCtr x="6211" y="6204"/>
                                    </p:animMotion>
                                  </p:childTnLst>
                                </p:cTn>
                              </p:par>
                              <p:par>
                                <p:cTn id="10" presetID="6" presetClass="emph" presetSubtype="0" decel="30000" fill="hold" grpId="2" nodeType="withEffect" nodePh="1">
                                  <p:stCondLst>
                                    <p:cond delay="1000"/>
                                  </p:stCondLst>
                                  <p:endCondLst>
                                    <p:cond evt="begin" delay="0">
                                      <p:tn val="10"/>
                                    </p:cond>
                                  </p:endCondLst>
                                  <p:childTnLst>
                                    <p:animScale>
                                      <p:cBhvr>
                                        <p:cTn id="11" dur="1500" fill="hold"/>
                                        <p:tgtEl>
                                          <p:spTgt spid="6"/>
                                        </p:tgtEl>
                                      </p:cBhvr>
                                      <p:by x="150000" y="150000"/>
                                      <p:from x="146726" y="119179"/>
                                      <p:to x="100000" y="100000"/>
                                    </p:animScale>
                                  </p:childTnLst>
                                </p:cTn>
                              </p:par>
                              <p:par>
                                <p:cTn id="12" presetID="10" presetClass="entr" presetSubtype="0" fill="hold" grpId="0" nodeType="withEffect" nodePh="1">
                                  <p:stCondLst>
                                    <p:cond delay="1000"/>
                                  </p:stCondLst>
                                  <p:endCondLst>
                                    <p:cond evt="begin" delay="0">
                                      <p:tn val="12"/>
                                    </p:cond>
                                  </p:endCondLst>
                                  <p:childTnLst>
                                    <p:set>
                                      <p:cBhvr>
                                        <p:cTn id="13" dur="1" fill="hold">
                                          <p:stCondLst>
                                            <p:cond delay="0"/>
                                          </p:stCondLst>
                                        </p:cTn>
                                        <p:tgtEl>
                                          <p:spTgt spid="4"/>
                                        </p:tgtEl>
                                        <p:attrNameLst>
                                          <p:attrName>style.visibility</p:attrName>
                                        </p:attrNameLst>
                                      </p:cBhvr>
                                      <p:to>
                                        <p:strVal val="visible"/>
                                      </p:to>
                                    </p:set>
                                    <p:animEffect transition="in" filter="fade">
                                      <p:cBhvr>
                                        <p:cTn id="14" dur="1500"/>
                                        <p:tgtEl>
                                          <p:spTgt spid="4"/>
                                        </p:tgtEl>
                                      </p:cBhvr>
                                    </p:animEffect>
                                  </p:childTnLst>
                                </p:cTn>
                              </p:par>
                              <p:par>
                                <p:cTn id="15" presetID="63" presetClass="path" presetSubtype="0" decel="30000" fill="hold" grpId="1" nodeType="withEffect" nodePh="1">
                                  <p:stCondLst>
                                    <p:cond delay="1000"/>
                                  </p:stCondLst>
                                  <p:endCondLst>
                                    <p:cond evt="begin" delay="0">
                                      <p:tn val="15"/>
                                    </p:cond>
                                  </p:endCondLst>
                                  <p:childTnLst>
                                    <p:animMotion origin="layout" path="M 0.11133 0.15856 L -1.875E-6 4.07407E-6 " pathEditMode="relative" rAng="0" ptsTypes="AA">
                                      <p:cBhvr>
                                        <p:cTn id="16" dur="1500" fill="hold"/>
                                        <p:tgtEl>
                                          <p:spTgt spid="4"/>
                                        </p:tgtEl>
                                        <p:attrNameLst>
                                          <p:attrName>ppt_x</p:attrName>
                                          <p:attrName>ppt_y</p:attrName>
                                        </p:attrNameLst>
                                      </p:cBhvr>
                                      <p:rCtr x="-5573" y="-7940"/>
                                    </p:animMotion>
                                  </p:childTnLst>
                                </p:cTn>
                              </p:par>
                              <p:par>
                                <p:cTn id="17" presetID="6" presetClass="emph" presetSubtype="0" decel="30000" fill="hold" grpId="2" nodeType="withEffect" nodePh="1">
                                  <p:stCondLst>
                                    <p:cond delay="1000"/>
                                  </p:stCondLst>
                                  <p:endCondLst>
                                    <p:cond evt="begin" delay="0">
                                      <p:tn val="17"/>
                                    </p:cond>
                                  </p:endCondLst>
                                  <p:childTnLst>
                                    <p:animScale>
                                      <p:cBhvr>
                                        <p:cTn id="18" dur="1500" fill="hold"/>
                                        <p:tgtEl>
                                          <p:spTgt spid="4"/>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4" grpId="0"/>
      <p:bldP spid="4" grpId="1"/>
      <p:bldP spid="4" grpId="2"/>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407160" y="2752551"/>
            <a:ext cx="1895362" cy="1667050"/>
          </a:xfrm>
          <a:prstGeom prst="rect">
            <a:avLst/>
          </a:prstGeom>
        </p:spPr>
        <p:txBody>
          <a:bodyPr wrap="square">
            <a:noAutofit/>
          </a:bodyPr>
          <a:lstStyle/>
          <a:p>
            <a:endParaRPr lang="zh-CN" altLang="en-US"/>
          </a:p>
        </p:txBody>
      </p:sp>
      <p:sp>
        <p:nvSpPr>
          <p:cNvPr id="4" name="图片占位符 5"/>
          <p:cNvSpPr>
            <a:spLocks noGrp="1"/>
          </p:cNvSpPr>
          <p:nvPr>
            <p:ph type="pic" sz="quarter" idx="11"/>
          </p:nvPr>
        </p:nvSpPr>
        <p:spPr>
          <a:xfrm>
            <a:off x="7551784" y="2311393"/>
            <a:ext cx="3939176" cy="2717807"/>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30944017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25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par>
                                <p:cTn id="8" presetID="63" presetClass="path" presetSubtype="0" decel="30000" fill="hold" grpId="1" nodeType="withEffect" nodePh="1">
                                  <p:stCondLst>
                                    <p:cond delay="1000"/>
                                  </p:stCondLst>
                                  <p:endCondLst>
                                    <p:cond evt="begin" delay="0">
                                      <p:tn val="8"/>
                                    </p:cond>
                                  </p:endCondLst>
                                  <p:childTnLst>
                                    <p:animMotion origin="layout" path="M -0.12435 -0.12408 L 1.04167E-6 3.33333E-6 " pathEditMode="relative" rAng="0" ptsTypes="AA">
                                      <p:cBhvr>
                                        <p:cTn id="9" dur="1500" fill="hold"/>
                                        <p:tgtEl>
                                          <p:spTgt spid="6"/>
                                        </p:tgtEl>
                                        <p:attrNameLst>
                                          <p:attrName>ppt_x</p:attrName>
                                          <p:attrName>ppt_y</p:attrName>
                                        </p:attrNameLst>
                                      </p:cBhvr>
                                      <p:rCtr x="6211" y="6204"/>
                                    </p:animMotion>
                                  </p:childTnLst>
                                </p:cTn>
                              </p:par>
                              <p:par>
                                <p:cTn id="10" presetID="6" presetClass="emph" presetSubtype="0" decel="30000" fill="hold" grpId="2" nodeType="withEffect" nodePh="1">
                                  <p:stCondLst>
                                    <p:cond delay="1000"/>
                                  </p:stCondLst>
                                  <p:endCondLst>
                                    <p:cond evt="begin" delay="0">
                                      <p:tn val="10"/>
                                    </p:cond>
                                  </p:endCondLst>
                                  <p:childTnLst>
                                    <p:animScale>
                                      <p:cBhvr>
                                        <p:cTn id="11" dur="1500" fill="hold"/>
                                        <p:tgtEl>
                                          <p:spTgt spid="6"/>
                                        </p:tgtEl>
                                      </p:cBhvr>
                                      <p:by x="150000" y="150000"/>
                                      <p:from x="146726" y="119179"/>
                                      <p:to x="100000" y="100000"/>
                                    </p:animScale>
                                  </p:childTnLst>
                                </p:cTn>
                              </p:par>
                              <p:par>
                                <p:cTn id="12" presetID="10" presetClass="entr" presetSubtype="0" fill="hold" grpId="0" nodeType="withEffect" nodePh="1">
                                  <p:stCondLst>
                                    <p:cond delay="1000"/>
                                  </p:stCondLst>
                                  <p:endCondLst>
                                    <p:cond evt="begin" delay="0">
                                      <p:tn val="12"/>
                                    </p:cond>
                                  </p:endCondLst>
                                  <p:childTnLst>
                                    <p:set>
                                      <p:cBhvr>
                                        <p:cTn id="13" dur="1" fill="hold">
                                          <p:stCondLst>
                                            <p:cond delay="0"/>
                                          </p:stCondLst>
                                        </p:cTn>
                                        <p:tgtEl>
                                          <p:spTgt spid="4"/>
                                        </p:tgtEl>
                                        <p:attrNameLst>
                                          <p:attrName>style.visibility</p:attrName>
                                        </p:attrNameLst>
                                      </p:cBhvr>
                                      <p:to>
                                        <p:strVal val="visible"/>
                                      </p:to>
                                    </p:set>
                                    <p:animEffect transition="in" filter="fade">
                                      <p:cBhvr>
                                        <p:cTn id="14" dur="1500"/>
                                        <p:tgtEl>
                                          <p:spTgt spid="4"/>
                                        </p:tgtEl>
                                      </p:cBhvr>
                                    </p:animEffect>
                                  </p:childTnLst>
                                </p:cTn>
                              </p:par>
                              <p:par>
                                <p:cTn id="15" presetID="63" presetClass="path" presetSubtype="0" decel="30000" fill="hold" grpId="1" nodeType="withEffect" nodePh="1">
                                  <p:stCondLst>
                                    <p:cond delay="1000"/>
                                  </p:stCondLst>
                                  <p:endCondLst>
                                    <p:cond evt="begin" delay="0">
                                      <p:tn val="15"/>
                                    </p:cond>
                                  </p:endCondLst>
                                  <p:childTnLst>
                                    <p:animMotion origin="layout" path="M 0.11133 0.15856 L 6.25E-7 4.81481E-6 " pathEditMode="relative" rAng="0" ptsTypes="AA">
                                      <p:cBhvr>
                                        <p:cTn id="16" dur="1500" fill="hold"/>
                                        <p:tgtEl>
                                          <p:spTgt spid="4"/>
                                        </p:tgtEl>
                                        <p:attrNameLst>
                                          <p:attrName>ppt_x</p:attrName>
                                          <p:attrName>ppt_y</p:attrName>
                                        </p:attrNameLst>
                                      </p:cBhvr>
                                      <p:rCtr x="-5573" y="-7940"/>
                                    </p:animMotion>
                                  </p:childTnLst>
                                </p:cTn>
                              </p:par>
                              <p:par>
                                <p:cTn id="17" presetID="6" presetClass="emph" presetSubtype="0" decel="30000" fill="hold" grpId="2" nodeType="withEffect" nodePh="1">
                                  <p:stCondLst>
                                    <p:cond delay="1000"/>
                                  </p:stCondLst>
                                  <p:endCondLst>
                                    <p:cond evt="begin" delay="0">
                                      <p:tn val="17"/>
                                    </p:cond>
                                  </p:endCondLst>
                                  <p:childTnLst>
                                    <p:animScale>
                                      <p:cBhvr>
                                        <p:cTn id="18" dur="1500" fill="hold"/>
                                        <p:tgtEl>
                                          <p:spTgt spid="4"/>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4" grpId="0"/>
      <p:bldP spid="4" grpId="1"/>
      <p:bldP spid="4" grpId="2"/>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16776" y="728573"/>
            <a:ext cx="4703736" cy="2887763"/>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37907365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50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par>
                                <p:cTn id="8" presetID="63" presetClass="path" presetSubtype="0" decel="30000" fill="hold" grpId="1" nodeType="withEffect" nodePh="1">
                                  <p:stCondLst>
                                    <p:cond delay="1500"/>
                                  </p:stCondLst>
                                  <p:endCondLst>
                                    <p:cond evt="begin" delay="0">
                                      <p:tn val="8"/>
                                    </p:cond>
                                  </p:endCondLst>
                                  <p:childTnLst>
                                    <p:animMotion origin="layout" path="M 0.13268 0.19652 L -8.33333E-7 3.33333E-6 " pathEditMode="relative" rAng="0" ptsTypes="AA">
                                      <p:cBhvr>
                                        <p:cTn id="9" dur="1250" fill="hold"/>
                                        <p:tgtEl>
                                          <p:spTgt spid="6"/>
                                        </p:tgtEl>
                                        <p:attrNameLst>
                                          <p:attrName>ppt_x</p:attrName>
                                          <p:attrName>ppt_y</p:attrName>
                                        </p:attrNameLst>
                                      </p:cBhvr>
                                      <p:rCtr x="-6641" y="-9838"/>
                                    </p:animMotion>
                                  </p:childTnLst>
                                </p:cTn>
                              </p:par>
                              <p:par>
                                <p:cTn id="10" presetID="6" presetClass="emph" presetSubtype="0" decel="30000" fill="hold" grpId="2" nodeType="withEffect" nodePh="1">
                                  <p:stCondLst>
                                    <p:cond delay="1500"/>
                                  </p:stCondLst>
                                  <p:endCondLst>
                                    <p:cond evt="begin" delay="0">
                                      <p:tn val="10"/>
                                    </p:cond>
                                  </p:endCondLst>
                                  <p:childTnLst>
                                    <p:animScale>
                                      <p:cBhvr>
                                        <p:cTn id="11" dur="1250" fill="hold"/>
                                        <p:tgtEl>
                                          <p:spTgt spid="6"/>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916776" y="728573"/>
            <a:ext cx="10340504" cy="2373485"/>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29478911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13268 0.19652 L 1.25E-6 3.33333E-6 " pathEditMode="relative" rAng="0" ptsTypes="AA">
                                      <p:cBhvr>
                                        <p:cTn id="9" dur="1250" fill="hold"/>
                                        <p:tgtEl>
                                          <p:spTgt spid="6"/>
                                        </p:tgtEl>
                                        <p:attrNameLst>
                                          <p:attrName>ppt_x</p:attrName>
                                          <p:attrName>ppt_y</p:attrName>
                                        </p:attrNameLst>
                                      </p:cBhvr>
                                      <p:rCtr x="-6641" y="-9838"/>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250" fill="hold"/>
                                        <p:tgtEl>
                                          <p:spTgt spid="6"/>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仅标题">
    <p:bg>
      <p:bgRef idx="1001">
        <a:schemeClr val="bg1"/>
      </p:bgRef>
    </p:bg>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823"/>
            <a:ext cx="4564308" cy="6858000"/>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348294711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p:tgtEl>
                                          <p:spTgt spid="6"/>
                                        </p:tgtEl>
                                        <p:attrNameLst>
                                          <p:attrName>ppt_y</p:attrName>
                                        </p:attrNameLst>
                                      </p:cBhvr>
                                      <p:tavLst>
                                        <p:tav tm="0">
                                          <p:val>
                                            <p:strVal val="#ppt_y+#ppt_h*1.125000"/>
                                          </p:val>
                                        </p:tav>
                                        <p:tav tm="100000">
                                          <p:val>
                                            <p:strVal val="#ppt_y"/>
                                          </p:val>
                                        </p:tav>
                                      </p:tavLst>
                                    </p:anim>
                                    <p:animEffect transition="in" filter="wipe(up)">
                                      <p:cBhvr>
                                        <p:cTn id="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仅标题">
    <p:bg>
      <p:bgRef idx="1001">
        <a:schemeClr val="bg1"/>
      </p:bgRef>
    </p:bg>
    <p:spTree>
      <p:nvGrpSpPr>
        <p:cNvPr id="1" name=""/>
        <p:cNvGrpSpPr/>
        <p:nvPr/>
      </p:nvGrpSpPr>
      <p:grpSpPr>
        <a:xfrm>
          <a:off x="0" y="0"/>
          <a:ext cx="0" cy="0"/>
          <a:chOff x="0" y="0"/>
          <a:chExt cx="0" cy="0"/>
        </a:xfrm>
      </p:grpSpPr>
      <p:sp>
        <p:nvSpPr>
          <p:cNvPr id="5" name="图片占位符 5"/>
          <p:cNvSpPr>
            <a:spLocks noGrp="1"/>
          </p:cNvSpPr>
          <p:nvPr>
            <p:ph type="pic" sz="quarter" idx="10"/>
          </p:nvPr>
        </p:nvSpPr>
        <p:spPr>
          <a:xfrm>
            <a:off x="4799378" y="1194605"/>
            <a:ext cx="2767871" cy="4500139"/>
          </a:xfrm>
          <a:prstGeom prst="rect">
            <a:avLst/>
          </a:prstGeom>
        </p:spPr>
        <p:txBody>
          <a:bodyPr wrap="square">
            <a:noAutofit/>
          </a:bodyPr>
          <a:lstStyle/>
          <a:p>
            <a:endParaRPr lang="zh-CN" altLang="en-US"/>
          </a:p>
        </p:txBody>
      </p:sp>
    </p:spTree>
    <p:extLst>
      <p:ext uri="{BB962C8B-B14F-4D97-AF65-F5344CB8AC3E}">
        <p14:creationId xmlns:p14="http://schemas.microsoft.com/office/powerpoint/2010/main" val="22131728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1500"/>
                                        <p:tgtEl>
                                          <p:spTgt spid="5"/>
                                        </p:tgtEl>
                                      </p:cBhvr>
                                    </p:animEffect>
                                  </p:childTnLst>
                                </p:cTn>
                              </p:par>
                              <p:par>
                                <p:cTn id="8" presetID="63" presetClass="path" presetSubtype="0" decel="30000" fill="hold" grpId="1" nodeType="withEffect" nodePh="1">
                                  <p:stCondLst>
                                    <p:cond delay="0"/>
                                  </p:stCondLst>
                                  <p:endCondLst>
                                    <p:cond evt="begin" delay="0">
                                      <p:tn val="8"/>
                                    </p:cond>
                                  </p:endCondLst>
                                  <p:childTnLst>
                                    <p:animMotion origin="layout" path="M 0.00078 0.48334 L -1.45833E-6 -4.81481E-6 " pathEditMode="relative" rAng="0" ptsTypes="AA">
                                      <p:cBhvr>
                                        <p:cTn id="9" dur="1500" fill="hold"/>
                                        <p:tgtEl>
                                          <p:spTgt spid="5"/>
                                        </p:tgtEl>
                                        <p:attrNameLst>
                                          <p:attrName>ppt_x</p:attrName>
                                          <p:attrName>ppt_y</p:attrName>
                                        </p:attrNameLst>
                                      </p:cBhvr>
                                      <p:rCtr x="-39" y="-24167"/>
                                    </p:animMotion>
                                  </p:childTnLst>
                                </p:cTn>
                              </p:par>
                              <p:par>
                                <p:cTn id="10" presetID="6" presetClass="emph" presetSubtype="0" decel="30000" fill="hold" grpId="2" nodeType="withEffect" nodePh="1">
                                  <p:stCondLst>
                                    <p:cond delay="0"/>
                                  </p:stCondLst>
                                  <p:endCondLst>
                                    <p:cond evt="begin" delay="0">
                                      <p:tn val="10"/>
                                    </p:cond>
                                  </p:endCondLst>
                                  <p:childTnLst>
                                    <p:animScale>
                                      <p:cBhvr>
                                        <p:cTn id="11" dur="1500" fill="hold"/>
                                        <p:tgtEl>
                                          <p:spTgt spid="5"/>
                                        </p:tgtEl>
                                      </p:cBhvr>
                                      <p:by x="150000" y="150000"/>
                                      <p:from x="146726" y="119179"/>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5" grpId="2"/>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767947"/>
      </p:ext>
    </p:extLst>
  </p:cSld>
  <p:clrMap bg1="lt1" tx1="dk1" bg2="lt2" tx2="dk2" accent1="accent1" accent2="accent2" accent3="accent3" accent4="accent4" accent5="accent5" accent6="accent6" hlink="hlink" folHlink="folHlink"/>
  <p:sldLayoutIdLst>
    <p:sldLayoutId id="2147483655" r:id="rId1"/>
    <p:sldLayoutId id="2147483666" r:id="rId2"/>
    <p:sldLayoutId id="2147483663" r:id="rId3"/>
    <p:sldLayoutId id="2147483676" r:id="rId4"/>
    <p:sldLayoutId id="2147483678" r:id="rId5"/>
    <p:sldLayoutId id="2147483664" r:id="rId6"/>
    <p:sldLayoutId id="2147483665" r:id="rId7"/>
    <p:sldLayoutId id="2147483667" r:id="rId8"/>
    <p:sldLayoutId id="2147483672" r:id="rId9"/>
    <p:sldLayoutId id="2147483668" r:id="rId10"/>
    <p:sldLayoutId id="2147483669" r:id="rId11"/>
    <p:sldLayoutId id="2147483670" r:id="rId12"/>
    <p:sldLayoutId id="2147483673" r:id="rId13"/>
    <p:sldLayoutId id="2147483671" r:id="rId14"/>
    <p:sldLayoutId id="2147483674" r:id="rId15"/>
    <p:sldLayoutId id="2147483681" r:id="rId16"/>
    <p:sldLayoutId id="2147483682" r:id="rId17"/>
    <p:sldLayoutId id="2147483685" r:id="rId18"/>
    <p:sldLayoutId id="2147483686" r:id="rId19"/>
    <p:sldLayoutId id="2147483687" r:id="rId20"/>
    <p:sldLayoutId id="2147483688" r:id="rId2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1.xml"/><Relationship Id="rId4" Type="http://schemas.openxmlformats.org/officeDocument/2006/relationships/chart" Target="../charts/char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19.xml"/><Relationship Id="rId6" Type="http://schemas.openxmlformats.org/officeDocument/2006/relationships/image" Target="../media/image19.png"/><Relationship Id="rId5" Type="http://schemas.microsoft.com/office/2007/relationships/hdphoto" Target="../media/hdphoto1.wdp"/><Relationship Id="rId4" Type="http://schemas.openxmlformats.org/officeDocument/2006/relationships/image" Target="../media/image18.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71E28"/>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4"/>
          <a:stretch>
            <a:fillRect/>
          </a:stretch>
        </p:blipFill>
        <p:spPr>
          <a:xfrm>
            <a:off x="-1402080" y="-594361"/>
            <a:ext cx="14478504" cy="7947285"/>
          </a:xfrm>
          <a:prstGeom prst="rect">
            <a:avLst/>
          </a:prstGeom>
        </p:spPr>
      </p:pic>
      <p:sp>
        <p:nvSpPr>
          <p:cNvPr id="3" name="矩形 2"/>
          <p:cNvSpPr/>
          <p:nvPr/>
        </p:nvSpPr>
        <p:spPr>
          <a:xfrm>
            <a:off x="-1402080" y="-594361"/>
            <a:ext cx="14478504" cy="8009182"/>
          </a:xfrm>
          <a:prstGeom prst="rect">
            <a:avLst/>
          </a:prstGeom>
          <a:solidFill>
            <a:srgbClr val="171E28">
              <a:alpha val="94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60969" y="5038188"/>
            <a:ext cx="10915455" cy="2170009"/>
            <a:chOff x="-86442" y="5034496"/>
            <a:chExt cx="2975676" cy="920123"/>
          </a:xfrm>
        </p:grpSpPr>
        <p:sp>
          <p:nvSpPr>
            <p:cNvPr id="13" name="任意多边形 12"/>
            <p:cNvSpPr/>
            <p:nvPr/>
          </p:nvSpPr>
          <p:spPr>
            <a:xfrm>
              <a:off x="-86442" y="5034496"/>
              <a:ext cx="2299762" cy="82295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895926 w 3907971"/>
                <a:gd name="connsiteY5" fmla="*/ 1142557 h 1194053"/>
                <a:gd name="connsiteX6" fmla="*/ 3033485 w 3907971"/>
                <a:gd name="connsiteY6" fmla="*/ 250 h 1194053"/>
                <a:gd name="connsiteX7" fmla="*/ 3817257 w 3907971"/>
                <a:gd name="connsiteY7" fmla="*/ 1001736 h 1194053"/>
                <a:gd name="connsiteX8" fmla="*/ 3890055 w 3907971"/>
                <a:gd name="connsiteY8" fmla="*/ 1124654 h 1194053"/>
                <a:gd name="connsiteX9" fmla="*/ 3895926 w 3907971"/>
                <a:gd name="connsiteY9" fmla="*/ 1142557 h 1194053"/>
                <a:gd name="connsiteX10" fmla="*/ 0 w 3907971"/>
                <a:gd name="connsiteY10" fmla="*/ 1103336 h 1194053"/>
                <a:gd name="connsiteX11" fmla="*/ 1233714 w 3907971"/>
                <a:gd name="connsiteY11" fmla="*/ 421164 h 1194053"/>
                <a:gd name="connsiteX12" fmla="*/ 1828800 w 3907971"/>
                <a:gd name="connsiteY12" fmla="*/ 900136 h 1194053"/>
                <a:gd name="connsiteX13" fmla="*/ 3033485 w 3907971"/>
                <a:gd name="connsiteY13" fmla="*/ 250 h 1194053"/>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895926 w 3907971"/>
                <a:gd name="connsiteY5" fmla="*/ 1142557 h 1194053"/>
                <a:gd name="connsiteX6" fmla="*/ 3033485 w 3907971"/>
                <a:gd name="connsiteY6" fmla="*/ 250 h 1194053"/>
                <a:gd name="connsiteX7" fmla="*/ 3817257 w 3907971"/>
                <a:gd name="connsiteY7" fmla="*/ 1001736 h 1194053"/>
                <a:gd name="connsiteX8" fmla="*/ 3890055 w 3907971"/>
                <a:gd name="connsiteY8" fmla="*/ 1124654 h 1194053"/>
                <a:gd name="connsiteX9" fmla="*/ 3895926 w 3907971"/>
                <a:gd name="connsiteY9" fmla="*/ 1142557 h 1194053"/>
                <a:gd name="connsiteX10" fmla="*/ 0 w 3907971"/>
                <a:gd name="connsiteY10" fmla="*/ 1103336 h 1194053"/>
                <a:gd name="connsiteX11" fmla="*/ 1233714 w 3907971"/>
                <a:gd name="connsiteY11" fmla="*/ 421164 h 1194053"/>
                <a:gd name="connsiteX12" fmla="*/ 1828800 w 3907971"/>
                <a:gd name="connsiteY12" fmla="*/ 900136 h 1194053"/>
                <a:gd name="connsiteX13" fmla="*/ 3033485 w 3907971"/>
                <a:gd name="connsiteY13" fmla="*/ 250 h 1194053"/>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895926 w 3907971"/>
                <a:gd name="connsiteY5" fmla="*/ 1142557 h 1194053"/>
                <a:gd name="connsiteX6" fmla="*/ 3033485 w 3907971"/>
                <a:gd name="connsiteY6" fmla="*/ 250 h 1194053"/>
                <a:gd name="connsiteX7" fmla="*/ 3817257 w 3907971"/>
                <a:gd name="connsiteY7" fmla="*/ 1001736 h 1194053"/>
                <a:gd name="connsiteX8" fmla="*/ 3890055 w 3907971"/>
                <a:gd name="connsiteY8" fmla="*/ 1124654 h 1194053"/>
                <a:gd name="connsiteX9" fmla="*/ 3895926 w 3907971"/>
                <a:gd name="connsiteY9" fmla="*/ 1142557 h 1194053"/>
                <a:gd name="connsiteX10" fmla="*/ 0 w 3907971"/>
                <a:gd name="connsiteY10" fmla="*/ 1103336 h 1194053"/>
                <a:gd name="connsiteX11" fmla="*/ 1054134 w 3907971"/>
                <a:gd name="connsiteY11" fmla="*/ 427977 h 1194053"/>
                <a:gd name="connsiteX12" fmla="*/ 1828800 w 3907971"/>
                <a:gd name="connsiteY12" fmla="*/ 900136 h 1194053"/>
                <a:gd name="connsiteX13" fmla="*/ 3033485 w 3907971"/>
                <a:gd name="connsiteY13" fmla="*/ 250 h 1194053"/>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895926 w 3907971"/>
                <a:gd name="connsiteY5" fmla="*/ 1142557 h 1194053"/>
                <a:gd name="connsiteX6" fmla="*/ 3033485 w 3907971"/>
                <a:gd name="connsiteY6" fmla="*/ 250 h 1194053"/>
                <a:gd name="connsiteX7" fmla="*/ 3817257 w 3907971"/>
                <a:gd name="connsiteY7" fmla="*/ 1001736 h 1194053"/>
                <a:gd name="connsiteX8" fmla="*/ 3890055 w 3907971"/>
                <a:gd name="connsiteY8" fmla="*/ 1124654 h 1194053"/>
                <a:gd name="connsiteX9" fmla="*/ 3895926 w 3907971"/>
                <a:gd name="connsiteY9" fmla="*/ 1142557 h 1194053"/>
                <a:gd name="connsiteX10" fmla="*/ 0 w 3907971"/>
                <a:gd name="connsiteY10" fmla="*/ 1103336 h 1194053"/>
                <a:gd name="connsiteX11" fmla="*/ 1054134 w 3907971"/>
                <a:gd name="connsiteY11" fmla="*/ 427977 h 1194053"/>
                <a:gd name="connsiteX12" fmla="*/ 1828800 w 3907971"/>
                <a:gd name="connsiteY12" fmla="*/ 900136 h 1194053"/>
                <a:gd name="connsiteX13" fmla="*/ 3033485 w 3907971"/>
                <a:gd name="connsiteY13" fmla="*/ 250 h 1194053"/>
                <a:gd name="connsiteX0" fmla="*/ 3895926 w 3907971"/>
                <a:gd name="connsiteY0" fmla="*/ 1142535 h 1194031"/>
                <a:gd name="connsiteX1" fmla="*/ 3907971 w 3907971"/>
                <a:gd name="connsiteY1" fmla="*/ 1142656 h 1194031"/>
                <a:gd name="connsiteX2" fmla="*/ 3907971 w 3907971"/>
                <a:gd name="connsiteY2" fmla="*/ 1194031 h 1194031"/>
                <a:gd name="connsiteX3" fmla="*/ 3907971 w 3907971"/>
                <a:gd name="connsiteY3" fmla="*/ 1194029 h 1194031"/>
                <a:gd name="connsiteX4" fmla="*/ 3903237 w 3907971"/>
                <a:gd name="connsiteY4" fmla="*/ 1164830 h 1194031"/>
                <a:gd name="connsiteX5" fmla="*/ 3895926 w 3907971"/>
                <a:gd name="connsiteY5" fmla="*/ 1142535 h 1194031"/>
                <a:gd name="connsiteX6" fmla="*/ 3033485 w 3907971"/>
                <a:gd name="connsiteY6" fmla="*/ 228 h 1194031"/>
                <a:gd name="connsiteX7" fmla="*/ 3817257 w 3907971"/>
                <a:gd name="connsiteY7" fmla="*/ 1001714 h 1194031"/>
                <a:gd name="connsiteX8" fmla="*/ 3890055 w 3907971"/>
                <a:gd name="connsiteY8" fmla="*/ 1124632 h 1194031"/>
                <a:gd name="connsiteX9" fmla="*/ 3895926 w 3907971"/>
                <a:gd name="connsiteY9" fmla="*/ 1142535 h 1194031"/>
                <a:gd name="connsiteX10" fmla="*/ 0 w 3907971"/>
                <a:gd name="connsiteY10" fmla="*/ 1103314 h 1194031"/>
                <a:gd name="connsiteX11" fmla="*/ 1054134 w 3907971"/>
                <a:gd name="connsiteY11" fmla="*/ 427955 h 1194031"/>
                <a:gd name="connsiteX12" fmla="*/ 1828800 w 3907971"/>
                <a:gd name="connsiteY12" fmla="*/ 900114 h 1194031"/>
                <a:gd name="connsiteX13" fmla="*/ 3033485 w 3907971"/>
                <a:gd name="connsiteY13" fmla="*/ 228 h 1194031"/>
                <a:gd name="connsiteX0" fmla="*/ 3895926 w 3907971"/>
                <a:gd name="connsiteY0" fmla="*/ 1060828 h 1112324"/>
                <a:gd name="connsiteX1" fmla="*/ 3907971 w 3907971"/>
                <a:gd name="connsiteY1" fmla="*/ 1060949 h 1112324"/>
                <a:gd name="connsiteX2" fmla="*/ 3907971 w 3907971"/>
                <a:gd name="connsiteY2" fmla="*/ 1112324 h 1112324"/>
                <a:gd name="connsiteX3" fmla="*/ 3907971 w 3907971"/>
                <a:gd name="connsiteY3" fmla="*/ 1112322 h 1112324"/>
                <a:gd name="connsiteX4" fmla="*/ 3903237 w 3907971"/>
                <a:gd name="connsiteY4" fmla="*/ 1083123 h 1112324"/>
                <a:gd name="connsiteX5" fmla="*/ 3895926 w 3907971"/>
                <a:gd name="connsiteY5" fmla="*/ 1060828 h 1112324"/>
                <a:gd name="connsiteX6" fmla="*/ 2980925 w 3907971"/>
                <a:gd name="connsiteY6" fmla="*/ 273 h 1112324"/>
                <a:gd name="connsiteX7" fmla="*/ 3817257 w 3907971"/>
                <a:gd name="connsiteY7" fmla="*/ 920007 h 1112324"/>
                <a:gd name="connsiteX8" fmla="*/ 3890055 w 3907971"/>
                <a:gd name="connsiteY8" fmla="*/ 1042925 h 1112324"/>
                <a:gd name="connsiteX9" fmla="*/ 3895926 w 3907971"/>
                <a:gd name="connsiteY9" fmla="*/ 1060828 h 1112324"/>
                <a:gd name="connsiteX10" fmla="*/ 0 w 3907971"/>
                <a:gd name="connsiteY10" fmla="*/ 1021607 h 1112324"/>
                <a:gd name="connsiteX11" fmla="*/ 1054134 w 3907971"/>
                <a:gd name="connsiteY11" fmla="*/ 346248 h 1112324"/>
                <a:gd name="connsiteX12" fmla="*/ 1828800 w 3907971"/>
                <a:gd name="connsiteY12" fmla="*/ 818407 h 1112324"/>
                <a:gd name="connsiteX13" fmla="*/ 2980925 w 3907971"/>
                <a:gd name="connsiteY13" fmla="*/ 273 h 1112324"/>
                <a:gd name="connsiteX0" fmla="*/ 3895926 w 3907971"/>
                <a:gd name="connsiteY0" fmla="*/ 1061830 h 1113326"/>
                <a:gd name="connsiteX1" fmla="*/ 3907971 w 3907971"/>
                <a:gd name="connsiteY1" fmla="*/ 1061951 h 1113326"/>
                <a:gd name="connsiteX2" fmla="*/ 3907971 w 3907971"/>
                <a:gd name="connsiteY2" fmla="*/ 1113326 h 1113326"/>
                <a:gd name="connsiteX3" fmla="*/ 3907971 w 3907971"/>
                <a:gd name="connsiteY3" fmla="*/ 1113324 h 1113326"/>
                <a:gd name="connsiteX4" fmla="*/ 3903237 w 3907971"/>
                <a:gd name="connsiteY4" fmla="*/ 1084125 h 1113326"/>
                <a:gd name="connsiteX5" fmla="*/ 3895926 w 3907971"/>
                <a:gd name="connsiteY5" fmla="*/ 1061830 h 1113326"/>
                <a:gd name="connsiteX6" fmla="*/ 2980925 w 3907971"/>
                <a:gd name="connsiteY6" fmla="*/ 1275 h 1113326"/>
                <a:gd name="connsiteX7" fmla="*/ 3890055 w 3907971"/>
                <a:gd name="connsiteY7" fmla="*/ 1043927 h 1113326"/>
                <a:gd name="connsiteX8" fmla="*/ 3895926 w 3907971"/>
                <a:gd name="connsiteY8" fmla="*/ 1061830 h 1113326"/>
                <a:gd name="connsiteX9" fmla="*/ 0 w 3907971"/>
                <a:gd name="connsiteY9" fmla="*/ 1022609 h 1113326"/>
                <a:gd name="connsiteX10" fmla="*/ 1054134 w 3907971"/>
                <a:gd name="connsiteY10" fmla="*/ 347250 h 1113326"/>
                <a:gd name="connsiteX11" fmla="*/ 1828800 w 3907971"/>
                <a:gd name="connsiteY11" fmla="*/ 819409 h 1113326"/>
                <a:gd name="connsiteX12" fmla="*/ 2980925 w 3907971"/>
                <a:gd name="connsiteY12" fmla="*/ 1275 h 1113326"/>
                <a:gd name="connsiteX0" fmla="*/ 3895926 w 3907971"/>
                <a:gd name="connsiteY0" fmla="*/ 1061830 h 1113326"/>
                <a:gd name="connsiteX1" fmla="*/ 3907971 w 3907971"/>
                <a:gd name="connsiteY1" fmla="*/ 1061951 h 1113326"/>
                <a:gd name="connsiteX2" fmla="*/ 3907971 w 3907971"/>
                <a:gd name="connsiteY2" fmla="*/ 1113326 h 1113326"/>
                <a:gd name="connsiteX3" fmla="*/ 3907971 w 3907971"/>
                <a:gd name="connsiteY3" fmla="*/ 1113324 h 1113326"/>
                <a:gd name="connsiteX4" fmla="*/ 3903237 w 3907971"/>
                <a:gd name="connsiteY4" fmla="*/ 1084125 h 1113326"/>
                <a:gd name="connsiteX5" fmla="*/ 3895926 w 3907971"/>
                <a:gd name="connsiteY5" fmla="*/ 1061830 h 1113326"/>
                <a:gd name="connsiteX6" fmla="*/ 2980925 w 3907971"/>
                <a:gd name="connsiteY6" fmla="*/ 1275 h 1113326"/>
                <a:gd name="connsiteX7" fmla="*/ 3890055 w 3907971"/>
                <a:gd name="connsiteY7" fmla="*/ 1043927 h 1113326"/>
                <a:gd name="connsiteX8" fmla="*/ 0 w 3907971"/>
                <a:gd name="connsiteY8" fmla="*/ 1022609 h 1113326"/>
                <a:gd name="connsiteX9" fmla="*/ 1054134 w 3907971"/>
                <a:gd name="connsiteY9" fmla="*/ 347250 h 1113326"/>
                <a:gd name="connsiteX10" fmla="*/ 1828800 w 3907971"/>
                <a:gd name="connsiteY10" fmla="*/ 819409 h 1113326"/>
                <a:gd name="connsiteX11" fmla="*/ 2980925 w 3907971"/>
                <a:gd name="connsiteY11" fmla="*/ 1275 h 1113326"/>
                <a:gd name="connsiteX0" fmla="*/ 3895926 w 3907971"/>
                <a:gd name="connsiteY0" fmla="*/ 1065876 h 1301403"/>
                <a:gd name="connsiteX1" fmla="*/ 3907971 w 3907971"/>
                <a:gd name="connsiteY1" fmla="*/ 1065997 h 1301403"/>
                <a:gd name="connsiteX2" fmla="*/ 3907971 w 3907971"/>
                <a:gd name="connsiteY2" fmla="*/ 1117372 h 1301403"/>
                <a:gd name="connsiteX3" fmla="*/ 3907971 w 3907971"/>
                <a:gd name="connsiteY3" fmla="*/ 1117370 h 1301403"/>
                <a:gd name="connsiteX4" fmla="*/ 3903237 w 3907971"/>
                <a:gd name="connsiteY4" fmla="*/ 1088171 h 1301403"/>
                <a:gd name="connsiteX5" fmla="*/ 3895926 w 3907971"/>
                <a:gd name="connsiteY5" fmla="*/ 1065876 h 1301403"/>
                <a:gd name="connsiteX6" fmla="*/ 2980925 w 3907971"/>
                <a:gd name="connsiteY6" fmla="*/ 5321 h 1301403"/>
                <a:gd name="connsiteX7" fmla="*/ 3627255 w 3907971"/>
                <a:gd name="connsiteY7" fmla="*/ 1301403 h 1301403"/>
                <a:gd name="connsiteX8" fmla="*/ 0 w 3907971"/>
                <a:gd name="connsiteY8" fmla="*/ 1026655 h 1301403"/>
                <a:gd name="connsiteX9" fmla="*/ 1054134 w 3907971"/>
                <a:gd name="connsiteY9" fmla="*/ 351296 h 1301403"/>
                <a:gd name="connsiteX10" fmla="*/ 1828800 w 3907971"/>
                <a:gd name="connsiteY10" fmla="*/ 823455 h 1301403"/>
                <a:gd name="connsiteX11" fmla="*/ 2980925 w 3907971"/>
                <a:gd name="connsiteY11" fmla="*/ 5321 h 1301403"/>
                <a:gd name="connsiteX0" fmla="*/ 3903237 w 3907971"/>
                <a:gd name="connsiteY0" fmla="*/ 1088171 h 1301403"/>
                <a:gd name="connsiteX1" fmla="*/ 3907971 w 3907971"/>
                <a:gd name="connsiteY1" fmla="*/ 1065997 h 1301403"/>
                <a:gd name="connsiteX2" fmla="*/ 3907971 w 3907971"/>
                <a:gd name="connsiteY2" fmla="*/ 1117372 h 1301403"/>
                <a:gd name="connsiteX3" fmla="*/ 3907971 w 3907971"/>
                <a:gd name="connsiteY3" fmla="*/ 1117370 h 1301403"/>
                <a:gd name="connsiteX4" fmla="*/ 3903237 w 3907971"/>
                <a:gd name="connsiteY4" fmla="*/ 1088171 h 1301403"/>
                <a:gd name="connsiteX5" fmla="*/ 2980925 w 3907971"/>
                <a:gd name="connsiteY5" fmla="*/ 5321 h 1301403"/>
                <a:gd name="connsiteX6" fmla="*/ 3627255 w 3907971"/>
                <a:gd name="connsiteY6" fmla="*/ 1301403 h 1301403"/>
                <a:gd name="connsiteX7" fmla="*/ 0 w 3907971"/>
                <a:gd name="connsiteY7" fmla="*/ 1026655 h 1301403"/>
                <a:gd name="connsiteX8" fmla="*/ 1054134 w 3907971"/>
                <a:gd name="connsiteY8" fmla="*/ 351296 h 1301403"/>
                <a:gd name="connsiteX9" fmla="*/ 1828800 w 3907971"/>
                <a:gd name="connsiteY9" fmla="*/ 823455 h 1301403"/>
                <a:gd name="connsiteX10" fmla="*/ 2980925 w 3907971"/>
                <a:gd name="connsiteY10" fmla="*/ 5321 h 1301403"/>
                <a:gd name="connsiteX0" fmla="*/ 3907971 w 3907971"/>
                <a:gd name="connsiteY0" fmla="*/ 1117370 h 1301403"/>
                <a:gd name="connsiteX1" fmla="*/ 3907971 w 3907971"/>
                <a:gd name="connsiteY1" fmla="*/ 1065997 h 1301403"/>
                <a:gd name="connsiteX2" fmla="*/ 3907971 w 3907971"/>
                <a:gd name="connsiteY2" fmla="*/ 1117372 h 1301403"/>
                <a:gd name="connsiteX3" fmla="*/ 3907971 w 3907971"/>
                <a:gd name="connsiteY3" fmla="*/ 1117370 h 1301403"/>
                <a:gd name="connsiteX4" fmla="*/ 2980925 w 3907971"/>
                <a:gd name="connsiteY4" fmla="*/ 5321 h 1301403"/>
                <a:gd name="connsiteX5" fmla="*/ 3627255 w 3907971"/>
                <a:gd name="connsiteY5" fmla="*/ 1301403 h 1301403"/>
                <a:gd name="connsiteX6" fmla="*/ 0 w 3907971"/>
                <a:gd name="connsiteY6" fmla="*/ 1026655 h 1301403"/>
                <a:gd name="connsiteX7" fmla="*/ 1054134 w 3907971"/>
                <a:gd name="connsiteY7" fmla="*/ 351296 h 1301403"/>
                <a:gd name="connsiteX8" fmla="*/ 1828800 w 3907971"/>
                <a:gd name="connsiteY8" fmla="*/ 823455 h 1301403"/>
                <a:gd name="connsiteX9" fmla="*/ 2980925 w 3907971"/>
                <a:gd name="connsiteY9" fmla="*/ 5321 h 1301403"/>
                <a:gd name="connsiteX0" fmla="*/ 3907971 w 3907971"/>
                <a:gd name="connsiteY0" fmla="*/ 1117372 h 1301403"/>
                <a:gd name="connsiteX1" fmla="*/ 3907971 w 3907971"/>
                <a:gd name="connsiteY1" fmla="*/ 1065997 h 1301403"/>
                <a:gd name="connsiteX2" fmla="*/ 3907971 w 3907971"/>
                <a:gd name="connsiteY2" fmla="*/ 1117372 h 1301403"/>
                <a:gd name="connsiteX3" fmla="*/ 2980925 w 3907971"/>
                <a:gd name="connsiteY3" fmla="*/ 5321 h 1301403"/>
                <a:gd name="connsiteX4" fmla="*/ 3627255 w 3907971"/>
                <a:gd name="connsiteY4" fmla="*/ 1301403 h 1301403"/>
                <a:gd name="connsiteX5" fmla="*/ 0 w 3907971"/>
                <a:gd name="connsiteY5" fmla="*/ 1026655 h 1301403"/>
                <a:gd name="connsiteX6" fmla="*/ 1054134 w 3907971"/>
                <a:gd name="connsiteY6" fmla="*/ 351296 h 1301403"/>
                <a:gd name="connsiteX7" fmla="*/ 1828800 w 3907971"/>
                <a:gd name="connsiteY7" fmla="*/ 823455 h 1301403"/>
                <a:gd name="connsiteX8" fmla="*/ 2980925 w 3907971"/>
                <a:gd name="connsiteY8" fmla="*/ 5321 h 1301403"/>
                <a:gd name="connsiteX0" fmla="*/ 2980925 w 3627255"/>
                <a:gd name="connsiteY0" fmla="*/ 5321 h 1301403"/>
                <a:gd name="connsiteX1" fmla="*/ 3627255 w 3627255"/>
                <a:gd name="connsiteY1" fmla="*/ 1301403 h 1301403"/>
                <a:gd name="connsiteX2" fmla="*/ 0 w 3627255"/>
                <a:gd name="connsiteY2" fmla="*/ 1026655 h 1301403"/>
                <a:gd name="connsiteX3" fmla="*/ 1054134 w 3627255"/>
                <a:gd name="connsiteY3" fmla="*/ 351296 h 1301403"/>
                <a:gd name="connsiteX4" fmla="*/ 1828800 w 3627255"/>
                <a:gd name="connsiteY4" fmla="*/ 823455 h 1301403"/>
                <a:gd name="connsiteX5" fmla="*/ 2980925 w 3627255"/>
                <a:gd name="connsiteY5" fmla="*/ 5321 h 1301403"/>
                <a:gd name="connsiteX0" fmla="*/ 2980925 w 3636809"/>
                <a:gd name="connsiteY0" fmla="*/ 5321 h 1301403"/>
                <a:gd name="connsiteX1" fmla="*/ 3627255 w 3636809"/>
                <a:gd name="connsiteY1" fmla="*/ 1301403 h 1301403"/>
                <a:gd name="connsiteX2" fmla="*/ 0 w 3636809"/>
                <a:gd name="connsiteY2" fmla="*/ 1026655 h 1301403"/>
                <a:gd name="connsiteX3" fmla="*/ 1054134 w 3636809"/>
                <a:gd name="connsiteY3" fmla="*/ 351296 h 1301403"/>
                <a:gd name="connsiteX4" fmla="*/ 1828800 w 3636809"/>
                <a:gd name="connsiteY4" fmla="*/ 823455 h 1301403"/>
                <a:gd name="connsiteX5" fmla="*/ 2980925 w 3636809"/>
                <a:gd name="connsiteY5" fmla="*/ 5321 h 1301403"/>
                <a:gd name="connsiteX0" fmla="*/ 2980925 w 3636809"/>
                <a:gd name="connsiteY0" fmla="*/ 5321 h 1301403"/>
                <a:gd name="connsiteX1" fmla="*/ 3627255 w 3636809"/>
                <a:gd name="connsiteY1" fmla="*/ 1301403 h 1301403"/>
                <a:gd name="connsiteX2" fmla="*/ 0 w 3636809"/>
                <a:gd name="connsiteY2" fmla="*/ 1026655 h 1301403"/>
                <a:gd name="connsiteX3" fmla="*/ 1054134 w 3636809"/>
                <a:gd name="connsiteY3" fmla="*/ 351296 h 1301403"/>
                <a:gd name="connsiteX4" fmla="*/ 1828800 w 3636809"/>
                <a:gd name="connsiteY4" fmla="*/ 823455 h 1301403"/>
                <a:gd name="connsiteX5" fmla="*/ 2980925 w 3636809"/>
                <a:gd name="connsiteY5" fmla="*/ 5321 h 1301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36809" h="1301403">
                  <a:moveTo>
                    <a:pt x="2980925" y="5321"/>
                  </a:moveTo>
                  <a:cubicBezTo>
                    <a:pt x="3280668" y="84979"/>
                    <a:pt x="3706020" y="948878"/>
                    <a:pt x="3627255" y="1301403"/>
                  </a:cubicBezTo>
                  <a:lnTo>
                    <a:pt x="0" y="1026655"/>
                  </a:lnTo>
                  <a:cubicBezTo>
                    <a:pt x="197276" y="559437"/>
                    <a:pt x="356885" y="397426"/>
                    <a:pt x="1054134" y="351296"/>
                  </a:cubicBezTo>
                  <a:cubicBezTo>
                    <a:pt x="1385214" y="331054"/>
                    <a:pt x="1507668" y="881118"/>
                    <a:pt x="1828800" y="823455"/>
                  </a:cubicBezTo>
                  <a:cubicBezTo>
                    <a:pt x="2149932" y="765793"/>
                    <a:pt x="2681182" y="-74337"/>
                    <a:pt x="2980925" y="5321"/>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flipH="1">
            <a:off x="3037003" y="2528515"/>
            <a:ext cx="7128166" cy="1666163"/>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 name="connsiteX0" fmla="*/ 0 w 5103705"/>
              <a:gd name="connsiteY0" fmla="*/ 1439618 h 2218348"/>
              <a:gd name="connsiteX1" fmla="*/ 653143 w 5103705"/>
              <a:gd name="connsiteY1" fmla="*/ 554247 h 2218348"/>
              <a:gd name="connsiteX2" fmla="*/ 1596572 w 5103705"/>
              <a:gd name="connsiteY2" fmla="*/ 1265447 h 2218348"/>
              <a:gd name="connsiteX3" fmla="*/ 2090058 w 5103705"/>
              <a:gd name="connsiteY3" fmla="*/ 2704 h 2218348"/>
              <a:gd name="connsiteX4" fmla="*/ 3280229 w 5103705"/>
              <a:gd name="connsiteY4" fmla="*/ 917104 h 2218348"/>
              <a:gd name="connsiteX5" fmla="*/ 4455886 w 5103705"/>
              <a:gd name="connsiteY5" fmla="*/ 467161 h 2218348"/>
              <a:gd name="connsiteX6" fmla="*/ 4963886 w 5103705"/>
              <a:gd name="connsiteY6" fmla="*/ 873561 h 2218348"/>
              <a:gd name="connsiteX7" fmla="*/ 5092595 w 5103705"/>
              <a:gd name="connsiteY7" fmla="*/ 2218348 h 2218348"/>
              <a:gd name="connsiteX0" fmla="*/ 0 w 5098862"/>
              <a:gd name="connsiteY0" fmla="*/ 1439618 h 2218348"/>
              <a:gd name="connsiteX1" fmla="*/ 653143 w 5098862"/>
              <a:gd name="connsiteY1" fmla="*/ 554247 h 2218348"/>
              <a:gd name="connsiteX2" fmla="*/ 1596572 w 5098862"/>
              <a:gd name="connsiteY2" fmla="*/ 1265447 h 2218348"/>
              <a:gd name="connsiteX3" fmla="*/ 2090058 w 5098862"/>
              <a:gd name="connsiteY3" fmla="*/ 2704 h 2218348"/>
              <a:gd name="connsiteX4" fmla="*/ 3280229 w 5098862"/>
              <a:gd name="connsiteY4" fmla="*/ 917104 h 2218348"/>
              <a:gd name="connsiteX5" fmla="*/ 4455886 w 5098862"/>
              <a:gd name="connsiteY5" fmla="*/ 467161 h 2218348"/>
              <a:gd name="connsiteX6" fmla="*/ 4867354 w 5098862"/>
              <a:gd name="connsiteY6" fmla="*/ 937313 h 2218348"/>
              <a:gd name="connsiteX7" fmla="*/ 5092595 w 5098862"/>
              <a:gd name="connsiteY7" fmla="*/ 2218348 h 2218348"/>
              <a:gd name="connsiteX0" fmla="*/ 0 w 5098862"/>
              <a:gd name="connsiteY0" fmla="*/ 1439618 h 2218348"/>
              <a:gd name="connsiteX1" fmla="*/ 653143 w 5098862"/>
              <a:gd name="connsiteY1" fmla="*/ 554247 h 2218348"/>
              <a:gd name="connsiteX2" fmla="*/ 1596572 w 5098862"/>
              <a:gd name="connsiteY2" fmla="*/ 1265447 h 2218348"/>
              <a:gd name="connsiteX3" fmla="*/ 2090058 w 5098862"/>
              <a:gd name="connsiteY3" fmla="*/ 2704 h 2218348"/>
              <a:gd name="connsiteX4" fmla="*/ 3280229 w 5098862"/>
              <a:gd name="connsiteY4" fmla="*/ 917104 h 2218348"/>
              <a:gd name="connsiteX5" fmla="*/ 4455886 w 5098862"/>
              <a:gd name="connsiteY5" fmla="*/ 467161 h 2218348"/>
              <a:gd name="connsiteX6" fmla="*/ 4867354 w 5098862"/>
              <a:gd name="connsiteY6" fmla="*/ 937313 h 2218348"/>
              <a:gd name="connsiteX7" fmla="*/ 5092595 w 5098862"/>
              <a:gd name="connsiteY7" fmla="*/ 2218348 h 2218348"/>
              <a:gd name="connsiteX0" fmla="*/ 0 w 5099565"/>
              <a:gd name="connsiteY0" fmla="*/ 1439618 h 2218348"/>
              <a:gd name="connsiteX1" fmla="*/ 653143 w 5099565"/>
              <a:gd name="connsiteY1" fmla="*/ 554247 h 2218348"/>
              <a:gd name="connsiteX2" fmla="*/ 1596572 w 5099565"/>
              <a:gd name="connsiteY2" fmla="*/ 1265447 h 2218348"/>
              <a:gd name="connsiteX3" fmla="*/ 2090058 w 5099565"/>
              <a:gd name="connsiteY3" fmla="*/ 2704 h 2218348"/>
              <a:gd name="connsiteX4" fmla="*/ 3280229 w 5099565"/>
              <a:gd name="connsiteY4" fmla="*/ 917104 h 2218348"/>
              <a:gd name="connsiteX5" fmla="*/ 4455886 w 5099565"/>
              <a:gd name="connsiteY5" fmla="*/ 467161 h 2218348"/>
              <a:gd name="connsiteX6" fmla="*/ 4867354 w 5099565"/>
              <a:gd name="connsiteY6" fmla="*/ 937313 h 2218348"/>
              <a:gd name="connsiteX7" fmla="*/ 5092595 w 5099565"/>
              <a:gd name="connsiteY7" fmla="*/ 2218348 h 2218348"/>
              <a:gd name="connsiteX0" fmla="*/ 0 w 5030614"/>
              <a:gd name="connsiteY0" fmla="*/ 3049383 h 3049383"/>
              <a:gd name="connsiteX1" fmla="*/ 584192 w 5030614"/>
              <a:gd name="connsiteY1" fmla="*/ 554247 h 3049383"/>
              <a:gd name="connsiteX2" fmla="*/ 1527621 w 5030614"/>
              <a:gd name="connsiteY2" fmla="*/ 1265447 h 3049383"/>
              <a:gd name="connsiteX3" fmla="*/ 2021107 w 5030614"/>
              <a:gd name="connsiteY3" fmla="*/ 2704 h 3049383"/>
              <a:gd name="connsiteX4" fmla="*/ 3211278 w 5030614"/>
              <a:gd name="connsiteY4" fmla="*/ 917104 h 3049383"/>
              <a:gd name="connsiteX5" fmla="*/ 4386935 w 5030614"/>
              <a:gd name="connsiteY5" fmla="*/ 467161 h 3049383"/>
              <a:gd name="connsiteX6" fmla="*/ 4798403 w 5030614"/>
              <a:gd name="connsiteY6" fmla="*/ 937313 h 3049383"/>
              <a:gd name="connsiteX7" fmla="*/ 5023644 w 5030614"/>
              <a:gd name="connsiteY7" fmla="*/ 2218348 h 3049383"/>
              <a:gd name="connsiteX0" fmla="*/ 18493 w 5049107"/>
              <a:gd name="connsiteY0" fmla="*/ 3049383 h 3049383"/>
              <a:gd name="connsiteX1" fmla="*/ 602685 w 5049107"/>
              <a:gd name="connsiteY1" fmla="*/ 554247 h 3049383"/>
              <a:gd name="connsiteX2" fmla="*/ 1546114 w 5049107"/>
              <a:gd name="connsiteY2" fmla="*/ 1265447 h 3049383"/>
              <a:gd name="connsiteX3" fmla="*/ 2039600 w 5049107"/>
              <a:gd name="connsiteY3" fmla="*/ 2704 h 3049383"/>
              <a:gd name="connsiteX4" fmla="*/ 3229771 w 5049107"/>
              <a:gd name="connsiteY4" fmla="*/ 917104 h 3049383"/>
              <a:gd name="connsiteX5" fmla="*/ 4405428 w 5049107"/>
              <a:gd name="connsiteY5" fmla="*/ 467161 h 3049383"/>
              <a:gd name="connsiteX6" fmla="*/ 4816896 w 5049107"/>
              <a:gd name="connsiteY6" fmla="*/ 937313 h 3049383"/>
              <a:gd name="connsiteX7" fmla="*/ 5042137 w 5049107"/>
              <a:gd name="connsiteY7" fmla="*/ 2218348 h 3049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49107" h="3049383">
                <a:moveTo>
                  <a:pt x="18493" y="3049383"/>
                </a:moveTo>
                <a:cubicBezTo>
                  <a:pt x="-95965" y="1792421"/>
                  <a:pt x="348081" y="851570"/>
                  <a:pt x="602685" y="554247"/>
                </a:cubicBezTo>
                <a:cubicBezTo>
                  <a:pt x="857289" y="256924"/>
                  <a:pt x="1306628" y="1357371"/>
                  <a:pt x="1546114" y="1265447"/>
                </a:cubicBezTo>
                <a:cubicBezTo>
                  <a:pt x="1785600" y="1173523"/>
                  <a:pt x="1758991" y="60761"/>
                  <a:pt x="2039600" y="2704"/>
                </a:cubicBezTo>
                <a:cubicBezTo>
                  <a:pt x="2320209" y="-55353"/>
                  <a:pt x="2835466" y="839695"/>
                  <a:pt x="3229771" y="917104"/>
                </a:cubicBezTo>
                <a:cubicBezTo>
                  <a:pt x="3624076" y="994513"/>
                  <a:pt x="4140907" y="463793"/>
                  <a:pt x="4405428" y="467161"/>
                </a:cubicBezTo>
                <a:cubicBezTo>
                  <a:pt x="4669949" y="470529"/>
                  <a:pt x="4695455" y="549818"/>
                  <a:pt x="4816896" y="937313"/>
                </a:cubicBezTo>
                <a:cubicBezTo>
                  <a:pt x="4924547" y="1340744"/>
                  <a:pt x="5084470" y="2209881"/>
                  <a:pt x="5042137" y="2218348"/>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帆足圭吾 - 結衣の決意">
            <a:hlinkClick r:id="" action="ppaction://media"/>
          </p:cNvPr>
          <p:cNvPicPr>
            <a:picLocks noChangeAspect="1"/>
          </p:cNvPicPr>
          <p:nvPr>
            <a:audioFile r:link="rId1"/>
            <p:extLst>
              <p:ext uri="{DAA4B4D4-6D71-4841-9C94-3DE7FCFB9230}">
                <p14:media xmlns:p14="http://schemas.microsoft.com/office/powerpoint/2010/main" r:embed="rId2">
                  <p14:trim st="400"/>
                </p14:media>
              </p:ext>
            </p:extLst>
          </p:nvPr>
        </p:nvPicPr>
        <p:blipFill>
          <a:blip r:embed="rId5"/>
          <a:stretch>
            <a:fillRect/>
          </a:stretch>
        </p:blipFill>
        <p:spPr>
          <a:xfrm>
            <a:off x="13572101" y="6553200"/>
            <a:ext cx="609600" cy="609600"/>
          </a:xfrm>
          <a:prstGeom prst="rect">
            <a:avLst/>
          </a:prstGeom>
        </p:spPr>
      </p:pic>
      <p:sp>
        <p:nvSpPr>
          <p:cNvPr id="5" name="文本框 4"/>
          <p:cNvSpPr txBox="1"/>
          <p:nvPr/>
        </p:nvSpPr>
        <p:spPr>
          <a:xfrm>
            <a:off x="8488153" y="1307028"/>
            <a:ext cx="1846659" cy="2316898"/>
          </a:xfrm>
          <a:prstGeom prst="rect">
            <a:avLst/>
          </a:prstGeom>
          <a:noFill/>
        </p:spPr>
        <p:txBody>
          <a:bodyPr vert="eaVert" wrap="square" rtlCol="0">
            <a:spAutoFit/>
          </a:bodyPr>
          <a:lstStyle/>
          <a:p>
            <a:pPr algn="r">
              <a:lnSpc>
                <a:spcPct val="150000"/>
              </a:lnSpc>
            </a:pPr>
            <a:r>
              <a:rPr lang="zh-CN" altLang="en-US" sz="3600" dirty="0" smtClean="0">
                <a:solidFill>
                  <a:srgbClr val="FFC88C"/>
                </a:solidFill>
                <a:effectLst>
                  <a:glow rad="101600">
                    <a:srgbClr val="2A374A">
                      <a:alpha val="40000"/>
                    </a:srgbClr>
                  </a:glow>
                </a:effectLst>
                <a:latin typeface="+mj-ea"/>
                <a:ea typeface="+mj-ea"/>
              </a:rPr>
              <a:t>西 江 月 </a:t>
            </a:r>
            <a:r>
              <a:rPr lang="en-US" altLang="zh-CN" sz="3600" dirty="0" smtClean="0">
                <a:solidFill>
                  <a:srgbClr val="FFC88C"/>
                </a:solidFill>
                <a:effectLst>
                  <a:glow rad="101600">
                    <a:srgbClr val="2A374A">
                      <a:alpha val="40000"/>
                    </a:srgbClr>
                  </a:glow>
                </a:effectLst>
                <a:latin typeface="+mj-ea"/>
                <a:ea typeface="+mj-ea"/>
              </a:rPr>
              <a:t>.</a:t>
            </a:r>
          </a:p>
          <a:p>
            <a:pPr algn="r">
              <a:lnSpc>
                <a:spcPct val="150000"/>
              </a:lnSpc>
            </a:pPr>
            <a:r>
              <a:rPr lang="zh-CN" altLang="en-US" sz="3600" dirty="0" smtClean="0">
                <a:solidFill>
                  <a:srgbClr val="FFC88C"/>
                </a:solidFill>
                <a:effectLst>
                  <a:glow rad="101600">
                    <a:srgbClr val="2A374A">
                      <a:alpha val="40000"/>
                    </a:srgbClr>
                  </a:glow>
                </a:effectLst>
                <a:latin typeface="+mj-ea"/>
                <a:ea typeface="+mj-ea"/>
              </a:rPr>
              <a:t>茶 词</a:t>
            </a:r>
            <a:endParaRPr lang="zh-CN" altLang="en-US" sz="3600" dirty="0">
              <a:solidFill>
                <a:srgbClr val="FFC88C"/>
              </a:solidFill>
              <a:effectLst>
                <a:glow rad="101600">
                  <a:srgbClr val="2A374A">
                    <a:alpha val="40000"/>
                  </a:srgbClr>
                </a:glow>
              </a:effectLst>
              <a:latin typeface="+mj-ea"/>
              <a:ea typeface="+mj-ea"/>
            </a:endParaRPr>
          </a:p>
        </p:txBody>
      </p:sp>
      <p:sp>
        <p:nvSpPr>
          <p:cNvPr id="21" name="任意多边形 20"/>
          <p:cNvSpPr/>
          <p:nvPr/>
        </p:nvSpPr>
        <p:spPr>
          <a:xfrm flipH="1">
            <a:off x="8143501" y="3646880"/>
            <a:ext cx="4212979" cy="959780"/>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 name="connsiteX0" fmla="*/ 3895926 w 3907971"/>
              <a:gd name="connsiteY0" fmla="*/ 1142547 h 1194043"/>
              <a:gd name="connsiteX1" fmla="*/ 3907971 w 3907971"/>
              <a:gd name="connsiteY1" fmla="*/ 1142668 h 1194043"/>
              <a:gd name="connsiteX2" fmla="*/ 3907971 w 3907971"/>
              <a:gd name="connsiteY2" fmla="*/ 1194043 h 1194043"/>
              <a:gd name="connsiteX3" fmla="*/ 3907971 w 3907971"/>
              <a:gd name="connsiteY3" fmla="*/ 1194041 h 1194043"/>
              <a:gd name="connsiteX4" fmla="*/ 3903237 w 3907971"/>
              <a:gd name="connsiteY4" fmla="*/ 1164842 h 1194043"/>
              <a:gd name="connsiteX5" fmla="*/ 3895926 w 3907971"/>
              <a:gd name="connsiteY5" fmla="*/ 1142547 h 1194043"/>
              <a:gd name="connsiteX6" fmla="*/ 3033485 w 3907971"/>
              <a:gd name="connsiteY6" fmla="*/ 240 h 1194043"/>
              <a:gd name="connsiteX7" fmla="*/ 3817257 w 3907971"/>
              <a:gd name="connsiteY7" fmla="*/ 1001726 h 1194043"/>
              <a:gd name="connsiteX8" fmla="*/ 3890055 w 3907971"/>
              <a:gd name="connsiteY8" fmla="*/ 1124644 h 1194043"/>
              <a:gd name="connsiteX9" fmla="*/ 3895926 w 3907971"/>
              <a:gd name="connsiteY9" fmla="*/ 1142547 h 1194043"/>
              <a:gd name="connsiteX10" fmla="*/ 0 w 3907971"/>
              <a:gd name="connsiteY10" fmla="*/ 1103326 h 1194043"/>
              <a:gd name="connsiteX11" fmla="*/ 676400 w 3907971"/>
              <a:gd name="connsiteY11" fmla="*/ 178954 h 1194043"/>
              <a:gd name="connsiteX12" fmla="*/ 1828800 w 3907971"/>
              <a:gd name="connsiteY12" fmla="*/ 900126 h 1194043"/>
              <a:gd name="connsiteX13" fmla="*/ 3033485 w 3907971"/>
              <a:gd name="connsiteY13" fmla="*/ 240 h 1194043"/>
              <a:gd name="connsiteX0" fmla="*/ 3895926 w 3907971"/>
              <a:gd name="connsiteY0" fmla="*/ 1290200 h 1341696"/>
              <a:gd name="connsiteX1" fmla="*/ 3907971 w 3907971"/>
              <a:gd name="connsiteY1" fmla="*/ 1290321 h 1341696"/>
              <a:gd name="connsiteX2" fmla="*/ 3907971 w 3907971"/>
              <a:gd name="connsiteY2" fmla="*/ 1341696 h 1341696"/>
              <a:gd name="connsiteX3" fmla="*/ 3907971 w 3907971"/>
              <a:gd name="connsiteY3" fmla="*/ 1341694 h 1341696"/>
              <a:gd name="connsiteX4" fmla="*/ 3903237 w 3907971"/>
              <a:gd name="connsiteY4" fmla="*/ 1312495 h 1341696"/>
              <a:gd name="connsiteX5" fmla="*/ 3895926 w 3907971"/>
              <a:gd name="connsiteY5" fmla="*/ 1290200 h 1341696"/>
              <a:gd name="connsiteX6" fmla="*/ 3566742 w 3907971"/>
              <a:gd name="connsiteY6" fmla="*/ 210 h 1341696"/>
              <a:gd name="connsiteX7" fmla="*/ 3817257 w 3907971"/>
              <a:gd name="connsiteY7" fmla="*/ 1149379 h 1341696"/>
              <a:gd name="connsiteX8" fmla="*/ 3890055 w 3907971"/>
              <a:gd name="connsiteY8" fmla="*/ 1272297 h 1341696"/>
              <a:gd name="connsiteX9" fmla="*/ 3895926 w 3907971"/>
              <a:gd name="connsiteY9" fmla="*/ 1290200 h 1341696"/>
              <a:gd name="connsiteX10" fmla="*/ 0 w 3907971"/>
              <a:gd name="connsiteY10" fmla="*/ 1250979 h 1341696"/>
              <a:gd name="connsiteX11" fmla="*/ 676400 w 3907971"/>
              <a:gd name="connsiteY11" fmla="*/ 326607 h 1341696"/>
              <a:gd name="connsiteX12" fmla="*/ 1828800 w 3907971"/>
              <a:gd name="connsiteY12" fmla="*/ 1047779 h 1341696"/>
              <a:gd name="connsiteX13" fmla="*/ 3566742 w 3907971"/>
              <a:gd name="connsiteY13" fmla="*/ 210 h 1341696"/>
              <a:gd name="connsiteX0" fmla="*/ 3895926 w 4065883"/>
              <a:gd name="connsiteY0" fmla="*/ 1291188 h 1342684"/>
              <a:gd name="connsiteX1" fmla="*/ 3907971 w 4065883"/>
              <a:gd name="connsiteY1" fmla="*/ 1291309 h 1342684"/>
              <a:gd name="connsiteX2" fmla="*/ 3907971 w 4065883"/>
              <a:gd name="connsiteY2" fmla="*/ 1342684 h 1342684"/>
              <a:gd name="connsiteX3" fmla="*/ 3907971 w 4065883"/>
              <a:gd name="connsiteY3" fmla="*/ 1342682 h 1342684"/>
              <a:gd name="connsiteX4" fmla="*/ 3903237 w 4065883"/>
              <a:gd name="connsiteY4" fmla="*/ 1313483 h 1342684"/>
              <a:gd name="connsiteX5" fmla="*/ 3895926 w 4065883"/>
              <a:gd name="connsiteY5" fmla="*/ 1291188 h 1342684"/>
              <a:gd name="connsiteX6" fmla="*/ 3566742 w 4065883"/>
              <a:gd name="connsiteY6" fmla="*/ 1198 h 1342684"/>
              <a:gd name="connsiteX7" fmla="*/ 4057824 w 4065883"/>
              <a:gd name="connsiteY7" fmla="*/ 849093 h 1342684"/>
              <a:gd name="connsiteX8" fmla="*/ 3890055 w 4065883"/>
              <a:gd name="connsiteY8" fmla="*/ 1273285 h 1342684"/>
              <a:gd name="connsiteX9" fmla="*/ 3895926 w 4065883"/>
              <a:gd name="connsiteY9" fmla="*/ 1291188 h 1342684"/>
              <a:gd name="connsiteX10" fmla="*/ 0 w 4065883"/>
              <a:gd name="connsiteY10" fmla="*/ 1251967 h 1342684"/>
              <a:gd name="connsiteX11" fmla="*/ 676400 w 4065883"/>
              <a:gd name="connsiteY11" fmla="*/ 327595 h 1342684"/>
              <a:gd name="connsiteX12" fmla="*/ 1828800 w 4065883"/>
              <a:gd name="connsiteY12" fmla="*/ 1048767 h 1342684"/>
              <a:gd name="connsiteX13" fmla="*/ 3566742 w 4065883"/>
              <a:gd name="connsiteY13" fmla="*/ 1198 h 1342684"/>
              <a:gd name="connsiteX0" fmla="*/ 3895926 w 4064904"/>
              <a:gd name="connsiteY0" fmla="*/ 964775 h 1016271"/>
              <a:gd name="connsiteX1" fmla="*/ 3907971 w 4064904"/>
              <a:gd name="connsiteY1" fmla="*/ 964896 h 1016271"/>
              <a:gd name="connsiteX2" fmla="*/ 3907971 w 4064904"/>
              <a:gd name="connsiteY2" fmla="*/ 1016271 h 1016271"/>
              <a:gd name="connsiteX3" fmla="*/ 3907971 w 4064904"/>
              <a:gd name="connsiteY3" fmla="*/ 1016269 h 1016271"/>
              <a:gd name="connsiteX4" fmla="*/ 3903237 w 4064904"/>
              <a:gd name="connsiteY4" fmla="*/ 987070 h 1016271"/>
              <a:gd name="connsiteX5" fmla="*/ 3895926 w 4064904"/>
              <a:gd name="connsiteY5" fmla="*/ 964775 h 1016271"/>
              <a:gd name="connsiteX6" fmla="*/ 3590799 w 4064904"/>
              <a:gd name="connsiteY6" fmla="*/ 300960 h 1016271"/>
              <a:gd name="connsiteX7" fmla="*/ 4057824 w 4064904"/>
              <a:gd name="connsiteY7" fmla="*/ 522680 h 1016271"/>
              <a:gd name="connsiteX8" fmla="*/ 3890055 w 4064904"/>
              <a:gd name="connsiteY8" fmla="*/ 946872 h 1016271"/>
              <a:gd name="connsiteX9" fmla="*/ 3895926 w 4064904"/>
              <a:gd name="connsiteY9" fmla="*/ 964775 h 1016271"/>
              <a:gd name="connsiteX10" fmla="*/ 0 w 4064904"/>
              <a:gd name="connsiteY10" fmla="*/ 925554 h 1016271"/>
              <a:gd name="connsiteX11" fmla="*/ 676400 w 4064904"/>
              <a:gd name="connsiteY11" fmla="*/ 1182 h 1016271"/>
              <a:gd name="connsiteX12" fmla="*/ 1828800 w 4064904"/>
              <a:gd name="connsiteY12" fmla="*/ 722354 h 1016271"/>
              <a:gd name="connsiteX13" fmla="*/ 3590799 w 4064904"/>
              <a:gd name="connsiteY13" fmla="*/ 300960 h 1016271"/>
              <a:gd name="connsiteX0" fmla="*/ 3895926 w 4082751"/>
              <a:gd name="connsiteY0" fmla="*/ 1061261 h 1112757"/>
              <a:gd name="connsiteX1" fmla="*/ 3907971 w 4082751"/>
              <a:gd name="connsiteY1" fmla="*/ 1061382 h 1112757"/>
              <a:gd name="connsiteX2" fmla="*/ 3907971 w 4082751"/>
              <a:gd name="connsiteY2" fmla="*/ 1112757 h 1112757"/>
              <a:gd name="connsiteX3" fmla="*/ 3907971 w 4082751"/>
              <a:gd name="connsiteY3" fmla="*/ 1112755 h 1112757"/>
              <a:gd name="connsiteX4" fmla="*/ 3903237 w 4082751"/>
              <a:gd name="connsiteY4" fmla="*/ 1083556 h 1112757"/>
              <a:gd name="connsiteX5" fmla="*/ 3895926 w 4082751"/>
              <a:gd name="connsiteY5" fmla="*/ 1061261 h 1112757"/>
              <a:gd name="connsiteX6" fmla="*/ 3229948 w 4082751"/>
              <a:gd name="connsiteY6" fmla="*/ 1656 h 1112757"/>
              <a:gd name="connsiteX7" fmla="*/ 4057824 w 4082751"/>
              <a:gd name="connsiteY7" fmla="*/ 619166 h 1112757"/>
              <a:gd name="connsiteX8" fmla="*/ 3890055 w 4082751"/>
              <a:gd name="connsiteY8" fmla="*/ 1043358 h 1112757"/>
              <a:gd name="connsiteX9" fmla="*/ 3895926 w 4082751"/>
              <a:gd name="connsiteY9" fmla="*/ 1061261 h 1112757"/>
              <a:gd name="connsiteX10" fmla="*/ 0 w 4082751"/>
              <a:gd name="connsiteY10" fmla="*/ 1022040 h 1112757"/>
              <a:gd name="connsiteX11" fmla="*/ 676400 w 4082751"/>
              <a:gd name="connsiteY11" fmla="*/ 97668 h 1112757"/>
              <a:gd name="connsiteX12" fmla="*/ 1828800 w 4082751"/>
              <a:gd name="connsiteY12" fmla="*/ 818840 h 1112757"/>
              <a:gd name="connsiteX13" fmla="*/ 3229948 w 4082751"/>
              <a:gd name="connsiteY13" fmla="*/ 1656 h 1112757"/>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95926 w 4132717"/>
              <a:gd name="connsiteY9" fmla="*/ 1061194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87907 w 4132717"/>
              <a:gd name="connsiteY9" fmla="*/ 801273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895926 w 4132717"/>
              <a:gd name="connsiteY5" fmla="*/ 1061194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903237 w 4132717"/>
              <a:gd name="connsiteY0" fmla="*/ 1083489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229948 w 4132717"/>
              <a:gd name="connsiteY5" fmla="*/ 1589 h 1321117"/>
              <a:gd name="connsiteX6" fmla="*/ 4057824 w 4132717"/>
              <a:gd name="connsiteY6" fmla="*/ 619099 h 1321117"/>
              <a:gd name="connsiteX7" fmla="*/ 4102556 w 4132717"/>
              <a:gd name="connsiteY7" fmla="*/ 913330 h 1321117"/>
              <a:gd name="connsiteX8" fmla="*/ 3944039 w 4132717"/>
              <a:gd name="connsiteY8" fmla="*/ 1321117 h 1321117"/>
              <a:gd name="connsiteX9" fmla="*/ 0 w 4132717"/>
              <a:gd name="connsiteY9" fmla="*/ 1021973 h 1321117"/>
              <a:gd name="connsiteX10" fmla="*/ 676400 w 4132717"/>
              <a:gd name="connsiteY10" fmla="*/ 97601 h 1321117"/>
              <a:gd name="connsiteX11" fmla="*/ 1828800 w 4132717"/>
              <a:gd name="connsiteY11" fmla="*/ 818773 h 1321117"/>
              <a:gd name="connsiteX12" fmla="*/ 3229948 w 4132717"/>
              <a:gd name="connsiteY12" fmla="*/ 1589 h 1321117"/>
              <a:gd name="connsiteX0" fmla="*/ 3907971 w 4132717"/>
              <a:gd name="connsiteY0" fmla="*/ 1112688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229948 w 4132717"/>
              <a:gd name="connsiteY4" fmla="*/ 1589 h 1321117"/>
              <a:gd name="connsiteX5" fmla="*/ 4057824 w 4132717"/>
              <a:gd name="connsiteY5" fmla="*/ 619099 h 1321117"/>
              <a:gd name="connsiteX6" fmla="*/ 4102556 w 4132717"/>
              <a:gd name="connsiteY6" fmla="*/ 913330 h 1321117"/>
              <a:gd name="connsiteX7" fmla="*/ 3944039 w 4132717"/>
              <a:gd name="connsiteY7" fmla="*/ 1321117 h 1321117"/>
              <a:gd name="connsiteX8" fmla="*/ 0 w 4132717"/>
              <a:gd name="connsiteY8" fmla="*/ 1021973 h 1321117"/>
              <a:gd name="connsiteX9" fmla="*/ 676400 w 4132717"/>
              <a:gd name="connsiteY9" fmla="*/ 97601 h 1321117"/>
              <a:gd name="connsiteX10" fmla="*/ 1828800 w 4132717"/>
              <a:gd name="connsiteY10" fmla="*/ 818773 h 1321117"/>
              <a:gd name="connsiteX11" fmla="*/ 3229948 w 4132717"/>
              <a:gd name="connsiteY11" fmla="*/ 1589 h 1321117"/>
              <a:gd name="connsiteX0" fmla="*/ 3907971 w 4132717"/>
              <a:gd name="connsiteY0" fmla="*/ 1112690 h 1321117"/>
              <a:gd name="connsiteX1" fmla="*/ 3907971 w 4132717"/>
              <a:gd name="connsiteY1" fmla="*/ 1061315 h 1321117"/>
              <a:gd name="connsiteX2" fmla="*/ 3907971 w 4132717"/>
              <a:gd name="connsiteY2" fmla="*/ 1112690 h 1321117"/>
              <a:gd name="connsiteX3" fmla="*/ 3229948 w 4132717"/>
              <a:gd name="connsiteY3" fmla="*/ 1589 h 1321117"/>
              <a:gd name="connsiteX4" fmla="*/ 4057824 w 4132717"/>
              <a:gd name="connsiteY4" fmla="*/ 619099 h 1321117"/>
              <a:gd name="connsiteX5" fmla="*/ 4102556 w 4132717"/>
              <a:gd name="connsiteY5" fmla="*/ 913330 h 1321117"/>
              <a:gd name="connsiteX6" fmla="*/ 3944039 w 4132717"/>
              <a:gd name="connsiteY6" fmla="*/ 1321117 h 1321117"/>
              <a:gd name="connsiteX7" fmla="*/ 0 w 4132717"/>
              <a:gd name="connsiteY7" fmla="*/ 1021973 h 1321117"/>
              <a:gd name="connsiteX8" fmla="*/ 676400 w 4132717"/>
              <a:gd name="connsiteY8" fmla="*/ 97601 h 1321117"/>
              <a:gd name="connsiteX9" fmla="*/ 1828800 w 4132717"/>
              <a:gd name="connsiteY9" fmla="*/ 818773 h 1321117"/>
              <a:gd name="connsiteX10" fmla="*/ 3229948 w 4132717"/>
              <a:gd name="connsiteY10"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235438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7473 h 1327001"/>
              <a:gd name="connsiteX1" fmla="*/ 3850134 w 4146572"/>
              <a:gd name="connsiteY1" fmla="*/ 447173 h 1327001"/>
              <a:gd name="connsiteX2" fmla="*/ 4102556 w 4146572"/>
              <a:gd name="connsiteY2" fmla="*/ 919214 h 1327001"/>
              <a:gd name="connsiteX3" fmla="*/ 3944039 w 4146572"/>
              <a:gd name="connsiteY3" fmla="*/ 1327001 h 1327001"/>
              <a:gd name="connsiteX4" fmla="*/ 0 w 4146572"/>
              <a:gd name="connsiteY4" fmla="*/ 1027857 h 1327001"/>
              <a:gd name="connsiteX5" fmla="*/ 781648 w 4146572"/>
              <a:gd name="connsiteY5" fmla="*/ 282673 h 1327001"/>
              <a:gd name="connsiteX6" fmla="*/ 1828800 w 4146572"/>
              <a:gd name="connsiteY6" fmla="*/ 824657 h 1327001"/>
              <a:gd name="connsiteX7" fmla="*/ 3229948 w 4146572"/>
              <a:gd name="connsiteY7" fmla="*/ 7473 h 1327001"/>
              <a:gd name="connsiteX0" fmla="*/ 3229948 w 4146572"/>
              <a:gd name="connsiteY0" fmla="*/ 7625 h 1327153"/>
              <a:gd name="connsiteX1" fmla="*/ 3850134 w 4146572"/>
              <a:gd name="connsiteY1" fmla="*/ 447325 h 1327153"/>
              <a:gd name="connsiteX2" fmla="*/ 4102556 w 4146572"/>
              <a:gd name="connsiteY2" fmla="*/ 919366 h 1327153"/>
              <a:gd name="connsiteX3" fmla="*/ 3944039 w 4146572"/>
              <a:gd name="connsiteY3" fmla="*/ 1327153 h 1327153"/>
              <a:gd name="connsiteX4" fmla="*/ 0 w 4146572"/>
              <a:gd name="connsiteY4" fmla="*/ 1028009 h 1327153"/>
              <a:gd name="connsiteX5" fmla="*/ 781648 w 4146572"/>
              <a:gd name="connsiteY5" fmla="*/ 282825 h 1327153"/>
              <a:gd name="connsiteX6" fmla="*/ 1828800 w 4146572"/>
              <a:gd name="connsiteY6" fmla="*/ 824809 h 1327153"/>
              <a:gd name="connsiteX7" fmla="*/ 3229948 w 4146572"/>
              <a:gd name="connsiteY7" fmla="*/ 7625 h 1327153"/>
              <a:gd name="connsiteX0" fmla="*/ 3229948 w 4242256"/>
              <a:gd name="connsiteY0" fmla="*/ 7625 h 1310613"/>
              <a:gd name="connsiteX1" fmla="*/ 3850134 w 4242256"/>
              <a:gd name="connsiteY1" fmla="*/ 447325 h 1310613"/>
              <a:gd name="connsiteX2" fmla="*/ 4102556 w 4242256"/>
              <a:gd name="connsiteY2" fmla="*/ 919366 h 1310613"/>
              <a:gd name="connsiteX3" fmla="*/ 4216281 w 4242256"/>
              <a:gd name="connsiteY3" fmla="*/ 1310613 h 1310613"/>
              <a:gd name="connsiteX4" fmla="*/ 0 w 4242256"/>
              <a:gd name="connsiteY4" fmla="*/ 1028009 h 1310613"/>
              <a:gd name="connsiteX5" fmla="*/ 781648 w 4242256"/>
              <a:gd name="connsiteY5" fmla="*/ 282825 h 1310613"/>
              <a:gd name="connsiteX6" fmla="*/ 1828800 w 4242256"/>
              <a:gd name="connsiteY6" fmla="*/ 824809 h 1310613"/>
              <a:gd name="connsiteX7" fmla="*/ 3229948 w 4242256"/>
              <a:gd name="connsiteY7" fmla="*/ 7625 h 1310613"/>
              <a:gd name="connsiteX0" fmla="*/ 3229948 w 4216281"/>
              <a:gd name="connsiteY0" fmla="*/ 7625 h 1310613"/>
              <a:gd name="connsiteX1" fmla="*/ 3850134 w 4216281"/>
              <a:gd name="connsiteY1" fmla="*/ 447325 h 1310613"/>
              <a:gd name="connsiteX2" fmla="*/ 4102556 w 4216281"/>
              <a:gd name="connsiteY2" fmla="*/ 919366 h 1310613"/>
              <a:gd name="connsiteX3" fmla="*/ 4216281 w 4216281"/>
              <a:gd name="connsiteY3" fmla="*/ 1310613 h 1310613"/>
              <a:gd name="connsiteX4" fmla="*/ 0 w 4216281"/>
              <a:gd name="connsiteY4" fmla="*/ 1028009 h 1310613"/>
              <a:gd name="connsiteX5" fmla="*/ 781648 w 4216281"/>
              <a:gd name="connsiteY5" fmla="*/ 282825 h 1310613"/>
              <a:gd name="connsiteX6" fmla="*/ 1828800 w 4216281"/>
              <a:gd name="connsiteY6" fmla="*/ 824809 h 1310613"/>
              <a:gd name="connsiteX7" fmla="*/ 3229948 w 4216281"/>
              <a:gd name="connsiteY7" fmla="*/ 7625 h 1310613"/>
              <a:gd name="connsiteX0" fmla="*/ 2833873 w 4216281"/>
              <a:gd name="connsiteY0" fmla="*/ 4993 h 1545750"/>
              <a:gd name="connsiteX1" fmla="*/ 3850134 w 4216281"/>
              <a:gd name="connsiteY1" fmla="*/ 682462 h 1545750"/>
              <a:gd name="connsiteX2" fmla="*/ 4102556 w 4216281"/>
              <a:gd name="connsiteY2" fmla="*/ 1154503 h 1545750"/>
              <a:gd name="connsiteX3" fmla="*/ 4216281 w 4216281"/>
              <a:gd name="connsiteY3" fmla="*/ 1545750 h 1545750"/>
              <a:gd name="connsiteX4" fmla="*/ 0 w 4216281"/>
              <a:gd name="connsiteY4" fmla="*/ 1263146 h 1545750"/>
              <a:gd name="connsiteX5" fmla="*/ 781648 w 4216281"/>
              <a:gd name="connsiteY5" fmla="*/ 517962 h 1545750"/>
              <a:gd name="connsiteX6" fmla="*/ 1828800 w 4216281"/>
              <a:gd name="connsiteY6" fmla="*/ 1059946 h 1545750"/>
              <a:gd name="connsiteX7" fmla="*/ 2833873 w 4216281"/>
              <a:gd name="connsiteY7" fmla="*/ 4993 h 1545750"/>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13659 h 1554416"/>
              <a:gd name="connsiteX1" fmla="*/ 3658485 w 4216281"/>
              <a:gd name="connsiteY1" fmla="*/ 525723 h 1554416"/>
              <a:gd name="connsiteX2" fmla="*/ 4102556 w 4216281"/>
              <a:gd name="connsiteY2" fmla="*/ 1163169 h 1554416"/>
              <a:gd name="connsiteX3" fmla="*/ 4216281 w 4216281"/>
              <a:gd name="connsiteY3" fmla="*/ 1554416 h 1554416"/>
              <a:gd name="connsiteX4" fmla="*/ 0 w 4216281"/>
              <a:gd name="connsiteY4" fmla="*/ 1271812 h 1554416"/>
              <a:gd name="connsiteX5" fmla="*/ 781648 w 4216281"/>
              <a:gd name="connsiteY5" fmla="*/ 526628 h 1554416"/>
              <a:gd name="connsiteX6" fmla="*/ 1707422 w 4216281"/>
              <a:gd name="connsiteY6" fmla="*/ 1089287 h 1554416"/>
              <a:gd name="connsiteX7" fmla="*/ 2833873 w 4216281"/>
              <a:gd name="connsiteY7" fmla="*/ 13659 h 1554416"/>
              <a:gd name="connsiteX0" fmla="*/ 2833873 w 4216281"/>
              <a:gd name="connsiteY0" fmla="*/ 13614 h 1554371"/>
              <a:gd name="connsiteX1" fmla="*/ 3658485 w 4216281"/>
              <a:gd name="connsiteY1" fmla="*/ 525678 h 1554371"/>
              <a:gd name="connsiteX2" fmla="*/ 4121721 w 4216281"/>
              <a:gd name="connsiteY2" fmla="*/ 1152787 h 1554371"/>
              <a:gd name="connsiteX3" fmla="*/ 4216281 w 4216281"/>
              <a:gd name="connsiteY3" fmla="*/ 1554371 h 1554371"/>
              <a:gd name="connsiteX4" fmla="*/ 0 w 4216281"/>
              <a:gd name="connsiteY4" fmla="*/ 1271767 h 1554371"/>
              <a:gd name="connsiteX5" fmla="*/ 781648 w 4216281"/>
              <a:gd name="connsiteY5" fmla="*/ 526583 h 1554371"/>
              <a:gd name="connsiteX6" fmla="*/ 1707422 w 4216281"/>
              <a:gd name="connsiteY6" fmla="*/ 1089242 h 1554371"/>
              <a:gd name="connsiteX7" fmla="*/ 2833873 w 4216281"/>
              <a:gd name="connsiteY7" fmla="*/ 13614 h 155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281" h="1554371">
                <a:moveTo>
                  <a:pt x="2833873" y="13614"/>
                </a:moveTo>
                <a:cubicBezTo>
                  <a:pt x="3159050" y="-80313"/>
                  <a:pt x="3443844" y="335816"/>
                  <a:pt x="3658485" y="525678"/>
                </a:cubicBezTo>
                <a:cubicBezTo>
                  <a:pt x="3873126" y="715540"/>
                  <a:pt x="4089300" y="1026685"/>
                  <a:pt x="4121721" y="1152787"/>
                </a:cubicBezTo>
                <a:cubicBezTo>
                  <a:pt x="4265345" y="1547161"/>
                  <a:pt x="4182115" y="1410172"/>
                  <a:pt x="4216281" y="1554371"/>
                </a:cubicBezTo>
                <a:lnTo>
                  <a:pt x="0" y="1271767"/>
                </a:lnTo>
                <a:cubicBezTo>
                  <a:pt x="99597" y="926938"/>
                  <a:pt x="245302" y="524268"/>
                  <a:pt x="781648" y="526583"/>
                </a:cubicBezTo>
                <a:cubicBezTo>
                  <a:pt x="1258353" y="544405"/>
                  <a:pt x="1429267" y="1247101"/>
                  <a:pt x="1707422" y="1089242"/>
                </a:cubicBezTo>
                <a:cubicBezTo>
                  <a:pt x="1985577" y="931383"/>
                  <a:pt x="2508696" y="107541"/>
                  <a:pt x="2833873" y="13614"/>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969941" y="237060"/>
            <a:ext cx="10058400" cy="2291455"/>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 name="connsiteX0" fmla="*/ 3895926 w 3907971"/>
              <a:gd name="connsiteY0" fmla="*/ 1142547 h 1194043"/>
              <a:gd name="connsiteX1" fmla="*/ 3907971 w 3907971"/>
              <a:gd name="connsiteY1" fmla="*/ 1142668 h 1194043"/>
              <a:gd name="connsiteX2" fmla="*/ 3907971 w 3907971"/>
              <a:gd name="connsiteY2" fmla="*/ 1194043 h 1194043"/>
              <a:gd name="connsiteX3" fmla="*/ 3907971 w 3907971"/>
              <a:gd name="connsiteY3" fmla="*/ 1194041 h 1194043"/>
              <a:gd name="connsiteX4" fmla="*/ 3903237 w 3907971"/>
              <a:gd name="connsiteY4" fmla="*/ 1164842 h 1194043"/>
              <a:gd name="connsiteX5" fmla="*/ 3895926 w 3907971"/>
              <a:gd name="connsiteY5" fmla="*/ 1142547 h 1194043"/>
              <a:gd name="connsiteX6" fmla="*/ 3033485 w 3907971"/>
              <a:gd name="connsiteY6" fmla="*/ 240 h 1194043"/>
              <a:gd name="connsiteX7" fmla="*/ 3817257 w 3907971"/>
              <a:gd name="connsiteY7" fmla="*/ 1001726 h 1194043"/>
              <a:gd name="connsiteX8" fmla="*/ 3890055 w 3907971"/>
              <a:gd name="connsiteY8" fmla="*/ 1124644 h 1194043"/>
              <a:gd name="connsiteX9" fmla="*/ 3895926 w 3907971"/>
              <a:gd name="connsiteY9" fmla="*/ 1142547 h 1194043"/>
              <a:gd name="connsiteX10" fmla="*/ 0 w 3907971"/>
              <a:gd name="connsiteY10" fmla="*/ 1103326 h 1194043"/>
              <a:gd name="connsiteX11" fmla="*/ 676400 w 3907971"/>
              <a:gd name="connsiteY11" fmla="*/ 178954 h 1194043"/>
              <a:gd name="connsiteX12" fmla="*/ 1828800 w 3907971"/>
              <a:gd name="connsiteY12" fmla="*/ 900126 h 1194043"/>
              <a:gd name="connsiteX13" fmla="*/ 3033485 w 3907971"/>
              <a:gd name="connsiteY13" fmla="*/ 240 h 1194043"/>
              <a:gd name="connsiteX0" fmla="*/ 3895926 w 3907971"/>
              <a:gd name="connsiteY0" fmla="*/ 1290200 h 1341696"/>
              <a:gd name="connsiteX1" fmla="*/ 3907971 w 3907971"/>
              <a:gd name="connsiteY1" fmla="*/ 1290321 h 1341696"/>
              <a:gd name="connsiteX2" fmla="*/ 3907971 w 3907971"/>
              <a:gd name="connsiteY2" fmla="*/ 1341696 h 1341696"/>
              <a:gd name="connsiteX3" fmla="*/ 3907971 w 3907971"/>
              <a:gd name="connsiteY3" fmla="*/ 1341694 h 1341696"/>
              <a:gd name="connsiteX4" fmla="*/ 3903237 w 3907971"/>
              <a:gd name="connsiteY4" fmla="*/ 1312495 h 1341696"/>
              <a:gd name="connsiteX5" fmla="*/ 3895926 w 3907971"/>
              <a:gd name="connsiteY5" fmla="*/ 1290200 h 1341696"/>
              <a:gd name="connsiteX6" fmla="*/ 3566742 w 3907971"/>
              <a:gd name="connsiteY6" fmla="*/ 210 h 1341696"/>
              <a:gd name="connsiteX7" fmla="*/ 3817257 w 3907971"/>
              <a:gd name="connsiteY7" fmla="*/ 1149379 h 1341696"/>
              <a:gd name="connsiteX8" fmla="*/ 3890055 w 3907971"/>
              <a:gd name="connsiteY8" fmla="*/ 1272297 h 1341696"/>
              <a:gd name="connsiteX9" fmla="*/ 3895926 w 3907971"/>
              <a:gd name="connsiteY9" fmla="*/ 1290200 h 1341696"/>
              <a:gd name="connsiteX10" fmla="*/ 0 w 3907971"/>
              <a:gd name="connsiteY10" fmla="*/ 1250979 h 1341696"/>
              <a:gd name="connsiteX11" fmla="*/ 676400 w 3907971"/>
              <a:gd name="connsiteY11" fmla="*/ 326607 h 1341696"/>
              <a:gd name="connsiteX12" fmla="*/ 1828800 w 3907971"/>
              <a:gd name="connsiteY12" fmla="*/ 1047779 h 1341696"/>
              <a:gd name="connsiteX13" fmla="*/ 3566742 w 3907971"/>
              <a:gd name="connsiteY13" fmla="*/ 210 h 1341696"/>
              <a:gd name="connsiteX0" fmla="*/ 3895926 w 4065883"/>
              <a:gd name="connsiteY0" fmla="*/ 1291188 h 1342684"/>
              <a:gd name="connsiteX1" fmla="*/ 3907971 w 4065883"/>
              <a:gd name="connsiteY1" fmla="*/ 1291309 h 1342684"/>
              <a:gd name="connsiteX2" fmla="*/ 3907971 w 4065883"/>
              <a:gd name="connsiteY2" fmla="*/ 1342684 h 1342684"/>
              <a:gd name="connsiteX3" fmla="*/ 3907971 w 4065883"/>
              <a:gd name="connsiteY3" fmla="*/ 1342682 h 1342684"/>
              <a:gd name="connsiteX4" fmla="*/ 3903237 w 4065883"/>
              <a:gd name="connsiteY4" fmla="*/ 1313483 h 1342684"/>
              <a:gd name="connsiteX5" fmla="*/ 3895926 w 4065883"/>
              <a:gd name="connsiteY5" fmla="*/ 1291188 h 1342684"/>
              <a:gd name="connsiteX6" fmla="*/ 3566742 w 4065883"/>
              <a:gd name="connsiteY6" fmla="*/ 1198 h 1342684"/>
              <a:gd name="connsiteX7" fmla="*/ 4057824 w 4065883"/>
              <a:gd name="connsiteY7" fmla="*/ 849093 h 1342684"/>
              <a:gd name="connsiteX8" fmla="*/ 3890055 w 4065883"/>
              <a:gd name="connsiteY8" fmla="*/ 1273285 h 1342684"/>
              <a:gd name="connsiteX9" fmla="*/ 3895926 w 4065883"/>
              <a:gd name="connsiteY9" fmla="*/ 1291188 h 1342684"/>
              <a:gd name="connsiteX10" fmla="*/ 0 w 4065883"/>
              <a:gd name="connsiteY10" fmla="*/ 1251967 h 1342684"/>
              <a:gd name="connsiteX11" fmla="*/ 676400 w 4065883"/>
              <a:gd name="connsiteY11" fmla="*/ 327595 h 1342684"/>
              <a:gd name="connsiteX12" fmla="*/ 1828800 w 4065883"/>
              <a:gd name="connsiteY12" fmla="*/ 1048767 h 1342684"/>
              <a:gd name="connsiteX13" fmla="*/ 3566742 w 4065883"/>
              <a:gd name="connsiteY13" fmla="*/ 1198 h 1342684"/>
              <a:gd name="connsiteX0" fmla="*/ 3895926 w 4064904"/>
              <a:gd name="connsiteY0" fmla="*/ 964775 h 1016271"/>
              <a:gd name="connsiteX1" fmla="*/ 3907971 w 4064904"/>
              <a:gd name="connsiteY1" fmla="*/ 964896 h 1016271"/>
              <a:gd name="connsiteX2" fmla="*/ 3907971 w 4064904"/>
              <a:gd name="connsiteY2" fmla="*/ 1016271 h 1016271"/>
              <a:gd name="connsiteX3" fmla="*/ 3907971 w 4064904"/>
              <a:gd name="connsiteY3" fmla="*/ 1016269 h 1016271"/>
              <a:gd name="connsiteX4" fmla="*/ 3903237 w 4064904"/>
              <a:gd name="connsiteY4" fmla="*/ 987070 h 1016271"/>
              <a:gd name="connsiteX5" fmla="*/ 3895926 w 4064904"/>
              <a:gd name="connsiteY5" fmla="*/ 964775 h 1016271"/>
              <a:gd name="connsiteX6" fmla="*/ 3590799 w 4064904"/>
              <a:gd name="connsiteY6" fmla="*/ 300960 h 1016271"/>
              <a:gd name="connsiteX7" fmla="*/ 4057824 w 4064904"/>
              <a:gd name="connsiteY7" fmla="*/ 522680 h 1016271"/>
              <a:gd name="connsiteX8" fmla="*/ 3890055 w 4064904"/>
              <a:gd name="connsiteY8" fmla="*/ 946872 h 1016271"/>
              <a:gd name="connsiteX9" fmla="*/ 3895926 w 4064904"/>
              <a:gd name="connsiteY9" fmla="*/ 964775 h 1016271"/>
              <a:gd name="connsiteX10" fmla="*/ 0 w 4064904"/>
              <a:gd name="connsiteY10" fmla="*/ 925554 h 1016271"/>
              <a:gd name="connsiteX11" fmla="*/ 676400 w 4064904"/>
              <a:gd name="connsiteY11" fmla="*/ 1182 h 1016271"/>
              <a:gd name="connsiteX12" fmla="*/ 1828800 w 4064904"/>
              <a:gd name="connsiteY12" fmla="*/ 722354 h 1016271"/>
              <a:gd name="connsiteX13" fmla="*/ 3590799 w 4064904"/>
              <a:gd name="connsiteY13" fmla="*/ 300960 h 1016271"/>
              <a:gd name="connsiteX0" fmla="*/ 3895926 w 4082751"/>
              <a:gd name="connsiteY0" fmla="*/ 1061261 h 1112757"/>
              <a:gd name="connsiteX1" fmla="*/ 3907971 w 4082751"/>
              <a:gd name="connsiteY1" fmla="*/ 1061382 h 1112757"/>
              <a:gd name="connsiteX2" fmla="*/ 3907971 w 4082751"/>
              <a:gd name="connsiteY2" fmla="*/ 1112757 h 1112757"/>
              <a:gd name="connsiteX3" fmla="*/ 3907971 w 4082751"/>
              <a:gd name="connsiteY3" fmla="*/ 1112755 h 1112757"/>
              <a:gd name="connsiteX4" fmla="*/ 3903237 w 4082751"/>
              <a:gd name="connsiteY4" fmla="*/ 1083556 h 1112757"/>
              <a:gd name="connsiteX5" fmla="*/ 3895926 w 4082751"/>
              <a:gd name="connsiteY5" fmla="*/ 1061261 h 1112757"/>
              <a:gd name="connsiteX6" fmla="*/ 3229948 w 4082751"/>
              <a:gd name="connsiteY6" fmla="*/ 1656 h 1112757"/>
              <a:gd name="connsiteX7" fmla="*/ 4057824 w 4082751"/>
              <a:gd name="connsiteY7" fmla="*/ 619166 h 1112757"/>
              <a:gd name="connsiteX8" fmla="*/ 3890055 w 4082751"/>
              <a:gd name="connsiteY8" fmla="*/ 1043358 h 1112757"/>
              <a:gd name="connsiteX9" fmla="*/ 3895926 w 4082751"/>
              <a:gd name="connsiteY9" fmla="*/ 1061261 h 1112757"/>
              <a:gd name="connsiteX10" fmla="*/ 0 w 4082751"/>
              <a:gd name="connsiteY10" fmla="*/ 1022040 h 1112757"/>
              <a:gd name="connsiteX11" fmla="*/ 676400 w 4082751"/>
              <a:gd name="connsiteY11" fmla="*/ 97668 h 1112757"/>
              <a:gd name="connsiteX12" fmla="*/ 1828800 w 4082751"/>
              <a:gd name="connsiteY12" fmla="*/ 818840 h 1112757"/>
              <a:gd name="connsiteX13" fmla="*/ 3229948 w 4082751"/>
              <a:gd name="connsiteY13" fmla="*/ 1656 h 1112757"/>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95926 w 4132717"/>
              <a:gd name="connsiteY9" fmla="*/ 1061194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112690"/>
              <a:gd name="connsiteX1" fmla="*/ 3907971 w 4132717"/>
              <a:gd name="connsiteY1" fmla="*/ 1061315 h 1112690"/>
              <a:gd name="connsiteX2" fmla="*/ 3907971 w 4132717"/>
              <a:gd name="connsiteY2" fmla="*/ 1112690 h 1112690"/>
              <a:gd name="connsiteX3" fmla="*/ 3907971 w 4132717"/>
              <a:gd name="connsiteY3" fmla="*/ 1112688 h 1112690"/>
              <a:gd name="connsiteX4" fmla="*/ 3903237 w 4132717"/>
              <a:gd name="connsiteY4" fmla="*/ 1083489 h 1112690"/>
              <a:gd name="connsiteX5" fmla="*/ 3895926 w 4132717"/>
              <a:gd name="connsiteY5" fmla="*/ 1061194 h 1112690"/>
              <a:gd name="connsiteX6" fmla="*/ 3229948 w 4132717"/>
              <a:gd name="connsiteY6" fmla="*/ 1589 h 1112690"/>
              <a:gd name="connsiteX7" fmla="*/ 4057824 w 4132717"/>
              <a:gd name="connsiteY7" fmla="*/ 619099 h 1112690"/>
              <a:gd name="connsiteX8" fmla="*/ 4102556 w 4132717"/>
              <a:gd name="connsiteY8" fmla="*/ 913330 h 1112690"/>
              <a:gd name="connsiteX9" fmla="*/ 3887907 w 4132717"/>
              <a:gd name="connsiteY9" fmla="*/ 801273 h 1112690"/>
              <a:gd name="connsiteX10" fmla="*/ 0 w 4132717"/>
              <a:gd name="connsiteY10" fmla="*/ 1021973 h 1112690"/>
              <a:gd name="connsiteX11" fmla="*/ 676400 w 4132717"/>
              <a:gd name="connsiteY11" fmla="*/ 97601 h 1112690"/>
              <a:gd name="connsiteX12" fmla="*/ 1828800 w 4132717"/>
              <a:gd name="connsiteY12" fmla="*/ 818773 h 1112690"/>
              <a:gd name="connsiteX13" fmla="*/ 3229948 w 4132717"/>
              <a:gd name="connsiteY13" fmla="*/ 1589 h 1112690"/>
              <a:gd name="connsiteX0" fmla="*/ 3895926 w 4132717"/>
              <a:gd name="connsiteY0" fmla="*/ 1061194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895926 w 4132717"/>
              <a:gd name="connsiteY5" fmla="*/ 1061194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338612 w 4132717"/>
              <a:gd name="connsiteY0" fmla="*/ 771735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338612 w 4132717"/>
              <a:gd name="connsiteY5" fmla="*/ 771735 h 1321117"/>
              <a:gd name="connsiteX6" fmla="*/ 3229948 w 4132717"/>
              <a:gd name="connsiteY6" fmla="*/ 1589 h 1321117"/>
              <a:gd name="connsiteX7" fmla="*/ 4057824 w 4132717"/>
              <a:gd name="connsiteY7" fmla="*/ 619099 h 1321117"/>
              <a:gd name="connsiteX8" fmla="*/ 4102556 w 4132717"/>
              <a:gd name="connsiteY8" fmla="*/ 913330 h 1321117"/>
              <a:gd name="connsiteX9" fmla="*/ 3944039 w 4132717"/>
              <a:gd name="connsiteY9" fmla="*/ 1321117 h 1321117"/>
              <a:gd name="connsiteX10" fmla="*/ 0 w 4132717"/>
              <a:gd name="connsiteY10" fmla="*/ 1021973 h 1321117"/>
              <a:gd name="connsiteX11" fmla="*/ 676400 w 4132717"/>
              <a:gd name="connsiteY11" fmla="*/ 97601 h 1321117"/>
              <a:gd name="connsiteX12" fmla="*/ 1828800 w 4132717"/>
              <a:gd name="connsiteY12" fmla="*/ 818773 h 1321117"/>
              <a:gd name="connsiteX13" fmla="*/ 3229948 w 4132717"/>
              <a:gd name="connsiteY13" fmla="*/ 1589 h 1321117"/>
              <a:gd name="connsiteX0" fmla="*/ 3903237 w 4132717"/>
              <a:gd name="connsiteY0" fmla="*/ 1083489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903237 w 4132717"/>
              <a:gd name="connsiteY4" fmla="*/ 1083489 h 1321117"/>
              <a:gd name="connsiteX5" fmla="*/ 3229948 w 4132717"/>
              <a:gd name="connsiteY5" fmla="*/ 1589 h 1321117"/>
              <a:gd name="connsiteX6" fmla="*/ 4057824 w 4132717"/>
              <a:gd name="connsiteY6" fmla="*/ 619099 h 1321117"/>
              <a:gd name="connsiteX7" fmla="*/ 4102556 w 4132717"/>
              <a:gd name="connsiteY7" fmla="*/ 913330 h 1321117"/>
              <a:gd name="connsiteX8" fmla="*/ 3944039 w 4132717"/>
              <a:gd name="connsiteY8" fmla="*/ 1321117 h 1321117"/>
              <a:gd name="connsiteX9" fmla="*/ 0 w 4132717"/>
              <a:gd name="connsiteY9" fmla="*/ 1021973 h 1321117"/>
              <a:gd name="connsiteX10" fmla="*/ 676400 w 4132717"/>
              <a:gd name="connsiteY10" fmla="*/ 97601 h 1321117"/>
              <a:gd name="connsiteX11" fmla="*/ 1828800 w 4132717"/>
              <a:gd name="connsiteY11" fmla="*/ 818773 h 1321117"/>
              <a:gd name="connsiteX12" fmla="*/ 3229948 w 4132717"/>
              <a:gd name="connsiteY12" fmla="*/ 1589 h 1321117"/>
              <a:gd name="connsiteX0" fmla="*/ 3907971 w 4132717"/>
              <a:gd name="connsiteY0" fmla="*/ 1112688 h 1321117"/>
              <a:gd name="connsiteX1" fmla="*/ 3907971 w 4132717"/>
              <a:gd name="connsiteY1" fmla="*/ 1061315 h 1321117"/>
              <a:gd name="connsiteX2" fmla="*/ 3907971 w 4132717"/>
              <a:gd name="connsiteY2" fmla="*/ 1112690 h 1321117"/>
              <a:gd name="connsiteX3" fmla="*/ 3907971 w 4132717"/>
              <a:gd name="connsiteY3" fmla="*/ 1112688 h 1321117"/>
              <a:gd name="connsiteX4" fmla="*/ 3229948 w 4132717"/>
              <a:gd name="connsiteY4" fmla="*/ 1589 h 1321117"/>
              <a:gd name="connsiteX5" fmla="*/ 4057824 w 4132717"/>
              <a:gd name="connsiteY5" fmla="*/ 619099 h 1321117"/>
              <a:gd name="connsiteX6" fmla="*/ 4102556 w 4132717"/>
              <a:gd name="connsiteY6" fmla="*/ 913330 h 1321117"/>
              <a:gd name="connsiteX7" fmla="*/ 3944039 w 4132717"/>
              <a:gd name="connsiteY7" fmla="*/ 1321117 h 1321117"/>
              <a:gd name="connsiteX8" fmla="*/ 0 w 4132717"/>
              <a:gd name="connsiteY8" fmla="*/ 1021973 h 1321117"/>
              <a:gd name="connsiteX9" fmla="*/ 676400 w 4132717"/>
              <a:gd name="connsiteY9" fmla="*/ 97601 h 1321117"/>
              <a:gd name="connsiteX10" fmla="*/ 1828800 w 4132717"/>
              <a:gd name="connsiteY10" fmla="*/ 818773 h 1321117"/>
              <a:gd name="connsiteX11" fmla="*/ 3229948 w 4132717"/>
              <a:gd name="connsiteY11" fmla="*/ 1589 h 1321117"/>
              <a:gd name="connsiteX0" fmla="*/ 3907971 w 4132717"/>
              <a:gd name="connsiteY0" fmla="*/ 1112690 h 1321117"/>
              <a:gd name="connsiteX1" fmla="*/ 3907971 w 4132717"/>
              <a:gd name="connsiteY1" fmla="*/ 1061315 h 1321117"/>
              <a:gd name="connsiteX2" fmla="*/ 3907971 w 4132717"/>
              <a:gd name="connsiteY2" fmla="*/ 1112690 h 1321117"/>
              <a:gd name="connsiteX3" fmla="*/ 3229948 w 4132717"/>
              <a:gd name="connsiteY3" fmla="*/ 1589 h 1321117"/>
              <a:gd name="connsiteX4" fmla="*/ 4057824 w 4132717"/>
              <a:gd name="connsiteY4" fmla="*/ 619099 h 1321117"/>
              <a:gd name="connsiteX5" fmla="*/ 4102556 w 4132717"/>
              <a:gd name="connsiteY5" fmla="*/ 913330 h 1321117"/>
              <a:gd name="connsiteX6" fmla="*/ 3944039 w 4132717"/>
              <a:gd name="connsiteY6" fmla="*/ 1321117 h 1321117"/>
              <a:gd name="connsiteX7" fmla="*/ 0 w 4132717"/>
              <a:gd name="connsiteY7" fmla="*/ 1021973 h 1321117"/>
              <a:gd name="connsiteX8" fmla="*/ 676400 w 4132717"/>
              <a:gd name="connsiteY8" fmla="*/ 97601 h 1321117"/>
              <a:gd name="connsiteX9" fmla="*/ 1828800 w 4132717"/>
              <a:gd name="connsiteY9" fmla="*/ 818773 h 1321117"/>
              <a:gd name="connsiteX10" fmla="*/ 3229948 w 4132717"/>
              <a:gd name="connsiteY10"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97601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676400 w 4132717"/>
              <a:gd name="connsiteY5" fmla="*/ 235438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32717"/>
              <a:gd name="connsiteY0" fmla="*/ 1589 h 1321117"/>
              <a:gd name="connsiteX1" fmla="*/ 4057824 w 4132717"/>
              <a:gd name="connsiteY1" fmla="*/ 619099 h 1321117"/>
              <a:gd name="connsiteX2" fmla="*/ 4102556 w 4132717"/>
              <a:gd name="connsiteY2" fmla="*/ 913330 h 1321117"/>
              <a:gd name="connsiteX3" fmla="*/ 3944039 w 4132717"/>
              <a:gd name="connsiteY3" fmla="*/ 1321117 h 1321117"/>
              <a:gd name="connsiteX4" fmla="*/ 0 w 4132717"/>
              <a:gd name="connsiteY4" fmla="*/ 1021973 h 1321117"/>
              <a:gd name="connsiteX5" fmla="*/ 781648 w 4132717"/>
              <a:gd name="connsiteY5" fmla="*/ 276789 h 1321117"/>
              <a:gd name="connsiteX6" fmla="*/ 1828800 w 4132717"/>
              <a:gd name="connsiteY6" fmla="*/ 818773 h 1321117"/>
              <a:gd name="connsiteX7" fmla="*/ 3229948 w 4132717"/>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1589 h 1321117"/>
              <a:gd name="connsiteX1" fmla="*/ 4057824 w 4146572"/>
              <a:gd name="connsiteY1" fmla="*/ 619099 h 1321117"/>
              <a:gd name="connsiteX2" fmla="*/ 4102556 w 4146572"/>
              <a:gd name="connsiteY2" fmla="*/ 913330 h 1321117"/>
              <a:gd name="connsiteX3" fmla="*/ 3944039 w 4146572"/>
              <a:gd name="connsiteY3" fmla="*/ 1321117 h 1321117"/>
              <a:gd name="connsiteX4" fmla="*/ 0 w 4146572"/>
              <a:gd name="connsiteY4" fmla="*/ 1021973 h 1321117"/>
              <a:gd name="connsiteX5" fmla="*/ 781648 w 4146572"/>
              <a:gd name="connsiteY5" fmla="*/ 276789 h 1321117"/>
              <a:gd name="connsiteX6" fmla="*/ 1828800 w 4146572"/>
              <a:gd name="connsiteY6" fmla="*/ 818773 h 1321117"/>
              <a:gd name="connsiteX7" fmla="*/ 3229948 w 4146572"/>
              <a:gd name="connsiteY7" fmla="*/ 1589 h 1321117"/>
              <a:gd name="connsiteX0" fmla="*/ 3229948 w 4146572"/>
              <a:gd name="connsiteY0" fmla="*/ 7473 h 1327001"/>
              <a:gd name="connsiteX1" fmla="*/ 3850134 w 4146572"/>
              <a:gd name="connsiteY1" fmla="*/ 447173 h 1327001"/>
              <a:gd name="connsiteX2" fmla="*/ 4102556 w 4146572"/>
              <a:gd name="connsiteY2" fmla="*/ 919214 h 1327001"/>
              <a:gd name="connsiteX3" fmla="*/ 3944039 w 4146572"/>
              <a:gd name="connsiteY3" fmla="*/ 1327001 h 1327001"/>
              <a:gd name="connsiteX4" fmla="*/ 0 w 4146572"/>
              <a:gd name="connsiteY4" fmla="*/ 1027857 h 1327001"/>
              <a:gd name="connsiteX5" fmla="*/ 781648 w 4146572"/>
              <a:gd name="connsiteY5" fmla="*/ 282673 h 1327001"/>
              <a:gd name="connsiteX6" fmla="*/ 1828800 w 4146572"/>
              <a:gd name="connsiteY6" fmla="*/ 824657 h 1327001"/>
              <a:gd name="connsiteX7" fmla="*/ 3229948 w 4146572"/>
              <a:gd name="connsiteY7" fmla="*/ 7473 h 1327001"/>
              <a:gd name="connsiteX0" fmla="*/ 3229948 w 4146572"/>
              <a:gd name="connsiteY0" fmla="*/ 7625 h 1327153"/>
              <a:gd name="connsiteX1" fmla="*/ 3850134 w 4146572"/>
              <a:gd name="connsiteY1" fmla="*/ 447325 h 1327153"/>
              <a:gd name="connsiteX2" fmla="*/ 4102556 w 4146572"/>
              <a:gd name="connsiteY2" fmla="*/ 919366 h 1327153"/>
              <a:gd name="connsiteX3" fmla="*/ 3944039 w 4146572"/>
              <a:gd name="connsiteY3" fmla="*/ 1327153 h 1327153"/>
              <a:gd name="connsiteX4" fmla="*/ 0 w 4146572"/>
              <a:gd name="connsiteY4" fmla="*/ 1028009 h 1327153"/>
              <a:gd name="connsiteX5" fmla="*/ 781648 w 4146572"/>
              <a:gd name="connsiteY5" fmla="*/ 282825 h 1327153"/>
              <a:gd name="connsiteX6" fmla="*/ 1828800 w 4146572"/>
              <a:gd name="connsiteY6" fmla="*/ 824809 h 1327153"/>
              <a:gd name="connsiteX7" fmla="*/ 3229948 w 4146572"/>
              <a:gd name="connsiteY7" fmla="*/ 7625 h 1327153"/>
              <a:gd name="connsiteX0" fmla="*/ 3229948 w 4242256"/>
              <a:gd name="connsiteY0" fmla="*/ 7625 h 1310613"/>
              <a:gd name="connsiteX1" fmla="*/ 3850134 w 4242256"/>
              <a:gd name="connsiteY1" fmla="*/ 447325 h 1310613"/>
              <a:gd name="connsiteX2" fmla="*/ 4102556 w 4242256"/>
              <a:gd name="connsiteY2" fmla="*/ 919366 h 1310613"/>
              <a:gd name="connsiteX3" fmla="*/ 4216281 w 4242256"/>
              <a:gd name="connsiteY3" fmla="*/ 1310613 h 1310613"/>
              <a:gd name="connsiteX4" fmla="*/ 0 w 4242256"/>
              <a:gd name="connsiteY4" fmla="*/ 1028009 h 1310613"/>
              <a:gd name="connsiteX5" fmla="*/ 781648 w 4242256"/>
              <a:gd name="connsiteY5" fmla="*/ 282825 h 1310613"/>
              <a:gd name="connsiteX6" fmla="*/ 1828800 w 4242256"/>
              <a:gd name="connsiteY6" fmla="*/ 824809 h 1310613"/>
              <a:gd name="connsiteX7" fmla="*/ 3229948 w 4242256"/>
              <a:gd name="connsiteY7" fmla="*/ 7625 h 1310613"/>
              <a:gd name="connsiteX0" fmla="*/ 3229948 w 4216281"/>
              <a:gd name="connsiteY0" fmla="*/ 7625 h 1310613"/>
              <a:gd name="connsiteX1" fmla="*/ 3850134 w 4216281"/>
              <a:gd name="connsiteY1" fmla="*/ 447325 h 1310613"/>
              <a:gd name="connsiteX2" fmla="*/ 4102556 w 4216281"/>
              <a:gd name="connsiteY2" fmla="*/ 919366 h 1310613"/>
              <a:gd name="connsiteX3" fmla="*/ 4216281 w 4216281"/>
              <a:gd name="connsiteY3" fmla="*/ 1310613 h 1310613"/>
              <a:gd name="connsiteX4" fmla="*/ 0 w 4216281"/>
              <a:gd name="connsiteY4" fmla="*/ 1028009 h 1310613"/>
              <a:gd name="connsiteX5" fmla="*/ 781648 w 4216281"/>
              <a:gd name="connsiteY5" fmla="*/ 282825 h 1310613"/>
              <a:gd name="connsiteX6" fmla="*/ 1828800 w 4216281"/>
              <a:gd name="connsiteY6" fmla="*/ 824809 h 1310613"/>
              <a:gd name="connsiteX7" fmla="*/ 3229948 w 4216281"/>
              <a:gd name="connsiteY7" fmla="*/ 7625 h 1310613"/>
              <a:gd name="connsiteX0" fmla="*/ 2833873 w 4216281"/>
              <a:gd name="connsiteY0" fmla="*/ 4993 h 1545750"/>
              <a:gd name="connsiteX1" fmla="*/ 3850134 w 4216281"/>
              <a:gd name="connsiteY1" fmla="*/ 682462 h 1545750"/>
              <a:gd name="connsiteX2" fmla="*/ 4102556 w 4216281"/>
              <a:gd name="connsiteY2" fmla="*/ 1154503 h 1545750"/>
              <a:gd name="connsiteX3" fmla="*/ 4216281 w 4216281"/>
              <a:gd name="connsiteY3" fmla="*/ 1545750 h 1545750"/>
              <a:gd name="connsiteX4" fmla="*/ 0 w 4216281"/>
              <a:gd name="connsiteY4" fmla="*/ 1263146 h 1545750"/>
              <a:gd name="connsiteX5" fmla="*/ 781648 w 4216281"/>
              <a:gd name="connsiteY5" fmla="*/ 517962 h 1545750"/>
              <a:gd name="connsiteX6" fmla="*/ 1828800 w 4216281"/>
              <a:gd name="connsiteY6" fmla="*/ 1059946 h 1545750"/>
              <a:gd name="connsiteX7" fmla="*/ 2833873 w 4216281"/>
              <a:gd name="connsiteY7" fmla="*/ 4993 h 1545750"/>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5500 h 1546257"/>
              <a:gd name="connsiteX1" fmla="*/ 3850134 w 4216281"/>
              <a:gd name="connsiteY1" fmla="*/ 682969 h 1546257"/>
              <a:gd name="connsiteX2" fmla="*/ 4102556 w 4216281"/>
              <a:gd name="connsiteY2" fmla="*/ 1155010 h 1546257"/>
              <a:gd name="connsiteX3" fmla="*/ 4216281 w 4216281"/>
              <a:gd name="connsiteY3" fmla="*/ 1546257 h 1546257"/>
              <a:gd name="connsiteX4" fmla="*/ 0 w 4216281"/>
              <a:gd name="connsiteY4" fmla="*/ 1263653 h 1546257"/>
              <a:gd name="connsiteX5" fmla="*/ 781648 w 4216281"/>
              <a:gd name="connsiteY5" fmla="*/ 518469 h 1546257"/>
              <a:gd name="connsiteX6" fmla="*/ 1707422 w 4216281"/>
              <a:gd name="connsiteY6" fmla="*/ 1081128 h 1546257"/>
              <a:gd name="connsiteX7" fmla="*/ 2833873 w 4216281"/>
              <a:gd name="connsiteY7" fmla="*/ 5500 h 1546257"/>
              <a:gd name="connsiteX0" fmla="*/ 2833873 w 4216281"/>
              <a:gd name="connsiteY0" fmla="*/ 13659 h 1554416"/>
              <a:gd name="connsiteX1" fmla="*/ 3658485 w 4216281"/>
              <a:gd name="connsiteY1" fmla="*/ 525723 h 1554416"/>
              <a:gd name="connsiteX2" fmla="*/ 4102556 w 4216281"/>
              <a:gd name="connsiteY2" fmla="*/ 1163169 h 1554416"/>
              <a:gd name="connsiteX3" fmla="*/ 4216281 w 4216281"/>
              <a:gd name="connsiteY3" fmla="*/ 1554416 h 1554416"/>
              <a:gd name="connsiteX4" fmla="*/ 0 w 4216281"/>
              <a:gd name="connsiteY4" fmla="*/ 1271812 h 1554416"/>
              <a:gd name="connsiteX5" fmla="*/ 781648 w 4216281"/>
              <a:gd name="connsiteY5" fmla="*/ 526628 h 1554416"/>
              <a:gd name="connsiteX6" fmla="*/ 1707422 w 4216281"/>
              <a:gd name="connsiteY6" fmla="*/ 1089287 h 1554416"/>
              <a:gd name="connsiteX7" fmla="*/ 2833873 w 4216281"/>
              <a:gd name="connsiteY7" fmla="*/ 13659 h 1554416"/>
              <a:gd name="connsiteX0" fmla="*/ 2833873 w 4216281"/>
              <a:gd name="connsiteY0" fmla="*/ 13614 h 1554371"/>
              <a:gd name="connsiteX1" fmla="*/ 3658485 w 4216281"/>
              <a:gd name="connsiteY1" fmla="*/ 525678 h 1554371"/>
              <a:gd name="connsiteX2" fmla="*/ 4121721 w 4216281"/>
              <a:gd name="connsiteY2" fmla="*/ 1152787 h 1554371"/>
              <a:gd name="connsiteX3" fmla="*/ 4216281 w 4216281"/>
              <a:gd name="connsiteY3" fmla="*/ 1554371 h 1554371"/>
              <a:gd name="connsiteX4" fmla="*/ 0 w 4216281"/>
              <a:gd name="connsiteY4" fmla="*/ 1271767 h 1554371"/>
              <a:gd name="connsiteX5" fmla="*/ 781648 w 4216281"/>
              <a:gd name="connsiteY5" fmla="*/ 526583 h 1554371"/>
              <a:gd name="connsiteX6" fmla="*/ 1707422 w 4216281"/>
              <a:gd name="connsiteY6" fmla="*/ 1089242 h 1554371"/>
              <a:gd name="connsiteX7" fmla="*/ 2833873 w 4216281"/>
              <a:gd name="connsiteY7" fmla="*/ 13614 h 155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281" h="1554371">
                <a:moveTo>
                  <a:pt x="2833873" y="13614"/>
                </a:moveTo>
                <a:cubicBezTo>
                  <a:pt x="3159050" y="-80313"/>
                  <a:pt x="3443844" y="335816"/>
                  <a:pt x="3658485" y="525678"/>
                </a:cubicBezTo>
                <a:cubicBezTo>
                  <a:pt x="3873126" y="715540"/>
                  <a:pt x="4089300" y="1026685"/>
                  <a:pt x="4121721" y="1152787"/>
                </a:cubicBezTo>
                <a:cubicBezTo>
                  <a:pt x="4265345" y="1547161"/>
                  <a:pt x="4182115" y="1410172"/>
                  <a:pt x="4216281" y="1554371"/>
                </a:cubicBezTo>
                <a:lnTo>
                  <a:pt x="0" y="1271767"/>
                </a:lnTo>
                <a:cubicBezTo>
                  <a:pt x="99597" y="926938"/>
                  <a:pt x="245302" y="524268"/>
                  <a:pt x="781648" y="526583"/>
                </a:cubicBezTo>
                <a:cubicBezTo>
                  <a:pt x="1258353" y="544405"/>
                  <a:pt x="1429267" y="1247101"/>
                  <a:pt x="1707422" y="1089242"/>
                </a:cubicBezTo>
                <a:cubicBezTo>
                  <a:pt x="1985577" y="931383"/>
                  <a:pt x="2508696" y="107541"/>
                  <a:pt x="2833873" y="13614"/>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47695311"/>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7" presetID="10"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500"/>
                                        <p:tgtEl>
                                          <p:spTgt spid="12"/>
                                        </p:tgtEl>
                                      </p:cBhvr>
                                    </p:animEffect>
                                  </p:childTnLst>
                                </p:cTn>
                              </p:par>
                              <p:par>
                                <p:cTn id="10" presetID="6" presetClass="emph" presetSubtype="0" fill="hold" nodeType="withEffect">
                                  <p:stCondLst>
                                    <p:cond delay="0"/>
                                  </p:stCondLst>
                                  <p:childTnLst>
                                    <p:animScale>
                                      <p:cBhvr>
                                        <p:cTn id="11" dur="2500" fill="hold"/>
                                        <p:tgtEl>
                                          <p:spTgt spid="12"/>
                                        </p:tgtEl>
                                      </p:cBhvr>
                                      <p:by x="90000" y="90000"/>
                                    </p:animScale>
                                  </p:childTnLst>
                                </p:cTn>
                              </p:par>
                              <p:par>
                                <p:cTn id="12" presetID="10" presetClass="entr" presetSubtype="0" fill="hold" grpId="0" nodeType="with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750"/>
                                        <p:tgtEl>
                                          <p:spTgt spid="3"/>
                                        </p:tgtEl>
                                      </p:cBhvr>
                                    </p:animEffect>
                                  </p:childTnLst>
                                </p:cTn>
                              </p:par>
                              <p:par>
                                <p:cTn id="15" presetID="53" presetClass="entr" presetSubtype="16" fill="hold" grpId="0" nodeType="withEffect">
                                  <p:stCondLst>
                                    <p:cond delay="225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42" presetClass="path" presetSubtype="0" accel="67000" decel="33000" fill="hold" grpId="1" nodeType="withEffect">
                                  <p:stCondLst>
                                    <p:cond delay="2250"/>
                                  </p:stCondLst>
                                  <p:childTnLst>
                                    <p:animMotion origin="layout" path="M -2.70833E-6 -3.7037E-7 L 0.23386 -0.24722 " pathEditMode="relative" rAng="0" ptsTypes="AA">
                                      <p:cBhvr>
                                        <p:cTn id="21" dur="4000" spd="-100000" fill="hold"/>
                                        <p:tgtEl>
                                          <p:spTgt spid="19"/>
                                        </p:tgtEl>
                                        <p:attrNameLst>
                                          <p:attrName>ppt_x</p:attrName>
                                          <p:attrName>ppt_y</p:attrName>
                                        </p:attrNameLst>
                                      </p:cBhvr>
                                      <p:rCtr x="11693" y="-12361"/>
                                    </p:animMotion>
                                  </p:childTnLst>
                                </p:cTn>
                              </p:par>
                              <p:par>
                                <p:cTn id="22" presetID="6" presetClass="emph" presetSubtype="0" fill="hold" grpId="2" nodeType="withEffect">
                                  <p:stCondLst>
                                    <p:cond delay="4500"/>
                                  </p:stCondLst>
                                  <p:childTnLst>
                                    <p:animScale>
                                      <p:cBhvr>
                                        <p:cTn id="23" dur="2000" fill="hold"/>
                                        <p:tgtEl>
                                          <p:spTgt spid="19"/>
                                        </p:tgtEl>
                                      </p:cBhvr>
                                      <p:by x="0" y="0"/>
                                    </p:animScale>
                                  </p:childTnLst>
                                </p:cTn>
                              </p:par>
                              <p:par>
                                <p:cTn id="24" presetID="53" presetClass="entr" presetSubtype="16" fill="hold" grpId="0" nodeType="withEffect">
                                  <p:stCondLst>
                                    <p:cond delay="325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42" presetClass="path" presetSubtype="0" accel="67000" decel="33000" fill="hold" grpId="1" nodeType="withEffect">
                                  <p:stCondLst>
                                    <p:cond delay="3250"/>
                                  </p:stCondLst>
                                  <p:childTnLst>
                                    <p:animMotion origin="layout" path="M 0.07565 -0.0125 L -0.50625 -0.06482 " pathEditMode="relative" rAng="0" ptsTypes="AA">
                                      <p:cBhvr>
                                        <p:cTn id="30" dur="4500" spd="-100000" fill="hold"/>
                                        <p:tgtEl>
                                          <p:spTgt spid="16"/>
                                        </p:tgtEl>
                                        <p:attrNameLst>
                                          <p:attrName>ppt_x</p:attrName>
                                          <p:attrName>ppt_y</p:attrName>
                                        </p:attrNameLst>
                                      </p:cBhvr>
                                      <p:rCtr x="-29102" y="-2616"/>
                                    </p:animMotion>
                                  </p:childTnLst>
                                </p:cTn>
                              </p:par>
                              <p:par>
                                <p:cTn id="31" presetID="6" presetClass="emph" presetSubtype="0" fill="hold" grpId="2" nodeType="withEffect">
                                  <p:stCondLst>
                                    <p:cond delay="5250"/>
                                  </p:stCondLst>
                                  <p:childTnLst>
                                    <p:animScale>
                                      <p:cBhvr>
                                        <p:cTn id="32" dur="2000" fill="hold"/>
                                        <p:tgtEl>
                                          <p:spTgt spid="16"/>
                                        </p:tgtEl>
                                      </p:cBhvr>
                                      <p:by x="0" y="0"/>
                                    </p:animScale>
                                  </p:childTnLst>
                                </p:cTn>
                              </p:par>
                              <p:par>
                                <p:cTn id="33" presetID="53" presetClass="entr" presetSubtype="16" fill="hold" grpId="0" nodeType="withEffect">
                                  <p:stCondLst>
                                    <p:cond delay="225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par>
                                <p:cTn id="38" presetID="42" presetClass="path" presetSubtype="0" accel="67000" decel="33000" fill="hold" grpId="1" nodeType="withEffect">
                                  <p:stCondLst>
                                    <p:cond delay="2250"/>
                                  </p:stCondLst>
                                  <p:childTnLst>
                                    <p:animMotion origin="layout" path="M -0.18763 -0.01018 L 0.10026 -0.27662 " pathEditMode="relative" rAng="0" ptsTypes="AA">
                                      <p:cBhvr>
                                        <p:cTn id="39" dur="4000" spd="-100000" fill="hold"/>
                                        <p:tgtEl>
                                          <p:spTgt spid="21"/>
                                        </p:tgtEl>
                                        <p:attrNameLst>
                                          <p:attrName>ppt_x</p:attrName>
                                          <p:attrName>ppt_y</p:attrName>
                                        </p:attrNameLst>
                                      </p:cBhvr>
                                      <p:rCtr x="14388" y="-13333"/>
                                    </p:animMotion>
                                  </p:childTnLst>
                                </p:cTn>
                              </p:par>
                              <p:par>
                                <p:cTn id="40" presetID="6" presetClass="emph" presetSubtype="0" fill="hold" grpId="2" nodeType="withEffect">
                                  <p:stCondLst>
                                    <p:cond delay="4250"/>
                                  </p:stCondLst>
                                  <p:childTnLst>
                                    <p:animScale>
                                      <p:cBhvr>
                                        <p:cTn id="41" dur="2000" fill="hold"/>
                                        <p:tgtEl>
                                          <p:spTgt spid="21"/>
                                        </p:tgtEl>
                                      </p:cBhvr>
                                      <p:by x="0" y="0"/>
                                    </p:animScale>
                                  </p:childTnLst>
                                </p:cTn>
                              </p:par>
                              <p:par>
                                <p:cTn id="42" presetID="53" presetClass="entr" presetSubtype="16" fill="hold" nodeType="withEffect">
                                  <p:stCondLst>
                                    <p:cond delay="250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par>
                                <p:cTn id="47" presetID="42" presetClass="path" presetSubtype="0" accel="67000" decel="33000" fill="hold" nodeType="withEffect">
                                  <p:stCondLst>
                                    <p:cond delay="2500"/>
                                  </p:stCondLst>
                                  <p:childTnLst>
                                    <p:animMotion origin="layout" path="M -0.04766 -0.16713 L -0.30495 0.10718 " pathEditMode="relative" rAng="0" ptsTypes="AA">
                                      <p:cBhvr>
                                        <p:cTn id="48" dur="4000" spd="-100000" fill="hold"/>
                                        <p:tgtEl>
                                          <p:spTgt spid="2"/>
                                        </p:tgtEl>
                                        <p:attrNameLst>
                                          <p:attrName>ppt_x</p:attrName>
                                          <p:attrName>ppt_y</p:attrName>
                                        </p:attrNameLst>
                                      </p:cBhvr>
                                      <p:rCtr x="-12865" y="13704"/>
                                    </p:animMotion>
                                  </p:childTnLst>
                                </p:cTn>
                              </p:par>
                              <p:par>
                                <p:cTn id="49" presetID="6" presetClass="emph" presetSubtype="0" fill="hold" nodeType="withEffect">
                                  <p:stCondLst>
                                    <p:cond delay="4500"/>
                                  </p:stCondLst>
                                  <p:childTnLst>
                                    <p:animScale>
                                      <p:cBhvr>
                                        <p:cTn id="50" dur="2000" fill="hold"/>
                                        <p:tgtEl>
                                          <p:spTgt spid="2"/>
                                        </p:tgtEl>
                                      </p:cBhvr>
                                      <p:by x="0" y="0"/>
                                    </p:animScale>
                                  </p:childTnLst>
                                </p:cTn>
                              </p:par>
                            </p:childTnLst>
                          </p:cTn>
                        </p:par>
                        <p:par>
                          <p:cTn id="51" fill="hold">
                            <p:stCondLst>
                              <p:cond delay="7750"/>
                            </p:stCondLst>
                            <p:childTnLst>
                              <p:par>
                                <p:cTn id="52" presetID="5" presetClass="entr" presetSubtype="10"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checkerboard(across)">
                                      <p:cBhvr>
                                        <p:cTn id="5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mute="1" numSld="999" showWhenStopped="0">
                <p:cTn id="55" repeatCount="indefinite" fill="hold" display="0">
                  <p:stCondLst>
                    <p:cond delay="indefinite"/>
                  </p:stCondLst>
                  <p:endCondLst>
                    <p:cond evt="onStopAudio" delay="0">
                      <p:tgtEl>
                        <p:sldTgt/>
                      </p:tgtEl>
                    </p:cond>
                  </p:endCondLst>
                </p:cTn>
                <p:tgtEl>
                  <p:spTgt spid="17"/>
                </p:tgtEl>
              </p:cMediaNode>
            </p:audio>
          </p:childTnLst>
        </p:cTn>
      </p:par>
    </p:tnLst>
    <p:bldLst>
      <p:bldP spid="3" grpId="0" animBg="1"/>
      <p:bldP spid="16" grpId="0" animBg="1"/>
      <p:bldP spid="16" grpId="1" animBg="1"/>
      <p:bldP spid="16" grpId="2" animBg="1"/>
      <p:bldP spid="5" grpId="0"/>
      <p:bldP spid="21" grpId="0" animBg="1"/>
      <p:bldP spid="21" grpId="1" animBg="1"/>
      <p:bldP spid="21" grpId="2" animBg="1"/>
      <p:bldP spid="19" grpId="0" animBg="1"/>
      <p:bldP spid="19" grpId="1" animBg="1"/>
      <p:bldP spid="19"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47"/>
          <p:cNvPicPr>
            <a:picLocks noGrp="1" noChangeAspect="1"/>
          </p:cNvPicPr>
          <p:nvPr>
            <p:ph type="pic" sz="quarter" idx="11"/>
          </p:nvPr>
        </p:nvPicPr>
        <p:blipFill>
          <a:blip r:embed="rId3"/>
          <a:srcRect t="4288" b="4288"/>
          <a:stretch>
            <a:fillRect/>
          </a:stretch>
        </p:blipFill>
        <p:spPr>
          <a:prstGeom prst="rect">
            <a:avLst/>
          </a:prstGeom>
        </p:spPr>
      </p:pic>
      <p:sp>
        <p:nvSpPr>
          <p:cNvPr id="5" name="矩形 4"/>
          <p:cNvSpPr/>
          <p:nvPr/>
        </p:nvSpPr>
        <p:spPr>
          <a:xfrm>
            <a:off x="1277257" y="1594752"/>
            <a:ext cx="2667000" cy="4307114"/>
          </a:xfrm>
          <a:prstGeom prst="rect">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矩形 6"/>
          <p:cNvSpPr/>
          <p:nvPr/>
        </p:nvSpPr>
        <p:spPr>
          <a:xfrm>
            <a:off x="3824514" y="2148109"/>
            <a:ext cx="1175657" cy="22642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942286" y="2199727"/>
            <a:ext cx="1756228" cy="2944357"/>
          </a:xfrm>
          <a:prstGeom prst="rect">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矩形 18"/>
          <p:cNvSpPr/>
          <p:nvPr/>
        </p:nvSpPr>
        <p:spPr>
          <a:xfrm>
            <a:off x="9115352" y="3645123"/>
            <a:ext cx="1204686" cy="607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194799" y="3922281"/>
            <a:ext cx="1219200" cy="404087"/>
          </a:xfrm>
          <a:prstGeom prst="rect">
            <a:avLst/>
          </a:prstGeom>
          <a:solidFill>
            <a:srgbClr val="1822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10000"/>
                    <a:lumOff val="90000"/>
                  </a:schemeClr>
                </a:solidFill>
                <a:latin typeface="+mj-ea"/>
                <a:ea typeface="+mj-ea"/>
                <a:cs typeface="Malgun Gothic Semilight" panose="020B0502040204020203" pitchFamily="34" charset="-122"/>
              </a:rPr>
              <a:t>项目标题</a:t>
            </a:r>
            <a:endParaRPr lang="zh-CN" altLang="en-US" sz="1600" dirty="0">
              <a:solidFill>
                <a:schemeClr val="tx1">
                  <a:lumMod val="10000"/>
                  <a:lumOff val="90000"/>
                </a:schemeClr>
              </a:solidFill>
              <a:latin typeface="+mj-ea"/>
              <a:ea typeface="+mj-ea"/>
              <a:cs typeface="Malgun Gothic Semilight" panose="020B0502040204020203" pitchFamily="34" charset="-122"/>
            </a:endParaRPr>
          </a:p>
        </p:txBody>
      </p:sp>
      <p:grpSp>
        <p:nvGrpSpPr>
          <p:cNvPr id="49" name="组合 48"/>
          <p:cNvGrpSpPr/>
          <p:nvPr/>
        </p:nvGrpSpPr>
        <p:grpSpPr>
          <a:xfrm>
            <a:off x="6071597" y="556454"/>
            <a:ext cx="3003669" cy="4587630"/>
            <a:chOff x="6071597" y="556454"/>
            <a:chExt cx="3003669" cy="4587630"/>
          </a:xfrm>
        </p:grpSpPr>
        <p:sp>
          <p:nvSpPr>
            <p:cNvPr id="29" name="矩形 28"/>
            <p:cNvSpPr/>
            <p:nvPr/>
          </p:nvSpPr>
          <p:spPr>
            <a:xfrm>
              <a:off x="6071597" y="1684690"/>
              <a:ext cx="1661993" cy="3459394"/>
            </a:xfrm>
            <a:prstGeom prst="rect">
              <a:avLst/>
            </a:prstGeom>
            <a:noFill/>
          </p:spPr>
          <p:txBody>
            <a:bodyPr vert="eaVert" wrap="square" rtlCol="0" anchor="ctr">
              <a:spAutoFit/>
            </a:bodyPr>
            <a:lstStyle/>
            <a:p>
              <a:pPr algn="r">
                <a:lnSpc>
                  <a:spcPct val="150000"/>
                </a:lnSpc>
              </a:pPr>
              <a:r>
                <a:rPr lang="zh-CN" altLang="en-US" sz="1600" spc="600" dirty="0" smtClean="0">
                  <a:solidFill>
                    <a:schemeClr val="bg2">
                      <a:lumMod val="50000"/>
                      <a:lumOff val="50000"/>
                    </a:schemeClr>
                  </a:solidFill>
                  <a:latin typeface="+mj-ea"/>
                  <a:ea typeface="+mj-ea"/>
                </a:rPr>
                <a:t>香</a:t>
              </a:r>
              <a:r>
                <a:rPr lang="zh-CN" altLang="en-US" sz="1600" spc="600" dirty="0">
                  <a:solidFill>
                    <a:schemeClr val="bg2">
                      <a:lumMod val="50000"/>
                      <a:lumOff val="50000"/>
                    </a:schemeClr>
                  </a:solidFill>
                  <a:latin typeface="+mj-ea"/>
                  <a:ea typeface="+mj-ea"/>
                </a:rPr>
                <a:t>泉一合</a:t>
              </a:r>
              <a:r>
                <a:rPr lang="zh-CN" altLang="en-US" sz="1600" spc="600" dirty="0" smtClean="0">
                  <a:solidFill>
                    <a:schemeClr val="bg2">
                      <a:lumMod val="50000"/>
                      <a:lumOff val="50000"/>
                    </a:schemeClr>
                  </a:solidFill>
                  <a:latin typeface="+mj-ea"/>
                  <a:ea typeface="+mj-ea"/>
                </a:rPr>
                <a:t>乳</a:t>
              </a:r>
              <a:r>
                <a:rPr lang="en-US" altLang="zh-CN" sz="1600" spc="600" dirty="0">
                  <a:solidFill>
                    <a:schemeClr val="bg2">
                      <a:lumMod val="50000"/>
                      <a:lumOff val="50000"/>
                    </a:schemeClr>
                  </a:solidFill>
                  <a:latin typeface="+mj-ea"/>
                  <a:ea typeface="+mj-ea"/>
                </a:rPr>
                <a:t>,</a:t>
              </a:r>
              <a:r>
                <a:rPr lang="zh-CN" altLang="en-US" sz="1600" spc="600" dirty="0" smtClean="0">
                  <a:solidFill>
                    <a:schemeClr val="bg2">
                      <a:lumMod val="50000"/>
                      <a:lumOff val="50000"/>
                    </a:schemeClr>
                  </a:solidFill>
                  <a:latin typeface="+mj-ea"/>
                  <a:ea typeface="+mj-ea"/>
                </a:rPr>
                <a:t>煎</a:t>
              </a:r>
              <a:r>
                <a:rPr lang="zh-CN" altLang="en-US" sz="1600" spc="600" dirty="0">
                  <a:solidFill>
                    <a:schemeClr val="bg2">
                      <a:lumMod val="50000"/>
                      <a:lumOff val="50000"/>
                    </a:schemeClr>
                  </a:solidFill>
                  <a:latin typeface="+mj-ea"/>
                  <a:ea typeface="+mj-ea"/>
                </a:rPr>
                <a:t>作连珠</a:t>
              </a:r>
              <a:r>
                <a:rPr lang="zh-CN" altLang="en-US" sz="1600" spc="600" dirty="0" smtClean="0">
                  <a:solidFill>
                    <a:schemeClr val="bg2">
                      <a:lumMod val="50000"/>
                      <a:lumOff val="50000"/>
                    </a:schemeClr>
                  </a:solidFill>
                  <a:latin typeface="+mj-ea"/>
                  <a:ea typeface="+mj-ea"/>
                </a:rPr>
                <a:t>沸</a:t>
              </a:r>
              <a:endParaRPr lang="en-US" altLang="zh-CN" sz="1600" spc="600" dirty="0" smtClean="0">
                <a:solidFill>
                  <a:schemeClr val="bg2">
                    <a:lumMod val="50000"/>
                    <a:lumOff val="50000"/>
                  </a:schemeClr>
                </a:solidFill>
                <a:latin typeface="+mj-ea"/>
                <a:ea typeface="+mj-ea"/>
              </a:endParaRPr>
            </a:p>
            <a:p>
              <a:pPr algn="r">
                <a:lnSpc>
                  <a:spcPct val="150000"/>
                </a:lnSpc>
              </a:pPr>
              <a:r>
                <a:rPr lang="zh-CN" altLang="en-US" sz="1600" spc="600" dirty="0" smtClean="0">
                  <a:solidFill>
                    <a:schemeClr val="bg2">
                      <a:lumMod val="50000"/>
                      <a:lumOff val="50000"/>
                    </a:schemeClr>
                  </a:solidFill>
                  <a:latin typeface="+mj-ea"/>
                  <a:ea typeface="+mj-ea"/>
                </a:rPr>
                <a:t>时</a:t>
              </a:r>
              <a:r>
                <a:rPr lang="zh-CN" altLang="en-US" sz="1600" spc="600" dirty="0">
                  <a:solidFill>
                    <a:schemeClr val="bg2">
                      <a:lumMod val="50000"/>
                      <a:lumOff val="50000"/>
                    </a:schemeClr>
                  </a:solidFill>
                  <a:latin typeface="+mj-ea"/>
                  <a:ea typeface="+mj-ea"/>
                </a:rPr>
                <a:t>看蟹目</a:t>
              </a:r>
              <a:r>
                <a:rPr lang="zh-CN" altLang="en-US" sz="1600" spc="600" dirty="0" smtClean="0">
                  <a:solidFill>
                    <a:schemeClr val="bg2">
                      <a:lumMod val="50000"/>
                      <a:lumOff val="50000"/>
                    </a:schemeClr>
                  </a:solidFill>
                  <a:latin typeface="+mj-ea"/>
                  <a:ea typeface="+mj-ea"/>
                </a:rPr>
                <a:t>溅</a:t>
              </a:r>
              <a:r>
                <a:rPr lang="en-US" altLang="zh-CN" sz="1600" spc="600" dirty="0" smtClean="0">
                  <a:solidFill>
                    <a:schemeClr val="bg2">
                      <a:lumMod val="50000"/>
                      <a:lumOff val="50000"/>
                    </a:schemeClr>
                  </a:solidFill>
                  <a:latin typeface="+mj-ea"/>
                  <a:ea typeface="+mj-ea"/>
                </a:rPr>
                <a:t>,</a:t>
              </a:r>
              <a:r>
                <a:rPr lang="zh-CN" altLang="en-US" sz="1600" spc="600" dirty="0" smtClean="0">
                  <a:solidFill>
                    <a:schemeClr val="bg2">
                      <a:lumMod val="50000"/>
                      <a:lumOff val="50000"/>
                    </a:schemeClr>
                  </a:solidFill>
                  <a:latin typeface="+mj-ea"/>
                  <a:ea typeface="+mj-ea"/>
                </a:rPr>
                <a:t>乍见</a:t>
              </a:r>
              <a:r>
                <a:rPr lang="zh-CN" altLang="en-US" sz="1600" spc="600" dirty="0">
                  <a:solidFill>
                    <a:schemeClr val="bg2">
                      <a:lumMod val="50000"/>
                      <a:lumOff val="50000"/>
                    </a:schemeClr>
                  </a:solidFill>
                  <a:latin typeface="+mj-ea"/>
                  <a:ea typeface="+mj-ea"/>
                </a:rPr>
                <a:t>鱼鳞</a:t>
              </a:r>
              <a:r>
                <a:rPr lang="zh-CN" altLang="en-US" sz="1600" spc="600" dirty="0" smtClean="0">
                  <a:solidFill>
                    <a:schemeClr val="bg2">
                      <a:lumMod val="50000"/>
                      <a:lumOff val="50000"/>
                    </a:schemeClr>
                  </a:solidFill>
                  <a:latin typeface="+mj-ea"/>
                  <a:ea typeface="+mj-ea"/>
                </a:rPr>
                <a:t>起</a:t>
              </a:r>
              <a:endParaRPr lang="en-US" altLang="zh-CN" sz="1600" spc="600" dirty="0" smtClean="0">
                <a:solidFill>
                  <a:schemeClr val="bg2">
                    <a:lumMod val="50000"/>
                    <a:lumOff val="50000"/>
                  </a:schemeClr>
                </a:solidFill>
                <a:latin typeface="+mj-ea"/>
                <a:ea typeface="+mj-ea"/>
              </a:endParaRPr>
            </a:p>
            <a:p>
              <a:pPr algn="r">
                <a:lnSpc>
                  <a:spcPct val="150000"/>
                </a:lnSpc>
              </a:pPr>
              <a:r>
                <a:rPr lang="zh-CN" altLang="en-US" sz="1600" spc="600" dirty="0" smtClean="0">
                  <a:solidFill>
                    <a:schemeClr val="bg2">
                      <a:lumMod val="50000"/>
                      <a:lumOff val="50000"/>
                    </a:schemeClr>
                  </a:solidFill>
                  <a:latin typeface="+mj-ea"/>
                  <a:ea typeface="+mj-ea"/>
                </a:rPr>
                <a:t>声</a:t>
              </a:r>
              <a:r>
                <a:rPr lang="zh-CN" altLang="en-US" sz="1600" spc="600" dirty="0">
                  <a:solidFill>
                    <a:schemeClr val="bg2">
                      <a:lumMod val="50000"/>
                      <a:lumOff val="50000"/>
                    </a:schemeClr>
                  </a:solidFill>
                  <a:latin typeface="+mj-ea"/>
                  <a:ea typeface="+mj-ea"/>
                </a:rPr>
                <a:t>疑松带</a:t>
              </a:r>
              <a:r>
                <a:rPr lang="zh-CN" altLang="en-US" sz="1600" spc="600" dirty="0" smtClean="0">
                  <a:solidFill>
                    <a:schemeClr val="bg2">
                      <a:lumMod val="50000"/>
                      <a:lumOff val="50000"/>
                    </a:schemeClr>
                  </a:solidFill>
                  <a:latin typeface="+mj-ea"/>
                  <a:ea typeface="+mj-ea"/>
                </a:rPr>
                <a:t>雨</a:t>
              </a:r>
              <a:r>
                <a:rPr lang="en-US" altLang="zh-CN" sz="1600" spc="600" dirty="0">
                  <a:solidFill>
                    <a:schemeClr val="bg2">
                      <a:lumMod val="50000"/>
                      <a:lumOff val="50000"/>
                    </a:schemeClr>
                  </a:solidFill>
                  <a:latin typeface="+mj-ea"/>
                  <a:ea typeface="+mj-ea"/>
                </a:rPr>
                <a:t>,</a:t>
              </a:r>
              <a:r>
                <a:rPr lang="zh-CN" altLang="en-US" sz="1600" spc="600" dirty="0" smtClean="0">
                  <a:solidFill>
                    <a:schemeClr val="bg2">
                      <a:lumMod val="50000"/>
                      <a:lumOff val="50000"/>
                    </a:schemeClr>
                  </a:solidFill>
                  <a:latin typeface="+mj-ea"/>
                  <a:ea typeface="+mj-ea"/>
                </a:rPr>
                <a:t>饽恐生烟翠</a:t>
              </a:r>
              <a:endParaRPr lang="en-US" altLang="zh-CN" sz="1600" spc="600" dirty="0" smtClean="0">
                <a:solidFill>
                  <a:schemeClr val="bg2">
                    <a:lumMod val="50000"/>
                    <a:lumOff val="50000"/>
                  </a:schemeClr>
                </a:solidFill>
                <a:latin typeface="+mj-ea"/>
                <a:ea typeface="+mj-ea"/>
              </a:endParaRPr>
            </a:p>
            <a:p>
              <a:pPr algn="r">
                <a:lnSpc>
                  <a:spcPct val="150000"/>
                </a:lnSpc>
              </a:pPr>
              <a:r>
                <a:rPr lang="zh-CN" altLang="en-US" sz="1600" spc="600" dirty="0" smtClean="0">
                  <a:solidFill>
                    <a:schemeClr val="bg2">
                      <a:lumMod val="50000"/>
                      <a:lumOff val="50000"/>
                    </a:schemeClr>
                  </a:solidFill>
                  <a:latin typeface="+mj-ea"/>
                  <a:ea typeface="+mj-ea"/>
                </a:rPr>
                <a:t>尚</a:t>
              </a:r>
              <a:r>
                <a:rPr lang="zh-CN" altLang="en-US" sz="1600" spc="600" dirty="0">
                  <a:solidFill>
                    <a:schemeClr val="bg2">
                      <a:lumMod val="50000"/>
                      <a:lumOff val="50000"/>
                    </a:schemeClr>
                  </a:solidFill>
                  <a:latin typeface="+mj-ea"/>
                  <a:ea typeface="+mj-ea"/>
                </a:rPr>
                <a:t>把沥</a:t>
              </a:r>
              <a:r>
                <a:rPr lang="zh-CN" altLang="en-US" sz="1600" spc="600" dirty="0" smtClean="0">
                  <a:solidFill>
                    <a:schemeClr val="bg2">
                      <a:lumMod val="50000"/>
                      <a:lumOff val="50000"/>
                    </a:schemeClr>
                  </a:solidFill>
                  <a:latin typeface="+mj-ea"/>
                  <a:ea typeface="+mj-ea"/>
                </a:rPr>
                <a:t>中山</a:t>
              </a:r>
              <a:r>
                <a:rPr lang="en-US" altLang="zh-CN" sz="1600" spc="600" dirty="0">
                  <a:solidFill>
                    <a:schemeClr val="bg2">
                      <a:lumMod val="50000"/>
                      <a:lumOff val="50000"/>
                    </a:schemeClr>
                  </a:solidFill>
                  <a:latin typeface="+mj-ea"/>
                  <a:ea typeface="+mj-ea"/>
                </a:rPr>
                <a:t>,</a:t>
              </a:r>
              <a:r>
                <a:rPr lang="zh-CN" altLang="en-US" sz="1600" spc="600" dirty="0" smtClean="0">
                  <a:solidFill>
                    <a:schemeClr val="bg2">
                      <a:lumMod val="50000"/>
                      <a:lumOff val="50000"/>
                    </a:schemeClr>
                  </a:solidFill>
                  <a:latin typeface="+mj-ea"/>
                  <a:ea typeface="+mj-ea"/>
                </a:rPr>
                <a:t>必</a:t>
              </a:r>
              <a:r>
                <a:rPr lang="zh-CN" altLang="en-US" sz="1600" spc="600" dirty="0">
                  <a:solidFill>
                    <a:schemeClr val="bg2">
                      <a:lumMod val="50000"/>
                      <a:lumOff val="50000"/>
                    </a:schemeClr>
                  </a:solidFill>
                  <a:latin typeface="+mj-ea"/>
                  <a:ea typeface="+mj-ea"/>
                </a:rPr>
                <a:t>无千日</a:t>
              </a:r>
              <a:r>
                <a:rPr lang="zh-CN" altLang="en-US" sz="1600" spc="600" dirty="0" smtClean="0">
                  <a:solidFill>
                    <a:schemeClr val="bg2">
                      <a:lumMod val="50000"/>
                      <a:lumOff val="50000"/>
                    </a:schemeClr>
                  </a:solidFill>
                  <a:latin typeface="+mj-ea"/>
                  <a:ea typeface="+mj-ea"/>
                </a:rPr>
                <a:t>醉</a:t>
              </a:r>
              <a:endParaRPr lang="zh-CN" altLang="en-US" sz="1600" spc="600" dirty="0">
                <a:solidFill>
                  <a:schemeClr val="bg2">
                    <a:lumMod val="50000"/>
                    <a:lumOff val="50000"/>
                  </a:schemeClr>
                </a:solidFill>
                <a:latin typeface="+mj-ea"/>
                <a:ea typeface="+mj-ea"/>
              </a:endParaRPr>
            </a:p>
          </p:txBody>
        </p:sp>
        <p:sp>
          <p:nvSpPr>
            <p:cNvPr id="30" name="矩形 29"/>
            <p:cNvSpPr/>
            <p:nvPr/>
          </p:nvSpPr>
          <p:spPr>
            <a:xfrm>
              <a:off x="7967270" y="556454"/>
              <a:ext cx="1107996" cy="2331635"/>
            </a:xfrm>
            <a:prstGeom prst="rect">
              <a:avLst/>
            </a:prstGeom>
            <a:noFill/>
          </p:spPr>
          <p:txBody>
            <a:bodyPr vert="eaVert" wrap="square" rtlCol="0" anchor="ctr">
              <a:spAutoFit/>
            </a:bodyPr>
            <a:lstStyle/>
            <a:p>
              <a:pPr algn="r">
                <a:lnSpc>
                  <a:spcPct val="150000"/>
                </a:lnSpc>
              </a:pPr>
              <a:r>
                <a:rPr lang="zh-CN" altLang="en-US" sz="2000" spc="600" dirty="0">
                  <a:solidFill>
                    <a:schemeClr val="bg2">
                      <a:lumMod val="50000"/>
                      <a:lumOff val="50000"/>
                    </a:schemeClr>
                  </a:solidFill>
                  <a:latin typeface="+mj-ea"/>
                  <a:ea typeface="+mj-ea"/>
                </a:rPr>
                <a:t>茶中杂咏</a:t>
              </a:r>
              <a:r>
                <a:rPr lang="en-US" altLang="zh-CN" sz="2000" spc="600" dirty="0" smtClean="0">
                  <a:solidFill>
                    <a:schemeClr val="bg2">
                      <a:lumMod val="50000"/>
                      <a:lumOff val="50000"/>
                    </a:schemeClr>
                  </a:solidFill>
                  <a:latin typeface="+mj-ea"/>
                  <a:ea typeface="+mj-ea"/>
                </a:rPr>
                <a:t>·</a:t>
              </a:r>
            </a:p>
            <a:p>
              <a:pPr algn="r">
                <a:lnSpc>
                  <a:spcPct val="150000"/>
                </a:lnSpc>
              </a:pPr>
              <a:r>
                <a:rPr lang="zh-CN" altLang="en-US" sz="2000" spc="600" dirty="0" smtClean="0">
                  <a:solidFill>
                    <a:schemeClr val="bg2">
                      <a:lumMod val="50000"/>
                      <a:lumOff val="50000"/>
                    </a:schemeClr>
                  </a:solidFill>
                  <a:latin typeface="+mj-ea"/>
                  <a:ea typeface="+mj-ea"/>
                </a:rPr>
                <a:t>煮茶 </a:t>
              </a:r>
              <a:endParaRPr lang="en-US" altLang="zh-CN" sz="2000" spc="600" dirty="0">
                <a:solidFill>
                  <a:schemeClr val="bg2">
                    <a:lumMod val="50000"/>
                    <a:lumOff val="50000"/>
                  </a:schemeClr>
                </a:solidFill>
                <a:latin typeface="+mj-ea"/>
                <a:ea typeface="+mj-ea"/>
              </a:endParaRPr>
            </a:p>
          </p:txBody>
        </p:sp>
      </p:grpSp>
      <p:sp>
        <p:nvSpPr>
          <p:cNvPr id="32" name="矩形 31"/>
          <p:cNvSpPr/>
          <p:nvPr/>
        </p:nvSpPr>
        <p:spPr>
          <a:xfrm>
            <a:off x="3526978" y="2629619"/>
            <a:ext cx="1774938" cy="1292662"/>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twelve years, continued Mrs Dean, following that dismal period, were the happiest of my life</a:t>
            </a:r>
            <a:r>
              <a:rPr lang="en-US" altLang="zh-CN" sz="1200" dirty="0" smtClean="0">
                <a:solidFill>
                  <a:srgbClr val="2A374A">
                    <a:alpha val="60000"/>
                  </a:srgbClr>
                </a:solidFill>
                <a:latin typeface="微软雅黑 Light" panose="020B0502040204020203" pitchFamily="34" charset="-122"/>
                <a:ea typeface="微软雅黑 Light" panose="020B0502040204020203" pitchFamily="34" charset="-122"/>
              </a:rPr>
              <a:t>:</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pic>
        <p:nvPicPr>
          <p:cNvPr id="42" name="图片占位符 41"/>
          <p:cNvPicPr>
            <a:picLocks noGrp="1" noChangeAspect="1"/>
          </p:cNvPicPr>
          <p:nvPr>
            <p:ph type="pic" sz="quarter" idx="10"/>
          </p:nvPr>
        </p:nvPicPr>
        <p:blipFill>
          <a:blip r:embed="rId4"/>
          <a:srcRect t="6221" b="6221"/>
          <a:stretch>
            <a:fillRect/>
          </a:stretch>
        </p:blipFill>
        <p:spPr>
          <a:prstGeom prst="rect">
            <a:avLst/>
          </a:prstGeom>
        </p:spPr>
      </p:pic>
    </p:spTree>
    <p:extLst>
      <p:ext uri="{BB962C8B-B14F-4D97-AF65-F5344CB8AC3E}">
        <p14:creationId xmlns:p14="http://schemas.microsoft.com/office/powerpoint/2010/main" val="2621514298"/>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childTnLst>
                                </p:cTn>
                              </p:par>
                              <p:par>
                                <p:cTn id="8" presetID="22" presetClass="entr" presetSubtype="2" fill="hold" nodeType="withEffect">
                                  <p:stCondLst>
                                    <p:cond delay="750"/>
                                  </p:stCondLst>
                                  <p:childTnLst>
                                    <p:set>
                                      <p:cBhvr>
                                        <p:cTn id="9" dur="1" fill="hold">
                                          <p:stCondLst>
                                            <p:cond delay="0"/>
                                          </p:stCondLst>
                                        </p:cTn>
                                        <p:tgtEl>
                                          <p:spTgt spid="49"/>
                                        </p:tgtEl>
                                        <p:attrNameLst>
                                          <p:attrName>style.visibility</p:attrName>
                                        </p:attrNameLst>
                                      </p:cBhvr>
                                      <p:to>
                                        <p:strVal val="visible"/>
                                      </p:to>
                                    </p:set>
                                    <p:animEffect transition="in" filter="wipe(right)">
                                      <p:cBhvr>
                                        <p:cTn id="10"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 name="矩形 25"/>
          <p:cNvSpPr/>
          <p:nvPr/>
        </p:nvSpPr>
        <p:spPr>
          <a:xfrm>
            <a:off x="587478" y="398206"/>
            <a:ext cx="11017045"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511792" y="0"/>
            <a:ext cx="852862" cy="4243440"/>
            <a:chOff x="2297612" y="269609"/>
            <a:chExt cx="838952" cy="4174230"/>
          </a:xfrm>
        </p:grpSpPr>
        <p:sp>
          <p:nvSpPr>
            <p:cNvPr id="44" name="文本框 43"/>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bg1">
                      <a:lumMod val="95000"/>
                    </a:schemeClr>
                  </a:solidFill>
                  <a:latin typeface="+mj-ea"/>
                  <a:ea typeface="+mj-ea"/>
                </a:rPr>
                <a:t>贰</a:t>
              </a:r>
              <a:endParaRPr lang="zh-CN" altLang="en-US" sz="2400" dirty="0">
                <a:solidFill>
                  <a:schemeClr val="bg1">
                    <a:lumMod val="95000"/>
                  </a:schemeClr>
                </a:solidFill>
                <a:latin typeface="+mj-ea"/>
                <a:ea typeface="+mj-ea"/>
              </a:endParaRPr>
            </a:p>
          </p:txBody>
        </p:sp>
        <p:sp>
          <p:nvSpPr>
            <p:cNvPr id="45" name="矩形 44"/>
            <p:cNvSpPr/>
            <p:nvPr/>
          </p:nvSpPr>
          <p:spPr>
            <a:xfrm>
              <a:off x="2297612" y="269609"/>
              <a:ext cx="838952" cy="41742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87478" y="398206"/>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200000" flipV="1">
            <a:off x="6071042" y="725042"/>
            <a:ext cx="61916" cy="12204000"/>
            <a:chOff x="766762" y="710461"/>
            <a:chExt cx="61915" cy="220608"/>
          </a:xfrm>
          <a:solidFill>
            <a:srgbClr val="2A374A"/>
          </a:solidFill>
        </p:grpSpPr>
        <p:sp>
          <p:nvSpPr>
            <p:cNvPr id="38" name="矩形 37"/>
            <p:cNvSpPr/>
            <p:nvPr/>
          </p:nvSpPr>
          <p:spPr>
            <a:xfrm>
              <a:off x="766762" y="710462"/>
              <a:ext cx="36000" cy="2206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rot="16200000" flipH="1" flipV="1">
              <a:off x="718373" y="820765"/>
              <a:ext cx="220608" cy="0"/>
            </a:xfrm>
            <a:prstGeom prst="line">
              <a:avLst/>
            </a:prstGeom>
            <a:grpFill/>
            <a:ln w="9525">
              <a:solidFill>
                <a:srgbClr val="171E28"/>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87478" y="395258"/>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633170" y="4639005"/>
            <a:ext cx="582713" cy="1403153"/>
            <a:chOff x="1497367" y="1603829"/>
            <a:chExt cx="582713" cy="1403153"/>
          </a:xfrm>
          <a:solidFill>
            <a:schemeClr val="bg1"/>
          </a:solidFill>
        </p:grpSpPr>
        <p:sp>
          <p:nvSpPr>
            <p:cNvPr id="47" name="文本框 46"/>
            <p:cNvSpPr txBox="1"/>
            <p:nvPr/>
          </p:nvSpPr>
          <p:spPr>
            <a:xfrm>
              <a:off x="1516488" y="1750003"/>
              <a:ext cx="553998" cy="1018498"/>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晒</a:t>
              </a:r>
              <a:r>
                <a:rPr lang="zh-CN" altLang="en-US" sz="2400" b="1" spc="300" dirty="0">
                  <a:solidFill>
                    <a:srgbClr val="9AACC6"/>
                  </a:solidFill>
                  <a:latin typeface="+mj-ea"/>
                  <a:ea typeface="+mj-ea"/>
                </a:rPr>
                <a:t>青</a:t>
              </a:r>
            </a:p>
          </p:txBody>
        </p:sp>
        <p:cxnSp>
          <p:nvCxnSpPr>
            <p:cNvPr id="48" name="直接连接符 47"/>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524761" y="160382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864640" y="4690880"/>
            <a:ext cx="10915455" cy="2284370"/>
            <a:chOff x="-86442" y="4986005"/>
            <a:chExt cx="2975676" cy="968614"/>
          </a:xfrm>
        </p:grpSpPr>
        <p:sp>
          <p:nvSpPr>
            <p:cNvPr id="16"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2414764" y="4916546"/>
            <a:ext cx="8488153" cy="1760275"/>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150046" y="5897976"/>
            <a:ext cx="9496714" cy="1077274"/>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768" h="1439618">
                <a:moveTo>
                  <a:pt x="0" y="1439618"/>
                </a:moveTo>
                <a:cubicBezTo>
                  <a:pt x="193524" y="1011446"/>
                  <a:pt x="387048" y="583275"/>
                  <a:pt x="653143" y="554247"/>
                </a:cubicBezTo>
                <a:cubicBezTo>
                  <a:pt x="919238" y="525218"/>
                  <a:pt x="1357086" y="1357371"/>
                  <a:pt x="1596572" y="1265447"/>
                </a:cubicBezTo>
                <a:cubicBezTo>
                  <a:pt x="1836058" y="1173523"/>
                  <a:pt x="1809449" y="60761"/>
                  <a:pt x="2090058" y="2704"/>
                </a:cubicBezTo>
                <a:cubicBezTo>
                  <a:pt x="2370667" y="-55353"/>
                  <a:pt x="2885924" y="839695"/>
                  <a:pt x="3280229" y="917104"/>
                </a:cubicBezTo>
                <a:cubicBezTo>
                  <a:pt x="3674534" y="994513"/>
                  <a:pt x="4175277" y="474418"/>
                  <a:pt x="4455886" y="467161"/>
                </a:cubicBezTo>
                <a:cubicBezTo>
                  <a:pt x="4736495" y="459904"/>
                  <a:pt x="4879219" y="788894"/>
                  <a:pt x="4963886" y="873561"/>
                </a:cubicBezTo>
                <a:cubicBezTo>
                  <a:pt x="5048553" y="958228"/>
                  <a:pt x="5006219" y="966694"/>
                  <a:pt x="4963886" y="975161"/>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3"/>
          <a:srcRect t="19911" b="19911"/>
          <a:stretch>
            <a:fillRect/>
          </a:stretch>
        </p:blipFill>
        <p:spPr>
          <a:prstGeom prst="rect">
            <a:avLst/>
          </a:prstGeom>
        </p:spPr>
      </p:pic>
    </p:spTree>
    <p:extLst>
      <p:ext uri="{BB962C8B-B14F-4D97-AF65-F5344CB8AC3E}">
        <p14:creationId xmlns:p14="http://schemas.microsoft.com/office/powerpoint/2010/main" val="1476132716"/>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2" presetClass="path" presetSubtype="0" accel="56000" decel="31000" fill="hold" grpId="0" nodeType="withEffect">
                                  <p:stCondLst>
                                    <p:cond delay="0"/>
                                  </p:stCondLst>
                                  <p:childTnLst>
                                    <p:animMotion origin="layout" path="M 2.77556E-17 1.11111E-6 L -0.08099 0.20255 " pathEditMode="relative" rAng="0" ptsTypes="AA">
                                      <p:cBhvr>
                                        <p:cTn id="11" dur="4500" spd="-100000" fill="hold"/>
                                        <p:tgtEl>
                                          <p:spTgt spid="18"/>
                                        </p:tgtEl>
                                        <p:attrNameLst>
                                          <p:attrName>ppt_x</p:attrName>
                                          <p:attrName>ppt_y</p:attrName>
                                        </p:attrNameLst>
                                      </p:cBhvr>
                                      <p:rCtr x="-4049" y="10116"/>
                                    </p:animMotion>
                                  </p:childTnLst>
                                </p:cTn>
                              </p:par>
                              <p:par>
                                <p:cTn id="12" presetID="53" presetClass="entr" presetSubtype="16"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42" presetClass="path" presetSubtype="0" accel="67000" decel="33000" fill="hold" nodeType="withEffect">
                                  <p:stCondLst>
                                    <p:cond delay="500"/>
                                  </p:stCondLst>
                                  <p:childTnLst>
                                    <p:animMotion origin="layout" path="M 2.29167E-6 3.7037E-6 L 0.26784 -0.1551 " pathEditMode="relative" rAng="0" ptsTypes="AA">
                                      <p:cBhvr>
                                        <p:cTn id="18" dur="4500" spd="-100000" fill="hold"/>
                                        <p:tgtEl>
                                          <p:spTgt spid="15"/>
                                        </p:tgtEl>
                                        <p:attrNameLst>
                                          <p:attrName>ppt_x</p:attrName>
                                          <p:attrName>ppt_y</p:attrName>
                                        </p:attrNameLst>
                                      </p:cBhvr>
                                      <p:rCtr x="13385" y="-7755"/>
                                    </p:animMotion>
                                  </p:childTnLst>
                                </p:cTn>
                              </p:par>
                              <p:par>
                                <p:cTn id="19" presetID="53" presetClass="entr" presetSubtype="16"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42" presetClass="path" presetSubtype="0" accel="60000" decel="40000" fill="hold" grpId="1" nodeType="withEffect">
                                  <p:stCondLst>
                                    <p:cond delay="1000"/>
                                  </p:stCondLst>
                                  <p:childTnLst>
                                    <p:animMotion origin="layout" path="M -2.91667E-6 4.07407E-6 L 0.24675 0.12361 " pathEditMode="relative" rAng="0" ptsTypes="AA">
                                      <p:cBhvr>
                                        <p:cTn id="25" dur="4000" spd="-100000" fill="hold"/>
                                        <p:tgtEl>
                                          <p:spTgt spid="19"/>
                                        </p:tgtEl>
                                        <p:attrNameLst>
                                          <p:attrName>ppt_x</p:attrName>
                                          <p:attrName>ppt_y</p:attrName>
                                        </p:attrNameLst>
                                      </p:cBhvr>
                                      <p:rCtr x="12331" y="6181"/>
                                    </p:animMotion>
                                  </p:childTnLst>
                                </p:cTn>
                              </p:par>
                              <p:par>
                                <p:cTn id="26" presetID="42" presetClass="path" presetSubtype="0" accel="50000" decel="50000" fill="hold" grpId="0" nodeType="withEffect">
                                  <p:stCondLst>
                                    <p:cond delay="1250"/>
                                  </p:stCondLst>
                                  <p:childTnLst>
                                    <p:animMotion origin="layout" path="M 0 2.22222E-6 L 0 0.41944 " pathEditMode="relative" rAng="0" ptsTypes="AA">
                                      <p:cBhvr>
                                        <p:cTn id="27" dur="2000" fill="hold"/>
                                        <p:tgtEl>
                                          <p:spTgt spid="26"/>
                                        </p:tgtEl>
                                        <p:attrNameLst>
                                          <p:attrName>ppt_x</p:attrName>
                                          <p:attrName>ppt_y</p:attrName>
                                        </p:attrNameLst>
                                      </p:cBhvr>
                                      <p:rCtr x="0" y="20972"/>
                                    </p:animMotion>
                                  </p:childTnLst>
                                </p:cTn>
                              </p:par>
                              <p:par>
                                <p:cTn id="28" presetID="42" presetClass="path" presetSubtype="0" accel="50000" decel="50000" fill="hold" grpId="0" nodeType="withEffect">
                                  <p:stCondLst>
                                    <p:cond delay="4000"/>
                                  </p:stCondLst>
                                  <p:childTnLst>
                                    <p:animMotion origin="layout" path="M 0 2.22222E-6 L 0 0.41944 " pathEditMode="relative" rAng="0" ptsTypes="AA">
                                      <p:cBhvr>
                                        <p:cTn id="29" dur="2000" fill="hold"/>
                                        <p:tgtEl>
                                          <p:spTgt spid="6"/>
                                        </p:tgtEl>
                                        <p:attrNameLst>
                                          <p:attrName>ppt_x</p:attrName>
                                          <p:attrName>ppt_y</p:attrName>
                                        </p:attrNameLst>
                                      </p:cBhvr>
                                      <p:rCtr x="0" y="20972"/>
                                    </p:animMotion>
                                  </p:childTnLst>
                                </p:cTn>
                              </p:par>
                              <p:par>
                                <p:cTn id="30" presetID="10" presetClass="entr" presetSubtype="0" fill="hold" nodeType="withEffect">
                                  <p:stCondLst>
                                    <p:cond delay="20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250"/>
                                        <p:tgtEl>
                                          <p:spTgt spid="42"/>
                                        </p:tgtEl>
                                      </p:cBhvr>
                                    </p:animEffect>
                                  </p:childTnLst>
                                </p:cTn>
                              </p:par>
                              <p:par>
                                <p:cTn id="33" presetID="10" presetClass="entr" presetSubtype="0" fill="hold" nodeType="withEffect">
                                  <p:stCondLst>
                                    <p:cond delay="425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 grpId="0" animBg="1"/>
      <p:bldP spid="18" grpId="0" animBg="1"/>
      <p:bldP spid="18" grpId="1" animBg="1"/>
      <p:bldP spid="19" grpId="0" animBg="1"/>
      <p:bldP spid="1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flipH="1">
            <a:off x="-922339" y="2425002"/>
            <a:ext cx="13215939" cy="2325257"/>
            <a:chOff x="0" y="3495782"/>
            <a:chExt cx="3803747" cy="1057590"/>
          </a:xfrm>
        </p:grpSpPr>
        <p:sp>
          <p:nvSpPr>
            <p:cNvPr id="29" name="任意多边形 28"/>
            <p:cNvSpPr/>
            <p:nvPr/>
          </p:nvSpPr>
          <p:spPr>
            <a:xfrm>
              <a:off x="0" y="3495782"/>
              <a:ext cx="3488573" cy="8603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flipH="1">
              <a:off x="961423" y="3911378"/>
              <a:ext cx="2842324" cy="641994"/>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5" name="图表 4"/>
          <p:cNvGraphicFramePr/>
          <p:nvPr>
            <p:extLst>
              <p:ext uri="{D42A27DB-BD31-4B8C-83A1-F6EECF244321}">
                <p14:modId xmlns:p14="http://schemas.microsoft.com/office/powerpoint/2010/main" val="1416359399"/>
              </p:ext>
            </p:extLst>
          </p:nvPr>
        </p:nvGraphicFramePr>
        <p:xfrm>
          <a:off x="6608445" y="1488772"/>
          <a:ext cx="4669155" cy="4356768"/>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3"/>
          <p:cNvSpPr/>
          <p:nvPr/>
        </p:nvSpPr>
        <p:spPr>
          <a:xfrm>
            <a:off x="1303824" y="4661708"/>
            <a:ext cx="4807745" cy="1292662"/>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twelve years, continued Mrs Dean, following that dismal period, were the happiest of my life: my greatest troubles in their passage rose from our little lady's trifling illnesses, which she had to experience in common with all children, rich and poor. For the rest, after the first six months, she grew like a larch </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grpSp>
        <p:nvGrpSpPr>
          <p:cNvPr id="20" name="组合 19"/>
          <p:cNvGrpSpPr/>
          <p:nvPr/>
        </p:nvGrpSpPr>
        <p:grpSpPr>
          <a:xfrm>
            <a:off x="5289767" y="1213209"/>
            <a:ext cx="582713" cy="2137213"/>
            <a:chOff x="1497367" y="1471749"/>
            <a:chExt cx="582713" cy="2137213"/>
          </a:xfrm>
        </p:grpSpPr>
        <p:sp>
          <p:nvSpPr>
            <p:cNvPr id="21" name="文本框 20"/>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25" name="直接连接符 24"/>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2331576" y="1686359"/>
            <a:ext cx="2031325" cy="2513261"/>
          </a:xfrm>
          <a:prstGeom prst="rect">
            <a:avLst/>
          </a:prstGeom>
          <a:noFill/>
        </p:spPr>
        <p:txBody>
          <a:bodyPr vert="eaVert" wrap="square" rtlCol="0" anchor="ctr">
            <a:spAutoFit/>
          </a:bodyPr>
          <a:lstStyle/>
          <a:p>
            <a:pPr>
              <a:lnSpc>
                <a:spcPct val="150000"/>
              </a:lnSpc>
            </a:pPr>
            <a:r>
              <a:rPr lang="zh-CN" altLang="en-US" sz="2000" spc="300" dirty="0">
                <a:solidFill>
                  <a:schemeClr val="tx1">
                    <a:lumMod val="90000"/>
                    <a:lumOff val="10000"/>
                  </a:schemeClr>
                </a:solidFill>
                <a:latin typeface="+mj-ea"/>
                <a:ea typeface="+mj-ea"/>
              </a:rPr>
              <a:t>寒夜客来茶当</a:t>
            </a:r>
            <a:r>
              <a:rPr lang="zh-CN" altLang="en-US" sz="2000" spc="300" dirty="0" smtClean="0">
                <a:solidFill>
                  <a:schemeClr val="tx1">
                    <a:lumMod val="90000"/>
                    <a:lumOff val="10000"/>
                  </a:schemeClr>
                </a:solidFill>
                <a:latin typeface="+mj-ea"/>
                <a:ea typeface="+mj-ea"/>
              </a:rPr>
              <a:t>酒，</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竹</a:t>
            </a:r>
            <a:r>
              <a:rPr lang="zh-CN" altLang="en-US" sz="2000" spc="300" dirty="0">
                <a:solidFill>
                  <a:schemeClr val="tx1">
                    <a:lumMod val="90000"/>
                    <a:lumOff val="10000"/>
                  </a:schemeClr>
                </a:solidFill>
                <a:latin typeface="+mj-ea"/>
                <a:ea typeface="+mj-ea"/>
              </a:rPr>
              <a:t>炉汤沸火初</a:t>
            </a:r>
            <a:r>
              <a:rPr lang="zh-CN" altLang="en-US" sz="2000" spc="300" dirty="0" smtClean="0">
                <a:solidFill>
                  <a:schemeClr val="tx1">
                    <a:lumMod val="90000"/>
                    <a:lumOff val="10000"/>
                  </a:schemeClr>
                </a:solidFill>
                <a:latin typeface="+mj-ea"/>
                <a:ea typeface="+mj-ea"/>
              </a:rPr>
              <a:t>红。</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a:solidFill>
                  <a:schemeClr val="tx1">
                    <a:lumMod val="90000"/>
                    <a:lumOff val="10000"/>
                  </a:schemeClr>
                </a:solidFill>
                <a:latin typeface="+mj-ea"/>
                <a:ea typeface="+mj-ea"/>
              </a:rPr>
              <a:t>寻常一样窗前</a:t>
            </a:r>
            <a:r>
              <a:rPr lang="zh-CN" altLang="en-US" sz="2000" spc="300" dirty="0" smtClean="0">
                <a:solidFill>
                  <a:schemeClr val="tx1">
                    <a:lumMod val="90000"/>
                    <a:lumOff val="10000"/>
                  </a:schemeClr>
                </a:solidFill>
                <a:latin typeface="+mj-ea"/>
                <a:ea typeface="+mj-ea"/>
              </a:rPr>
              <a:t>月，</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才有</a:t>
            </a:r>
            <a:r>
              <a:rPr lang="zh-CN" altLang="en-US" sz="2000" spc="300" dirty="0">
                <a:solidFill>
                  <a:schemeClr val="tx1">
                    <a:lumMod val="90000"/>
                    <a:lumOff val="10000"/>
                  </a:schemeClr>
                </a:solidFill>
                <a:latin typeface="+mj-ea"/>
                <a:ea typeface="+mj-ea"/>
              </a:rPr>
              <a:t>梅花便</a:t>
            </a:r>
            <a:r>
              <a:rPr lang="zh-CN" altLang="en-US" sz="2000" spc="300" dirty="0" smtClean="0">
                <a:solidFill>
                  <a:schemeClr val="tx1">
                    <a:lumMod val="90000"/>
                    <a:lumOff val="10000"/>
                  </a:schemeClr>
                </a:solidFill>
                <a:latin typeface="+mj-ea"/>
                <a:ea typeface="+mj-ea"/>
              </a:rPr>
              <a:t>不同。</a:t>
            </a:r>
            <a:endParaRPr lang="zh-CN" altLang="en-US" sz="2000" spc="300" dirty="0">
              <a:solidFill>
                <a:schemeClr val="tx1">
                  <a:lumMod val="90000"/>
                  <a:lumOff val="10000"/>
                </a:schemeClr>
              </a:solidFill>
              <a:latin typeface="+mj-ea"/>
              <a:ea typeface="+mj-ea"/>
            </a:endParaRPr>
          </a:p>
        </p:txBody>
      </p:sp>
    </p:spTree>
    <p:extLst>
      <p:ext uri="{BB962C8B-B14F-4D97-AF65-F5344CB8AC3E}">
        <p14:creationId xmlns:p14="http://schemas.microsoft.com/office/powerpoint/2010/main" val="218759163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path" presetSubtype="0" accel="67000" decel="33000" fill="hold" nodeType="withEffect">
                                  <p:stCondLst>
                                    <p:cond delay="0"/>
                                  </p:stCondLst>
                                  <p:childTnLst>
                                    <p:animMotion origin="layout" path="M 3.95833E-6 1.85185E-6 L 0.26783 -0.15509 " pathEditMode="relative" rAng="0" ptsTypes="AA">
                                      <p:cBhvr>
                                        <p:cTn id="9" dur="4000" spd="-100000" fill="hold"/>
                                        <p:tgtEl>
                                          <p:spTgt spid="28"/>
                                        </p:tgtEl>
                                        <p:attrNameLst>
                                          <p:attrName>ppt_x</p:attrName>
                                          <p:attrName>ppt_y</p:attrName>
                                        </p:attrNameLst>
                                      </p:cBhvr>
                                      <p:rCtr x="13385" y="-7755"/>
                                    </p:animMotion>
                                  </p:childTnLst>
                                </p:cTn>
                              </p:par>
                              <p:par>
                                <p:cTn id="10" presetID="6" presetClass="emph" presetSubtype="0" fill="hold" nodeType="withEffect">
                                  <p:stCondLst>
                                    <p:cond delay="3000"/>
                                  </p:stCondLst>
                                  <p:childTnLst>
                                    <p:animScale>
                                      <p:cBhvr>
                                        <p:cTn id="11" dur="2000" fill="hold"/>
                                        <p:tgtEl>
                                          <p:spTgt spid="28"/>
                                        </p:tgtEl>
                                      </p:cBhvr>
                                      <p:by x="0" y="0"/>
                                    </p:animScale>
                                  </p:childTnLst>
                                </p:cTn>
                              </p:par>
                              <p:par>
                                <p:cTn id="12" presetID="16" presetClass="entr" presetSubtype="42" fill="hold" grpId="0" nodeType="withEffect">
                                  <p:stCondLst>
                                    <p:cond delay="0"/>
                                  </p:stCondLst>
                                  <p:childTnLst>
                                    <p:set>
                                      <p:cBhvr>
                                        <p:cTn id="13"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barn(outHorizontal)">
                                      <p:cBhvr>
                                        <p:cTn id="14" dur="750"/>
                                        <p:tgtEl>
                                          <p:spTgt spid="5">
                                            <p:graphicEl>
                                              <a:chart seriesIdx="-3" categoryIdx="-3" bldStep="gridLegend"/>
                                            </p:graphicEl>
                                          </p:spTgt>
                                        </p:tgtEl>
                                      </p:cBhvr>
                                    </p:animEffect>
                                  </p:childTnLst>
                                </p:cTn>
                              </p:par>
                              <p:par>
                                <p:cTn id="15" presetID="16" presetClass="entr" presetSubtype="42" fill="hold" grpId="0" nodeType="withEffect">
                                  <p:stCondLst>
                                    <p:cond delay="750"/>
                                  </p:stCondLst>
                                  <p:childTnLst>
                                    <p:set>
                                      <p:cBhvr>
                                        <p:cTn id="16" dur="1" fill="hold">
                                          <p:stCondLst>
                                            <p:cond delay="0"/>
                                          </p:stCondLst>
                                        </p:cTn>
                                        <p:tgtEl>
                                          <p:spTgt spid="5">
                                            <p:graphicEl>
                                              <a:chart seriesIdx="0" categoryIdx="0" bldStep="ptInCategory"/>
                                            </p:graphicEl>
                                          </p:spTgt>
                                        </p:tgtEl>
                                        <p:attrNameLst>
                                          <p:attrName>style.visibility</p:attrName>
                                        </p:attrNameLst>
                                      </p:cBhvr>
                                      <p:to>
                                        <p:strVal val="visible"/>
                                      </p:to>
                                    </p:set>
                                    <p:animEffect transition="in" filter="barn(outHorizontal)">
                                      <p:cBhvr>
                                        <p:cTn id="17" dur="750"/>
                                        <p:tgtEl>
                                          <p:spTgt spid="5">
                                            <p:graphicEl>
                                              <a:chart seriesIdx="0" categoryIdx="0" bldStep="ptInCategory"/>
                                            </p:graphicEl>
                                          </p:spTgt>
                                        </p:tgtEl>
                                      </p:cBhvr>
                                    </p:animEffect>
                                  </p:childTnLst>
                                </p:cTn>
                              </p:par>
                              <p:par>
                                <p:cTn id="18" presetID="16" presetClass="entr" presetSubtype="42" fill="hold" grpId="0" nodeType="withEffect">
                                  <p:stCondLst>
                                    <p:cond delay="1500"/>
                                  </p:stCondLst>
                                  <p:childTnLst>
                                    <p:set>
                                      <p:cBhvr>
                                        <p:cTn id="19" dur="1" fill="hold">
                                          <p:stCondLst>
                                            <p:cond delay="0"/>
                                          </p:stCondLst>
                                        </p:cTn>
                                        <p:tgtEl>
                                          <p:spTgt spid="5">
                                            <p:graphicEl>
                                              <a:chart seriesIdx="0" categoryIdx="1" bldStep="ptInCategory"/>
                                            </p:graphicEl>
                                          </p:spTgt>
                                        </p:tgtEl>
                                        <p:attrNameLst>
                                          <p:attrName>style.visibility</p:attrName>
                                        </p:attrNameLst>
                                      </p:cBhvr>
                                      <p:to>
                                        <p:strVal val="visible"/>
                                      </p:to>
                                    </p:set>
                                    <p:animEffect transition="in" filter="barn(outHorizontal)">
                                      <p:cBhvr>
                                        <p:cTn id="20" dur="750"/>
                                        <p:tgtEl>
                                          <p:spTgt spid="5">
                                            <p:graphicEl>
                                              <a:chart seriesIdx="0" categoryIdx="1" bldStep="ptInCategory"/>
                                            </p:graphicEl>
                                          </p:spTgt>
                                        </p:tgtEl>
                                      </p:cBhvr>
                                    </p:animEffect>
                                  </p:childTnLst>
                                </p:cTn>
                              </p:par>
                              <p:par>
                                <p:cTn id="21" presetID="16" presetClass="entr" presetSubtype="42" fill="hold" grpId="0" nodeType="withEffect">
                                  <p:stCondLst>
                                    <p:cond delay="2250"/>
                                  </p:stCondLst>
                                  <p:childTnLst>
                                    <p:set>
                                      <p:cBhvr>
                                        <p:cTn id="22" dur="1" fill="hold">
                                          <p:stCondLst>
                                            <p:cond delay="0"/>
                                          </p:stCondLst>
                                        </p:cTn>
                                        <p:tgtEl>
                                          <p:spTgt spid="5">
                                            <p:graphicEl>
                                              <a:chart seriesIdx="0" categoryIdx="2" bldStep="ptInCategory"/>
                                            </p:graphicEl>
                                          </p:spTgt>
                                        </p:tgtEl>
                                        <p:attrNameLst>
                                          <p:attrName>style.visibility</p:attrName>
                                        </p:attrNameLst>
                                      </p:cBhvr>
                                      <p:to>
                                        <p:strVal val="visible"/>
                                      </p:to>
                                    </p:set>
                                    <p:animEffect transition="in" filter="barn(outHorizontal)">
                                      <p:cBhvr>
                                        <p:cTn id="23" dur="750"/>
                                        <p:tgtEl>
                                          <p:spTgt spid="5">
                                            <p:graphicEl>
                                              <a:chart seriesIdx="0" categoryIdx="2" bldStep="ptInCategory"/>
                                            </p:graphicEl>
                                          </p:spTgt>
                                        </p:tgtEl>
                                      </p:cBhvr>
                                    </p:animEffect>
                                  </p:childTnLst>
                                </p:cTn>
                              </p:par>
                              <p:par>
                                <p:cTn id="24" presetID="16" presetClass="entr" presetSubtype="42" fill="hold" grpId="0" nodeType="withEffect">
                                  <p:stCondLst>
                                    <p:cond delay="3000"/>
                                  </p:stCondLst>
                                  <p:childTnLst>
                                    <p:set>
                                      <p:cBhvr>
                                        <p:cTn id="25" dur="1" fill="hold">
                                          <p:stCondLst>
                                            <p:cond delay="0"/>
                                          </p:stCondLst>
                                        </p:cTn>
                                        <p:tgtEl>
                                          <p:spTgt spid="5">
                                            <p:graphicEl>
                                              <a:chart seriesIdx="0" categoryIdx="3" bldStep="ptInCategory"/>
                                            </p:graphicEl>
                                          </p:spTgt>
                                        </p:tgtEl>
                                        <p:attrNameLst>
                                          <p:attrName>style.visibility</p:attrName>
                                        </p:attrNameLst>
                                      </p:cBhvr>
                                      <p:to>
                                        <p:strVal val="visible"/>
                                      </p:to>
                                    </p:set>
                                    <p:animEffect transition="in" filter="barn(outHorizontal)">
                                      <p:cBhvr>
                                        <p:cTn id="26" dur="750"/>
                                        <p:tgtEl>
                                          <p:spTgt spid="5">
                                            <p:graphicEl>
                                              <a:chart seriesIdx="0" categoryIdx="3" bldStep="ptInCategory"/>
                                            </p:graphicEl>
                                          </p:spTgt>
                                        </p:tgtEl>
                                      </p:cBhvr>
                                    </p:animEffect>
                                  </p:childTnLst>
                                </p:cTn>
                              </p:par>
                              <p:par>
                                <p:cTn id="27" presetID="16" presetClass="entr" presetSubtype="42" fill="hold" grpId="0" nodeType="withEffect">
                                  <p:stCondLst>
                                    <p:cond delay="3750"/>
                                  </p:stCondLst>
                                  <p:childTnLst>
                                    <p:set>
                                      <p:cBhvr>
                                        <p:cTn id="28" dur="1" fill="hold">
                                          <p:stCondLst>
                                            <p:cond delay="0"/>
                                          </p:stCondLst>
                                        </p:cTn>
                                        <p:tgtEl>
                                          <p:spTgt spid="5">
                                            <p:graphicEl>
                                              <a:chart seriesIdx="0" categoryIdx="4" bldStep="ptInCategory"/>
                                            </p:graphicEl>
                                          </p:spTgt>
                                        </p:tgtEl>
                                        <p:attrNameLst>
                                          <p:attrName>style.visibility</p:attrName>
                                        </p:attrNameLst>
                                      </p:cBhvr>
                                      <p:to>
                                        <p:strVal val="visible"/>
                                      </p:to>
                                    </p:set>
                                    <p:animEffect transition="in" filter="barn(outHorizontal)">
                                      <p:cBhvr>
                                        <p:cTn id="29" dur="750"/>
                                        <p:tgtEl>
                                          <p:spTgt spid="5">
                                            <p:graphicEl>
                                              <a:chart seriesIdx="0" categoryIdx="4" bldStep="ptInCategory"/>
                                            </p:graphicEl>
                                          </p:spTgt>
                                        </p:tgtEl>
                                      </p:cBhvr>
                                    </p:animEffect>
                                  </p:childTnLst>
                                </p:cTn>
                              </p:par>
                              <p:par>
                                <p:cTn id="30" presetID="22" presetClass="entr" presetSubtype="1"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up)">
                                      <p:cBhvr>
                                        <p:cTn id="32" dur="1250"/>
                                        <p:tgtEl>
                                          <p:spTgt spid="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10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Chart bld="categoryEl"/>
        </p:bldSub>
      </p:bldGraphic>
      <p:bldP spid="4"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383291" y="1850728"/>
            <a:ext cx="2297793" cy="2297792"/>
            <a:chOff x="2389641" y="1873858"/>
            <a:chExt cx="2297793" cy="2297792"/>
          </a:xfrm>
        </p:grpSpPr>
        <p:grpSp>
          <p:nvGrpSpPr>
            <p:cNvPr id="22" name="组合 21"/>
            <p:cNvGrpSpPr/>
            <p:nvPr/>
          </p:nvGrpSpPr>
          <p:grpSpPr>
            <a:xfrm>
              <a:off x="2389641" y="1873858"/>
              <a:ext cx="2297793" cy="2297792"/>
              <a:chOff x="2389641" y="1873858"/>
              <a:chExt cx="2297793" cy="2297792"/>
            </a:xfrm>
          </p:grpSpPr>
          <p:sp>
            <p:nvSpPr>
              <p:cNvPr id="5" name="椭圆 4"/>
              <p:cNvSpPr/>
              <p:nvPr/>
            </p:nvSpPr>
            <p:spPr>
              <a:xfrm>
                <a:off x="2389641" y="1873858"/>
                <a:ext cx="2297793" cy="2297792"/>
              </a:xfrm>
              <a:prstGeom prst="ellipse">
                <a:avLst/>
              </a:prstGeom>
              <a:solidFill>
                <a:schemeClr val="bg1"/>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2543816" y="2185057"/>
                <a:ext cx="1989443" cy="1675395"/>
              </a:xfrm>
              <a:prstGeom prst="rect">
                <a:avLst/>
              </a:prstGeom>
              <a:noFill/>
            </p:spPr>
            <p:txBody>
              <a:bodyPr wrap="square" rtlCol="0">
                <a:spAutoFit/>
              </a:bodyPr>
              <a:lstStyle/>
              <a:p>
                <a:pPr algn="ctr" latinLnBrk="1">
                  <a:lnSpc>
                    <a:spcPct val="130000"/>
                  </a:lnSpc>
                </a:pPr>
                <a:r>
                  <a:rPr lang="en-US" altLang="zh-CN" sz="8800" dirty="0" smtClean="0">
                    <a:solidFill>
                      <a:srgbClr val="4A6182">
                        <a:alpha val="15000"/>
                      </a:srgbClr>
                    </a:solidFill>
                    <a:latin typeface="Advent Pro" panose="02000506040000020004" pitchFamily="2" charset="0"/>
                    <a:ea typeface="微软雅黑 Light" panose="020B0502040204020203" pitchFamily="34" charset="-122"/>
                  </a:rPr>
                  <a:t>80</a:t>
                </a:r>
                <a:r>
                  <a:rPr lang="en-US" altLang="zh-CN" sz="3600" dirty="0" smtClean="0">
                    <a:solidFill>
                      <a:srgbClr val="4A6182">
                        <a:alpha val="15000"/>
                      </a:srgbClr>
                    </a:solidFill>
                    <a:latin typeface="Advent Pro" panose="02000506040000020004" pitchFamily="2" charset="0"/>
                    <a:ea typeface="微软雅黑 Light" panose="020B0502040204020203" pitchFamily="34" charset="-122"/>
                  </a:rPr>
                  <a:t>%</a:t>
                </a:r>
                <a:endParaRPr lang="zh-CN" altLang="en-US" sz="9600" dirty="0">
                  <a:solidFill>
                    <a:srgbClr val="4A6182">
                      <a:alpha val="15000"/>
                    </a:srgbClr>
                  </a:solidFill>
                  <a:latin typeface="Advent Pro" panose="02000506040000020004" pitchFamily="2" charset="0"/>
                  <a:ea typeface="微软雅黑 Light" panose="020B0502040204020203" pitchFamily="34" charset="-122"/>
                </a:endParaRPr>
              </a:p>
            </p:txBody>
          </p:sp>
        </p:grpSp>
        <p:sp>
          <p:nvSpPr>
            <p:cNvPr id="12" name="Freeform 2270"/>
            <p:cNvSpPr>
              <a:spLocks noEditPoints="1"/>
            </p:cNvSpPr>
            <p:nvPr/>
          </p:nvSpPr>
          <p:spPr bwMode="auto">
            <a:xfrm>
              <a:off x="3443981" y="2895754"/>
              <a:ext cx="179388" cy="254000"/>
            </a:xfrm>
            <a:custGeom>
              <a:avLst/>
              <a:gdLst>
                <a:gd name="T0" fmla="*/ 48 w 48"/>
                <a:gd name="T1" fmla="*/ 24 h 68"/>
                <a:gd name="T2" fmla="*/ 24 w 48"/>
                <a:gd name="T3" fmla="*/ 0 h 68"/>
                <a:gd name="T4" fmla="*/ 0 w 48"/>
                <a:gd name="T5" fmla="*/ 24 h 68"/>
                <a:gd name="T6" fmla="*/ 20 w 48"/>
                <a:gd name="T7" fmla="*/ 48 h 68"/>
                <a:gd name="T8" fmla="*/ 20 w 48"/>
                <a:gd name="T9" fmla="*/ 52 h 68"/>
                <a:gd name="T10" fmla="*/ 12 w 48"/>
                <a:gd name="T11" fmla="*/ 52 h 68"/>
                <a:gd name="T12" fmla="*/ 12 w 48"/>
                <a:gd name="T13" fmla="*/ 60 h 68"/>
                <a:gd name="T14" fmla="*/ 20 w 48"/>
                <a:gd name="T15" fmla="*/ 60 h 68"/>
                <a:gd name="T16" fmla="*/ 20 w 48"/>
                <a:gd name="T17" fmla="*/ 68 h 68"/>
                <a:gd name="T18" fmla="*/ 28 w 48"/>
                <a:gd name="T19" fmla="*/ 68 h 68"/>
                <a:gd name="T20" fmla="*/ 28 w 48"/>
                <a:gd name="T21" fmla="*/ 60 h 68"/>
                <a:gd name="T22" fmla="*/ 36 w 48"/>
                <a:gd name="T23" fmla="*/ 60 h 68"/>
                <a:gd name="T24" fmla="*/ 36 w 48"/>
                <a:gd name="T25" fmla="*/ 52 h 68"/>
                <a:gd name="T26" fmla="*/ 28 w 48"/>
                <a:gd name="T27" fmla="*/ 52 h 68"/>
                <a:gd name="T28" fmla="*/ 28 w 48"/>
                <a:gd name="T29" fmla="*/ 48 h 68"/>
                <a:gd name="T30" fmla="*/ 48 w 48"/>
                <a:gd name="T31" fmla="*/ 24 h 68"/>
                <a:gd name="T32" fmla="*/ 8 w 48"/>
                <a:gd name="T33" fmla="*/ 24 h 68"/>
                <a:gd name="T34" fmla="*/ 24 w 48"/>
                <a:gd name="T35" fmla="*/ 8 h 68"/>
                <a:gd name="T36" fmla="*/ 40 w 48"/>
                <a:gd name="T37" fmla="*/ 24 h 68"/>
                <a:gd name="T38" fmla="*/ 24 w 48"/>
                <a:gd name="T39" fmla="*/ 40 h 68"/>
                <a:gd name="T40" fmla="*/ 8 w 48"/>
                <a:gd name="T41" fmla="*/ 2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68">
                  <a:moveTo>
                    <a:pt x="48" y="24"/>
                  </a:moveTo>
                  <a:cubicBezTo>
                    <a:pt x="48" y="11"/>
                    <a:pt x="37" y="0"/>
                    <a:pt x="24" y="0"/>
                  </a:cubicBezTo>
                  <a:cubicBezTo>
                    <a:pt x="11" y="0"/>
                    <a:pt x="0" y="11"/>
                    <a:pt x="0" y="24"/>
                  </a:cubicBezTo>
                  <a:cubicBezTo>
                    <a:pt x="0" y="36"/>
                    <a:pt x="9" y="46"/>
                    <a:pt x="20" y="48"/>
                  </a:cubicBezTo>
                  <a:cubicBezTo>
                    <a:pt x="20" y="52"/>
                    <a:pt x="20" y="52"/>
                    <a:pt x="20" y="52"/>
                  </a:cubicBezTo>
                  <a:cubicBezTo>
                    <a:pt x="12" y="52"/>
                    <a:pt x="12" y="52"/>
                    <a:pt x="12" y="52"/>
                  </a:cubicBezTo>
                  <a:cubicBezTo>
                    <a:pt x="12" y="60"/>
                    <a:pt x="12" y="60"/>
                    <a:pt x="12" y="60"/>
                  </a:cubicBezTo>
                  <a:cubicBezTo>
                    <a:pt x="20" y="60"/>
                    <a:pt x="20" y="60"/>
                    <a:pt x="20" y="60"/>
                  </a:cubicBezTo>
                  <a:cubicBezTo>
                    <a:pt x="20" y="68"/>
                    <a:pt x="20" y="68"/>
                    <a:pt x="20" y="68"/>
                  </a:cubicBezTo>
                  <a:cubicBezTo>
                    <a:pt x="28" y="68"/>
                    <a:pt x="28" y="68"/>
                    <a:pt x="28" y="68"/>
                  </a:cubicBezTo>
                  <a:cubicBezTo>
                    <a:pt x="28" y="60"/>
                    <a:pt x="28" y="60"/>
                    <a:pt x="28" y="60"/>
                  </a:cubicBezTo>
                  <a:cubicBezTo>
                    <a:pt x="36" y="60"/>
                    <a:pt x="36" y="60"/>
                    <a:pt x="36" y="60"/>
                  </a:cubicBezTo>
                  <a:cubicBezTo>
                    <a:pt x="36" y="52"/>
                    <a:pt x="36" y="52"/>
                    <a:pt x="36" y="52"/>
                  </a:cubicBezTo>
                  <a:cubicBezTo>
                    <a:pt x="28" y="52"/>
                    <a:pt x="28" y="52"/>
                    <a:pt x="28" y="52"/>
                  </a:cubicBezTo>
                  <a:cubicBezTo>
                    <a:pt x="28" y="48"/>
                    <a:pt x="28" y="48"/>
                    <a:pt x="28" y="48"/>
                  </a:cubicBezTo>
                  <a:cubicBezTo>
                    <a:pt x="39" y="46"/>
                    <a:pt x="48" y="36"/>
                    <a:pt x="48" y="24"/>
                  </a:cubicBezTo>
                  <a:close/>
                  <a:moveTo>
                    <a:pt x="8" y="24"/>
                  </a:moveTo>
                  <a:cubicBezTo>
                    <a:pt x="8" y="15"/>
                    <a:pt x="15" y="8"/>
                    <a:pt x="24" y="8"/>
                  </a:cubicBezTo>
                  <a:cubicBezTo>
                    <a:pt x="33" y="8"/>
                    <a:pt x="40" y="15"/>
                    <a:pt x="40" y="24"/>
                  </a:cubicBezTo>
                  <a:cubicBezTo>
                    <a:pt x="40" y="33"/>
                    <a:pt x="33" y="40"/>
                    <a:pt x="24" y="40"/>
                  </a:cubicBezTo>
                  <a:cubicBezTo>
                    <a:pt x="15" y="40"/>
                    <a:pt x="8" y="33"/>
                    <a:pt x="8" y="24"/>
                  </a:cubicBezTo>
                  <a:close/>
                </a:path>
              </a:pathLst>
            </a:custGeom>
            <a:solidFill>
              <a:srgbClr val="171E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7510917" y="1850728"/>
            <a:ext cx="2297793" cy="2297792"/>
            <a:chOff x="7517267" y="1873858"/>
            <a:chExt cx="2297793" cy="2297792"/>
          </a:xfrm>
        </p:grpSpPr>
        <p:grpSp>
          <p:nvGrpSpPr>
            <p:cNvPr id="20" name="组合 19"/>
            <p:cNvGrpSpPr/>
            <p:nvPr/>
          </p:nvGrpSpPr>
          <p:grpSpPr>
            <a:xfrm>
              <a:off x="7517267" y="1873858"/>
              <a:ext cx="2297793" cy="2297792"/>
              <a:chOff x="7517267" y="1873858"/>
              <a:chExt cx="2297793" cy="2297792"/>
            </a:xfrm>
          </p:grpSpPr>
          <p:sp>
            <p:nvSpPr>
              <p:cNvPr id="4" name="椭圆 3"/>
              <p:cNvSpPr/>
              <p:nvPr/>
            </p:nvSpPr>
            <p:spPr>
              <a:xfrm>
                <a:off x="7517267" y="1873858"/>
                <a:ext cx="2297793" cy="2297792"/>
              </a:xfrm>
              <a:prstGeom prst="ellipse">
                <a:avLst/>
              </a:prstGeom>
              <a:solidFill>
                <a:schemeClr val="bg1"/>
              </a:solidFill>
              <a:ln w="6350">
                <a:solidFill>
                  <a:srgbClr val="171E28"/>
                </a:solidFill>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671442" y="2096347"/>
                <a:ext cx="1989443" cy="1675395"/>
              </a:xfrm>
              <a:prstGeom prst="rect">
                <a:avLst/>
              </a:prstGeom>
              <a:noFill/>
            </p:spPr>
            <p:txBody>
              <a:bodyPr wrap="square" rtlCol="0">
                <a:spAutoFit/>
              </a:bodyPr>
              <a:lstStyle/>
              <a:p>
                <a:pPr algn="ctr" latinLnBrk="1">
                  <a:lnSpc>
                    <a:spcPct val="130000"/>
                  </a:lnSpc>
                </a:pPr>
                <a:r>
                  <a:rPr lang="en-US" altLang="zh-CN" sz="8800" dirty="0" smtClean="0">
                    <a:solidFill>
                      <a:srgbClr val="4A6182">
                        <a:alpha val="15000"/>
                      </a:srgbClr>
                    </a:solidFill>
                    <a:latin typeface="Advent Pro" panose="02000506040000020004" pitchFamily="2" charset="0"/>
                    <a:ea typeface="微软雅黑 Light" panose="020B0502040204020203" pitchFamily="34" charset="-122"/>
                  </a:rPr>
                  <a:t>90</a:t>
                </a:r>
                <a:r>
                  <a:rPr lang="en-US" altLang="zh-CN" sz="3600" dirty="0" smtClean="0">
                    <a:solidFill>
                      <a:srgbClr val="4A6182">
                        <a:alpha val="15000"/>
                      </a:srgbClr>
                    </a:solidFill>
                    <a:latin typeface="Advent Pro" panose="02000506040000020004" pitchFamily="2" charset="0"/>
                    <a:ea typeface="微软雅黑 Light" panose="020B0502040204020203" pitchFamily="34" charset="-122"/>
                  </a:rPr>
                  <a:t>%</a:t>
                </a:r>
                <a:endParaRPr lang="zh-CN" altLang="en-US" sz="9600" dirty="0">
                  <a:solidFill>
                    <a:srgbClr val="4A6182">
                      <a:alpha val="15000"/>
                    </a:srgbClr>
                  </a:solidFill>
                  <a:latin typeface="Advent Pro" panose="02000506040000020004" pitchFamily="2" charset="0"/>
                  <a:ea typeface="微软雅黑 Light" panose="020B0502040204020203" pitchFamily="34" charset="-122"/>
                </a:endParaRPr>
              </a:p>
            </p:txBody>
          </p:sp>
        </p:grpSp>
        <p:sp>
          <p:nvSpPr>
            <p:cNvPr id="13" name="Freeform 2271"/>
            <p:cNvSpPr>
              <a:spLocks noEditPoints="1"/>
            </p:cNvSpPr>
            <p:nvPr/>
          </p:nvSpPr>
          <p:spPr bwMode="auto">
            <a:xfrm>
              <a:off x="8546307" y="2902898"/>
              <a:ext cx="239713" cy="239713"/>
            </a:xfrm>
            <a:custGeom>
              <a:avLst/>
              <a:gdLst>
                <a:gd name="T0" fmla="*/ 56 w 64"/>
                <a:gd name="T1" fmla="*/ 0 h 64"/>
                <a:gd name="T2" fmla="*/ 40 w 64"/>
                <a:gd name="T3" fmla="*/ 0 h 64"/>
                <a:gd name="T4" fmla="*/ 40 w 64"/>
                <a:gd name="T5" fmla="*/ 8 h 64"/>
                <a:gd name="T6" fmla="*/ 48 w 64"/>
                <a:gd name="T7" fmla="*/ 8 h 64"/>
                <a:gd name="T8" fmla="*/ 48 w 64"/>
                <a:gd name="T9" fmla="*/ 12 h 64"/>
                <a:gd name="T10" fmla="*/ 44 w 64"/>
                <a:gd name="T11" fmla="*/ 12 h 64"/>
                <a:gd name="T12" fmla="*/ 44 w 64"/>
                <a:gd name="T13" fmla="*/ 16 h 64"/>
                <a:gd name="T14" fmla="*/ 40 w 64"/>
                <a:gd name="T15" fmla="*/ 16 h 64"/>
                <a:gd name="T16" fmla="*/ 40 w 64"/>
                <a:gd name="T17" fmla="*/ 20 h 64"/>
                <a:gd name="T18" fmla="*/ 37 w 64"/>
                <a:gd name="T19" fmla="*/ 20 h 64"/>
                <a:gd name="T20" fmla="*/ 24 w 64"/>
                <a:gd name="T21" fmla="*/ 16 h 64"/>
                <a:gd name="T22" fmla="*/ 0 w 64"/>
                <a:gd name="T23" fmla="*/ 40 h 64"/>
                <a:gd name="T24" fmla="*/ 24 w 64"/>
                <a:gd name="T25" fmla="*/ 64 h 64"/>
                <a:gd name="T26" fmla="*/ 48 w 64"/>
                <a:gd name="T27" fmla="*/ 40 h 64"/>
                <a:gd name="T28" fmla="*/ 44 w 64"/>
                <a:gd name="T29" fmla="*/ 27 h 64"/>
                <a:gd name="T30" fmla="*/ 44 w 64"/>
                <a:gd name="T31" fmla="*/ 24 h 64"/>
                <a:gd name="T32" fmla="*/ 48 w 64"/>
                <a:gd name="T33" fmla="*/ 24 h 64"/>
                <a:gd name="T34" fmla="*/ 48 w 64"/>
                <a:gd name="T35" fmla="*/ 20 h 64"/>
                <a:gd name="T36" fmla="*/ 52 w 64"/>
                <a:gd name="T37" fmla="*/ 20 h 64"/>
                <a:gd name="T38" fmla="*/ 52 w 64"/>
                <a:gd name="T39" fmla="*/ 16 h 64"/>
                <a:gd name="T40" fmla="*/ 56 w 64"/>
                <a:gd name="T41" fmla="*/ 16 h 64"/>
                <a:gd name="T42" fmla="*/ 56 w 64"/>
                <a:gd name="T43" fmla="*/ 24 h 64"/>
                <a:gd name="T44" fmla="*/ 64 w 64"/>
                <a:gd name="T45" fmla="*/ 24 h 64"/>
                <a:gd name="T46" fmla="*/ 64 w 64"/>
                <a:gd name="T47" fmla="*/ 8 h 64"/>
                <a:gd name="T48" fmla="*/ 64 w 64"/>
                <a:gd name="T49" fmla="*/ 0 h 64"/>
                <a:gd name="T50" fmla="*/ 56 w 64"/>
                <a:gd name="T51" fmla="*/ 0 h 64"/>
                <a:gd name="T52" fmla="*/ 24 w 64"/>
                <a:gd name="T53" fmla="*/ 56 h 64"/>
                <a:gd name="T54" fmla="*/ 8 w 64"/>
                <a:gd name="T55" fmla="*/ 40 h 64"/>
                <a:gd name="T56" fmla="*/ 24 w 64"/>
                <a:gd name="T57" fmla="*/ 24 h 64"/>
                <a:gd name="T58" fmla="*/ 40 w 64"/>
                <a:gd name="T59" fmla="*/ 40 h 64"/>
                <a:gd name="T60" fmla="*/ 24 w 64"/>
                <a:gd name="T6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4">
                  <a:moveTo>
                    <a:pt x="56" y="0"/>
                  </a:moveTo>
                  <a:cubicBezTo>
                    <a:pt x="40" y="0"/>
                    <a:pt x="40" y="0"/>
                    <a:pt x="40" y="0"/>
                  </a:cubicBezTo>
                  <a:cubicBezTo>
                    <a:pt x="40" y="8"/>
                    <a:pt x="40" y="8"/>
                    <a:pt x="40" y="8"/>
                  </a:cubicBezTo>
                  <a:cubicBezTo>
                    <a:pt x="48" y="8"/>
                    <a:pt x="48" y="8"/>
                    <a:pt x="48" y="8"/>
                  </a:cubicBezTo>
                  <a:cubicBezTo>
                    <a:pt x="48" y="12"/>
                    <a:pt x="48" y="12"/>
                    <a:pt x="48" y="12"/>
                  </a:cubicBezTo>
                  <a:cubicBezTo>
                    <a:pt x="44" y="12"/>
                    <a:pt x="44" y="12"/>
                    <a:pt x="44" y="12"/>
                  </a:cubicBezTo>
                  <a:cubicBezTo>
                    <a:pt x="44" y="16"/>
                    <a:pt x="44" y="16"/>
                    <a:pt x="44" y="16"/>
                  </a:cubicBezTo>
                  <a:cubicBezTo>
                    <a:pt x="40" y="16"/>
                    <a:pt x="40" y="16"/>
                    <a:pt x="40" y="16"/>
                  </a:cubicBezTo>
                  <a:cubicBezTo>
                    <a:pt x="40" y="20"/>
                    <a:pt x="40" y="20"/>
                    <a:pt x="40" y="20"/>
                  </a:cubicBezTo>
                  <a:cubicBezTo>
                    <a:pt x="37" y="20"/>
                    <a:pt x="37" y="20"/>
                    <a:pt x="37" y="20"/>
                  </a:cubicBezTo>
                  <a:cubicBezTo>
                    <a:pt x="33" y="17"/>
                    <a:pt x="29" y="16"/>
                    <a:pt x="24" y="16"/>
                  </a:cubicBezTo>
                  <a:cubicBezTo>
                    <a:pt x="11" y="16"/>
                    <a:pt x="0" y="27"/>
                    <a:pt x="0" y="40"/>
                  </a:cubicBezTo>
                  <a:cubicBezTo>
                    <a:pt x="0" y="53"/>
                    <a:pt x="11" y="64"/>
                    <a:pt x="24" y="64"/>
                  </a:cubicBezTo>
                  <a:cubicBezTo>
                    <a:pt x="37" y="64"/>
                    <a:pt x="48" y="53"/>
                    <a:pt x="48" y="40"/>
                  </a:cubicBezTo>
                  <a:cubicBezTo>
                    <a:pt x="48" y="35"/>
                    <a:pt x="47" y="31"/>
                    <a:pt x="44" y="27"/>
                  </a:cubicBezTo>
                  <a:cubicBezTo>
                    <a:pt x="44" y="24"/>
                    <a:pt x="44" y="24"/>
                    <a:pt x="44" y="24"/>
                  </a:cubicBezTo>
                  <a:cubicBezTo>
                    <a:pt x="48" y="24"/>
                    <a:pt x="48" y="24"/>
                    <a:pt x="48" y="24"/>
                  </a:cubicBezTo>
                  <a:cubicBezTo>
                    <a:pt x="48" y="20"/>
                    <a:pt x="48" y="20"/>
                    <a:pt x="48" y="20"/>
                  </a:cubicBezTo>
                  <a:cubicBezTo>
                    <a:pt x="52" y="20"/>
                    <a:pt x="52" y="20"/>
                    <a:pt x="52" y="20"/>
                  </a:cubicBezTo>
                  <a:cubicBezTo>
                    <a:pt x="52" y="16"/>
                    <a:pt x="52" y="16"/>
                    <a:pt x="52" y="16"/>
                  </a:cubicBezTo>
                  <a:cubicBezTo>
                    <a:pt x="56" y="16"/>
                    <a:pt x="56" y="16"/>
                    <a:pt x="56" y="16"/>
                  </a:cubicBezTo>
                  <a:cubicBezTo>
                    <a:pt x="56" y="24"/>
                    <a:pt x="56" y="24"/>
                    <a:pt x="56" y="24"/>
                  </a:cubicBezTo>
                  <a:cubicBezTo>
                    <a:pt x="64" y="24"/>
                    <a:pt x="64" y="24"/>
                    <a:pt x="64" y="24"/>
                  </a:cubicBezTo>
                  <a:cubicBezTo>
                    <a:pt x="64" y="8"/>
                    <a:pt x="64" y="8"/>
                    <a:pt x="64" y="8"/>
                  </a:cubicBezTo>
                  <a:cubicBezTo>
                    <a:pt x="64" y="0"/>
                    <a:pt x="64" y="0"/>
                    <a:pt x="64" y="0"/>
                  </a:cubicBezTo>
                  <a:lnTo>
                    <a:pt x="56" y="0"/>
                  </a:lnTo>
                  <a:close/>
                  <a:moveTo>
                    <a:pt x="24" y="56"/>
                  </a:moveTo>
                  <a:cubicBezTo>
                    <a:pt x="15" y="56"/>
                    <a:pt x="8" y="49"/>
                    <a:pt x="8" y="40"/>
                  </a:cubicBezTo>
                  <a:cubicBezTo>
                    <a:pt x="8" y="31"/>
                    <a:pt x="15" y="24"/>
                    <a:pt x="24" y="24"/>
                  </a:cubicBezTo>
                  <a:cubicBezTo>
                    <a:pt x="33" y="24"/>
                    <a:pt x="40" y="31"/>
                    <a:pt x="40" y="40"/>
                  </a:cubicBezTo>
                  <a:cubicBezTo>
                    <a:pt x="40" y="49"/>
                    <a:pt x="33" y="56"/>
                    <a:pt x="24" y="56"/>
                  </a:cubicBezTo>
                  <a:close/>
                </a:path>
              </a:pathLst>
            </a:custGeom>
            <a:solidFill>
              <a:srgbClr val="171E28"/>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 name="矩形 6"/>
          <p:cNvSpPr/>
          <p:nvPr/>
        </p:nvSpPr>
        <p:spPr>
          <a:xfrm>
            <a:off x="3635375" y="4845920"/>
            <a:ext cx="4921251" cy="790345"/>
          </a:xfrm>
          <a:prstGeom prst="rect">
            <a:avLst/>
          </a:prstGeom>
        </p:spPr>
        <p:txBody>
          <a:bodyPr wrap="square">
            <a:spAutoFit/>
          </a:bodyPr>
          <a:lstStyle/>
          <a:p>
            <a:pPr algn="ctr" latinLnBrk="1">
              <a:lnSpc>
                <a:spcPct val="130000"/>
              </a:lnSpc>
            </a:pP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I only discovered the truth on the first day I was able to get up</a:t>
            </a:r>
            <a:r>
              <a:rPr lang="zh-CN" altLang="en-US" sz="1200" dirty="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In the evening I asked her to read to me</a:t>
            </a:r>
            <a:r>
              <a:rPr lang="zh-CN" altLang="en-US" sz="1200" dirty="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and was surprised how sleepy she seemed</a:t>
            </a:r>
            <a:endParaRPr lang="zh-CN" altLang="en-US" sz="1200" dirty="0">
              <a:solidFill>
                <a:srgbClr val="4A6182">
                  <a:alpha val="80000"/>
                </a:srgbClr>
              </a:solidFill>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5435643" y="477133"/>
            <a:ext cx="2153249" cy="461665"/>
          </a:xfrm>
          <a:prstGeom prst="rect">
            <a:avLst/>
          </a:prstGeom>
          <a:solidFill>
            <a:schemeClr val="bg1"/>
          </a:solidFill>
        </p:spPr>
        <p:txBody>
          <a:bodyPr wrap="square" rtlCol="0">
            <a:spAutoFit/>
          </a:bodyPr>
          <a:lstStyle>
            <a:defPPr>
              <a:defRPr lang="zh-CN"/>
            </a:defPPr>
            <a:lvl1pPr eaLnBrk="0" fontAlgn="base" hangingPunct="0">
              <a:spcBef>
                <a:spcPct val="0"/>
              </a:spcBef>
              <a:spcAft>
                <a:spcPct val="0"/>
              </a:spcAft>
              <a:defRPr sz="2000">
                <a:solidFill>
                  <a:schemeClr val="tx1">
                    <a:lumMod val="90000"/>
                    <a:lumOff val="10000"/>
                  </a:schemeClr>
                </a:solidFill>
                <a:latin typeface="+mj-ea"/>
                <a:ea typeface="+mj-ea"/>
              </a:defRPr>
            </a:lvl1pPr>
          </a:lstStyle>
          <a:p>
            <a:r>
              <a:rPr lang="zh-CN" altLang="en-US" sz="2400" dirty="0" smtClean="0"/>
              <a:t>项目标题</a:t>
            </a:r>
            <a:endParaRPr lang="zh-CN" altLang="en-US" sz="2400" dirty="0"/>
          </a:p>
        </p:txBody>
      </p:sp>
      <p:pic>
        <p:nvPicPr>
          <p:cNvPr id="25" name="图片占位符 24"/>
          <p:cNvPicPr>
            <a:picLocks noGrp="1" noChangeAspect="1"/>
          </p:cNvPicPr>
          <p:nvPr>
            <p:ph type="pic" sz="quarter" idx="17"/>
          </p:nvPr>
        </p:nvPicPr>
        <p:blipFill>
          <a:blip r:embed="rId2" cstate="hqprint">
            <a:extLst>
              <a:ext uri="{28A0092B-C50C-407E-A947-70E740481C1C}">
                <a14:useLocalDpi xmlns:a14="http://schemas.microsoft.com/office/drawing/2010/main" val="0"/>
              </a:ext>
            </a:extLst>
          </a:blip>
          <a:srcRect l="16578" r="16578"/>
          <a:stretch>
            <a:fillRect/>
          </a:stretch>
        </p:blipFill>
        <p:spPr/>
      </p:pic>
      <p:sp>
        <p:nvSpPr>
          <p:cNvPr id="33" name="Rectangle 1"/>
          <p:cNvSpPr>
            <a:spLocks noChangeArrowheads="1"/>
          </p:cNvSpPr>
          <p:nvPr/>
        </p:nvSpPr>
        <p:spPr bwMode="auto">
          <a:xfrm>
            <a:off x="4043915" y="5933555"/>
            <a:ext cx="4153338" cy="400110"/>
          </a:xfrm>
          <a:prstGeom prst="rect">
            <a:avLst/>
          </a:prstGeom>
          <a:solidFill>
            <a:schemeClr val="bg1"/>
          </a:solidFill>
        </p:spPr>
        <p:txBody>
          <a:bodyPr wrap="square" rtlCol="0">
            <a:spAutoFit/>
          </a:bodyPr>
          <a:lstStyle/>
          <a:p>
            <a:pPr eaLnBrk="0" fontAlgn="base" hangingPunct="0">
              <a:spcBef>
                <a:spcPct val="0"/>
              </a:spcBef>
              <a:spcAft>
                <a:spcPct val="0"/>
              </a:spcAft>
            </a:pPr>
            <a:r>
              <a:rPr lang="zh-CN" altLang="zh-CN" sz="2000" dirty="0">
                <a:solidFill>
                  <a:schemeClr val="tx1">
                    <a:lumMod val="90000"/>
                    <a:lumOff val="10000"/>
                  </a:schemeClr>
                </a:solidFill>
                <a:latin typeface="+mj-ea"/>
                <a:ea typeface="+mj-ea"/>
              </a:rPr>
              <a:t>竹灶烟轻香不变，石泉水活味逾新 </a:t>
            </a:r>
          </a:p>
        </p:txBody>
      </p:sp>
    </p:spTree>
    <p:extLst>
      <p:ext uri="{BB962C8B-B14F-4D97-AF65-F5344CB8AC3E}">
        <p14:creationId xmlns:p14="http://schemas.microsoft.com/office/powerpoint/2010/main" val="791341743"/>
      </p:ext>
    </p:extLst>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75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35" presetClass="path" presetSubtype="0" accel="50000" decel="50000" fill="hold" nodeType="withEffect">
                                  <p:stCondLst>
                                    <p:cond delay="600"/>
                                  </p:stCondLst>
                                  <p:childTnLst>
                                    <p:animMotion origin="layout" path="M 0.1323 -0.00509 L -3.54167E-6 1.48148E-6 " pathEditMode="relative" rAng="0" ptsTypes="AA">
                                      <p:cBhvr>
                                        <p:cTn id="10" dur="1500" fill="hold"/>
                                        <p:tgtEl>
                                          <p:spTgt spid="23"/>
                                        </p:tgtEl>
                                        <p:attrNameLst>
                                          <p:attrName>ppt_x</p:attrName>
                                          <p:attrName>ppt_y</p:attrName>
                                        </p:attrNameLst>
                                      </p:cBhvr>
                                      <p:rCtr x="-6615" y="255"/>
                                    </p:animMotion>
                                  </p:childTnLst>
                                </p:cTn>
                              </p:par>
                              <p:par>
                                <p:cTn id="11" presetID="23" presetClass="entr" presetSubtype="16" fill="hold" nodeType="withEffect">
                                  <p:stCondLst>
                                    <p:cond delay="750"/>
                                  </p:stCondLst>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childTnLst>
                                </p:cTn>
                              </p:par>
                              <p:par>
                                <p:cTn id="15" presetID="35" presetClass="path" presetSubtype="0" accel="50000" decel="50000" fill="hold" nodeType="withEffect">
                                  <p:stCondLst>
                                    <p:cond delay="600"/>
                                  </p:stCondLst>
                                  <p:childTnLst>
                                    <p:animMotion origin="layout" path="M -0.13347 -0.00532 L 2.91667E-6 -3.33333E-6 " pathEditMode="relative" rAng="0" ptsTypes="AA">
                                      <p:cBhvr>
                                        <p:cTn id="16" dur="1500" fill="hold"/>
                                        <p:tgtEl>
                                          <p:spTgt spid="21"/>
                                        </p:tgtEl>
                                        <p:attrNameLst>
                                          <p:attrName>ppt_x</p:attrName>
                                          <p:attrName>ppt_y</p:attrName>
                                        </p:attrNameLst>
                                      </p:cBhvr>
                                      <p:rCtr x="6667" y="255"/>
                                    </p:animMotion>
                                  </p:childTnLst>
                                </p:cTn>
                              </p:par>
                            </p:childTnLst>
                          </p:cTn>
                        </p:par>
                        <p:par>
                          <p:cTn id="17" fill="hold">
                            <p:stCondLst>
                              <p:cond delay="2100"/>
                            </p:stCondLst>
                            <p:childTnLst>
                              <p:par>
                                <p:cTn id="18" presetID="4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750"/>
                                        <p:tgtEl>
                                          <p:spTgt spid="7">
                                            <p:txEl>
                                              <p:pRg st="0" end="0"/>
                                            </p:txEl>
                                          </p:spTgt>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1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786989" y="1977410"/>
            <a:ext cx="2064774" cy="4093991"/>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65340" y="1977410"/>
            <a:ext cx="2064774" cy="4093991"/>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738976" y="1977410"/>
            <a:ext cx="2064774" cy="4093991"/>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占位符 5"/>
          <p:cNvPicPr>
            <a:picLocks noGrp="1" noChangeAspect="1"/>
          </p:cNvPicPr>
          <p:nvPr>
            <p:ph type="pic" sz="quarter" idx="12"/>
          </p:nvPr>
        </p:nvPicPr>
        <p:blipFill>
          <a:blip r:embed="rId2"/>
          <a:srcRect l="3567" r="3567"/>
          <a:stretch>
            <a:fillRect/>
          </a:stretch>
        </p:blipFill>
        <p:spPr>
          <a:prstGeom prst="rect">
            <a:avLst/>
          </a:prstGeom>
        </p:spPr>
      </p:pic>
      <p:pic>
        <p:nvPicPr>
          <p:cNvPr id="32" name="图片占位符 7"/>
          <p:cNvPicPr>
            <a:picLocks noGrp="1" noChangeAspect="1"/>
          </p:cNvPicPr>
          <p:nvPr>
            <p:ph type="pic" sz="quarter" idx="10"/>
          </p:nvPr>
        </p:nvPicPr>
        <p:blipFill>
          <a:blip r:embed="rId3"/>
          <a:srcRect l="5380" r="5380"/>
          <a:stretch>
            <a:fillRect/>
          </a:stretch>
        </p:blipFill>
        <p:spPr>
          <a:prstGeom prst="rect">
            <a:avLst/>
          </a:prstGeom>
        </p:spPr>
      </p:pic>
      <p:pic>
        <p:nvPicPr>
          <p:cNvPr id="14" name="图片占位符 13"/>
          <p:cNvPicPr>
            <a:picLocks noGrp="1" noChangeAspect="1"/>
          </p:cNvPicPr>
          <p:nvPr>
            <p:ph type="pic" sz="quarter" idx="11"/>
          </p:nvPr>
        </p:nvPicPr>
        <p:blipFill>
          <a:blip r:embed="rId4"/>
          <a:srcRect l="6704" r="6704"/>
          <a:stretch>
            <a:fillRect/>
          </a:stretch>
        </p:blipFill>
        <p:spPr>
          <a:prstGeom prst="rect">
            <a:avLst/>
          </a:prstGeom>
        </p:spPr>
      </p:pic>
      <p:grpSp>
        <p:nvGrpSpPr>
          <p:cNvPr id="33" name="组合 32"/>
          <p:cNvGrpSpPr/>
          <p:nvPr/>
        </p:nvGrpSpPr>
        <p:grpSpPr>
          <a:xfrm>
            <a:off x="10778700" y="2008864"/>
            <a:ext cx="582713" cy="2137213"/>
            <a:chOff x="1497367" y="1471749"/>
            <a:chExt cx="582713" cy="2137213"/>
          </a:xfrm>
        </p:grpSpPr>
        <p:sp>
          <p:nvSpPr>
            <p:cNvPr id="34" name="文本框 33"/>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37" name="直接连接符 36"/>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39" name="文本框 38"/>
          <p:cNvSpPr txBox="1"/>
          <p:nvPr/>
        </p:nvSpPr>
        <p:spPr>
          <a:xfrm>
            <a:off x="8491840" y="2482014"/>
            <a:ext cx="2031325" cy="2513261"/>
          </a:xfrm>
          <a:prstGeom prst="rect">
            <a:avLst/>
          </a:prstGeom>
          <a:noFill/>
        </p:spPr>
        <p:txBody>
          <a:bodyPr vert="eaVert" wrap="square" rtlCol="0" anchor="ctr">
            <a:spAutoFit/>
          </a:bodyPr>
          <a:lstStyle/>
          <a:p>
            <a:pPr>
              <a:lnSpc>
                <a:spcPct val="150000"/>
              </a:lnSpc>
            </a:pPr>
            <a:r>
              <a:rPr lang="zh-CN" altLang="en-US" sz="2000" spc="300" dirty="0">
                <a:solidFill>
                  <a:schemeClr val="tx1">
                    <a:lumMod val="90000"/>
                    <a:lumOff val="10000"/>
                  </a:schemeClr>
                </a:solidFill>
                <a:latin typeface="+mj-ea"/>
                <a:ea typeface="+mj-ea"/>
              </a:rPr>
              <a:t>寒夜客来茶当</a:t>
            </a:r>
            <a:r>
              <a:rPr lang="zh-CN" altLang="en-US" sz="2000" spc="300" dirty="0" smtClean="0">
                <a:solidFill>
                  <a:schemeClr val="tx1">
                    <a:lumMod val="90000"/>
                    <a:lumOff val="10000"/>
                  </a:schemeClr>
                </a:solidFill>
                <a:latin typeface="+mj-ea"/>
                <a:ea typeface="+mj-ea"/>
              </a:rPr>
              <a:t>酒，</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竹</a:t>
            </a:r>
            <a:r>
              <a:rPr lang="zh-CN" altLang="en-US" sz="2000" spc="300" dirty="0">
                <a:solidFill>
                  <a:schemeClr val="tx1">
                    <a:lumMod val="90000"/>
                    <a:lumOff val="10000"/>
                  </a:schemeClr>
                </a:solidFill>
                <a:latin typeface="+mj-ea"/>
                <a:ea typeface="+mj-ea"/>
              </a:rPr>
              <a:t>炉汤沸火初</a:t>
            </a:r>
            <a:r>
              <a:rPr lang="zh-CN" altLang="en-US" sz="2000" spc="300" dirty="0" smtClean="0">
                <a:solidFill>
                  <a:schemeClr val="tx1">
                    <a:lumMod val="90000"/>
                    <a:lumOff val="10000"/>
                  </a:schemeClr>
                </a:solidFill>
                <a:latin typeface="+mj-ea"/>
                <a:ea typeface="+mj-ea"/>
              </a:rPr>
              <a:t>红。</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a:solidFill>
                  <a:schemeClr val="tx1">
                    <a:lumMod val="90000"/>
                    <a:lumOff val="10000"/>
                  </a:schemeClr>
                </a:solidFill>
                <a:latin typeface="+mj-ea"/>
                <a:ea typeface="+mj-ea"/>
              </a:rPr>
              <a:t>寻常一样窗前</a:t>
            </a:r>
            <a:r>
              <a:rPr lang="zh-CN" altLang="en-US" sz="2000" spc="300" dirty="0" smtClean="0">
                <a:solidFill>
                  <a:schemeClr val="tx1">
                    <a:lumMod val="90000"/>
                    <a:lumOff val="10000"/>
                  </a:schemeClr>
                </a:solidFill>
                <a:latin typeface="+mj-ea"/>
                <a:ea typeface="+mj-ea"/>
              </a:rPr>
              <a:t>月，</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才有</a:t>
            </a:r>
            <a:r>
              <a:rPr lang="zh-CN" altLang="en-US" sz="2000" spc="300" dirty="0">
                <a:solidFill>
                  <a:schemeClr val="tx1">
                    <a:lumMod val="90000"/>
                    <a:lumOff val="10000"/>
                  </a:schemeClr>
                </a:solidFill>
                <a:latin typeface="+mj-ea"/>
                <a:ea typeface="+mj-ea"/>
              </a:rPr>
              <a:t>梅花便</a:t>
            </a:r>
            <a:r>
              <a:rPr lang="zh-CN" altLang="en-US" sz="2000" spc="300" dirty="0" smtClean="0">
                <a:solidFill>
                  <a:schemeClr val="tx1">
                    <a:lumMod val="90000"/>
                    <a:lumOff val="10000"/>
                  </a:schemeClr>
                </a:solidFill>
                <a:latin typeface="+mj-ea"/>
                <a:ea typeface="+mj-ea"/>
              </a:rPr>
              <a:t>不同。</a:t>
            </a:r>
            <a:endParaRPr lang="zh-CN" altLang="en-US" sz="2000" spc="300" dirty="0">
              <a:solidFill>
                <a:schemeClr val="tx1">
                  <a:lumMod val="90000"/>
                  <a:lumOff val="10000"/>
                </a:schemeClr>
              </a:solidFill>
              <a:latin typeface="+mj-ea"/>
              <a:ea typeface="+mj-ea"/>
            </a:endParaRPr>
          </a:p>
        </p:txBody>
      </p:sp>
      <p:sp>
        <p:nvSpPr>
          <p:cNvPr id="41" name="文本框 40"/>
          <p:cNvSpPr txBox="1"/>
          <p:nvPr/>
        </p:nvSpPr>
        <p:spPr>
          <a:xfrm>
            <a:off x="4771063" y="4701011"/>
            <a:ext cx="400110" cy="1255453"/>
          </a:xfrm>
          <a:prstGeom prst="rect">
            <a:avLst/>
          </a:prstGeom>
          <a:noFill/>
        </p:spPr>
        <p:txBody>
          <a:bodyPr vert="eaVert" wrap="square" rtlCol="0">
            <a:spAutoFit/>
          </a:bodyPr>
          <a:lstStyle/>
          <a:p>
            <a:pPr algn="r"/>
            <a:r>
              <a:rPr lang="zh-CN" altLang="en-US" sz="1400" spc="300" dirty="0" smtClean="0">
                <a:solidFill>
                  <a:schemeClr val="bg1">
                    <a:lumMod val="95000"/>
                  </a:schemeClr>
                </a:solidFill>
                <a:latin typeface="+mj-ea"/>
                <a:ea typeface="+mj-ea"/>
              </a:rPr>
              <a:t>项目标题</a:t>
            </a:r>
            <a:endParaRPr lang="zh-CN" altLang="en-US" sz="1400" spc="300" dirty="0">
              <a:solidFill>
                <a:schemeClr val="bg1">
                  <a:lumMod val="95000"/>
                </a:schemeClr>
              </a:solidFill>
              <a:effectLst/>
              <a:latin typeface="+mj-ea"/>
              <a:ea typeface="+mj-ea"/>
            </a:endParaRPr>
          </a:p>
        </p:txBody>
      </p:sp>
      <p:sp>
        <p:nvSpPr>
          <p:cNvPr id="42" name="文本框 41"/>
          <p:cNvSpPr txBox="1"/>
          <p:nvPr/>
        </p:nvSpPr>
        <p:spPr>
          <a:xfrm>
            <a:off x="2247100" y="4687859"/>
            <a:ext cx="400110" cy="1255453"/>
          </a:xfrm>
          <a:prstGeom prst="rect">
            <a:avLst/>
          </a:prstGeom>
          <a:noFill/>
        </p:spPr>
        <p:txBody>
          <a:bodyPr vert="eaVert" wrap="square" rtlCol="0">
            <a:spAutoFit/>
          </a:bodyPr>
          <a:lstStyle/>
          <a:p>
            <a:pPr algn="r"/>
            <a:r>
              <a:rPr lang="zh-CN" altLang="en-US" sz="1400" spc="300" dirty="0" smtClean="0">
                <a:solidFill>
                  <a:schemeClr val="bg1">
                    <a:lumMod val="95000"/>
                  </a:schemeClr>
                </a:solidFill>
                <a:latin typeface="+mj-ea"/>
                <a:ea typeface="+mj-ea"/>
              </a:rPr>
              <a:t>项目标题</a:t>
            </a:r>
            <a:endParaRPr lang="zh-CN" altLang="en-US" sz="1400" spc="300" dirty="0">
              <a:solidFill>
                <a:schemeClr val="bg1">
                  <a:lumMod val="95000"/>
                </a:schemeClr>
              </a:solidFill>
              <a:effectLst/>
              <a:latin typeface="+mj-ea"/>
              <a:ea typeface="+mj-ea"/>
            </a:endParaRPr>
          </a:p>
        </p:txBody>
      </p:sp>
      <p:sp>
        <p:nvSpPr>
          <p:cNvPr id="43" name="文本框 42"/>
          <p:cNvSpPr txBox="1"/>
          <p:nvPr/>
        </p:nvSpPr>
        <p:spPr>
          <a:xfrm>
            <a:off x="7251673" y="4651773"/>
            <a:ext cx="400110" cy="1255453"/>
          </a:xfrm>
          <a:prstGeom prst="rect">
            <a:avLst/>
          </a:prstGeom>
          <a:noFill/>
        </p:spPr>
        <p:txBody>
          <a:bodyPr vert="eaVert" wrap="square" rtlCol="0">
            <a:spAutoFit/>
          </a:bodyPr>
          <a:lstStyle/>
          <a:p>
            <a:pPr algn="r"/>
            <a:r>
              <a:rPr lang="zh-CN" altLang="en-US" sz="1400" spc="300" dirty="0" smtClean="0">
                <a:solidFill>
                  <a:schemeClr val="bg1">
                    <a:lumMod val="95000"/>
                  </a:schemeClr>
                </a:solidFill>
                <a:latin typeface="+mj-ea"/>
                <a:ea typeface="+mj-ea"/>
              </a:rPr>
              <a:t>项目标题</a:t>
            </a:r>
            <a:endParaRPr lang="zh-CN" altLang="en-US" sz="1400" spc="300" dirty="0">
              <a:solidFill>
                <a:schemeClr val="bg1">
                  <a:lumMod val="95000"/>
                </a:schemeClr>
              </a:solidFill>
              <a:effectLst/>
              <a:latin typeface="+mj-ea"/>
              <a:ea typeface="+mj-ea"/>
            </a:endParaRPr>
          </a:p>
        </p:txBody>
      </p:sp>
      <p:sp>
        <p:nvSpPr>
          <p:cNvPr id="44" name="矩形 43"/>
          <p:cNvSpPr/>
          <p:nvPr/>
        </p:nvSpPr>
        <p:spPr>
          <a:xfrm>
            <a:off x="825736" y="695021"/>
            <a:ext cx="6751570" cy="652486"/>
          </a:xfrm>
          <a:prstGeom prst="rect">
            <a:avLst/>
          </a:prstGeom>
        </p:spPr>
        <p:txBody>
          <a:bodyPr wrap="square">
            <a:spAutoFit/>
          </a:bodyPr>
          <a:lstStyle/>
          <a:p>
            <a:pPr latinLnBrk="1">
              <a:lnSpc>
                <a:spcPct val="130000"/>
              </a:lnSpc>
            </a:pPr>
            <a:r>
              <a:rPr lang="en-US" altLang="zh-CN" sz="1400" dirty="0">
                <a:solidFill>
                  <a:srgbClr val="2A374A">
                    <a:alpha val="60000"/>
                  </a:srgbClr>
                </a:solidFill>
                <a:latin typeface="微软雅黑 Light" panose="020B0502040204020203" pitchFamily="34" charset="-122"/>
                <a:ea typeface="微软雅黑 Light" panose="020B0502040204020203" pitchFamily="34" charset="-122"/>
              </a:rPr>
              <a:t>I protested against playing that treacherous part in my employer's house: and, besides, I urged the cruelty and selfishness of his destroying Mrs Linton's </a:t>
            </a:r>
            <a:r>
              <a:rPr lang="en-US" altLang="zh-CN" sz="1400" dirty="0" err="1">
                <a:solidFill>
                  <a:srgbClr val="2A374A">
                    <a:alpha val="60000"/>
                  </a:srgbClr>
                </a:solidFill>
                <a:latin typeface="微软雅黑 Light" panose="020B0502040204020203" pitchFamily="34" charset="-122"/>
                <a:ea typeface="微软雅黑 Light" panose="020B0502040204020203" pitchFamily="34" charset="-122"/>
              </a:rPr>
              <a:t>tranquillity</a:t>
            </a:r>
            <a:endParaRPr lang="zh-CN" altLang="en-US" sz="1400" dirty="0">
              <a:solidFill>
                <a:srgbClr val="2A374A">
                  <a:alpha val="60000"/>
                </a:srgb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92141485"/>
      </p:ext>
    </p:extLst>
  </p:cSld>
  <p:clrMapOvr>
    <a:masterClrMapping/>
  </p:clrMapOvr>
  <mc:AlternateContent xmlns:mc="http://schemas.openxmlformats.org/markup-compatibility/2006" xmlns:p14="http://schemas.microsoft.com/office/powerpoint/2010/main">
    <mc:Choice Requires="p14">
      <p:transition p14:dur="100" advTm="1000">
        <p:cut/>
      </p:transition>
    </mc:Choice>
    <mc:Fallback xmlns="">
      <p:transition advTm="1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250"/>
                                        <p:tgtEl>
                                          <p:spTgt spid="45"/>
                                        </p:tgtEl>
                                      </p:cBhvr>
                                    </p:animEffect>
                                  </p:childTnLst>
                                </p:cTn>
                              </p:par>
                              <p:par>
                                <p:cTn id="8" presetID="63" presetClass="path" presetSubtype="0" decel="30000" fill="hold" grpId="1" nodeType="withEffect">
                                  <p:stCondLst>
                                    <p:cond delay="0"/>
                                  </p:stCondLst>
                                  <p:childTnLst>
                                    <p:animMotion origin="layout" path="M 0.13268 0.19652 L 1.25E-6 4.44444E-6 " pathEditMode="relative" rAng="0" ptsTypes="AA">
                                      <p:cBhvr>
                                        <p:cTn id="9" dur="1250" fill="hold"/>
                                        <p:tgtEl>
                                          <p:spTgt spid="45"/>
                                        </p:tgtEl>
                                        <p:attrNameLst>
                                          <p:attrName>ppt_x</p:attrName>
                                          <p:attrName>ppt_y</p:attrName>
                                        </p:attrNameLst>
                                      </p:cBhvr>
                                      <p:rCtr x="-6641" y="-9838"/>
                                    </p:animMotion>
                                  </p:childTnLst>
                                </p:cTn>
                              </p:par>
                              <p:par>
                                <p:cTn id="10" presetID="6" presetClass="emph" presetSubtype="0" decel="30000" fill="hold" grpId="2" nodeType="withEffect">
                                  <p:stCondLst>
                                    <p:cond delay="0"/>
                                  </p:stCondLst>
                                  <p:childTnLst>
                                    <p:animScale>
                                      <p:cBhvr>
                                        <p:cTn id="11" dur="1250" fill="hold"/>
                                        <p:tgtEl>
                                          <p:spTgt spid="45"/>
                                        </p:tgtEl>
                                      </p:cBhvr>
                                      <p:by x="150000" y="150000"/>
                                      <p:from x="146726" y="119179"/>
                                      <p:to x="100000" y="100000"/>
                                    </p:animScale>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250"/>
                                        <p:tgtEl>
                                          <p:spTgt spid="46"/>
                                        </p:tgtEl>
                                      </p:cBhvr>
                                    </p:animEffect>
                                  </p:childTnLst>
                                </p:cTn>
                              </p:par>
                              <p:par>
                                <p:cTn id="15" presetID="63" presetClass="path" presetSubtype="0" decel="30000" fill="hold" grpId="1" nodeType="withEffect">
                                  <p:stCondLst>
                                    <p:cond delay="0"/>
                                  </p:stCondLst>
                                  <p:childTnLst>
                                    <p:animMotion origin="layout" path="M 0.00092 0.29143 L -3.95833E-6 4.44444E-6 " pathEditMode="relative" rAng="0" ptsTypes="AA">
                                      <p:cBhvr>
                                        <p:cTn id="16" dur="1250" fill="hold"/>
                                        <p:tgtEl>
                                          <p:spTgt spid="46"/>
                                        </p:tgtEl>
                                        <p:attrNameLst>
                                          <p:attrName>ppt_x</p:attrName>
                                          <p:attrName>ppt_y</p:attrName>
                                        </p:attrNameLst>
                                      </p:cBhvr>
                                      <p:rCtr x="-52" y="-14583"/>
                                    </p:animMotion>
                                  </p:childTnLst>
                                </p:cTn>
                              </p:par>
                              <p:par>
                                <p:cTn id="17" presetID="6" presetClass="emph" presetSubtype="0" decel="30000" fill="hold" grpId="2" nodeType="withEffect">
                                  <p:stCondLst>
                                    <p:cond delay="0"/>
                                  </p:stCondLst>
                                  <p:childTnLst>
                                    <p:animScale>
                                      <p:cBhvr>
                                        <p:cTn id="18" dur="1250" fill="hold"/>
                                        <p:tgtEl>
                                          <p:spTgt spid="46"/>
                                        </p:tgtEl>
                                      </p:cBhvr>
                                      <p:by x="150000" y="150000"/>
                                      <p:from x="146726" y="119179"/>
                                      <p:to x="100000" y="100000"/>
                                    </p:animScale>
                                  </p:childTnLst>
                                </p:cTn>
                              </p:par>
                              <p:par>
                                <p:cTn id="19" presetID="10"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250"/>
                                        <p:tgtEl>
                                          <p:spTgt spid="47"/>
                                        </p:tgtEl>
                                      </p:cBhvr>
                                    </p:animEffect>
                                  </p:childTnLst>
                                </p:cTn>
                              </p:par>
                              <p:par>
                                <p:cTn id="22" presetID="63" presetClass="path" presetSubtype="0" decel="30000" fill="hold" grpId="1" nodeType="withEffect">
                                  <p:stCondLst>
                                    <p:cond delay="0"/>
                                  </p:stCondLst>
                                  <p:childTnLst>
                                    <p:animMotion origin="layout" path="M -0.12253 0.19699 L 1.45833E-6 4.44444E-6 " pathEditMode="relative" rAng="0" ptsTypes="AA">
                                      <p:cBhvr>
                                        <p:cTn id="23" dur="1250" fill="hold"/>
                                        <p:tgtEl>
                                          <p:spTgt spid="47"/>
                                        </p:tgtEl>
                                        <p:attrNameLst>
                                          <p:attrName>ppt_x</p:attrName>
                                          <p:attrName>ppt_y</p:attrName>
                                        </p:attrNameLst>
                                      </p:cBhvr>
                                      <p:rCtr x="6120" y="-9861"/>
                                    </p:animMotion>
                                  </p:childTnLst>
                                </p:cTn>
                              </p:par>
                              <p:par>
                                <p:cTn id="24" presetID="6" presetClass="emph" presetSubtype="0" decel="30000" fill="hold" grpId="2" nodeType="withEffect">
                                  <p:stCondLst>
                                    <p:cond delay="0"/>
                                  </p:stCondLst>
                                  <p:childTnLst>
                                    <p:animScale>
                                      <p:cBhvr>
                                        <p:cTn id="25" dur="1250" fill="hold"/>
                                        <p:tgtEl>
                                          <p:spTgt spid="47"/>
                                        </p:tgtEl>
                                      </p:cBhvr>
                                      <p:by x="150000" y="150000"/>
                                      <p:from x="146726" y="119179"/>
                                      <p:to x="100000" y="100000"/>
                                    </p:animScale>
                                  </p:childTnLst>
                                </p:cTn>
                              </p:par>
                              <p:par>
                                <p:cTn id="26" presetID="22" presetClass="entr" presetSubtype="1"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up)">
                                      <p:cBhvr>
                                        <p:cTn id="28" dur="1250"/>
                                        <p:tgtEl>
                                          <p:spTgt spid="33"/>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right)">
                                      <p:cBhvr>
                                        <p:cTn id="31" dur="1000"/>
                                        <p:tgtEl>
                                          <p:spTgt spid="39"/>
                                        </p:tgtEl>
                                      </p:cBhvr>
                                    </p:animEffect>
                                  </p:childTnLst>
                                </p:cTn>
                              </p:par>
                            </p:childTnLst>
                          </p:cTn>
                        </p:par>
                        <p:par>
                          <p:cTn id="32" fill="hold">
                            <p:stCondLst>
                              <p:cond delay="1250"/>
                            </p:stCondLst>
                            <p:childTnLst>
                              <p:par>
                                <p:cTn id="33" presetID="10" presetClass="entr" presetSubtype="0" fill="hold" grpId="0" nodeType="afterEffect">
                                  <p:stCondLst>
                                    <p:cond delay="50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5" grpId="1" animBg="1"/>
      <p:bldP spid="45" grpId="2" animBg="1"/>
      <p:bldP spid="46" grpId="0" animBg="1"/>
      <p:bldP spid="46" grpId="1" animBg="1"/>
      <p:bldP spid="46" grpId="2" animBg="1"/>
      <p:bldP spid="47" grpId="0" animBg="1"/>
      <p:bldP spid="47" grpId="1" animBg="1"/>
      <p:bldP spid="47" grpId="2" animBg="1"/>
      <p:bldP spid="39" grpId="0"/>
      <p:bldP spid="4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349047" y="2631734"/>
            <a:ext cx="2449513" cy="4192100"/>
            <a:chOff x="6349047" y="2631734"/>
            <a:chExt cx="2449513" cy="4192100"/>
          </a:xfrm>
        </p:grpSpPr>
        <p:sp>
          <p:nvSpPr>
            <p:cNvPr id="78" name="矩形 77"/>
            <p:cNvSpPr/>
            <p:nvPr/>
          </p:nvSpPr>
          <p:spPr>
            <a:xfrm>
              <a:off x="6349047" y="2631734"/>
              <a:ext cx="2449513" cy="4168026"/>
            </a:xfrm>
            <a:prstGeom prst="rect">
              <a:avLst/>
            </a:prstGeom>
            <a:solidFill>
              <a:srgbClr val="F0F2F6">
                <a:alpha val="93000"/>
              </a:srgbClr>
            </a:solidFill>
            <a:ln>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0" name="直接连接符 69"/>
            <p:cNvCxnSpPr/>
            <p:nvPr/>
          </p:nvCxnSpPr>
          <p:spPr>
            <a:xfrm>
              <a:off x="6349047" y="6823834"/>
              <a:ext cx="2449513"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7" name="图表 6"/>
          <p:cNvGraphicFramePr/>
          <p:nvPr>
            <p:extLst>
              <p:ext uri="{D42A27DB-BD31-4B8C-83A1-F6EECF244321}">
                <p14:modId xmlns:p14="http://schemas.microsoft.com/office/powerpoint/2010/main" val="428219148"/>
              </p:ext>
            </p:extLst>
          </p:nvPr>
        </p:nvGraphicFramePr>
        <p:xfrm>
          <a:off x="6430440" y="2816719"/>
          <a:ext cx="2212989" cy="186346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图表 9"/>
          <p:cNvGraphicFramePr/>
          <p:nvPr>
            <p:extLst>
              <p:ext uri="{D42A27DB-BD31-4B8C-83A1-F6EECF244321}">
                <p14:modId xmlns:p14="http://schemas.microsoft.com/office/powerpoint/2010/main" val="4075078350"/>
              </p:ext>
            </p:extLst>
          </p:nvPr>
        </p:nvGraphicFramePr>
        <p:xfrm>
          <a:off x="3581870" y="2820600"/>
          <a:ext cx="2212989" cy="186346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图表 10"/>
          <p:cNvGraphicFramePr/>
          <p:nvPr>
            <p:extLst>
              <p:ext uri="{D42A27DB-BD31-4B8C-83A1-F6EECF244321}">
                <p14:modId xmlns:p14="http://schemas.microsoft.com/office/powerpoint/2010/main" val="4286021030"/>
              </p:ext>
            </p:extLst>
          </p:nvPr>
        </p:nvGraphicFramePr>
        <p:xfrm>
          <a:off x="901004" y="2816718"/>
          <a:ext cx="2212989" cy="186346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图表 11"/>
          <p:cNvGraphicFramePr/>
          <p:nvPr>
            <p:extLst>
              <p:ext uri="{D42A27DB-BD31-4B8C-83A1-F6EECF244321}">
                <p14:modId xmlns:p14="http://schemas.microsoft.com/office/powerpoint/2010/main" val="1091774765"/>
              </p:ext>
            </p:extLst>
          </p:nvPr>
        </p:nvGraphicFramePr>
        <p:xfrm>
          <a:off x="9158756" y="2820600"/>
          <a:ext cx="2212989" cy="1863469"/>
        </p:xfrm>
        <a:graphic>
          <a:graphicData uri="http://schemas.openxmlformats.org/drawingml/2006/chart">
            <c:chart xmlns:c="http://schemas.openxmlformats.org/drawingml/2006/chart" xmlns:r="http://schemas.openxmlformats.org/officeDocument/2006/relationships" r:id="rId6"/>
          </a:graphicData>
        </a:graphic>
      </p:graphicFrame>
      <p:sp>
        <p:nvSpPr>
          <p:cNvPr id="21" name="矩形 20"/>
          <p:cNvSpPr/>
          <p:nvPr/>
        </p:nvSpPr>
        <p:spPr>
          <a:xfrm>
            <a:off x="6552221" y="4939570"/>
            <a:ext cx="2038350" cy="812530"/>
          </a:xfrm>
          <a:prstGeom prst="rect">
            <a:avLst/>
          </a:prstGeom>
        </p:spPr>
        <p:txBody>
          <a:bodyPr wrap="square">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I protested against playing that treacherous part in my employer's house</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6" name="矩形 5"/>
          <p:cNvSpPr/>
          <p:nvPr/>
        </p:nvSpPr>
        <p:spPr>
          <a:xfrm>
            <a:off x="925757" y="1279998"/>
            <a:ext cx="5459982" cy="812530"/>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he trusted her to no one else.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Gimmerton</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was an unsubstantial name in her ears; the chapel, the only building she had approached or entered, except her own home. Wuthering Heights and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Heathcliff did not exist for her</a:t>
            </a:r>
            <a:r>
              <a:rPr lang="en-US" altLang="zh-CN" sz="1200" dirty="0" smtClean="0">
                <a:solidFill>
                  <a:srgbClr val="2A374A">
                    <a:alpha val="60000"/>
                  </a:srgbClr>
                </a:solidFill>
                <a:latin typeface="微软雅黑 Light" panose="020B0502040204020203" pitchFamily="34" charset="-122"/>
                <a:ea typeface="微软雅黑 Light" panose="020B0502040204020203" pitchFamily="34" charset="-122"/>
              </a:rPr>
              <a:t>:</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18" name="Rectangle 1"/>
          <p:cNvSpPr>
            <a:spLocks noChangeArrowheads="1"/>
          </p:cNvSpPr>
          <p:nvPr/>
        </p:nvSpPr>
        <p:spPr bwMode="auto">
          <a:xfrm>
            <a:off x="857978" y="620205"/>
            <a:ext cx="4746281" cy="400110"/>
          </a:xfrm>
          <a:prstGeom prst="rect">
            <a:avLst/>
          </a:prstGeom>
          <a:noFill/>
        </p:spPr>
        <p:txBody>
          <a:bodyPr wrap="square" rtlCol="0">
            <a:spAutoFit/>
          </a:bodyPr>
          <a:lstStyle/>
          <a:p>
            <a:pPr eaLnBrk="0" fontAlgn="base" hangingPunct="0">
              <a:spcBef>
                <a:spcPct val="0"/>
              </a:spcBef>
              <a:spcAft>
                <a:spcPct val="0"/>
              </a:spcAft>
            </a:pPr>
            <a:r>
              <a:rPr lang="zh-CN" altLang="zh-CN" sz="2000" dirty="0">
                <a:solidFill>
                  <a:schemeClr val="tx1">
                    <a:lumMod val="90000"/>
                    <a:lumOff val="10000"/>
                  </a:schemeClr>
                </a:solidFill>
                <a:latin typeface="+mj-ea"/>
                <a:ea typeface="+mj-ea"/>
              </a:rPr>
              <a:t>竹灶烟轻香不变，石泉水活味逾新 </a:t>
            </a:r>
          </a:p>
        </p:txBody>
      </p:sp>
      <p:sp>
        <p:nvSpPr>
          <p:cNvPr id="54" name="文本框 53"/>
          <p:cNvSpPr txBox="1"/>
          <p:nvPr/>
        </p:nvSpPr>
        <p:spPr>
          <a:xfrm>
            <a:off x="10074339" y="4494392"/>
            <a:ext cx="430887" cy="1351171"/>
          </a:xfrm>
          <a:prstGeom prst="rect">
            <a:avLst/>
          </a:prstGeom>
          <a:noFill/>
        </p:spPr>
        <p:txBody>
          <a:bodyPr vert="eaVert" wrap="square" rtlCol="0">
            <a:spAutoFit/>
          </a:bodyPr>
          <a:lstStyle/>
          <a:p>
            <a:pPr algn="r"/>
            <a:r>
              <a:rPr lang="zh-CN" altLang="en-US" sz="1600" b="1" spc="600" dirty="0" smtClean="0">
                <a:solidFill>
                  <a:schemeClr val="tx1">
                    <a:lumMod val="90000"/>
                    <a:lumOff val="10000"/>
                  </a:schemeClr>
                </a:solidFill>
                <a:latin typeface="+mj-ea"/>
                <a:ea typeface="+mj-ea"/>
              </a:rPr>
              <a:t>夜寒</a:t>
            </a:r>
            <a:r>
              <a:rPr lang="en-US" altLang="zh-CN" sz="1600" b="1" spc="600" dirty="0" smtClean="0">
                <a:solidFill>
                  <a:schemeClr val="tx1">
                    <a:lumMod val="90000"/>
                    <a:lumOff val="10000"/>
                  </a:schemeClr>
                </a:solidFill>
                <a:latin typeface="+mj-ea"/>
                <a:ea typeface="+mj-ea"/>
              </a:rPr>
              <a:t>.</a:t>
            </a:r>
            <a:r>
              <a:rPr lang="zh-CN" altLang="en-US" sz="1600" dirty="0">
                <a:solidFill>
                  <a:schemeClr val="tx1">
                    <a:lumMod val="90000"/>
                    <a:lumOff val="10000"/>
                  </a:schemeClr>
                </a:solidFill>
                <a:latin typeface="+mj-ea"/>
                <a:ea typeface="+mj-ea"/>
              </a:rPr>
              <a:t>杜耒</a:t>
            </a:r>
            <a:endParaRPr lang="zh-CN" altLang="en-US" sz="1600" b="1" spc="600" dirty="0">
              <a:solidFill>
                <a:schemeClr val="tx1">
                  <a:lumMod val="90000"/>
                  <a:lumOff val="10000"/>
                </a:schemeClr>
              </a:solidFill>
              <a:effectLst/>
              <a:latin typeface="+mj-ea"/>
              <a:ea typeface="+mj-ea"/>
            </a:endParaRPr>
          </a:p>
        </p:txBody>
      </p:sp>
      <p:sp>
        <p:nvSpPr>
          <p:cNvPr id="65" name="文本框 64"/>
          <p:cNvSpPr txBox="1"/>
          <p:nvPr/>
        </p:nvSpPr>
        <p:spPr>
          <a:xfrm>
            <a:off x="7321492" y="1257703"/>
            <a:ext cx="430887" cy="1351171"/>
          </a:xfrm>
          <a:prstGeom prst="rect">
            <a:avLst/>
          </a:prstGeom>
          <a:noFill/>
        </p:spPr>
        <p:txBody>
          <a:bodyPr vert="eaVert" wrap="square" rtlCol="0">
            <a:spAutoFit/>
          </a:bodyPr>
          <a:lstStyle/>
          <a:p>
            <a:pPr algn="r"/>
            <a:r>
              <a:rPr lang="zh-CN" altLang="en-US" sz="1600" b="1" spc="600" dirty="0" smtClean="0">
                <a:solidFill>
                  <a:schemeClr val="tx1">
                    <a:lumMod val="90000"/>
                    <a:lumOff val="10000"/>
                  </a:schemeClr>
                </a:solidFill>
                <a:latin typeface="+mj-ea"/>
                <a:ea typeface="+mj-ea"/>
              </a:rPr>
              <a:t>夜寒</a:t>
            </a:r>
            <a:r>
              <a:rPr lang="en-US" altLang="zh-CN" sz="1600" b="1" spc="600" dirty="0" smtClean="0">
                <a:solidFill>
                  <a:schemeClr val="tx1">
                    <a:lumMod val="90000"/>
                    <a:lumOff val="10000"/>
                  </a:schemeClr>
                </a:solidFill>
                <a:latin typeface="+mj-ea"/>
                <a:ea typeface="+mj-ea"/>
              </a:rPr>
              <a:t>.</a:t>
            </a:r>
            <a:r>
              <a:rPr lang="zh-CN" altLang="en-US" sz="1600" dirty="0">
                <a:solidFill>
                  <a:schemeClr val="tx1">
                    <a:lumMod val="90000"/>
                    <a:lumOff val="10000"/>
                  </a:schemeClr>
                </a:solidFill>
                <a:latin typeface="+mj-ea"/>
                <a:ea typeface="+mj-ea"/>
              </a:rPr>
              <a:t>杜耒</a:t>
            </a:r>
            <a:endParaRPr lang="zh-CN" altLang="en-US" sz="1600" b="1" spc="600" dirty="0">
              <a:solidFill>
                <a:schemeClr val="tx1">
                  <a:lumMod val="90000"/>
                  <a:lumOff val="10000"/>
                </a:schemeClr>
              </a:solidFill>
              <a:effectLst/>
              <a:latin typeface="+mj-ea"/>
              <a:ea typeface="+mj-ea"/>
            </a:endParaRPr>
          </a:p>
        </p:txBody>
      </p:sp>
      <p:sp>
        <p:nvSpPr>
          <p:cNvPr id="66" name="文本框 65"/>
          <p:cNvSpPr txBox="1"/>
          <p:nvPr/>
        </p:nvSpPr>
        <p:spPr>
          <a:xfrm>
            <a:off x="1729472" y="4494391"/>
            <a:ext cx="430887" cy="1351171"/>
          </a:xfrm>
          <a:prstGeom prst="rect">
            <a:avLst/>
          </a:prstGeom>
          <a:noFill/>
        </p:spPr>
        <p:txBody>
          <a:bodyPr vert="eaVert" wrap="square" rtlCol="0">
            <a:spAutoFit/>
          </a:bodyPr>
          <a:lstStyle/>
          <a:p>
            <a:pPr algn="r"/>
            <a:r>
              <a:rPr lang="zh-CN" altLang="en-US" sz="1600" b="1" spc="600" dirty="0" smtClean="0">
                <a:solidFill>
                  <a:schemeClr val="tx1">
                    <a:lumMod val="90000"/>
                    <a:lumOff val="10000"/>
                  </a:schemeClr>
                </a:solidFill>
                <a:latin typeface="+mj-ea"/>
                <a:ea typeface="+mj-ea"/>
              </a:rPr>
              <a:t>夜寒</a:t>
            </a:r>
            <a:r>
              <a:rPr lang="en-US" altLang="zh-CN" sz="1600" b="1" spc="600" dirty="0" smtClean="0">
                <a:solidFill>
                  <a:schemeClr val="tx1">
                    <a:lumMod val="90000"/>
                    <a:lumOff val="10000"/>
                  </a:schemeClr>
                </a:solidFill>
                <a:latin typeface="+mj-ea"/>
                <a:ea typeface="+mj-ea"/>
              </a:rPr>
              <a:t>.</a:t>
            </a:r>
            <a:r>
              <a:rPr lang="zh-CN" altLang="en-US" sz="1600" dirty="0">
                <a:solidFill>
                  <a:schemeClr val="tx1">
                    <a:lumMod val="90000"/>
                    <a:lumOff val="10000"/>
                  </a:schemeClr>
                </a:solidFill>
                <a:latin typeface="+mj-ea"/>
                <a:ea typeface="+mj-ea"/>
              </a:rPr>
              <a:t>杜耒</a:t>
            </a:r>
            <a:endParaRPr lang="zh-CN" altLang="en-US" sz="1600" b="1" spc="600" dirty="0">
              <a:solidFill>
                <a:schemeClr val="tx1">
                  <a:lumMod val="90000"/>
                  <a:lumOff val="10000"/>
                </a:schemeClr>
              </a:solidFill>
              <a:effectLst/>
              <a:latin typeface="+mj-ea"/>
              <a:ea typeface="+mj-ea"/>
            </a:endParaRPr>
          </a:p>
        </p:txBody>
      </p:sp>
      <p:sp>
        <p:nvSpPr>
          <p:cNvPr id="67" name="文本框 66"/>
          <p:cNvSpPr txBox="1"/>
          <p:nvPr/>
        </p:nvSpPr>
        <p:spPr>
          <a:xfrm>
            <a:off x="4482243" y="4512236"/>
            <a:ext cx="430887" cy="1351171"/>
          </a:xfrm>
          <a:prstGeom prst="rect">
            <a:avLst/>
          </a:prstGeom>
          <a:noFill/>
        </p:spPr>
        <p:txBody>
          <a:bodyPr vert="eaVert" wrap="square" rtlCol="0">
            <a:spAutoFit/>
          </a:bodyPr>
          <a:lstStyle/>
          <a:p>
            <a:pPr algn="r"/>
            <a:r>
              <a:rPr lang="zh-CN" altLang="en-US" sz="1600" b="1" spc="600" dirty="0" smtClean="0">
                <a:solidFill>
                  <a:schemeClr val="tx1">
                    <a:lumMod val="90000"/>
                    <a:lumOff val="10000"/>
                  </a:schemeClr>
                </a:solidFill>
                <a:latin typeface="+mj-ea"/>
                <a:ea typeface="+mj-ea"/>
              </a:rPr>
              <a:t>夜寒</a:t>
            </a:r>
            <a:r>
              <a:rPr lang="en-US" altLang="zh-CN" sz="1600" b="1" spc="600" dirty="0" smtClean="0">
                <a:solidFill>
                  <a:schemeClr val="tx1">
                    <a:lumMod val="90000"/>
                    <a:lumOff val="10000"/>
                  </a:schemeClr>
                </a:solidFill>
                <a:latin typeface="+mj-ea"/>
                <a:ea typeface="+mj-ea"/>
              </a:rPr>
              <a:t>.</a:t>
            </a:r>
            <a:r>
              <a:rPr lang="zh-CN" altLang="en-US" sz="1600" dirty="0">
                <a:solidFill>
                  <a:schemeClr val="tx1">
                    <a:lumMod val="90000"/>
                    <a:lumOff val="10000"/>
                  </a:schemeClr>
                </a:solidFill>
                <a:latin typeface="+mj-ea"/>
                <a:ea typeface="+mj-ea"/>
              </a:rPr>
              <a:t>杜耒</a:t>
            </a:r>
            <a:endParaRPr lang="zh-CN" altLang="en-US" sz="1600" b="1" spc="600" dirty="0">
              <a:solidFill>
                <a:schemeClr val="tx1">
                  <a:lumMod val="90000"/>
                  <a:lumOff val="10000"/>
                </a:schemeClr>
              </a:solidFill>
              <a:effectLst/>
              <a:latin typeface="+mj-ea"/>
              <a:ea typeface="+mj-ea"/>
            </a:endParaRPr>
          </a:p>
        </p:txBody>
      </p:sp>
    </p:spTree>
    <p:extLst>
      <p:ext uri="{BB962C8B-B14F-4D97-AF65-F5344CB8AC3E}">
        <p14:creationId xmlns:p14="http://schemas.microsoft.com/office/powerpoint/2010/main" val="2068608343"/>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1200"/>
                            </p:stCondLst>
                            <p:childTnLst>
                              <p:par>
                                <p:cTn id="9" presetID="10" presetClass="entr" presetSubtype="0" fill="hold" grpId="0" nodeType="afterEffect">
                                  <p:stCondLst>
                                    <p:cond delay="0"/>
                                  </p:stCondLst>
                                  <p:iterate type="wd">
                                    <p:tmPct val="10000"/>
                                  </p:iterate>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childTnLst>
                                </p:cTn>
                              </p:par>
                            </p:childTnLst>
                          </p:cTn>
                        </p:par>
                        <p:par>
                          <p:cTn id="12" fill="hold">
                            <p:stCondLst>
                              <p:cond delay="255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childTnLst>
                                </p:cTn>
                              </p:par>
                            </p:childTnLst>
                          </p:cTn>
                        </p:par>
                        <p:par>
                          <p:cTn id="16" fill="hold">
                            <p:stCondLst>
                              <p:cond delay="3300"/>
                            </p:stCondLst>
                            <p:childTnLst>
                              <p:par>
                                <p:cTn id="17" presetID="22" presetClass="entr" presetSubtype="1"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wipe(up)">
                                      <p:cBhvr>
                                        <p:cTn id="19" dur="750"/>
                                        <p:tgtEl>
                                          <p:spTgt spid="66"/>
                                        </p:tgtEl>
                                      </p:cBhvr>
                                    </p:animEffect>
                                  </p:childTnLst>
                                </p:cTn>
                              </p:par>
                            </p:childTnLst>
                          </p:cTn>
                        </p:par>
                        <p:par>
                          <p:cTn id="20" fill="hold">
                            <p:stCondLst>
                              <p:cond delay="405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up)">
                                      <p:cBhvr>
                                        <p:cTn id="26" dur="750"/>
                                        <p:tgtEl>
                                          <p:spTgt spid="67"/>
                                        </p:tgtEl>
                                      </p:cBhvr>
                                    </p:animEffect>
                                  </p:childTnLst>
                                </p:cTn>
                              </p:par>
                            </p:childTnLst>
                          </p:cTn>
                        </p:par>
                        <p:par>
                          <p:cTn id="27" fill="hold">
                            <p:stCondLst>
                              <p:cond delay="48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75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down)">
                                      <p:cBhvr>
                                        <p:cTn id="35" dur="1000"/>
                                        <p:tgtEl>
                                          <p:spTgt spid="4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wipe(up)">
                                      <p:cBhvr>
                                        <p:cTn id="38" dur="750"/>
                                        <p:tgtEl>
                                          <p:spTgt spid="65"/>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750"/>
                                        <p:tgtEl>
                                          <p:spTgt spid="12"/>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up)">
                                      <p:cBhvr>
                                        <p:cTn id="49"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10" grpId="0">
        <p:bldAsOne/>
      </p:bldGraphic>
      <p:bldGraphic spid="11" grpId="0">
        <p:bldAsOne/>
      </p:bldGraphic>
      <p:bldGraphic spid="12" grpId="0">
        <p:bldAsOne/>
      </p:bldGraphic>
      <p:bldP spid="21" grpId="0"/>
      <p:bldP spid="6" grpId="0"/>
      <p:bldP spid="18" grpId="0"/>
      <p:bldP spid="54" grpId="0"/>
      <p:bldP spid="65"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917151" y="-804277"/>
            <a:ext cx="15391301" cy="8123397"/>
          </a:xfrm>
          <a:prstGeom prst="rect">
            <a:avLst/>
          </a:prstGeom>
        </p:spPr>
      </p:pic>
      <p:sp>
        <p:nvSpPr>
          <p:cNvPr id="32" name="矩形 31"/>
          <p:cNvSpPr/>
          <p:nvPr/>
        </p:nvSpPr>
        <p:spPr>
          <a:xfrm>
            <a:off x="3489960" y="1473742"/>
            <a:ext cx="2833653" cy="4656131"/>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矩形 30"/>
          <p:cNvSpPr/>
          <p:nvPr/>
        </p:nvSpPr>
        <p:spPr>
          <a:xfrm>
            <a:off x="5604482" y="-1"/>
            <a:ext cx="2629706" cy="4656131"/>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矩形 15"/>
          <p:cNvSpPr/>
          <p:nvPr/>
        </p:nvSpPr>
        <p:spPr>
          <a:xfrm>
            <a:off x="5770300" y="570684"/>
            <a:ext cx="2352620" cy="3713480"/>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636700" y="1944493"/>
            <a:ext cx="2616200" cy="3714631"/>
          </a:xfrm>
          <a:prstGeom prst="rect">
            <a:avLst/>
          </a:prstGeom>
          <a:solidFill>
            <a:schemeClr val="tx1">
              <a:lumMod val="90000"/>
              <a:lumOff val="10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943688" y="2302625"/>
            <a:ext cx="2073633" cy="2677656"/>
          </a:xfrm>
          <a:prstGeom prst="rect">
            <a:avLst/>
          </a:prstGeom>
        </p:spPr>
        <p:txBody>
          <a:bodyPr wrap="square">
            <a:spAutoFit/>
          </a:bodyPr>
          <a:lstStyle/>
          <a:p>
            <a:pPr>
              <a:lnSpc>
                <a:spcPct val="150000"/>
              </a:lnSpc>
            </a:pPr>
            <a:r>
              <a:rPr lang="en-US" altLang="zh-CN" sz="1400" dirty="0" smtClean="0">
                <a:solidFill>
                  <a:schemeClr val="bg1">
                    <a:alpha val="63000"/>
                  </a:schemeClr>
                </a:solidFill>
                <a:latin typeface="微软雅黑" panose="020B0503020204020204" pitchFamily="34" charset="-122"/>
                <a:ea typeface="微软雅黑" panose="020B0503020204020204" pitchFamily="34" charset="-122"/>
              </a:rPr>
              <a:t> A</a:t>
            </a:r>
            <a:r>
              <a:rPr lang="en-US" altLang="zh-CN" sz="1400" dirty="0">
                <a:solidFill>
                  <a:schemeClr val="bg1">
                    <a:alpha val="63000"/>
                  </a:schemeClr>
                </a:solidFill>
                <a:latin typeface="微软雅黑" panose="020B0503020204020204" pitchFamily="34" charset="-122"/>
                <a:ea typeface="微软雅黑" panose="020B0503020204020204" pitchFamily="34" charset="-122"/>
              </a:rPr>
              <a:t> </a:t>
            </a:r>
            <a:r>
              <a:rPr lang="en-US" altLang="zh-CN" sz="1400" dirty="0" err="1" smtClean="0">
                <a:solidFill>
                  <a:schemeClr val="bg1">
                    <a:alpha val="63000"/>
                  </a:schemeClr>
                </a:solidFill>
                <a:latin typeface="微软雅黑" panose="020B0503020204020204" pitchFamily="34" charset="-122"/>
                <a:ea typeface="微软雅黑" panose="020B0503020204020204" pitchFamily="34" charset="-122"/>
              </a:rPr>
              <a:t>powerpoint</a:t>
            </a:r>
            <a:r>
              <a:rPr lang="en-US" altLang="zh-CN" sz="1400" dirty="0" smtClean="0">
                <a:solidFill>
                  <a:schemeClr val="bg1">
                    <a:alpha val="63000"/>
                  </a:schemeClr>
                </a:solidFill>
                <a:latin typeface="微软雅黑" panose="020B0503020204020204" pitchFamily="34" charset="-122"/>
                <a:ea typeface="微软雅黑" panose="020B0503020204020204" pitchFamily="34" charset="-122"/>
              </a:rPr>
              <a:t> template from a website we’re </a:t>
            </a:r>
            <a:r>
              <a:rPr lang="en-US" altLang="zh-CN" sz="1400" dirty="0" err="1" smtClean="0">
                <a:solidFill>
                  <a:schemeClr val="bg1">
                    <a:alpha val="63000"/>
                  </a:schemeClr>
                </a:solidFill>
                <a:latin typeface="微软雅黑" panose="020B0503020204020204" pitchFamily="34" charset="-122"/>
                <a:ea typeface="微软雅黑" panose="020B0503020204020204" pitchFamily="34" charset="-122"/>
              </a:rPr>
              <a:t>doing.Full</a:t>
            </a:r>
            <a:r>
              <a:rPr lang="en-US" altLang="zh-CN" sz="1400" dirty="0" smtClean="0">
                <a:solidFill>
                  <a:schemeClr val="bg1">
                    <a:alpha val="63000"/>
                  </a:schemeClr>
                </a:solidFill>
                <a:latin typeface="微软雅黑" panose="020B0503020204020204" pitchFamily="34" charset="-122"/>
                <a:ea typeface="微软雅黑" panose="020B0503020204020204" pitchFamily="34" charset="-122"/>
              </a:rPr>
              <a:t> view in the attachment. Our designers in </a:t>
            </a:r>
            <a:r>
              <a:rPr lang="en-US" altLang="zh-CN" sz="1400" dirty="0" err="1" smtClean="0">
                <a:solidFill>
                  <a:schemeClr val="bg1">
                    <a:alpha val="63000"/>
                  </a:schemeClr>
                </a:solidFill>
                <a:latin typeface="微软雅黑" panose="020B0503020204020204" pitchFamily="34" charset="-122"/>
                <a:ea typeface="微软雅黑" panose="020B0503020204020204" pitchFamily="34" charset="-122"/>
              </a:rPr>
              <a:t>ChangSha</a:t>
            </a:r>
            <a:r>
              <a:rPr lang="en-US" altLang="zh-CN" sz="1400" dirty="0" smtClean="0">
                <a:solidFill>
                  <a:schemeClr val="bg1">
                    <a:alpha val="63000"/>
                  </a:schemeClr>
                </a:solidFill>
                <a:latin typeface="微软雅黑" panose="020B0503020204020204" pitchFamily="34" charset="-122"/>
                <a:ea typeface="微软雅黑" panose="020B0503020204020204" pitchFamily="34" charset="-122"/>
              </a:rPr>
              <a:t> to work on this amazing projects</a:t>
            </a:r>
            <a:r>
              <a:rPr lang="en-US" altLang="zh-CN" sz="1400" dirty="0">
                <a:solidFill>
                  <a:schemeClr val="bg1">
                    <a:alpha val="63000"/>
                  </a:schemeClr>
                </a:solidFill>
                <a:latin typeface="微软雅黑" panose="020B0503020204020204" pitchFamily="34" charset="-122"/>
                <a:ea typeface="微软雅黑" panose="020B0503020204020204" pitchFamily="34" charset="-122"/>
              </a:rPr>
              <a:t>. </a:t>
            </a:r>
          </a:p>
        </p:txBody>
      </p:sp>
      <p:cxnSp>
        <p:nvCxnSpPr>
          <p:cNvPr id="25" name="直接连接符 24"/>
          <p:cNvCxnSpPr/>
          <p:nvPr/>
        </p:nvCxnSpPr>
        <p:spPr>
          <a:xfrm rot="10800000" flipH="1">
            <a:off x="5770300" y="731582"/>
            <a:ext cx="2352620"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236388" y="982565"/>
            <a:ext cx="553998" cy="1351171"/>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茶园</a:t>
            </a:r>
            <a:r>
              <a:rPr lang="en-US" altLang="zh-CN" sz="2400" b="1" spc="600" dirty="0" smtClean="0">
                <a:solidFill>
                  <a:schemeClr val="tx1">
                    <a:lumMod val="90000"/>
                    <a:lumOff val="10000"/>
                  </a:schemeClr>
                </a:solidFill>
                <a:latin typeface="+mj-ea"/>
                <a:ea typeface="+mj-ea"/>
              </a:rPr>
              <a:t>.</a:t>
            </a:r>
            <a:endParaRPr lang="zh-CN" altLang="en-US" sz="2400" b="1" spc="600" dirty="0">
              <a:solidFill>
                <a:schemeClr val="tx1">
                  <a:lumMod val="90000"/>
                  <a:lumOff val="10000"/>
                </a:schemeClr>
              </a:solidFill>
              <a:effectLst/>
              <a:latin typeface="+mj-ea"/>
              <a:ea typeface="+mj-ea"/>
            </a:endParaRPr>
          </a:p>
        </p:txBody>
      </p:sp>
      <p:sp>
        <p:nvSpPr>
          <p:cNvPr id="10" name="矩形 9"/>
          <p:cNvSpPr/>
          <p:nvPr/>
        </p:nvSpPr>
        <p:spPr>
          <a:xfrm>
            <a:off x="6442189" y="1631232"/>
            <a:ext cx="923330" cy="1592384"/>
          </a:xfrm>
          <a:prstGeom prst="rect">
            <a:avLst/>
          </a:prstGeom>
          <a:noFill/>
        </p:spPr>
        <p:txBody>
          <a:bodyPr vert="eaVert" wrap="square" rtlCol="0">
            <a:spAutoFit/>
          </a:bodyPr>
          <a:lstStyle/>
          <a:p>
            <a:pPr algn="r">
              <a:lnSpc>
                <a:spcPct val="150000"/>
              </a:lnSpc>
            </a:pPr>
            <a:r>
              <a:rPr lang="zh-CN" altLang="en-US" sz="1600" b="1" spc="600" dirty="0">
                <a:solidFill>
                  <a:schemeClr val="tx1">
                    <a:lumMod val="90000"/>
                    <a:lumOff val="10000"/>
                  </a:schemeClr>
                </a:solidFill>
                <a:latin typeface="+mj-ea"/>
                <a:ea typeface="+mj-ea"/>
              </a:rPr>
              <a:t>住此园林</a:t>
            </a:r>
            <a:r>
              <a:rPr lang="zh-CN" altLang="en-US" sz="1600" b="1" spc="600" dirty="0" smtClean="0">
                <a:solidFill>
                  <a:schemeClr val="tx1">
                    <a:lumMod val="90000"/>
                    <a:lumOff val="10000"/>
                  </a:schemeClr>
                </a:solidFill>
                <a:latin typeface="+mj-ea"/>
                <a:ea typeface="+mj-ea"/>
              </a:rPr>
              <a:t>久</a:t>
            </a:r>
            <a:endParaRPr lang="en-US" altLang="zh-CN" sz="1600" b="1" spc="600" dirty="0" smtClean="0">
              <a:solidFill>
                <a:schemeClr val="tx1">
                  <a:lumMod val="90000"/>
                  <a:lumOff val="10000"/>
                </a:schemeClr>
              </a:solidFill>
              <a:latin typeface="+mj-ea"/>
              <a:ea typeface="+mj-ea"/>
            </a:endParaRPr>
          </a:p>
          <a:p>
            <a:pPr algn="r">
              <a:lnSpc>
                <a:spcPct val="150000"/>
              </a:lnSpc>
            </a:pPr>
            <a:r>
              <a:rPr lang="zh-CN" altLang="en-US" sz="1600" b="1" spc="600" dirty="0" smtClean="0">
                <a:solidFill>
                  <a:schemeClr val="tx1">
                    <a:lumMod val="90000"/>
                    <a:lumOff val="10000"/>
                  </a:schemeClr>
                </a:solidFill>
                <a:latin typeface="+mj-ea"/>
                <a:ea typeface="+mj-ea"/>
              </a:rPr>
              <a:t>其</a:t>
            </a:r>
            <a:r>
              <a:rPr lang="zh-CN" altLang="en-US" sz="1600" b="1" spc="600" dirty="0">
                <a:solidFill>
                  <a:schemeClr val="tx1">
                    <a:lumMod val="90000"/>
                    <a:lumOff val="10000"/>
                  </a:schemeClr>
                </a:solidFill>
                <a:latin typeface="+mj-ea"/>
                <a:ea typeface="+mj-ea"/>
              </a:rPr>
              <a:t>如未是</a:t>
            </a:r>
            <a:r>
              <a:rPr lang="zh-CN" altLang="en-US" sz="1600" b="1" spc="600" dirty="0" smtClean="0">
                <a:solidFill>
                  <a:schemeClr val="tx1">
                    <a:lumMod val="90000"/>
                    <a:lumOff val="10000"/>
                  </a:schemeClr>
                </a:solidFill>
                <a:latin typeface="+mj-ea"/>
                <a:ea typeface="+mj-ea"/>
              </a:rPr>
              <a:t>家</a:t>
            </a:r>
            <a:endParaRPr lang="zh-CN" altLang="en-US" sz="1600" b="1" spc="600" dirty="0">
              <a:solidFill>
                <a:schemeClr val="tx1">
                  <a:lumMod val="90000"/>
                  <a:lumOff val="10000"/>
                </a:schemeClr>
              </a:solidFill>
              <a:latin typeface="+mj-ea"/>
              <a:ea typeface="+mj-ea"/>
            </a:endParaRPr>
          </a:p>
        </p:txBody>
      </p:sp>
      <p:cxnSp>
        <p:nvCxnSpPr>
          <p:cNvPr id="30" name="直接连接符 29"/>
          <p:cNvCxnSpPr/>
          <p:nvPr/>
        </p:nvCxnSpPr>
        <p:spPr>
          <a:xfrm flipH="1">
            <a:off x="3630574" y="5343035"/>
            <a:ext cx="2622326" cy="0"/>
          </a:xfrm>
          <a:prstGeom prst="line">
            <a:avLst/>
          </a:prstGeom>
          <a:ln w="63500" cmpd="thinThick">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2746733"/>
      </p:ext>
    </p:extLst>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 presetClass="emph" presetSubtype="0" fill="hold" nodeType="withEffect">
                                  <p:stCondLst>
                                    <p:cond delay="0"/>
                                  </p:stCondLst>
                                  <p:childTnLst>
                                    <p:animScale>
                                      <p:cBhvr>
                                        <p:cTn id="9" dur="2750" fill="hold"/>
                                        <p:tgtEl>
                                          <p:spTgt spid="2"/>
                                        </p:tgtEl>
                                      </p:cBhvr>
                                      <p:by x="90000" y="90000"/>
                                    </p:animScale>
                                  </p:childTnLst>
                                </p:cTn>
                              </p:par>
                            </p:childTnLst>
                          </p:cTn>
                        </p:par>
                        <p:par>
                          <p:cTn id="10" fill="hold">
                            <p:stCondLst>
                              <p:cond delay="2750"/>
                            </p:stCondLst>
                            <p:childTnLst>
                              <p:par>
                                <p:cTn id="11" presetID="18" presetClass="entr" presetSubtype="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Right)">
                                      <p:cBhvr>
                                        <p:cTn id="13" dur="500"/>
                                        <p:tgtEl>
                                          <p:spTgt spid="9"/>
                                        </p:tgtEl>
                                      </p:cBhvr>
                                    </p:animEffect>
                                  </p:childTnLst>
                                </p:cTn>
                              </p:par>
                              <p:par>
                                <p:cTn id="14" presetID="12" presetClass="entr" presetSubtype="1" fill="hold" grpId="0" nodeType="withEffect">
                                  <p:stCondLst>
                                    <p:cond delay="3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down)">
                                      <p:cBhvr>
                                        <p:cTn id="17" dur="500"/>
                                        <p:tgtEl>
                                          <p:spTgt spid="16"/>
                                        </p:tgtEl>
                                      </p:cBhvr>
                                    </p:animEffect>
                                  </p:childTnLst>
                                </p:cTn>
                              </p:par>
                            </p:childTnLst>
                          </p:cTn>
                        </p:par>
                        <p:par>
                          <p:cTn id="18" fill="hold">
                            <p:stCondLst>
                              <p:cond delay="4000"/>
                            </p:stCondLst>
                            <p:childTnLst>
                              <p:par>
                                <p:cTn id="19" presetID="18" presetClass="entr" presetSubtype="6"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strips(downRight)">
                                      <p:cBhvr>
                                        <p:cTn id="21" dur="500"/>
                                        <p:tgtEl>
                                          <p:spTgt spid="32"/>
                                        </p:tgtEl>
                                      </p:cBhvr>
                                    </p:animEffect>
                                  </p:childTnLst>
                                </p:cTn>
                              </p:par>
                              <p:par>
                                <p:cTn id="22" presetID="12" presetClass="entr" presetSubtype="1" fill="hold" grpId="0"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ppt_y</p:attrName>
                                        </p:attrNameLst>
                                      </p:cBhvr>
                                      <p:tavLst>
                                        <p:tav tm="0">
                                          <p:val>
                                            <p:strVal val="#ppt_y-#ppt_h*1.125000"/>
                                          </p:val>
                                        </p:tav>
                                        <p:tav tm="100000">
                                          <p:val>
                                            <p:strVal val="#ppt_y"/>
                                          </p:val>
                                        </p:tav>
                                      </p:tavLst>
                                    </p:anim>
                                    <p:animEffect transition="in" filter="wipe(down)">
                                      <p:cBhvr>
                                        <p:cTn id="25" dur="500"/>
                                        <p:tgtEl>
                                          <p:spTgt spid="31"/>
                                        </p:tgtEl>
                                      </p:cBhvr>
                                    </p:animEffect>
                                  </p:childTnLst>
                                </p:cTn>
                              </p:par>
                              <p:par>
                                <p:cTn id="26" presetID="12" presetClass="entr" presetSubtype="1" fill="hold" nodeType="withEffect">
                                  <p:stCondLst>
                                    <p:cond delay="3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childTnLst>
                          </p:cTn>
                        </p:par>
                        <p:par>
                          <p:cTn id="30" fill="hold">
                            <p:stCondLst>
                              <p:cond delay="4800"/>
                            </p:stCondLst>
                            <p:childTnLst>
                              <p:par>
                                <p:cTn id="31" presetID="18" presetClass="entr" presetSubtype="6"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strips(downRight)">
                                      <p:cBhvr>
                                        <p:cTn id="33" dur="500"/>
                                        <p:tgtEl>
                                          <p:spTgt spid="30"/>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p:tgtEl>
                                          <p:spTgt spid="29"/>
                                        </p:tgtEl>
                                        <p:attrNameLst>
                                          <p:attrName>ppt_y</p:attrName>
                                        </p:attrNameLst>
                                      </p:cBhvr>
                                      <p:tavLst>
                                        <p:tav tm="0">
                                          <p:val>
                                            <p:strVal val="#ppt_y-#ppt_h*1.125000"/>
                                          </p:val>
                                        </p:tav>
                                        <p:tav tm="100000">
                                          <p:val>
                                            <p:strVal val="#ppt_y"/>
                                          </p:val>
                                        </p:tav>
                                      </p:tavLst>
                                    </p:anim>
                                    <p:animEffect transition="in" filter="wipe(down)">
                                      <p:cBhvr>
                                        <p:cTn id="37" dur="500"/>
                                        <p:tgtEl>
                                          <p:spTgt spid="29"/>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p:tgtEl>
                                          <p:spTgt spid="10"/>
                                        </p:tgtEl>
                                        <p:attrNameLst>
                                          <p:attrName>ppt_y</p:attrName>
                                        </p:attrNameLst>
                                      </p:cBhvr>
                                      <p:tavLst>
                                        <p:tav tm="0">
                                          <p:val>
                                            <p:strVal val="#ppt_y-#ppt_h*1.125000"/>
                                          </p:val>
                                        </p:tav>
                                        <p:tav tm="100000">
                                          <p:val>
                                            <p:strVal val="#ppt_y"/>
                                          </p:val>
                                        </p:tav>
                                      </p:tavLst>
                                    </p:anim>
                                    <p:animEffect transition="in" filter="wipe(down)">
                                      <p:cBhvr>
                                        <p:cTn id="41" dur="500"/>
                                        <p:tgtEl>
                                          <p:spTgt spid="10"/>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16" grpId="0" animBg="1"/>
      <p:bldP spid="9" grpId="0" animBg="1"/>
      <p:bldP spid="27" grpId="0"/>
      <p:bldP spid="2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379002" y="675697"/>
            <a:ext cx="3538575" cy="400110"/>
          </a:xfrm>
          <a:prstGeom prst="rect">
            <a:avLst/>
          </a:prstGeom>
          <a:noFill/>
        </p:spPr>
        <p:txBody>
          <a:bodyPr wrap="square" rtlCol="0">
            <a:spAutoFit/>
          </a:bodyPr>
          <a:lstStyle/>
          <a:p>
            <a:pPr lvl="0" eaLnBrk="0" fontAlgn="base" hangingPunct="0">
              <a:spcBef>
                <a:spcPct val="0"/>
              </a:spcBef>
              <a:spcAft>
                <a:spcPct val="0"/>
              </a:spcAft>
            </a:pPr>
            <a:r>
              <a:rPr lang="zh-CN" altLang="zh-CN" sz="2000" dirty="0">
                <a:solidFill>
                  <a:schemeClr val="tx1">
                    <a:lumMod val="90000"/>
                    <a:lumOff val="10000"/>
                  </a:schemeClr>
                </a:solidFill>
                <a:latin typeface="+mj-ea"/>
                <a:ea typeface="+mj-ea"/>
              </a:rPr>
              <a:t>小桥小店沽洒，初火新烟煮茶 </a:t>
            </a:r>
          </a:p>
        </p:txBody>
      </p:sp>
      <p:sp>
        <p:nvSpPr>
          <p:cNvPr id="23" name="矩形 22"/>
          <p:cNvSpPr/>
          <p:nvPr/>
        </p:nvSpPr>
        <p:spPr>
          <a:xfrm>
            <a:off x="5379002" y="1196809"/>
            <a:ext cx="4631616" cy="932563"/>
          </a:xfrm>
          <a:prstGeom prst="rect">
            <a:avLst/>
          </a:prstGeom>
        </p:spPr>
        <p:txBody>
          <a:bodyPr wrap="square">
            <a:spAutoFit/>
          </a:bodyPr>
          <a:lstStyle/>
          <a:p>
            <a:pPr latinLnBrk="1">
              <a:lnSpc>
                <a:spcPct val="130000"/>
              </a:lnSpc>
            </a:pPr>
            <a:r>
              <a:rPr lang="en-US" altLang="zh-CN" sz="1400" dirty="0">
                <a:solidFill>
                  <a:srgbClr val="2A374A">
                    <a:alpha val="60000"/>
                  </a:srgbClr>
                </a:solidFill>
                <a:latin typeface="微软雅黑 Light" panose="020B0502040204020203" pitchFamily="34" charset="-122"/>
                <a:ea typeface="微软雅黑 Light" panose="020B0502040204020203" pitchFamily="34" charset="-122"/>
              </a:rPr>
              <a:t>I protested against playing that treacherous part in my employer's house: and, besides, I urged the cruelty and selfishness of his destroying Mrs Linton's </a:t>
            </a:r>
            <a:r>
              <a:rPr lang="en-US" altLang="zh-CN" sz="1400" dirty="0" err="1">
                <a:solidFill>
                  <a:srgbClr val="2A374A">
                    <a:alpha val="60000"/>
                  </a:srgbClr>
                </a:solidFill>
                <a:latin typeface="微软雅黑 Light" panose="020B0502040204020203" pitchFamily="34" charset="-122"/>
                <a:ea typeface="微软雅黑 Light" panose="020B0502040204020203" pitchFamily="34" charset="-122"/>
              </a:rPr>
              <a:t>tranquillity</a:t>
            </a:r>
            <a:endParaRPr lang="zh-CN" altLang="en-US" sz="1400" dirty="0">
              <a:solidFill>
                <a:srgbClr val="2A374A">
                  <a:alpha val="60000"/>
                </a:srgbClr>
              </a:solidFill>
              <a:latin typeface="微软雅黑 Light" panose="020B0502040204020203" pitchFamily="34" charset="-122"/>
              <a:ea typeface="微软雅黑 Light" panose="020B0502040204020203" pitchFamily="34" charset="-122"/>
            </a:endParaRPr>
          </a:p>
        </p:txBody>
      </p:sp>
      <p:graphicFrame>
        <p:nvGraphicFramePr>
          <p:cNvPr id="28" name="图表 27"/>
          <p:cNvGraphicFramePr/>
          <p:nvPr>
            <p:extLst/>
          </p:nvPr>
        </p:nvGraphicFramePr>
        <p:xfrm>
          <a:off x="5328201" y="4706938"/>
          <a:ext cx="6381523" cy="1666875"/>
        </p:xfrm>
        <a:graphic>
          <a:graphicData uri="http://schemas.openxmlformats.org/drawingml/2006/chart">
            <c:chart xmlns:c="http://schemas.openxmlformats.org/drawingml/2006/chart" xmlns:r="http://schemas.openxmlformats.org/officeDocument/2006/relationships" r:id="rId2"/>
          </a:graphicData>
        </a:graphic>
      </p:graphicFrame>
      <p:sp>
        <p:nvSpPr>
          <p:cNvPr id="30" name="矩形 29"/>
          <p:cNvSpPr/>
          <p:nvPr/>
        </p:nvSpPr>
        <p:spPr>
          <a:xfrm rot="10800000">
            <a:off x="4564309" y="0"/>
            <a:ext cx="91440" cy="6858000"/>
          </a:xfrm>
          <a:prstGeom prst="rect">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占位符 12"/>
          <p:cNvPicPr>
            <a:picLocks noGrp="1" noChangeAspect="1"/>
          </p:cNvPicPr>
          <p:nvPr>
            <p:ph type="pic" sz="quarter" idx="10"/>
          </p:nvPr>
        </p:nvPicPr>
        <p:blipFill>
          <a:blip r:embed="rId3"/>
          <a:srcRect l="3006" r="3006"/>
          <a:stretch>
            <a:fillRect/>
          </a:stretch>
        </p:blipFill>
        <p:spPr>
          <a:prstGeom prst="rect">
            <a:avLst/>
          </a:prstGeom>
        </p:spPr>
      </p:pic>
      <p:sp>
        <p:nvSpPr>
          <p:cNvPr id="25" name="文本框 24"/>
          <p:cNvSpPr txBox="1"/>
          <p:nvPr/>
        </p:nvSpPr>
        <p:spPr>
          <a:xfrm>
            <a:off x="6208369" y="2903523"/>
            <a:ext cx="430887" cy="1255453"/>
          </a:xfrm>
          <a:prstGeom prst="rect">
            <a:avLst/>
          </a:prstGeom>
          <a:noFill/>
        </p:spPr>
        <p:txBody>
          <a:bodyPr vert="eaVert" wrap="square" rtlCol="0">
            <a:spAutoFit/>
          </a:bodyPr>
          <a:lstStyle/>
          <a:p>
            <a:pPr algn="r"/>
            <a:r>
              <a:rPr lang="zh-CN" altLang="en-US" sz="1600" spc="300" dirty="0" smtClean="0">
                <a:solidFill>
                  <a:schemeClr val="tx1">
                    <a:lumMod val="90000"/>
                    <a:lumOff val="10000"/>
                  </a:schemeClr>
                </a:solidFill>
                <a:latin typeface="+mj-ea"/>
                <a:ea typeface="+mj-ea"/>
              </a:rPr>
              <a:t>项目标题</a:t>
            </a:r>
            <a:endParaRPr lang="zh-CN" altLang="en-US" sz="1600" spc="300" dirty="0">
              <a:solidFill>
                <a:schemeClr val="tx1">
                  <a:lumMod val="90000"/>
                  <a:lumOff val="10000"/>
                </a:schemeClr>
              </a:solidFill>
              <a:effectLst/>
              <a:latin typeface="+mj-ea"/>
              <a:ea typeface="+mj-ea"/>
            </a:endParaRPr>
          </a:p>
        </p:txBody>
      </p:sp>
      <p:sp>
        <p:nvSpPr>
          <p:cNvPr id="26" name="文本框 25"/>
          <p:cNvSpPr txBox="1"/>
          <p:nvPr/>
        </p:nvSpPr>
        <p:spPr>
          <a:xfrm>
            <a:off x="7524521" y="2899986"/>
            <a:ext cx="430887" cy="1255453"/>
          </a:xfrm>
          <a:prstGeom prst="rect">
            <a:avLst/>
          </a:prstGeom>
          <a:noFill/>
        </p:spPr>
        <p:txBody>
          <a:bodyPr vert="eaVert" wrap="square" rtlCol="0">
            <a:spAutoFit/>
          </a:bodyPr>
          <a:lstStyle/>
          <a:p>
            <a:pPr algn="r"/>
            <a:r>
              <a:rPr lang="zh-CN" altLang="en-US" sz="1600" spc="300" dirty="0" smtClean="0">
                <a:solidFill>
                  <a:schemeClr val="tx1">
                    <a:lumMod val="90000"/>
                    <a:lumOff val="10000"/>
                  </a:schemeClr>
                </a:solidFill>
                <a:latin typeface="+mj-ea"/>
                <a:ea typeface="+mj-ea"/>
              </a:rPr>
              <a:t>项目标题</a:t>
            </a:r>
            <a:endParaRPr lang="zh-CN" altLang="en-US" sz="1600" spc="300" dirty="0">
              <a:solidFill>
                <a:schemeClr val="tx1">
                  <a:lumMod val="90000"/>
                  <a:lumOff val="10000"/>
                </a:schemeClr>
              </a:solidFill>
              <a:effectLst/>
              <a:latin typeface="+mj-ea"/>
              <a:ea typeface="+mj-ea"/>
            </a:endParaRPr>
          </a:p>
        </p:txBody>
      </p:sp>
      <p:sp>
        <p:nvSpPr>
          <p:cNvPr id="27" name="文本框 26"/>
          <p:cNvSpPr txBox="1"/>
          <p:nvPr/>
        </p:nvSpPr>
        <p:spPr>
          <a:xfrm>
            <a:off x="8912800" y="2886834"/>
            <a:ext cx="430887" cy="1255453"/>
          </a:xfrm>
          <a:prstGeom prst="rect">
            <a:avLst/>
          </a:prstGeom>
          <a:noFill/>
        </p:spPr>
        <p:txBody>
          <a:bodyPr vert="eaVert" wrap="square" rtlCol="0">
            <a:spAutoFit/>
          </a:bodyPr>
          <a:lstStyle/>
          <a:p>
            <a:pPr algn="r"/>
            <a:r>
              <a:rPr lang="zh-CN" altLang="en-US" sz="1600" spc="300" dirty="0" smtClean="0">
                <a:solidFill>
                  <a:schemeClr val="tx1">
                    <a:lumMod val="90000"/>
                    <a:lumOff val="10000"/>
                  </a:schemeClr>
                </a:solidFill>
                <a:latin typeface="+mj-ea"/>
                <a:ea typeface="+mj-ea"/>
              </a:rPr>
              <a:t>项目标题</a:t>
            </a:r>
            <a:endParaRPr lang="zh-CN" altLang="en-US" sz="1600" spc="300" dirty="0">
              <a:solidFill>
                <a:schemeClr val="tx1">
                  <a:lumMod val="90000"/>
                  <a:lumOff val="10000"/>
                </a:schemeClr>
              </a:solidFill>
              <a:effectLst/>
              <a:latin typeface="+mj-ea"/>
              <a:ea typeface="+mj-ea"/>
            </a:endParaRPr>
          </a:p>
        </p:txBody>
      </p:sp>
      <p:sp>
        <p:nvSpPr>
          <p:cNvPr id="31" name="文本框 30"/>
          <p:cNvSpPr txBox="1"/>
          <p:nvPr/>
        </p:nvSpPr>
        <p:spPr>
          <a:xfrm>
            <a:off x="10410247" y="2850748"/>
            <a:ext cx="430887" cy="1255453"/>
          </a:xfrm>
          <a:prstGeom prst="rect">
            <a:avLst/>
          </a:prstGeom>
          <a:noFill/>
        </p:spPr>
        <p:txBody>
          <a:bodyPr vert="eaVert" wrap="square" rtlCol="0">
            <a:spAutoFit/>
          </a:bodyPr>
          <a:lstStyle/>
          <a:p>
            <a:pPr algn="r"/>
            <a:r>
              <a:rPr lang="zh-CN" altLang="en-US" sz="1600" spc="300" dirty="0" smtClean="0">
                <a:solidFill>
                  <a:schemeClr val="tx1">
                    <a:lumMod val="90000"/>
                    <a:lumOff val="10000"/>
                  </a:schemeClr>
                </a:solidFill>
                <a:latin typeface="+mj-ea"/>
                <a:ea typeface="+mj-ea"/>
              </a:rPr>
              <a:t>项目标题</a:t>
            </a:r>
            <a:endParaRPr lang="zh-CN" altLang="en-US" sz="1600" spc="300" dirty="0">
              <a:solidFill>
                <a:schemeClr val="tx1">
                  <a:lumMod val="90000"/>
                  <a:lumOff val="10000"/>
                </a:schemeClr>
              </a:solidFill>
              <a:effectLst/>
              <a:latin typeface="+mj-ea"/>
              <a:ea typeface="+mj-ea"/>
            </a:endParaRPr>
          </a:p>
        </p:txBody>
      </p:sp>
    </p:spTree>
    <p:extLst>
      <p:ext uri="{BB962C8B-B14F-4D97-AF65-F5344CB8AC3E}">
        <p14:creationId xmlns:p14="http://schemas.microsoft.com/office/powerpoint/2010/main" val="755173883"/>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p:tgtEl>
                                          <p:spTgt spid="30"/>
                                        </p:tgtEl>
                                        <p:attrNameLst>
                                          <p:attrName>ppt_y</p:attrName>
                                        </p:attrNameLst>
                                      </p:cBhvr>
                                      <p:tavLst>
                                        <p:tav tm="0">
                                          <p:val>
                                            <p:strVal val="#ppt_y-#ppt_h*1.125000"/>
                                          </p:val>
                                        </p:tav>
                                        <p:tav tm="100000">
                                          <p:val>
                                            <p:strVal val="#ppt_y"/>
                                          </p:val>
                                        </p:tav>
                                      </p:tavLst>
                                    </p:anim>
                                    <p:animEffect transition="in" filter="wipe(down)">
                                      <p:cBhvr>
                                        <p:cTn id="8" dur="1000"/>
                                        <p:tgtEl>
                                          <p:spTgt spid="30"/>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arn(inVertic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par>
                          <p:cTn id="19" fill="hold">
                            <p:stCondLst>
                              <p:cond delay="500"/>
                            </p:stCondLst>
                            <p:childTnLst>
                              <p:par>
                                <p:cTn id="20" presetID="12" presetClass="entr" presetSubtype="8" fill="hold" grpId="0" nodeType="afterEffect">
                                  <p:stCondLst>
                                    <p:cond delay="0"/>
                                  </p:stCondLst>
                                  <p:childTnLst>
                                    <p:set>
                                      <p:cBhvr>
                                        <p:cTn id="21" dur="1" fill="hold">
                                          <p:stCondLst>
                                            <p:cond delay="0"/>
                                          </p:stCondLst>
                                        </p:cTn>
                                        <p:tgtEl>
                                          <p:spTgt spid="28">
                                            <p:graphicEl>
                                              <a:chart seriesIdx="-3" categoryIdx="-3" bldStep="gridLegend"/>
                                            </p:graphicEl>
                                          </p:spTgt>
                                        </p:tgtEl>
                                        <p:attrNameLst>
                                          <p:attrName>style.visibility</p:attrName>
                                        </p:attrNameLst>
                                      </p:cBhvr>
                                      <p:to>
                                        <p:strVal val="visible"/>
                                      </p:to>
                                    </p:set>
                                    <p:anim calcmode="lin" valueType="num">
                                      <p:cBhvr additive="base">
                                        <p:cTn id="22" dur="250"/>
                                        <p:tgtEl>
                                          <p:spTgt spid="28">
                                            <p:graphicEl>
                                              <a:chart seriesIdx="-3" categoryIdx="-3" bldStep="gridLegend"/>
                                            </p:graphicEl>
                                          </p:spTgt>
                                        </p:tgtEl>
                                        <p:attrNameLst>
                                          <p:attrName>ppt_x</p:attrName>
                                        </p:attrNameLst>
                                      </p:cBhvr>
                                      <p:tavLst>
                                        <p:tav tm="0">
                                          <p:val>
                                            <p:strVal val="#ppt_x-#ppt_w*1.125000"/>
                                          </p:val>
                                        </p:tav>
                                        <p:tav tm="100000">
                                          <p:val>
                                            <p:strVal val="#ppt_x"/>
                                          </p:val>
                                        </p:tav>
                                      </p:tavLst>
                                    </p:anim>
                                    <p:animEffect transition="in" filter="wipe(right)">
                                      <p:cBhvr>
                                        <p:cTn id="23" dur="250"/>
                                        <p:tgtEl>
                                          <p:spTgt spid="28">
                                            <p:graphicEl>
                                              <a:chart seriesIdx="-3" categoryIdx="-3" bldStep="gridLegend"/>
                                            </p:graphicEl>
                                          </p:spTgt>
                                        </p:tgtEl>
                                      </p:cBhvr>
                                    </p:animEffect>
                                  </p:childTnLst>
                                </p:cTn>
                              </p:par>
                            </p:childTnLst>
                          </p:cTn>
                        </p:par>
                        <p:par>
                          <p:cTn id="24" fill="hold">
                            <p:stCondLst>
                              <p:cond delay="750"/>
                            </p:stCondLst>
                            <p:childTnLst>
                              <p:par>
                                <p:cTn id="25" presetID="12" presetClass="entr" presetSubtype="8" fill="hold" grpId="0" nodeType="afterEffect">
                                  <p:stCondLst>
                                    <p:cond delay="0"/>
                                  </p:stCondLst>
                                  <p:childTnLst>
                                    <p:set>
                                      <p:cBhvr>
                                        <p:cTn id="26" dur="1" fill="hold">
                                          <p:stCondLst>
                                            <p:cond delay="0"/>
                                          </p:stCondLst>
                                        </p:cTn>
                                        <p:tgtEl>
                                          <p:spTgt spid="28">
                                            <p:graphicEl>
                                              <a:chart seriesIdx="0" categoryIdx="0" bldStep="ptInCategory"/>
                                            </p:graphicEl>
                                          </p:spTgt>
                                        </p:tgtEl>
                                        <p:attrNameLst>
                                          <p:attrName>style.visibility</p:attrName>
                                        </p:attrNameLst>
                                      </p:cBhvr>
                                      <p:to>
                                        <p:strVal val="visible"/>
                                      </p:to>
                                    </p:set>
                                    <p:anim calcmode="lin" valueType="num">
                                      <p:cBhvr additive="base">
                                        <p:cTn id="27" dur="500"/>
                                        <p:tgtEl>
                                          <p:spTgt spid="28">
                                            <p:graphicEl>
                                              <a:chart seriesIdx="0" categoryIdx="0" bldStep="ptInCategory"/>
                                            </p:graphicEl>
                                          </p:spTgt>
                                        </p:tgtEl>
                                        <p:attrNameLst>
                                          <p:attrName>ppt_x</p:attrName>
                                        </p:attrNameLst>
                                      </p:cBhvr>
                                      <p:tavLst>
                                        <p:tav tm="0">
                                          <p:val>
                                            <p:strVal val="#ppt_x-#ppt_w*1.125000"/>
                                          </p:val>
                                        </p:tav>
                                        <p:tav tm="100000">
                                          <p:val>
                                            <p:strVal val="#ppt_x"/>
                                          </p:val>
                                        </p:tav>
                                      </p:tavLst>
                                    </p:anim>
                                    <p:animEffect transition="in" filter="wipe(right)">
                                      <p:cBhvr>
                                        <p:cTn id="28" dur="500"/>
                                        <p:tgtEl>
                                          <p:spTgt spid="28">
                                            <p:graphicEl>
                                              <a:chart seriesIdx="0" categoryIdx="0" bldStep="ptInCategory"/>
                                            </p:graphicEl>
                                          </p:spTgt>
                                        </p:tgtEl>
                                      </p:cBhvr>
                                    </p:animEffect>
                                  </p:childTnLst>
                                </p:cTn>
                              </p:par>
                            </p:childTnLst>
                          </p:cTn>
                        </p:par>
                        <p:par>
                          <p:cTn id="29" fill="hold">
                            <p:stCondLst>
                              <p:cond delay="1250"/>
                            </p:stCondLst>
                            <p:childTnLst>
                              <p:par>
                                <p:cTn id="30" presetID="12" presetClass="entr" presetSubtype="8" fill="hold" grpId="0" nodeType="afterEffect">
                                  <p:stCondLst>
                                    <p:cond delay="0"/>
                                  </p:stCondLst>
                                  <p:childTnLst>
                                    <p:set>
                                      <p:cBhvr>
                                        <p:cTn id="31" dur="1" fill="hold">
                                          <p:stCondLst>
                                            <p:cond delay="0"/>
                                          </p:stCondLst>
                                        </p:cTn>
                                        <p:tgtEl>
                                          <p:spTgt spid="28">
                                            <p:graphicEl>
                                              <a:chart seriesIdx="1" categoryIdx="0" bldStep="ptInCategory"/>
                                            </p:graphicEl>
                                          </p:spTgt>
                                        </p:tgtEl>
                                        <p:attrNameLst>
                                          <p:attrName>style.visibility</p:attrName>
                                        </p:attrNameLst>
                                      </p:cBhvr>
                                      <p:to>
                                        <p:strVal val="visible"/>
                                      </p:to>
                                    </p:set>
                                    <p:anim calcmode="lin" valueType="num">
                                      <p:cBhvr additive="base">
                                        <p:cTn id="32" dur="500"/>
                                        <p:tgtEl>
                                          <p:spTgt spid="28">
                                            <p:graphicEl>
                                              <a:chart seriesIdx="1" categoryIdx="0" bldStep="ptInCategory"/>
                                            </p:graphicEl>
                                          </p:spTgt>
                                        </p:tgtEl>
                                        <p:attrNameLst>
                                          <p:attrName>ppt_x</p:attrName>
                                        </p:attrNameLst>
                                      </p:cBhvr>
                                      <p:tavLst>
                                        <p:tav tm="0">
                                          <p:val>
                                            <p:strVal val="#ppt_x-#ppt_w*1.125000"/>
                                          </p:val>
                                        </p:tav>
                                        <p:tav tm="100000">
                                          <p:val>
                                            <p:strVal val="#ppt_x"/>
                                          </p:val>
                                        </p:tav>
                                      </p:tavLst>
                                    </p:anim>
                                    <p:animEffect transition="in" filter="wipe(right)">
                                      <p:cBhvr>
                                        <p:cTn id="33" dur="500"/>
                                        <p:tgtEl>
                                          <p:spTgt spid="28">
                                            <p:graphicEl>
                                              <a:chart seriesIdx="1" categoryIdx="0" bldStep="ptInCategory"/>
                                            </p:graphicEl>
                                          </p:spTgt>
                                        </p:tgtEl>
                                      </p:cBhvr>
                                    </p:animEffect>
                                  </p:childTnLst>
                                </p:cTn>
                              </p:par>
                            </p:childTnLst>
                          </p:cTn>
                        </p:par>
                        <p:par>
                          <p:cTn id="34" fill="hold">
                            <p:stCondLst>
                              <p:cond delay="1750"/>
                            </p:stCondLst>
                            <p:childTnLst>
                              <p:par>
                                <p:cTn id="35" presetID="12" presetClass="entr" presetSubtype="8" fill="hold" grpId="0" nodeType="afterEffect">
                                  <p:stCondLst>
                                    <p:cond delay="0"/>
                                  </p:stCondLst>
                                  <p:childTnLst>
                                    <p:set>
                                      <p:cBhvr>
                                        <p:cTn id="36" dur="1" fill="hold">
                                          <p:stCondLst>
                                            <p:cond delay="0"/>
                                          </p:stCondLst>
                                        </p:cTn>
                                        <p:tgtEl>
                                          <p:spTgt spid="28">
                                            <p:graphicEl>
                                              <a:chart seriesIdx="0" categoryIdx="1" bldStep="ptInCategory"/>
                                            </p:graphicEl>
                                          </p:spTgt>
                                        </p:tgtEl>
                                        <p:attrNameLst>
                                          <p:attrName>style.visibility</p:attrName>
                                        </p:attrNameLst>
                                      </p:cBhvr>
                                      <p:to>
                                        <p:strVal val="visible"/>
                                      </p:to>
                                    </p:set>
                                    <p:anim calcmode="lin" valueType="num">
                                      <p:cBhvr additive="base">
                                        <p:cTn id="37" dur="500"/>
                                        <p:tgtEl>
                                          <p:spTgt spid="28">
                                            <p:graphicEl>
                                              <a:chart seriesIdx="0" categoryIdx="1" bldStep="ptInCategory"/>
                                            </p:graphicEl>
                                          </p:spTgt>
                                        </p:tgtEl>
                                        <p:attrNameLst>
                                          <p:attrName>ppt_x</p:attrName>
                                        </p:attrNameLst>
                                      </p:cBhvr>
                                      <p:tavLst>
                                        <p:tav tm="0">
                                          <p:val>
                                            <p:strVal val="#ppt_x-#ppt_w*1.125000"/>
                                          </p:val>
                                        </p:tav>
                                        <p:tav tm="100000">
                                          <p:val>
                                            <p:strVal val="#ppt_x"/>
                                          </p:val>
                                        </p:tav>
                                      </p:tavLst>
                                    </p:anim>
                                    <p:animEffect transition="in" filter="wipe(right)">
                                      <p:cBhvr>
                                        <p:cTn id="38" dur="500"/>
                                        <p:tgtEl>
                                          <p:spTgt spid="28">
                                            <p:graphicEl>
                                              <a:chart seriesIdx="0" categoryIdx="1" bldStep="ptInCategory"/>
                                            </p:graphicEl>
                                          </p:spTgt>
                                        </p:tgtEl>
                                      </p:cBhvr>
                                    </p:animEffect>
                                  </p:childTnLst>
                                </p:cTn>
                              </p:par>
                            </p:childTnLst>
                          </p:cTn>
                        </p:par>
                        <p:par>
                          <p:cTn id="39" fill="hold">
                            <p:stCondLst>
                              <p:cond delay="2250"/>
                            </p:stCondLst>
                            <p:childTnLst>
                              <p:par>
                                <p:cTn id="40" presetID="12" presetClass="entr" presetSubtype="8" fill="hold" grpId="0" nodeType="afterEffect">
                                  <p:stCondLst>
                                    <p:cond delay="0"/>
                                  </p:stCondLst>
                                  <p:childTnLst>
                                    <p:set>
                                      <p:cBhvr>
                                        <p:cTn id="41" dur="1" fill="hold">
                                          <p:stCondLst>
                                            <p:cond delay="0"/>
                                          </p:stCondLst>
                                        </p:cTn>
                                        <p:tgtEl>
                                          <p:spTgt spid="28">
                                            <p:graphicEl>
                                              <a:chart seriesIdx="1" categoryIdx="1" bldStep="ptInCategory"/>
                                            </p:graphicEl>
                                          </p:spTgt>
                                        </p:tgtEl>
                                        <p:attrNameLst>
                                          <p:attrName>style.visibility</p:attrName>
                                        </p:attrNameLst>
                                      </p:cBhvr>
                                      <p:to>
                                        <p:strVal val="visible"/>
                                      </p:to>
                                    </p:set>
                                    <p:anim calcmode="lin" valueType="num">
                                      <p:cBhvr additive="base">
                                        <p:cTn id="42" dur="500"/>
                                        <p:tgtEl>
                                          <p:spTgt spid="28">
                                            <p:graphicEl>
                                              <a:chart seriesIdx="1" categoryIdx="1" bldStep="ptInCategory"/>
                                            </p:graphicEl>
                                          </p:spTgt>
                                        </p:tgtEl>
                                        <p:attrNameLst>
                                          <p:attrName>ppt_x</p:attrName>
                                        </p:attrNameLst>
                                      </p:cBhvr>
                                      <p:tavLst>
                                        <p:tav tm="0">
                                          <p:val>
                                            <p:strVal val="#ppt_x-#ppt_w*1.125000"/>
                                          </p:val>
                                        </p:tav>
                                        <p:tav tm="100000">
                                          <p:val>
                                            <p:strVal val="#ppt_x"/>
                                          </p:val>
                                        </p:tav>
                                      </p:tavLst>
                                    </p:anim>
                                    <p:animEffect transition="in" filter="wipe(right)">
                                      <p:cBhvr>
                                        <p:cTn id="43" dur="500"/>
                                        <p:tgtEl>
                                          <p:spTgt spid="28">
                                            <p:graphicEl>
                                              <a:chart seriesIdx="1" categoryIdx="1" bldStep="ptInCategory"/>
                                            </p:graphicEl>
                                          </p:spTgt>
                                        </p:tgtEl>
                                      </p:cBhvr>
                                    </p:animEffect>
                                  </p:childTnLst>
                                </p:cTn>
                              </p:par>
                            </p:childTnLst>
                          </p:cTn>
                        </p:par>
                        <p:par>
                          <p:cTn id="44" fill="hold">
                            <p:stCondLst>
                              <p:cond delay="2750"/>
                            </p:stCondLst>
                            <p:childTnLst>
                              <p:par>
                                <p:cTn id="45" presetID="12" presetClass="entr" presetSubtype="8" fill="hold" grpId="0" nodeType="afterEffect">
                                  <p:stCondLst>
                                    <p:cond delay="0"/>
                                  </p:stCondLst>
                                  <p:childTnLst>
                                    <p:set>
                                      <p:cBhvr>
                                        <p:cTn id="46" dur="1" fill="hold">
                                          <p:stCondLst>
                                            <p:cond delay="0"/>
                                          </p:stCondLst>
                                        </p:cTn>
                                        <p:tgtEl>
                                          <p:spTgt spid="28">
                                            <p:graphicEl>
                                              <a:chart seriesIdx="0" categoryIdx="2" bldStep="ptInCategory"/>
                                            </p:graphicEl>
                                          </p:spTgt>
                                        </p:tgtEl>
                                        <p:attrNameLst>
                                          <p:attrName>style.visibility</p:attrName>
                                        </p:attrNameLst>
                                      </p:cBhvr>
                                      <p:to>
                                        <p:strVal val="visible"/>
                                      </p:to>
                                    </p:set>
                                    <p:anim calcmode="lin" valueType="num">
                                      <p:cBhvr additive="base">
                                        <p:cTn id="47" dur="500"/>
                                        <p:tgtEl>
                                          <p:spTgt spid="28">
                                            <p:graphicEl>
                                              <a:chart seriesIdx="0" categoryIdx="2" bldStep="ptInCategory"/>
                                            </p:graphicEl>
                                          </p:spTgt>
                                        </p:tgtEl>
                                        <p:attrNameLst>
                                          <p:attrName>ppt_x</p:attrName>
                                        </p:attrNameLst>
                                      </p:cBhvr>
                                      <p:tavLst>
                                        <p:tav tm="0">
                                          <p:val>
                                            <p:strVal val="#ppt_x-#ppt_w*1.125000"/>
                                          </p:val>
                                        </p:tav>
                                        <p:tav tm="100000">
                                          <p:val>
                                            <p:strVal val="#ppt_x"/>
                                          </p:val>
                                        </p:tav>
                                      </p:tavLst>
                                    </p:anim>
                                    <p:animEffect transition="in" filter="wipe(right)">
                                      <p:cBhvr>
                                        <p:cTn id="48" dur="500"/>
                                        <p:tgtEl>
                                          <p:spTgt spid="28">
                                            <p:graphicEl>
                                              <a:chart seriesIdx="0" categoryIdx="2" bldStep="ptInCategory"/>
                                            </p:graphicEl>
                                          </p:spTgt>
                                        </p:tgtEl>
                                      </p:cBhvr>
                                    </p:animEffect>
                                  </p:childTnLst>
                                </p:cTn>
                              </p:par>
                            </p:childTnLst>
                          </p:cTn>
                        </p:par>
                        <p:par>
                          <p:cTn id="49" fill="hold">
                            <p:stCondLst>
                              <p:cond delay="3250"/>
                            </p:stCondLst>
                            <p:childTnLst>
                              <p:par>
                                <p:cTn id="50" presetID="12" presetClass="entr" presetSubtype="8" fill="hold" grpId="0" nodeType="afterEffect">
                                  <p:stCondLst>
                                    <p:cond delay="0"/>
                                  </p:stCondLst>
                                  <p:childTnLst>
                                    <p:set>
                                      <p:cBhvr>
                                        <p:cTn id="51" dur="1" fill="hold">
                                          <p:stCondLst>
                                            <p:cond delay="0"/>
                                          </p:stCondLst>
                                        </p:cTn>
                                        <p:tgtEl>
                                          <p:spTgt spid="28">
                                            <p:graphicEl>
                                              <a:chart seriesIdx="1" categoryIdx="2" bldStep="ptInCategory"/>
                                            </p:graphicEl>
                                          </p:spTgt>
                                        </p:tgtEl>
                                        <p:attrNameLst>
                                          <p:attrName>style.visibility</p:attrName>
                                        </p:attrNameLst>
                                      </p:cBhvr>
                                      <p:to>
                                        <p:strVal val="visible"/>
                                      </p:to>
                                    </p:set>
                                    <p:anim calcmode="lin" valueType="num">
                                      <p:cBhvr additive="base">
                                        <p:cTn id="52" dur="500"/>
                                        <p:tgtEl>
                                          <p:spTgt spid="28">
                                            <p:graphicEl>
                                              <a:chart seriesIdx="1" categoryIdx="2" bldStep="ptInCategory"/>
                                            </p:graphicEl>
                                          </p:spTgt>
                                        </p:tgtEl>
                                        <p:attrNameLst>
                                          <p:attrName>ppt_x</p:attrName>
                                        </p:attrNameLst>
                                      </p:cBhvr>
                                      <p:tavLst>
                                        <p:tav tm="0">
                                          <p:val>
                                            <p:strVal val="#ppt_x-#ppt_w*1.125000"/>
                                          </p:val>
                                        </p:tav>
                                        <p:tav tm="100000">
                                          <p:val>
                                            <p:strVal val="#ppt_x"/>
                                          </p:val>
                                        </p:tav>
                                      </p:tavLst>
                                    </p:anim>
                                    <p:animEffect transition="in" filter="wipe(right)">
                                      <p:cBhvr>
                                        <p:cTn id="53" dur="500"/>
                                        <p:tgtEl>
                                          <p:spTgt spid="28">
                                            <p:graphicEl>
                                              <a:chart seriesIdx="1" categoryIdx="2" bldStep="ptInCategory"/>
                                            </p:graphicEl>
                                          </p:spTgt>
                                        </p:tgtEl>
                                      </p:cBhvr>
                                    </p:animEffect>
                                  </p:childTnLst>
                                </p:cTn>
                              </p:par>
                            </p:childTnLst>
                          </p:cTn>
                        </p:par>
                        <p:par>
                          <p:cTn id="54" fill="hold">
                            <p:stCondLst>
                              <p:cond delay="3750"/>
                            </p:stCondLst>
                            <p:childTnLst>
                              <p:par>
                                <p:cTn id="55" presetID="12" presetClass="entr" presetSubtype="8" fill="hold" grpId="0" nodeType="afterEffect">
                                  <p:stCondLst>
                                    <p:cond delay="0"/>
                                  </p:stCondLst>
                                  <p:childTnLst>
                                    <p:set>
                                      <p:cBhvr>
                                        <p:cTn id="56" dur="1" fill="hold">
                                          <p:stCondLst>
                                            <p:cond delay="0"/>
                                          </p:stCondLst>
                                        </p:cTn>
                                        <p:tgtEl>
                                          <p:spTgt spid="28">
                                            <p:graphicEl>
                                              <a:chart seriesIdx="0" categoryIdx="3" bldStep="ptInCategory"/>
                                            </p:graphicEl>
                                          </p:spTgt>
                                        </p:tgtEl>
                                        <p:attrNameLst>
                                          <p:attrName>style.visibility</p:attrName>
                                        </p:attrNameLst>
                                      </p:cBhvr>
                                      <p:to>
                                        <p:strVal val="visible"/>
                                      </p:to>
                                    </p:set>
                                    <p:anim calcmode="lin" valueType="num">
                                      <p:cBhvr additive="base">
                                        <p:cTn id="57" dur="500"/>
                                        <p:tgtEl>
                                          <p:spTgt spid="28">
                                            <p:graphicEl>
                                              <a:chart seriesIdx="0" categoryIdx="3" bldStep="ptInCategory"/>
                                            </p:graphicEl>
                                          </p:spTgt>
                                        </p:tgtEl>
                                        <p:attrNameLst>
                                          <p:attrName>ppt_x</p:attrName>
                                        </p:attrNameLst>
                                      </p:cBhvr>
                                      <p:tavLst>
                                        <p:tav tm="0">
                                          <p:val>
                                            <p:strVal val="#ppt_x-#ppt_w*1.125000"/>
                                          </p:val>
                                        </p:tav>
                                        <p:tav tm="100000">
                                          <p:val>
                                            <p:strVal val="#ppt_x"/>
                                          </p:val>
                                        </p:tav>
                                      </p:tavLst>
                                    </p:anim>
                                    <p:animEffect transition="in" filter="wipe(right)">
                                      <p:cBhvr>
                                        <p:cTn id="58" dur="500"/>
                                        <p:tgtEl>
                                          <p:spTgt spid="28">
                                            <p:graphicEl>
                                              <a:chart seriesIdx="0" categoryIdx="3" bldStep="ptInCategory"/>
                                            </p:graphicEl>
                                          </p:spTgt>
                                        </p:tgtEl>
                                      </p:cBhvr>
                                    </p:animEffect>
                                  </p:childTnLst>
                                </p:cTn>
                              </p:par>
                            </p:childTnLst>
                          </p:cTn>
                        </p:par>
                        <p:par>
                          <p:cTn id="59" fill="hold">
                            <p:stCondLst>
                              <p:cond delay="4250"/>
                            </p:stCondLst>
                            <p:childTnLst>
                              <p:par>
                                <p:cTn id="60" presetID="12" presetClass="entr" presetSubtype="8" fill="hold" grpId="0" nodeType="afterEffect">
                                  <p:stCondLst>
                                    <p:cond delay="0"/>
                                  </p:stCondLst>
                                  <p:childTnLst>
                                    <p:set>
                                      <p:cBhvr>
                                        <p:cTn id="61" dur="1" fill="hold">
                                          <p:stCondLst>
                                            <p:cond delay="0"/>
                                          </p:stCondLst>
                                        </p:cTn>
                                        <p:tgtEl>
                                          <p:spTgt spid="28">
                                            <p:graphicEl>
                                              <a:chart seriesIdx="1" categoryIdx="3" bldStep="ptInCategory"/>
                                            </p:graphicEl>
                                          </p:spTgt>
                                        </p:tgtEl>
                                        <p:attrNameLst>
                                          <p:attrName>style.visibility</p:attrName>
                                        </p:attrNameLst>
                                      </p:cBhvr>
                                      <p:to>
                                        <p:strVal val="visible"/>
                                      </p:to>
                                    </p:set>
                                    <p:anim calcmode="lin" valueType="num">
                                      <p:cBhvr additive="base">
                                        <p:cTn id="62" dur="500"/>
                                        <p:tgtEl>
                                          <p:spTgt spid="28">
                                            <p:graphicEl>
                                              <a:chart seriesIdx="1" categoryIdx="3" bldStep="ptInCategory"/>
                                            </p:graphicEl>
                                          </p:spTgt>
                                        </p:tgtEl>
                                        <p:attrNameLst>
                                          <p:attrName>ppt_x</p:attrName>
                                        </p:attrNameLst>
                                      </p:cBhvr>
                                      <p:tavLst>
                                        <p:tav tm="0">
                                          <p:val>
                                            <p:strVal val="#ppt_x-#ppt_w*1.125000"/>
                                          </p:val>
                                        </p:tav>
                                        <p:tav tm="100000">
                                          <p:val>
                                            <p:strVal val="#ppt_x"/>
                                          </p:val>
                                        </p:tav>
                                      </p:tavLst>
                                    </p:anim>
                                    <p:animEffect transition="in" filter="wipe(right)">
                                      <p:cBhvr>
                                        <p:cTn id="63" dur="500"/>
                                        <p:tgtEl>
                                          <p:spTgt spid="28">
                                            <p:graphicEl>
                                              <a:chart seriesIdx="1" categoryIdx="3" bldStep="ptInCategory"/>
                                            </p:graphicEl>
                                          </p:spTgt>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Graphic spid="28" grpId="0" uiExpand="1">
        <p:bldSub>
          <a:bldChart bld="categoryEl"/>
        </p:bldSub>
      </p:bldGraphic>
      <p:bldP spid="30" grpId="0" animBg="1"/>
      <p:bldP spid="25" grpId="0"/>
      <p:bldP spid="26" grpId="0"/>
      <p:bldP spid="27"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 name="矩形 25"/>
          <p:cNvSpPr/>
          <p:nvPr/>
        </p:nvSpPr>
        <p:spPr>
          <a:xfrm>
            <a:off x="587478" y="398206"/>
            <a:ext cx="11017045"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511792" y="0"/>
            <a:ext cx="852862" cy="4243440"/>
            <a:chOff x="2297612" y="269609"/>
            <a:chExt cx="838952" cy="4174230"/>
          </a:xfrm>
        </p:grpSpPr>
        <p:sp>
          <p:nvSpPr>
            <p:cNvPr id="44" name="文本框 43"/>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bg1">
                      <a:lumMod val="95000"/>
                    </a:schemeClr>
                  </a:solidFill>
                  <a:latin typeface="+mj-ea"/>
                  <a:ea typeface="+mj-ea"/>
                </a:rPr>
                <a:t>叁</a:t>
              </a:r>
              <a:endParaRPr lang="zh-CN" altLang="en-US" sz="2400" dirty="0">
                <a:solidFill>
                  <a:schemeClr val="bg1">
                    <a:lumMod val="95000"/>
                  </a:schemeClr>
                </a:solidFill>
                <a:latin typeface="+mj-ea"/>
                <a:ea typeface="+mj-ea"/>
              </a:endParaRPr>
            </a:p>
          </p:txBody>
        </p:sp>
        <p:sp>
          <p:nvSpPr>
            <p:cNvPr id="45" name="矩形 44"/>
            <p:cNvSpPr/>
            <p:nvPr/>
          </p:nvSpPr>
          <p:spPr>
            <a:xfrm>
              <a:off x="2297612" y="269609"/>
              <a:ext cx="838952" cy="41742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87478" y="398206"/>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200000" flipV="1">
            <a:off x="6071042" y="725042"/>
            <a:ext cx="61916" cy="12204000"/>
            <a:chOff x="766762" y="710461"/>
            <a:chExt cx="61915" cy="220608"/>
          </a:xfrm>
          <a:solidFill>
            <a:srgbClr val="2A374A"/>
          </a:solidFill>
        </p:grpSpPr>
        <p:sp>
          <p:nvSpPr>
            <p:cNvPr id="38" name="矩形 37"/>
            <p:cNvSpPr/>
            <p:nvPr/>
          </p:nvSpPr>
          <p:spPr>
            <a:xfrm>
              <a:off x="766762" y="710462"/>
              <a:ext cx="36000" cy="2206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rot="16200000" flipH="1" flipV="1">
              <a:off x="718373" y="820765"/>
              <a:ext cx="220608" cy="0"/>
            </a:xfrm>
            <a:prstGeom prst="line">
              <a:avLst/>
            </a:prstGeom>
            <a:grpFill/>
            <a:ln w="9525">
              <a:solidFill>
                <a:srgbClr val="171E28"/>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87478" y="395258"/>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633170" y="4639005"/>
            <a:ext cx="582713" cy="1403153"/>
            <a:chOff x="1497367" y="1603829"/>
            <a:chExt cx="582713" cy="1403153"/>
          </a:xfrm>
          <a:solidFill>
            <a:schemeClr val="bg1"/>
          </a:solidFill>
        </p:grpSpPr>
        <p:sp>
          <p:nvSpPr>
            <p:cNvPr id="47" name="文本框 46"/>
            <p:cNvSpPr txBox="1"/>
            <p:nvPr/>
          </p:nvSpPr>
          <p:spPr>
            <a:xfrm>
              <a:off x="1516488" y="1750003"/>
              <a:ext cx="553998" cy="1018498"/>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峨蕊</a:t>
              </a:r>
            </a:p>
          </p:txBody>
        </p:sp>
        <p:cxnSp>
          <p:nvCxnSpPr>
            <p:cNvPr id="48" name="直接连接符 47"/>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524761" y="160382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864640" y="4690880"/>
            <a:ext cx="10915455" cy="2284370"/>
            <a:chOff x="-86442" y="4986005"/>
            <a:chExt cx="2975676" cy="968614"/>
          </a:xfrm>
        </p:grpSpPr>
        <p:sp>
          <p:nvSpPr>
            <p:cNvPr id="16"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2414764" y="4916546"/>
            <a:ext cx="8488153" cy="1760275"/>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150046" y="5897976"/>
            <a:ext cx="9496714" cy="1077274"/>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768" h="1439618">
                <a:moveTo>
                  <a:pt x="0" y="1439618"/>
                </a:moveTo>
                <a:cubicBezTo>
                  <a:pt x="193524" y="1011446"/>
                  <a:pt x="387048" y="583275"/>
                  <a:pt x="653143" y="554247"/>
                </a:cubicBezTo>
                <a:cubicBezTo>
                  <a:pt x="919238" y="525218"/>
                  <a:pt x="1357086" y="1357371"/>
                  <a:pt x="1596572" y="1265447"/>
                </a:cubicBezTo>
                <a:cubicBezTo>
                  <a:pt x="1836058" y="1173523"/>
                  <a:pt x="1809449" y="60761"/>
                  <a:pt x="2090058" y="2704"/>
                </a:cubicBezTo>
                <a:cubicBezTo>
                  <a:pt x="2370667" y="-55353"/>
                  <a:pt x="2885924" y="839695"/>
                  <a:pt x="3280229" y="917104"/>
                </a:cubicBezTo>
                <a:cubicBezTo>
                  <a:pt x="3674534" y="994513"/>
                  <a:pt x="4175277" y="474418"/>
                  <a:pt x="4455886" y="467161"/>
                </a:cubicBezTo>
                <a:cubicBezTo>
                  <a:pt x="4736495" y="459904"/>
                  <a:pt x="4879219" y="788894"/>
                  <a:pt x="4963886" y="873561"/>
                </a:cubicBezTo>
                <a:cubicBezTo>
                  <a:pt x="5048553" y="958228"/>
                  <a:pt x="5006219" y="966694"/>
                  <a:pt x="4963886" y="975161"/>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占位符 2"/>
          <p:cNvPicPr>
            <a:picLocks noGrp="1" noChangeAspect="1"/>
          </p:cNvPicPr>
          <p:nvPr>
            <p:ph type="pic" sz="quarter" idx="10"/>
          </p:nvPr>
        </p:nvPicPr>
        <p:blipFill>
          <a:blip r:embed="rId3"/>
          <a:srcRect t="15957" b="15957"/>
          <a:stretch>
            <a:fillRect/>
          </a:stretch>
        </p:blipFill>
        <p:spPr>
          <a:prstGeom prst="rect">
            <a:avLst/>
          </a:prstGeom>
        </p:spPr>
      </p:pic>
    </p:spTree>
    <p:extLst>
      <p:ext uri="{BB962C8B-B14F-4D97-AF65-F5344CB8AC3E}">
        <p14:creationId xmlns:p14="http://schemas.microsoft.com/office/powerpoint/2010/main" val="2114446115"/>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2" presetClass="path" presetSubtype="0" accel="56000" decel="31000" fill="hold" grpId="0" nodeType="withEffect">
                                  <p:stCondLst>
                                    <p:cond delay="0"/>
                                  </p:stCondLst>
                                  <p:childTnLst>
                                    <p:animMotion origin="layout" path="M 2.77556E-17 1.11111E-6 L -0.08099 0.20255 " pathEditMode="relative" rAng="0" ptsTypes="AA">
                                      <p:cBhvr>
                                        <p:cTn id="11" dur="4500" spd="-100000" fill="hold"/>
                                        <p:tgtEl>
                                          <p:spTgt spid="18"/>
                                        </p:tgtEl>
                                        <p:attrNameLst>
                                          <p:attrName>ppt_x</p:attrName>
                                          <p:attrName>ppt_y</p:attrName>
                                        </p:attrNameLst>
                                      </p:cBhvr>
                                      <p:rCtr x="-4049" y="10116"/>
                                    </p:animMotion>
                                  </p:childTnLst>
                                </p:cTn>
                              </p:par>
                              <p:par>
                                <p:cTn id="12" presetID="53" presetClass="entr" presetSubtype="16"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42" presetClass="path" presetSubtype="0" accel="67000" decel="33000" fill="hold" nodeType="withEffect">
                                  <p:stCondLst>
                                    <p:cond delay="500"/>
                                  </p:stCondLst>
                                  <p:childTnLst>
                                    <p:animMotion origin="layout" path="M 2.29167E-6 3.7037E-6 L 0.26784 -0.1551 " pathEditMode="relative" rAng="0" ptsTypes="AA">
                                      <p:cBhvr>
                                        <p:cTn id="18" dur="4500" spd="-100000" fill="hold"/>
                                        <p:tgtEl>
                                          <p:spTgt spid="15"/>
                                        </p:tgtEl>
                                        <p:attrNameLst>
                                          <p:attrName>ppt_x</p:attrName>
                                          <p:attrName>ppt_y</p:attrName>
                                        </p:attrNameLst>
                                      </p:cBhvr>
                                      <p:rCtr x="13385" y="-7755"/>
                                    </p:animMotion>
                                  </p:childTnLst>
                                </p:cTn>
                              </p:par>
                              <p:par>
                                <p:cTn id="19" presetID="53" presetClass="entr" presetSubtype="16"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42" presetClass="path" presetSubtype="0" accel="60000" decel="40000" fill="hold" grpId="1" nodeType="withEffect">
                                  <p:stCondLst>
                                    <p:cond delay="1000"/>
                                  </p:stCondLst>
                                  <p:childTnLst>
                                    <p:animMotion origin="layout" path="M -2.91667E-6 4.07407E-6 L 0.24675 0.12361 " pathEditMode="relative" rAng="0" ptsTypes="AA">
                                      <p:cBhvr>
                                        <p:cTn id="25" dur="4000" spd="-100000" fill="hold"/>
                                        <p:tgtEl>
                                          <p:spTgt spid="19"/>
                                        </p:tgtEl>
                                        <p:attrNameLst>
                                          <p:attrName>ppt_x</p:attrName>
                                          <p:attrName>ppt_y</p:attrName>
                                        </p:attrNameLst>
                                      </p:cBhvr>
                                      <p:rCtr x="12331" y="6181"/>
                                    </p:animMotion>
                                  </p:childTnLst>
                                </p:cTn>
                              </p:par>
                              <p:par>
                                <p:cTn id="26" presetID="42" presetClass="path" presetSubtype="0" accel="50000" decel="50000" fill="hold" grpId="0" nodeType="withEffect">
                                  <p:stCondLst>
                                    <p:cond delay="1250"/>
                                  </p:stCondLst>
                                  <p:childTnLst>
                                    <p:animMotion origin="layout" path="M 0 2.22222E-6 L 0 0.41944 " pathEditMode="relative" rAng="0" ptsTypes="AA">
                                      <p:cBhvr>
                                        <p:cTn id="27" dur="2000" fill="hold"/>
                                        <p:tgtEl>
                                          <p:spTgt spid="26"/>
                                        </p:tgtEl>
                                        <p:attrNameLst>
                                          <p:attrName>ppt_x</p:attrName>
                                          <p:attrName>ppt_y</p:attrName>
                                        </p:attrNameLst>
                                      </p:cBhvr>
                                      <p:rCtr x="0" y="20972"/>
                                    </p:animMotion>
                                  </p:childTnLst>
                                </p:cTn>
                              </p:par>
                              <p:par>
                                <p:cTn id="28" presetID="42" presetClass="path" presetSubtype="0" accel="50000" decel="50000" fill="hold" grpId="0" nodeType="withEffect">
                                  <p:stCondLst>
                                    <p:cond delay="4000"/>
                                  </p:stCondLst>
                                  <p:childTnLst>
                                    <p:animMotion origin="layout" path="M 0 2.22222E-6 L 0 0.41944 " pathEditMode="relative" rAng="0" ptsTypes="AA">
                                      <p:cBhvr>
                                        <p:cTn id="29" dur="2000" fill="hold"/>
                                        <p:tgtEl>
                                          <p:spTgt spid="6"/>
                                        </p:tgtEl>
                                        <p:attrNameLst>
                                          <p:attrName>ppt_x</p:attrName>
                                          <p:attrName>ppt_y</p:attrName>
                                        </p:attrNameLst>
                                      </p:cBhvr>
                                      <p:rCtr x="0" y="20972"/>
                                    </p:animMotion>
                                  </p:childTnLst>
                                </p:cTn>
                              </p:par>
                              <p:par>
                                <p:cTn id="30" presetID="10" presetClass="entr" presetSubtype="0" fill="hold" nodeType="withEffect">
                                  <p:stCondLst>
                                    <p:cond delay="20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250"/>
                                        <p:tgtEl>
                                          <p:spTgt spid="42"/>
                                        </p:tgtEl>
                                      </p:cBhvr>
                                    </p:animEffect>
                                  </p:childTnLst>
                                </p:cTn>
                              </p:par>
                              <p:par>
                                <p:cTn id="33" presetID="10" presetClass="entr" presetSubtype="0" fill="hold" nodeType="withEffect">
                                  <p:stCondLst>
                                    <p:cond delay="425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 grpId="0" animBg="1"/>
      <p:bldP spid="18" grpId="0" animBg="1"/>
      <p:bldP spid="18" grpId="1" animBg="1"/>
      <p:bldP spid="19" grpId="0" animBg="1"/>
      <p:bldP spid="1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占位符 44"/>
          <p:cNvPicPr>
            <a:picLocks noGrp="1" noChangeAspect="1"/>
          </p:cNvPicPr>
          <p:nvPr>
            <p:ph type="pic" sz="quarter" idx="10"/>
          </p:nvPr>
        </p:nvPicPr>
        <p:blipFill>
          <a:blip r:embed="rId2"/>
          <a:srcRect t="1275" b="1275"/>
          <a:stretch>
            <a:fillRect/>
          </a:stretch>
        </p:blipFill>
        <p:spPr>
          <a:prstGeom prst="rect">
            <a:avLst/>
          </a:prstGeom>
        </p:spPr>
      </p:pic>
      <p:sp>
        <p:nvSpPr>
          <p:cNvPr id="25" name="矩形 24"/>
          <p:cNvSpPr/>
          <p:nvPr/>
        </p:nvSpPr>
        <p:spPr>
          <a:xfrm>
            <a:off x="2663488" y="-902821"/>
            <a:ext cx="6934200" cy="334428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675140" y="2811057"/>
            <a:ext cx="4474210" cy="1387559"/>
          </a:xfrm>
          <a:prstGeom prst="rect">
            <a:avLst/>
          </a:prstGeom>
          <a:noFill/>
          <a:effectLst>
            <a:glow>
              <a:schemeClr val="accent1">
                <a:satMod val="175000"/>
              </a:schemeClr>
            </a:glow>
            <a:softEdge rad="0"/>
          </a:effectLst>
        </p:spPr>
        <p:txBody>
          <a:bodyPr wrap="square" rtlCol="0">
            <a:spAutoFit/>
          </a:bodyPr>
          <a:lstStyle/>
          <a:p>
            <a:pPr algn="ctr" latinLnBrk="1">
              <a:lnSpc>
                <a:spcPct val="130000"/>
              </a:lnSpc>
            </a:pPr>
            <a:r>
              <a:rPr lang="zh-CN" altLang="en-US" dirty="0" smtClean="0">
                <a:solidFill>
                  <a:schemeClr val="tx1">
                    <a:lumMod val="90000"/>
                    <a:lumOff val="10000"/>
                  </a:schemeClr>
                </a:solidFill>
                <a:latin typeface="Advent Pro" panose="02000506040000020004" pitchFamily="2" charset="0"/>
                <a:ea typeface="微软雅黑 Light" panose="020B0502040204020203" pitchFamily="34" charset="-122"/>
              </a:rPr>
              <a:t>￥</a:t>
            </a:r>
            <a:r>
              <a:rPr lang="en-US" altLang="zh-CN" sz="7200" dirty="0" smtClean="0">
                <a:solidFill>
                  <a:schemeClr val="tx1">
                    <a:lumMod val="90000"/>
                    <a:lumOff val="10000"/>
                  </a:schemeClr>
                </a:solidFill>
                <a:latin typeface="Advent Pro" panose="02000506040000020004" pitchFamily="2" charset="0"/>
                <a:ea typeface="微软雅黑 Light" panose="020B0502040204020203" pitchFamily="34" charset="-122"/>
              </a:rPr>
              <a:t>8,080,800</a:t>
            </a:r>
            <a:endParaRPr lang="zh-CN" altLang="en-US" sz="8000" dirty="0">
              <a:solidFill>
                <a:schemeClr val="tx1">
                  <a:lumMod val="90000"/>
                  <a:lumOff val="10000"/>
                </a:schemeClr>
              </a:solidFill>
              <a:latin typeface="Advent Pro" panose="02000506040000020004" pitchFamily="2" charset="0"/>
              <a:ea typeface="微软雅黑 Light" panose="020B0502040204020203" pitchFamily="34" charset="-122"/>
            </a:endParaRPr>
          </a:p>
        </p:txBody>
      </p:sp>
      <p:sp>
        <p:nvSpPr>
          <p:cNvPr id="3" name="矩形 2"/>
          <p:cNvSpPr/>
          <p:nvPr/>
        </p:nvSpPr>
        <p:spPr>
          <a:xfrm>
            <a:off x="3073879" y="5700325"/>
            <a:ext cx="6096000" cy="550279"/>
          </a:xfrm>
          <a:prstGeom prst="rect">
            <a:avLst/>
          </a:prstGeom>
        </p:spPr>
        <p:txBody>
          <a:bodyPr>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I only discovered the truth on the first day I was able to get up</a:t>
            </a:r>
            <a:r>
              <a:rPr lang="zh-CN" altLang="en-US" sz="1200" dirty="0">
                <a:solidFill>
                  <a:srgbClr val="2A374A">
                    <a:alpha val="60000"/>
                  </a:srgbClr>
                </a:solidFill>
                <a:latin typeface="微软雅黑 Light" panose="020B0502040204020203" pitchFamily="34" charset="-122"/>
                <a:ea typeface="微软雅黑 Light" panose="020B0502040204020203" pitchFamily="34" charset="-122"/>
              </a:rPr>
              <a:t>．</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In the evening I asked her to read to me</a:t>
            </a:r>
            <a:r>
              <a:rPr lang="zh-CN" altLang="en-US" sz="1200" dirty="0">
                <a:solidFill>
                  <a:srgbClr val="2A374A">
                    <a:alpha val="60000"/>
                  </a:srgbClr>
                </a:solidFill>
                <a:latin typeface="微软雅黑 Light" panose="020B0502040204020203" pitchFamily="34" charset="-122"/>
                <a:ea typeface="微软雅黑 Light" panose="020B0502040204020203" pitchFamily="34" charset="-122"/>
              </a:rPr>
              <a:t>，</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and was surprised how sleepy she seemed</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32" name="矩形 31"/>
          <p:cNvSpPr/>
          <p:nvPr/>
        </p:nvSpPr>
        <p:spPr>
          <a:xfrm>
            <a:off x="1656079" y="1524000"/>
            <a:ext cx="8930641" cy="3882310"/>
          </a:xfrm>
          <a:prstGeom prst="rect">
            <a:avLst/>
          </a:prstGeom>
          <a:noFill/>
          <a:ln w="15875">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cxnSp>
        <p:nvCxnSpPr>
          <p:cNvPr id="41" name="直接连接符 40"/>
          <p:cNvCxnSpPr/>
          <p:nvPr/>
        </p:nvCxnSpPr>
        <p:spPr>
          <a:xfrm flipH="1">
            <a:off x="2661920" y="5391070"/>
            <a:ext cx="6934200"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42" name="Rectangle 1"/>
          <p:cNvSpPr>
            <a:spLocks noChangeArrowheads="1"/>
          </p:cNvSpPr>
          <p:nvPr/>
        </p:nvSpPr>
        <p:spPr bwMode="auto">
          <a:xfrm>
            <a:off x="3253893" y="1322268"/>
            <a:ext cx="4153338" cy="400110"/>
          </a:xfrm>
          <a:prstGeom prst="rect">
            <a:avLst/>
          </a:prstGeom>
          <a:solidFill>
            <a:schemeClr val="bg1"/>
          </a:solidFill>
        </p:spPr>
        <p:txBody>
          <a:bodyPr wrap="square" rtlCol="0">
            <a:spAutoFit/>
          </a:bodyPr>
          <a:lstStyle/>
          <a:p>
            <a:pPr eaLnBrk="0" fontAlgn="base" hangingPunct="0">
              <a:spcBef>
                <a:spcPct val="0"/>
              </a:spcBef>
              <a:spcAft>
                <a:spcPct val="0"/>
              </a:spcAft>
            </a:pPr>
            <a:r>
              <a:rPr lang="zh-CN" altLang="zh-CN" sz="2000" dirty="0">
                <a:solidFill>
                  <a:schemeClr val="tx1">
                    <a:lumMod val="90000"/>
                    <a:lumOff val="10000"/>
                  </a:schemeClr>
                </a:solidFill>
                <a:latin typeface="+mj-ea"/>
                <a:ea typeface="+mj-ea"/>
              </a:rPr>
              <a:t>竹灶烟轻香不变，石泉水活味逾新 </a:t>
            </a:r>
          </a:p>
        </p:txBody>
      </p:sp>
    </p:spTree>
    <p:extLst>
      <p:ext uri="{BB962C8B-B14F-4D97-AF65-F5344CB8AC3E}">
        <p14:creationId xmlns:p14="http://schemas.microsoft.com/office/powerpoint/2010/main" val="4076703329"/>
      </p:ext>
    </p:extLst>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1500"/>
                                        <p:tgtEl>
                                          <p:spTgt spid="32"/>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1500"/>
                                        <p:tgtEl>
                                          <p:spTgt spid="42"/>
                                        </p:tgtEl>
                                      </p:cBhvr>
                                    </p:animEffect>
                                  </p:childTnLst>
                                </p:cTn>
                              </p:par>
                              <p:par>
                                <p:cTn id="11" presetID="1" presetClass="entr" presetSubtype="0" fill="hold" grpId="1" nodeType="withEffect">
                                  <p:stCondLst>
                                    <p:cond delay="750"/>
                                  </p:stCondLst>
                                  <p:childTnLst>
                                    <p:set>
                                      <p:cBhvr>
                                        <p:cTn id="12" dur="1" fill="hold">
                                          <p:stCondLst>
                                            <p:cond delay="0"/>
                                          </p:stCondLst>
                                        </p:cTn>
                                        <p:tgtEl>
                                          <p:spTgt spid="25"/>
                                        </p:tgtEl>
                                        <p:attrNameLst>
                                          <p:attrName>style.visibility</p:attrName>
                                        </p:attrNameLst>
                                      </p:cBhvr>
                                      <p:to>
                                        <p:strVal val="visible"/>
                                      </p:to>
                                    </p:set>
                                  </p:childTnLst>
                                </p:cTn>
                              </p:par>
                              <p:par>
                                <p:cTn id="13" presetID="42" presetClass="path" presetSubtype="0" accel="50000" decel="50000" fill="hold" grpId="0" nodeType="withEffect">
                                  <p:stCondLst>
                                    <p:cond delay="2250"/>
                                  </p:stCondLst>
                                  <p:childTnLst>
                                    <p:animMotion origin="layout" path="M -4.58333E-6 2.96296E-6 L -4.58333E-6 0.41944 " pathEditMode="relative" rAng="0" ptsTypes="AA">
                                      <p:cBhvr>
                                        <p:cTn id="14" dur="1500" fill="hold"/>
                                        <p:tgtEl>
                                          <p:spTgt spid="25"/>
                                        </p:tgtEl>
                                        <p:attrNameLst>
                                          <p:attrName>ppt_x</p:attrName>
                                          <p:attrName>ppt_y</p:attrName>
                                        </p:attrNameLst>
                                      </p:cBhvr>
                                      <p:rCtr x="0" y="20972"/>
                                    </p:animMotion>
                                  </p:childTnLst>
                                </p:cTn>
                              </p:par>
                              <p:par>
                                <p:cTn id="15" presetID="10" presetClass="entr" presetSubtype="0" fill="hold" grpId="0" nodeType="withEffect">
                                  <p:stCondLst>
                                    <p:cond delay="275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375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19" grpId="0"/>
      <p:bldP spid="3" grpId="0"/>
      <p:bldP spid="32" grpId="0" animBg="1"/>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0319807" y="2683887"/>
            <a:ext cx="615553" cy="661196"/>
          </a:xfrm>
          <a:prstGeom prst="rect">
            <a:avLst/>
          </a:prstGeom>
          <a:noFill/>
        </p:spPr>
        <p:txBody>
          <a:bodyPr vert="eaVert" wrap="square" rtlCol="0">
            <a:spAutoFit/>
          </a:bodyPr>
          <a:lstStyle/>
          <a:p>
            <a:pPr algn="ctr"/>
            <a:r>
              <a:rPr lang="zh-CN" altLang="en-US" sz="2800" b="1" spc="600" dirty="0" smtClean="0">
                <a:solidFill>
                  <a:schemeClr val="tx1">
                    <a:lumMod val="90000"/>
                    <a:lumOff val="10000"/>
                  </a:schemeClr>
                </a:solidFill>
                <a:effectLst/>
                <a:latin typeface="+mj-ea"/>
                <a:ea typeface="+mj-ea"/>
              </a:rPr>
              <a:t>序</a:t>
            </a:r>
            <a:endParaRPr lang="zh-CN" altLang="en-US" sz="2800" b="1" spc="600" dirty="0">
              <a:solidFill>
                <a:schemeClr val="tx1">
                  <a:lumMod val="90000"/>
                  <a:lumOff val="10000"/>
                </a:schemeClr>
              </a:solidFill>
              <a:effectLst/>
              <a:latin typeface="+mj-ea"/>
              <a:ea typeface="+mj-ea"/>
            </a:endParaRPr>
          </a:p>
        </p:txBody>
      </p:sp>
      <p:sp>
        <p:nvSpPr>
          <p:cNvPr id="36" name="任意多边形 35"/>
          <p:cNvSpPr/>
          <p:nvPr/>
        </p:nvSpPr>
        <p:spPr>
          <a:xfrm flipH="1">
            <a:off x="172719" y="5062454"/>
            <a:ext cx="11937999" cy="2179677"/>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90000">
                <a:srgbClr val="E7E9EB">
                  <a:alpha val="0"/>
                </a:srgbClr>
              </a:gs>
              <a:gs pos="0">
                <a:schemeClr val="bg1">
                  <a:lumMod val="85000"/>
                  <a:alpha val="4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 y="3495782"/>
            <a:ext cx="10920549" cy="1196514"/>
            <a:chOff x="0" y="3495782"/>
            <a:chExt cx="3509042" cy="1131581"/>
          </a:xfrm>
        </p:grpSpPr>
        <p:sp>
          <p:nvSpPr>
            <p:cNvPr id="30" name="任意多边形 29"/>
            <p:cNvSpPr/>
            <p:nvPr/>
          </p:nvSpPr>
          <p:spPr>
            <a:xfrm>
              <a:off x="0" y="3495782"/>
              <a:ext cx="2815771" cy="8603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1407885" y="3985369"/>
              <a:ext cx="2101157" cy="641994"/>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5872843" y="2124892"/>
            <a:ext cx="3508653" cy="2554835"/>
          </a:xfrm>
          <a:prstGeom prst="rect">
            <a:avLst/>
          </a:prstGeom>
          <a:noFill/>
        </p:spPr>
        <p:txBody>
          <a:bodyPr vert="eaVert" wrap="square" rtlCol="0" anchor="ctr">
            <a:spAutoFit/>
          </a:bodyPr>
          <a:lstStyle/>
          <a:p>
            <a:pPr>
              <a:lnSpc>
                <a:spcPct val="150000"/>
              </a:lnSpc>
            </a:pPr>
            <a:r>
              <a:rPr lang="zh-CN" altLang="en-US" spc="600" dirty="0">
                <a:solidFill>
                  <a:schemeClr val="bg2">
                    <a:lumMod val="50000"/>
                    <a:lumOff val="50000"/>
                  </a:schemeClr>
                </a:solidFill>
                <a:latin typeface="+mj-ea"/>
                <a:ea typeface="+mj-ea"/>
              </a:rPr>
              <a:t>龙焙今年</a:t>
            </a:r>
            <a:r>
              <a:rPr lang="zh-CN" altLang="en-US" spc="600" dirty="0" smtClean="0">
                <a:solidFill>
                  <a:schemeClr val="bg2">
                    <a:lumMod val="50000"/>
                    <a:lumOff val="50000"/>
                  </a:schemeClr>
                </a:solidFill>
                <a:latin typeface="+mj-ea"/>
                <a:ea typeface="+mj-ea"/>
              </a:rPr>
              <a:t>绝品</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谷</a:t>
            </a:r>
            <a:r>
              <a:rPr lang="zh-CN" altLang="en-US" spc="600" dirty="0">
                <a:solidFill>
                  <a:schemeClr val="bg2">
                    <a:lumMod val="50000"/>
                    <a:lumOff val="50000"/>
                  </a:schemeClr>
                </a:solidFill>
                <a:latin typeface="+mj-ea"/>
                <a:ea typeface="+mj-ea"/>
              </a:rPr>
              <a:t>帘自古珍</a:t>
            </a:r>
            <a:r>
              <a:rPr lang="zh-CN" altLang="en-US" spc="600" dirty="0" smtClean="0">
                <a:solidFill>
                  <a:schemeClr val="bg2">
                    <a:lumMod val="50000"/>
                    <a:lumOff val="50000"/>
                  </a:schemeClr>
                </a:solidFill>
                <a:latin typeface="+mj-ea"/>
                <a:ea typeface="+mj-ea"/>
              </a:rPr>
              <a:t>泉</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雪</a:t>
            </a:r>
            <a:r>
              <a:rPr lang="zh-CN" altLang="en-US" spc="600" dirty="0">
                <a:solidFill>
                  <a:schemeClr val="bg2">
                    <a:lumMod val="50000"/>
                    <a:lumOff val="50000"/>
                  </a:schemeClr>
                </a:solidFill>
                <a:latin typeface="+mj-ea"/>
                <a:ea typeface="+mj-ea"/>
              </a:rPr>
              <a:t>芽双井散</a:t>
            </a:r>
            <a:r>
              <a:rPr lang="zh-CN" altLang="en-US" spc="600" dirty="0" smtClean="0">
                <a:solidFill>
                  <a:schemeClr val="bg2">
                    <a:lumMod val="50000"/>
                    <a:lumOff val="50000"/>
                  </a:schemeClr>
                </a:solidFill>
                <a:latin typeface="+mj-ea"/>
                <a:ea typeface="+mj-ea"/>
              </a:rPr>
              <a:t>神仙</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苗裔</a:t>
            </a:r>
            <a:r>
              <a:rPr lang="zh-CN" altLang="en-US" spc="600" dirty="0">
                <a:solidFill>
                  <a:schemeClr val="bg2">
                    <a:lumMod val="50000"/>
                    <a:lumOff val="50000"/>
                  </a:schemeClr>
                </a:solidFill>
                <a:latin typeface="+mj-ea"/>
                <a:ea typeface="+mj-ea"/>
              </a:rPr>
              <a:t>来从北</a:t>
            </a:r>
            <a:r>
              <a:rPr lang="zh-CN" altLang="en-US" spc="600" dirty="0" smtClean="0">
                <a:solidFill>
                  <a:schemeClr val="bg2">
                    <a:lumMod val="50000"/>
                    <a:lumOff val="50000"/>
                  </a:schemeClr>
                </a:solidFill>
                <a:latin typeface="+mj-ea"/>
                <a:ea typeface="+mj-ea"/>
              </a:rPr>
              <a:t>苑</a:t>
            </a:r>
            <a:r>
              <a:rPr lang="zh-CN" altLang="en-US" sz="2000" spc="600" dirty="0">
                <a:solidFill>
                  <a:schemeClr val="bg2">
                    <a:lumMod val="50000"/>
                    <a:lumOff val="50000"/>
                  </a:schemeClr>
                </a:solidFill>
                <a:latin typeface="+mj-ea"/>
                <a:ea typeface="+mj-ea"/>
              </a:rPr>
              <a:t/>
            </a:r>
            <a:br>
              <a:rPr lang="zh-CN" altLang="en-US" sz="2000" spc="600" dirty="0">
                <a:solidFill>
                  <a:schemeClr val="bg2">
                    <a:lumMod val="50000"/>
                    <a:lumOff val="50000"/>
                  </a:schemeClr>
                </a:solidFill>
                <a:latin typeface="+mj-ea"/>
                <a:ea typeface="+mj-ea"/>
              </a:rPr>
            </a:br>
            <a:r>
              <a:rPr lang="zh-CN" altLang="en-US" spc="600" dirty="0">
                <a:solidFill>
                  <a:schemeClr val="bg2">
                    <a:lumMod val="50000"/>
                    <a:lumOff val="50000"/>
                  </a:schemeClr>
                </a:solidFill>
                <a:latin typeface="+mj-ea"/>
                <a:ea typeface="+mj-ea"/>
              </a:rPr>
              <a:t>汤发云腴酽</a:t>
            </a:r>
            <a:r>
              <a:rPr lang="zh-CN" altLang="en-US" spc="600" dirty="0" smtClean="0">
                <a:solidFill>
                  <a:schemeClr val="bg2">
                    <a:lumMod val="50000"/>
                    <a:lumOff val="50000"/>
                  </a:schemeClr>
                </a:solidFill>
                <a:latin typeface="+mj-ea"/>
                <a:ea typeface="+mj-ea"/>
              </a:rPr>
              <a:t>白</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盏</a:t>
            </a:r>
            <a:r>
              <a:rPr lang="zh-CN" altLang="en-US" spc="600" dirty="0">
                <a:solidFill>
                  <a:schemeClr val="bg2">
                    <a:lumMod val="50000"/>
                    <a:lumOff val="50000"/>
                  </a:schemeClr>
                </a:solidFill>
                <a:latin typeface="+mj-ea"/>
                <a:ea typeface="+mj-ea"/>
              </a:rPr>
              <a:t>浮花乳轻</a:t>
            </a:r>
            <a:r>
              <a:rPr lang="zh-CN" altLang="en-US" spc="600" dirty="0" smtClean="0">
                <a:solidFill>
                  <a:schemeClr val="bg2">
                    <a:lumMod val="50000"/>
                    <a:lumOff val="50000"/>
                  </a:schemeClr>
                </a:solidFill>
                <a:latin typeface="+mj-ea"/>
                <a:ea typeface="+mj-ea"/>
              </a:rPr>
              <a:t>圆</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人间</a:t>
            </a:r>
            <a:r>
              <a:rPr lang="zh-CN" altLang="en-US" spc="600" dirty="0">
                <a:solidFill>
                  <a:schemeClr val="bg2">
                    <a:lumMod val="50000"/>
                    <a:lumOff val="50000"/>
                  </a:schemeClr>
                </a:solidFill>
                <a:latin typeface="+mj-ea"/>
                <a:ea typeface="+mj-ea"/>
              </a:rPr>
              <a:t>谁敢更争</a:t>
            </a:r>
            <a:r>
              <a:rPr lang="zh-CN" altLang="en-US" spc="600" dirty="0" smtClean="0">
                <a:solidFill>
                  <a:schemeClr val="bg2">
                    <a:lumMod val="50000"/>
                    <a:lumOff val="50000"/>
                  </a:schemeClr>
                </a:solidFill>
                <a:latin typeface="+mj-ea"/>
                <a:ea typeface="+mj-ea"/>
              </a:rPr>
              <a:t>妍</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斗</a:t>
            </a:r>
            <a:r>
              <a:rPr lang="zh-CN" altLang="en-US" spc="600" dirty="0">
                <a:solidFill>
                  <a:schemeClr val="bg2">
                    <a:lumMod val="50000"/>
                    <a:lumOff val="50000"/>
                  </a:schemeClr>
                </a:solidFill>
                <a:latin typeface="+mj-ea"/>
                <a:ea typeface="+mj-ea"/>
              </a:rPr>
              <a:t>取红窗粉</a:t>
            </a:r>
            <a:r>
              <a:rPr lang="zh-CN" altLang="en-US" spc="600" dirty="0" smtClean="0">
                <a:solidFill>
                  <a:schemeClr val="bg2">
                    <a:lumMod val="50000"/>
                    <a:lumOff val="50000"/>
                  </a:schemeClr>
                </a:solidFill>
                <a:latin typeface="+mj-ea"/>
                <a:ea typeface="+mj-ea"/>
              </a:rPr>
              <a:t>面</a:t>
            </a:r>
            <a:endParaRPr lang="zh-CN" altLang="en-US" sz="2000" spc="600" dirty="0">
              <a:solidFill>
                <a:schemeClr val="bg2">
                  <a:lumMod val="50000"/>
                  <a:lumOff val="50000"/>
                </a:schemeClr>
              </a:solidFill>
              <a:latin typeface="+mj-ea"/>
              <a:ea typeface="+mj-ea"/>
            </a:endParaRPr>
          </a:p>
        </p:txBody>
      </p:sp>
      <p:sp>
        <p:nvSpPr>
          <p:cNvPr id="3" name="矩形 2"/>
          <p:cNvSpPr/>
          <p:nvPr/>
        </p:nvSpPr>
        <p:spPr>
          <a:xfrm>
            <a:off x="4470400" y="1603125"/>
            <a:ext cx="7721600" cy="2999355"/>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256801" y="1856654"/>
            <a:ext cx="814171" cy="2287083"/>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256800" y="1878330"/>
            <a:ext cx="814171" cy="162129"/>
          </a:xfrm>
          <a:prstGeom prst="rect">
            <a:avLst/>
          </a:prstGeom>
          <a:solidFill>
            <a:schemeClr val="bg2">
              <a:lumMod val="90000"/>
              <a:lumOff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256990" y="3935831"/>
            <a:ext cx="814171" cy="184049"/>
          </a:xfrm>
          <a:prstGeom prst="rect">
            <a:avLst/>
          </a:prstGeom>
          <a:solidFill>
            <a:schemeClr val="bg2">
              <a:lumMod val="90000"/>
              <a:lumOff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2"/>
          <a:srcRect l="638" r="638"/>
          <a:stretch>
            <a:fillRect/>
          </a:stretch>
        </p:blipFill>
        <p:spPr>
          <a:prstGeom prst="rect">
            <a:avLst/>
          </a:prstGeom>
        </p:spPr>
      </p:pic>
    </p:spTree>
    <p:extLst>
      <p:ext uri="{BB962C8B-B14F-4D97-AF65-F5344CB8AC3E}">
        <p14:creationId xmlns:p14="http://schemas.microsoft.com/office/powerpoint/2010/main" val="37194601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750"/>
                                  </p:stCondLst>
                                  <p:childTnLst>
                                    <p:set>
                                      <p:cBhvr>
                                        <p:cTn id="6" dur="1" fill="hold">
                                          <p:stCondLst>
                                            <p:cond delay="0"/>
                                          </p:stCondLst>
                                        </p:cTn>
                                        <p:tgtEl>
                                          <p:spTgt spid="21"/>
                                        </p:tgtEl>
                                        <p:attrNameLst>
                                          <p:attrName>style.visibility</p:attrName>
                                        </p:attrNameLst>
                                      </p:cBhvr>
                                      <p:to>
                                        <p:strVal val="visible"/>
                                      </p:to>
                                    </p:set>
                                    <p:animEffect transition="in" filter="wipe(right)">
                                      <p:cBhvr>
                                        <p:cTn id="7" dur="1000"/>
                                        <p:tgtEl>
                                          <p:spTgt spid="21"/>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1000"/>
                                        <p:tgtEl>
                                          <p:spTgt spid="25"/>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1000"/>
                                        <p:tgtEl>
                                          <p:spTgt spid="3"/>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10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1000"/>
                                        <p:tgtEl>
                                          <p:spTgt spid="2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1000"/>
                                        <p:tgtEl>
                                          <p:spTgt spid="2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par>
                                <p:cTn id="28" presetID="42" presetClass="path" presetSubtype="0" accel="56000" decel="31000" fill="hold" grpId="1" nodeType="withEffect">
                                  <p:stCondLst>
                                    <p:cond delay="0"/>
                                  </p:stCondLst>
                                  <p:childTnLst>
                                    <p:animMotion origin="layout" path="M 0.05416 -0.08819 L -0.05079 0.13866 " pathEditMode="relative" rAng="0" ptsTypes="AA">
                                      <p:cBhvr>
                                        <p:cTn id="29" dur="4000" spd="-100000" fill="hold"/>
                                        <p:tgtEl>
                                          <p:spTgt spid="36"/>
                                        </p:tgtEl>
                                        <p:attrNameLst>
                                          <p:attrName>ppt_x</p:attrName>
                                          <p:attrName>ppt_y</p:attrName>
                                        </p:attrNameLst>
                                      </p:cBhvr>
                                      <p:rCtr x="-5247" y="11343"/>
                                    </p:animMotion>
                                  </p:childTnLst>
                                </p:cTn>
                              </p:par>
                              <p:par>
                                <p:cTn id="30" presetID="53" presetClass="entr" presetSubtype="16" fill="hold" nodeType="withEffect">
                                  <p:stCondLst>
                                    <p:cond delay="50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42" presetClass="path" presetSubtype="0" accel="67000" decel="33000" fill="hold" nodeType="withEffect">
                                  <p:stCondLst>
                                    <p:cond delay="500"/>
                                  </p:stCondLst>
                                  <p:childTnLst>
                                    <p:animMotion origin="layout" path="M 3.54167E-6 -7.40741E-7 L 0.26784 -0.15509 " pathEditMode="relative" rAng="0" ptsTypes="AA">
                                      <p:cBhvr>
                                        <p:cTn id="36" dur="4000" spd="-100000" fill="hold"/>
                                        <p:tgtEl>
                                          <p:spTgt spid="2"/>
                                        </p:tgtEl>
                                        <p:attrNameLst>
                                          <p:attrName>ppt_x</p:attrName>
                                          <p:attrName>ppt_y</p:attrName>
                                        </p:attrNameLst>
                                      </p:cBhvr>
                                      <p:rCtr x="13385" y="-7755"/>
                                    </p:animMotion>
                                  </p:childTnLst>
                                </p:cTn>
                              </p:par>
                              <p:par>
                                <p:cTn id="37" presetID="6" presetClass="emph" presetSubtype="0" fill="hold" nodeType="withEffect">
                                  <p:stCondLst>
                                    <p:cond delay="2750"/>
                                  </p:stCondLst>
                                  <p:childTnLst>
                                    <p:animScale>
                                      <p:cBhvr>
                                        <p:cTn id="38" dur="2000" fill="hold"/>
                                        <p:tgtEl>
                                          <p:spTgt spid="2"/>
                                        </p:tgtEl>
                                      </p:cBhvr>
                                      <p:by x="0" y="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6" grpId="0" animBg="1"/>
      <p:bldP spid="36" grpId="1" animBg="1"/>
      <p:bldP spid="21" grpId="0"/>
      <p:bldP spid="3" grpId="0" animBg="1"/>
      <p:bldP spid="4" grpId="0" animBg="1"/>
      <p:bldP spid="22"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4680194" y="660786"/>
            <a:ext cx="2970286" cy="5670047"/>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9" name="文本框 58"/>
          <p:cNvSpPr txBox="1"/>
          <p:nvPr/>
        </p:nvSpPr>
        <p:spPr>
          <a:xfrm>
            <a:off x="8049498" y="3420209"/>
            <a:ext cx="5560823" cy="553998"/>
          </a:xfrm>
          <a:prstGeom prst="rect">
            <a:avLst/>
          </a:prstGeom>
          <a:noFill/>
        </p:spPr>
        <p:txBody>
          <a:bodyPr vert="horz" wrap="square" rtlCol="0">
            <a:spAutoFit/>
          </a:bodyPr>
          <a:lstStyle/>
          <a:p>
            <a:pPr lvl="0" eaLnBrk="0" fontAlgn="base" hangingPunct="0">
              <a:lnSpc>
                <a:spcPct val="150000"/>
              </a:lnSpc>
              <a:spcBef>
                <a:spcPct val="0"/>
              </a:spcBef>
              <a:spcAft>
                <a:spcPct val="0"/>
              </a:spcAft>
            </a:pPr>
            <a:r>
              <a:rPr lang="zh-CN" altLang="zh-CN" sz="2000" spc="300" dirty="0">
                <a:solidFill>
                  <a:schemeClr val="tx1">
                    <a:lumMod val="90000"/>
                    <a:lumOff val="10000"/>
                  </a:schemeClr>
                </a:solidFill>
                <a:latin typeface="+mj-ea"/>
                <a:ea typeface="+mj-ea"/>
              </a:rPr>
              <a:t>小桥小店沽</a:t>
            </a:r>
            <a:r>
              <a:rPr lang="zh-CN" altLang="zh-CN" sz="2000" spc="300" dirty="0" smtClean="0">
                <a:solidFill>
                  <a:schemeClr val="tx1">
                    <a:lumMod val="90000"/>
                    <a:lumOff val="10000"/>
                  </a:schemeClr>
                </a:solidFill>
                <a:latin typeface="+mj-ea"/>
                <a:ea typeface="+mj-ea"/>
              </a:rPr>
              <a:t>洒</a:t>
            </a:r>
            <a:r>
              <a:rPr lang="en-US" altLang="zh-CN" sz="2000" spc="300" dirty="0" smtClean="0">
                <a:solidFill>
                  <a:schemeClr val="tx1">
                    <a:lumMod val="90000"/>
                    <a:lumOff val="10000"/>
                  </a:schemeClr>
                </a:solidFill>
                <a:latin typeface="+mj-ea"/>
                <a:ea typeface="+mj-ea"/>
              </a:rPr>
              <a:t>,</a:t>
            </a:r>
            <a:r>
              <a:rPr lang="zh-CN" altLang="zh-CN" sz="2000" spc="300" dirty="0" smtClean="0">
                <a:solidFill>
                  <a:schemeClr val="tx1">
                    <a:lumMod val="90000"/>
                    <a:lumOff val="10000"/>
                  </a:schemeClr>
                </a:solidFill>
                <a:latin typeface="+mj-ea"/>
                <a:ea typeface="+mj-ea"/>
              </a:rPr>
              <a:t>初</a:t>
            </a:r>
            <a:r>
              <a:rPr lang="zh-CN" altLang="zh-CN" sz="2000" spc="300" dirty="0">
                <a:solidFill>
                  <a:schemeClr val="tx1">
                    <a:lumMod val="90000"/>
                    <a:lumOff val="10000"/>
                  </a:schemeClr>
                </a:solidFill>
                <a:latin typeface="+mj-ea"/>
                <a:ea typeface="+mj-ea"/>
              </a:rPr>
              <a:t>火新烟煮茶 </a:t>
            </a:r>
          </a:p>
        </p:txBody>
      </p:sp>
      <p:sp>
        <p:nvSpPr>
          <p:cNvPr id="31" name="矩形 30"/>
          <p:cNvSpPr/>
          <p:nvPr/>
        </p:nvSpPr>
        <p:spPr>
          <a:xfrm>
            <a:off x="421375" y="4250207"/>
            <a:ext cx="3584956" cy="1346907"/>
          </a:xfrm>
          <a:prstGeom prst="rect">
            <a:avLst/>
          </a:prstGeom>
        </p:spPr>
        <p:txBody>
          <a:bodyPr wrap="square">
            <a:spAutoFit/>
          </a:bodyPr>
          <a:lstStyle/>
          <a:p>
            <a:pPr algn="r">
              <a:lnSpc>
                <a:spcPct val="150000"/>
              </a:lnSpc>
            </a:pP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4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view in the attachment. Our designers in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ChangSha</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to work on this amazing projects.</a:t>
            </a:r>
            <a:endParaRPr lang="en-US" altLang="zh-CN" sz="1400" dirty="0">
              <a:solidFill>
                <a:schemeClr val="tx1">
                  <a:alpha val="57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8159861" y="4168507"/>
            <a:ext cx="3584956" cy="1346907"/>
          </a:xfrm>
          <a:prstGeom prst="rect">
            <a:avLst/>
          </a:prstGeom>
        </p:spPr>
        <p:txBody>
          <a:bodyPr wrap="square">
            <a:spAutoFit/>
          </a:bodyPr>
          <a:lstStyle/>
          <a:p>
            <a:pPr>
              <a:lnSpc>
                <a:spcPct val="150000"/>
              </a:lnSpc>
            </a:pP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4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view in the attachment. Our designers in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ChangSha</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to work on this amazing projects.</a:t>
            </a:r>
            <a:endParaRPr lang="en-US" altLang="zh-CN" sz="1400" dirty="0">
              <a:solidFill>
                <a:schemeClr val="tx1">
                  <a:alpha val="57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8303351" y="2027148"/>
            <a:ext cx="858530" cy="85853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404998" y="2027148"/>
            <a:ext cx="858530" cy="85853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766"/>
          <p:cNvSpPr>
            <a:spLocks noEditPoints="1"/>
          </p:cNvSpPr>
          <p:nvPr/>
        </p:nvSpPr>
        <p:spPr bwMode="auto">
          <a:xfrm>
            <a:off x="8643382" y="2337350"/>
            <a:ext cx="241300" cy="238125"/>
          </a:xfrm>
          <a:custGeom>
            <a:avLst/>
            <a:gdLst>
              <a:gd name="T0" fmla="*/ 0 w 144"/>
              <a:gd name="T1" fmla="*/ 0 h 142"/>
              <a:gd name="T2" fmla="*/ 19 w 144"/>
              <a:gd name="T3" fmla="*/ 0 h 142"/>
              <a:gd name="T4" fmla="*/ 19 w 144"/>
              <a:gd name="T5" fmla="*/ 132 h 142"/>
              <a:gd name="T6" fmla="*/ 144 w 144"/>
              <a:gd name="T7" fmla="*/ 132 h 142"/>
              <a:gd name="T8" fmla="*/ 144 w 144"/>
              <a:gd name="T9" fmla="*/ 142 h 142"/>
              <a:gd name="T10" fmla="*/ 19 w 144"/>
              <a:gd name="T11" fmla="*/ 142 h 142"/>
              <a:gd name="T12" fmla="*/ 0 w 144"/>
              <a:gd name="T13" fmla="*/ 142 h 142"/>
              <a:gd name="T14" fmla="*/ 0 w 144"/>
              <a:gd name="T15" fmla="*/ 132 h 142"/>
              <a:gd name="T16" fmla="*/ 0 w 144"/>
              <a:gd name="T17" fmla="*/ 0 h 142"/>
              <a:gd name="T18" fmla="*/ 0 w 144"/>
              <a:gd name="T19" fmla="*/ 0 h 142"/>
              <a:gd name="T20" fmla="*/ 26 w 144"/>
              <a:gd name="T21" fmla="*/ 40 h 142"/>
              <a:gd name="T22" fmla="*/ 111 w 144"/>
              <a:gd name="T23" fmla="*/ 40 h 142"/>
              <a:gd name="T24" fmla="*/ 111 w 144"/>
              <a:gd name="T25" fmla="*/ 26 h 142"/>
              <a:gd name="T26" fmla="*/ 26 w 144"/>
              <a:gd name="T27" fmla="*/ 26 h 142"/>
              <a:gd name="T28" fmla="*/ 26 w 144"/>
              <a:gd name="T29" fmla="*/ 40 h 142"/>
              <a:gd name="T30" fmla="*/ 26 w 144"/>
              <a:gd name="T31" fmla="*/ 40 h 142"/>
              <a:gd name="T32" fmla="*/ 26 w 144"/>
              <a:gd name="T33" fmla="*/ 49 h 142"/>
              <a:gd name="T34" fmla="*/ 137 w 144"/>
              <a:gd name="T35" fmla="*/ 49 h 142"/>
              <a:gd name="T36" fmla="*/ 137 w 144"/>
              <a:gd name="T37" fmla="*/ 45 h 142"/>
              <a:gd name="T38" fmla="*/ 26 w 144"/>
              <a:gd name="T39" fmla="*/ 45 h 142"/>
              <a:gd name="T40" fmla="*/ 26 w 144"/>
              <a:gd name="T41" fmla="*/ 49 h 142"/>
              <a:gd name="T42" fmla="*/ 26 w 144"/>
              <a:gd name="T43" fmla="*/ 49 h 142"/>
              <a:gd name="T44" fmla="*/ 26 w 144"/>
              <a:gd name="T45" fmla="*/ 73 h 142"/>
              <a:gd name="T46" fmla="*/ 66 w 144"/>
              <a:gd name="T47" fmla="*/ 73 h 142"/>
              <a:gd name="T48" fmla="*/ 66 w 144"/>
              <a:gd name="T49" fmla="*/ 59 h 142"/>
              <a:gd name="T50" fmla="*/ 26 w 144"/>
              <a:gd name="T51" fmla="*/ 59 h 142"/>
              <a:gd name="T52" fmla="*/ 26 w 144"/>
              <a:gd name="T53" fmla="*/ 73 h 142"/>
              <a:gd name="T54" fmla="*/ 26 w 144"/>
              <a:gd name="T55" fmla="*/ 73 h 142"/>
              <a:gd name="T56" fmla="*/ 26 w 144"/>
              <a:gd name="T57" fmla="*/ 85 h 142"/>
              <a:gd name="T58" fmla="*/ 78 w 144"/>
              <a:gd name="T59" fmla="*/ 85 h 142"/>
              <a:gd name="T60" fmla="*/ 78 w 144"/>
              <a:gd name="T61" fmla="*/ 78 h 142"/>
              <a:gd name="T62" fmla="*/ 26 w 144"/>
              <a:gd name="T63" fmla="*/ 78 h 142"/>
              <a:gd name="T64" fmla="*/ 26 w 144"/>
              <a:gd name="T65" fmla="*/ 85 h 142"/>
              <a:gd name="T66" fmla="*/ 26 w 144"/>
              <a:gd name="T67" fmla="*/ 85 h 142"/>
              <a:gd name="T68" fmla="*/ 26 w 144"/>
              <a:gd name="T69" fmla="*/ 106 h 142"/>
              <a:gd name="T70" fmla="*/ 90 w 144"/>
              <a:gd name="T71" fmla="*/ 106 h 142"/>
              <a:gd name="T72" fmla="*/ 90 w 144"/>
              <a:gd name="T73" fmla="*/ 94 h 142"/>
              <a:gd name="T74" fmla="*/ 26 w 144"/>
              <a:gd name="T75" fmla="*/ 94 h 142"/>
              <a:gd name="T76" fmla="*/ 26 w 144"/>
              <a:gd name="T77" fmla="*/ 106 h 142"/>
              <a:gd name="T78" fmla="*/ 26 w 144"/>
              <a:gd name="T79" fmla="*/ 106 h 142"/>
              <a:gd name="T80" fmla="*/ 26 w 144"/>
              <a:gd name="T81" fmla="*/ 118 h 142"/>
              <a:gd name="T82" fmla="*/ 111 w 144"/>
              <a:gd name="T83" fmla="*/ 118 h 142"/>
              <a:gd name="T84" fmla="*/ 111 w 144"/>
              <a:gd name="T85" fmla="*/ 111 h 142"/>
              <a:gd name="T86" fmla="*/ 26 w 144"/>
              <a:gd name="T87" fmla="*/ 111 h 142"/>
              <a:gd name="T88" fmla="*/ 26 w 144"/>
              <a:gd name="T89" fmla="*/ 11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142">
                <a:moveTo>
                  <a:pt x="0" y="0"/>
                </a:moveTo>
                <a:lnTo>
                  <a:pt x="19" y="0"/>
                </a:lnTo>
                <a:lnTo>
                  <a:pt x="19" y="132"/>
                </a:lnTo>
                <a:lnTo>
                  <a:pt x="144" y="132"/>
                </a:lnTo>
                <a:lnTo>
                  <a:pt x="144" y="142"/>
                </a:lnTo>
                <a:lnTo>
                  <a:pt x="19" y="142"/>
                </a:lnTo>
                <a:lnTo>
                  <a:pt x="0" y="142"/>
                </a:lnTo>
                <a:lnTo>
                  <a:pt x="0" y="132"/>
                </a:lnTo>
                <a:lnTo>
                  <a:pt x="0" y="0"/>
                </a:lnTo>
                <a:lnTo>
                  <a:pt x="0" y="0"/>
                </a:lnTo>
                <a:close/>
                <a:moveTo>
                  <a:pt x="26" y="40"/>
                </a:moveTo>
                <a:lnTo>
                  <a:pt x="111" y="40"/>
                </a:lnTo>
                <a:lnTo>
                  <a:pt x="111" y="26"/>
                </a:lnTo>
                <a:lnTo>
                  <a:pt x="26" y="26"/>
                </a:lnTo>
                <a:lnTo>
                  <a:pt x="26" y="40"/>
                </a:lnTo>
                <a:lnTo>
                  <a:pt x="26" y="40"/>
                </a:lnTo>
                <a:close/>
                <a:moveTo>
                  <a:pt x="26" y="49"/>
                </a:moveTo>
                <a:lnTo>
                  <a:pt x="137" y="49"/>
                </a:lnTo>
                <a:lnTo>
                  <a:pt x="137" y="45"/>
                </a:lnTo>
                <a:lnTo>
                  <a:pt x="26" y="45"/>
                </a:lnTo>
                <a:lnTo>
                  <a:pt x="26" y="49"/>
                </a:lnTo>
                <a:lnTo>
                  <a:pt x="26" y="49"/>
                </a:lnTo>
                <a:close/>
                <a:moveTo>
                  <a:pt x="26" y="73"/>
                </a:moveTo>
                <a:lnTo>
                  <a:pt x="66" y="73"/>
                </a:lnTo>
                <a:lnTo>
                  <a:pt x="66" y="59"/>
                </a:lnTo>
                <a:lnTo>
                  <a:pt x="26" y="59"/>
                </a:lnTo>
                <a:lnTo>
                  <a:pt x="26" y="73"/>
                </a:lnTo>
                <a:lnTo>
                  <a:pt x="26" y="73"/>
                </a:lnTo>
                <a:close/>
                <a:moveTo>
                  <a:pt x="26" y="85"/>
                </a:moveTo>
                <a:lnTo>
                  <a:pt x="78" y="85"/>
                </a:lnTo>
                <a:lnTo>
                  <a:pt x="78" y="78"/>
                </a:lnTo>
                <a:lnTo>
                  <a:pt x="26" y="78"/>
                </a:lnTo>
                <a:lnTo>
                  <a:pt x="26" y="85"/>
                </a:lnTo>
                <a:lnTo>
                  <a:pt x="26" y="85"/>
                </a:lnTo>
                <a:close/>
                <a:moveTo>
                  <a:pt x="26" y="106"/>
                </a:moveTo>
                <a:lnTo>
                  <a:pt x="90" y="106"/>
                </a:lnTo>
                <a:lnTo>
                  <a:pt x="90" y="94"/>
                </a:lnTo>
                <a:lnTo>
                  <a:pt x="26" y="94"/>
                </a:lnTo>
                <a:lnTo>
                  <a:pt x="26" y="106"/>
                </a:lnTo>
                <a:lnTo>
                  <a:pt x="26" y="106"/>
                </a:lnTo>
                <a:close/>
                <a:moveTo>
                  <a:pt x="26" y="118"/>
                </a:moveTo>
                <a:lnTo>
                  <a:pt x="111" y="118"/>
                </a:lnTo>
                <a:lnTo>
                  <a:pt x="111" y="111"/>
                </a:lnTo>
                <a:lnTo>
                  <a:pt x="26" y="111"/>
                </a:lnTo>
                <a:lnTo>
                  <a:pt x="26" y="118"/>
                </a:lnTo>
                <a:close/>
              </a:path>
            </a:pathLst>
          </a:custGeom>
          <a:solidFill>
            <a:schemeClr val="tx1">
              <a:lumMod val="90000"/>
              <a:lumOff val="10000"/>
            </a:schemeClr>
          </a:solidFill>
          <a:ln>
            <a:noFill/>
          </a:ln>
          <a:extLst/>
        </p:spPr>
        <p:txBody>
          <a:bodyPr lIns="34290" tIns="17145" rIns="34290" bIns="17145"/>
          <a:lstStyle/>
          <a:p>
            <a:pPr algn="ctr">
              <a:defRPr/>
            </a:pPr>
            <a:endParaRPr lang="zh-CN" altLang="en-US" sz="675" kern="0"/>
          </a:p>
        </p:txBody>
      </p:sp>
      <p:sp>
        <p:nvSpPr>
          <p:cNvPr id="38" name="Freeform 675"/>
          <p:cNvSpPr>
            <a:spLocks noEditPoints="1"/>
          </p:cNvSpPr>
          <p:nvPr/>
        </p:nvSpPr>
        <p:spPr bwMode="auto">
          <a:xfrm>
            <a:off x="9784813" y="2321892"/>
            <a:ext cx="147638" cy="246856"/>
          </a:xfrm>
          <a:custGeom>
            <a:avLst/>
            <a:gdLst>
              <a:gd name="T0" fmla="*/ 20 w 41"/>
              <a:gd name="T1" fmla="*/ 0 h 69"/>
              <a:gd name="T2" fmla="*/ 41 w 41"/>
              <a:gd name="T3" fmla="*/ 16 h 69"/>
              <a:gd name="T4" fmla="*/ 35 w 41"/>
              <a:gd name="T5" fmla="*/ 40 h 69"/>
              <a:gd name="T6" fmla="*/ 32 w 41"/>
              <a:gd name="T7" fmla="*/ 47 h 69"/>
              <a:gd name="T8" fmla="*/ 33 w 41"/>
              <a:gd name="T9" fmla="*/ 49 h 69"/>
              <a:gd name="T10" fmla="*/ 33 w 41"/>
              <a:gd name="T11" fmla="*/ 49 h 69"/>
              <a:gd name="T12" fmla="*/ 30 w 41"/>
              <a:gd name="T13" fmla="*/ 53 h 69"/>
              <a:gd name="T14" fmla="*/ 11 w 41"/>
              <a:gd name="T15" fmla="*/ 55 h 69"/>
              <a:gd name="T16" fmla="*/ 7 w 41"/>
              <a:gd name="T17" fmla="*/ 51 h 69"/>
              <a:gd name="T18" fmla="*/ 7 w 41"/>
              <a:gd name="T19" fmla="*/ 51 h 69"/>
              <a:gd name="T20" fmla="*/ 8 w 41"/>
              <a:gd name="T21" fmla="*/ 49 h 69"/>
              <a:gd name="T22" fmla="*/ 8 w 41"/>
              <a:gd name="T23" fmla="*/ 48 h 69"/>
              <a:gd name="T24" fmla="*/ 5 w 41"/>
              <a:gd name="T25" fmla="*/ 39 h 69"/>
              <a:gd name="T26" fmla="*/ 0 w 41"/>
              <a:gd name="T27" fmla="*/ 17 h 69"/>
              <a:gd name="T28" fmla="*/ 20 w 41"/>
              <a:gd name="T29" fmla="*/ 0 h 69"/>
              <a:gd name="T30" fmla="*/ 17 w 41"/>
              <a:gd name="T31" fmla="*/ 45 h 69"/>
              <a:gd name="T32" fmla="*/ 12 w 41"/>
              <a:gd name="T33" fmla="*/ 29 h 69"/>
              <a:gd name="T34" fmla="*/ 12 w 41"/>
              <a:gd name="T35" fmla="*/ 27 h 69"/>
              <a:gd name="T36" fmla="*/ 13 w 41"/>
              <a:gd name="T37" fmla="*/ 27 h 69"/>
              <a:gd name="T38" fmla="*/ 28 w 41"/>
              <a:gd name="T39" fmla="*/ 27 h 69"/>
              <a:gd name="T40" fmla="*/ 29 w 41"/>
              <a:gd name="T41" fmla="*/ 27 h 69"/>
              <a:gd name="T42" fmla="*/ 29 w 41"/>
              <a:gd name="T43" fmla="*/ 29 h 69"/>
              <a:gd name="T44" fmla="*/ 25 w 41"/>
              <a:gd name="T45" fmla="*/ 45 h 69"/>
              <a:gd name="T46" fmla="*/ 26 w 41"/>
              <a:gd name="T47" fmla="*/ 45 h 69"/>
              <a:gd name="T48" fmla="*/ 29 w 41"/>
              <a:gd name="T49" fmla="*/ 37 h 69"/>
              <a:gd name="T50" fmla="*/ 35 w 41"/>
              <a:gd name="T51" fmla="*/ 16 h 69"/>
              <a:gd name="T52" fmla="*/ 20 w 41"/>
              <a:gd name="T53" fmla="*/ 6 h 69"/>
              <a:gd name="T54" fmla="*/ 6 w 41"/>
              <a:gd name="T55" fmla="*/ 17 h 69"/>
              <a:gd name="T56" fmla="*/ 12 w 41"/>
              <a:gd name="T57" fmla="*/ 37 h 69"/>
              <a:gd name="T58" fmla="*/ 14 w 41"/>
              <a:gd name="T59" fmla="*/ 45 h 69"/>
              <a:gd name="T60" fmla="*/ 17 w 41"/>
              <a:gd name="T61" fmla="*/ 45 h 69"/>
              <a:gd name="T62" fmla="*/ 23 w 41"/>
              <a:gd name="T63" fmla="*/ 45 h 69"/>
              <a:gd name="T64" fmla="*/ 27 w 41"/>
              <a:gd name="T65" fmla="*/ 29 h 69"/>
              <a:gd name="T66" fmla="*/ 14 w 41"/>
              <a:gd name="T67" fmla="*/ 29 h 69"/>
              <a:gd name="T68" fmla="*/ 19 w 41"/>
              <a:gd name="T69" fmla="*/ 45 h 69"/>
              <a:gd name="T70" fmla="*/ 23 w 41"/>
              <a:gd name="T71" fmla="*/ 45 h 69"/>
              <a:gd name="T72" fmla="*/ 25 w 41"/>
              <a:gd name="T73" fmla="*/ 63 h 69"/>
              <a:gd name="T74" fmla="*/ 25 w 41"/>
              <a:gd name="T75" fmla="*/ 64 h 69"/>
              <a:gd name="T76" fmla="*/ 21 w 41"/>
              <a:gd name="T77" fmla="*/ 69 h 69"/>
              <a:gd name="T78" fmla="*/ 16 w 41"/>
              <a:gd name="T79" fmla="*/ 64 h 69"/>
              <a:gd name="T80" fmla="*/ 16 w 41"/>
              <a:gd name="T81" fmla="*/ 63 h 69"/>
              <a:gd name="T82" fmla="*/ 11 w 41"/>
              <a:gd name="T83" fmla="*/ 64 h 69"/>
              <a:gd name="T84" fmla="*/ 7 w 41"/>
              <a:gd name="T85" fmla="*/ 61 h 69"/>
              <a:gd name="T86" fmla="*/ 7 w 41"/>
              <a:gd name="T87" fmla="*/ 61 h 69"/>
              <a:gd name="T88" fmla="*/ 11 w 41"/>
              <a:gd name="T89" fmla="*/ 57 h 69"/>
              <a:gd name="T90" fmla="*/ 30 w 41"/>
              <a:gd name="T91" fmla="*/ 55 h 69"/>
              <a:gd name="T92" fmla="*/ 33 w 41"/>
              <a:gd name="T93" fmla="*/ 58 h 69"/>
              <a:gd name="T94" fmla="*/ 33 w 41"/>
              <a:gd name="T95" fmla="*/ 58 h 69"/>
              <a:gd name="T96" fmla="*/ 30 w 41"/>
              <a:gd name="T97" fmla="*/ 62 h 69"/>
              <a:gd name="T98" fmla="*/ 25 w 41"/>
              <a:gd name="T9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69">
                <a:moveTo>
                  <a:pt x="20" y="0"/>
                </a:moveTo>
                <a:cubicBezTo>
                  <a:pt x="37" y="0"/>
                  <a:pt x="41" y="7"/>
                  <a:pt x="41" y="16"/>
                </a:cubicBezTo>
                <a:cubicBezTo>
                  <a:pt x="41" y="24"/>
                  <a:pt x="38" y="33"/>
                  <a:pt x="35" y="40"/>
                </a:cubicBezTo>
                <a:cubicBezTo>
                  <a:pt x="34" y="43"/>
                  <a:pt x="33" y="45"/>
                  <a:pt x="32" y="47"/>
                </a:cubicBezTo>
                <a:cubicBezTo>
                  <a:pt x="33" y="47"/>
                  <a:pt x="33" y="48"/>
                  <a:pt x="33" y="49"/>
                </a:cubicBezTo>
                <a:cubicBezTo>
                  <a:pt x="33" y="49"/>
                  <a:pt x="33" y="49"/>
                  <a:pt x="33" y="49"/>
                </a:cubicBezTo>
                <a:cubicBezTo>
                  <a:pt x="33" y="51"/>
                  <a:pt x="32" y="53"/>
                  <a:pt x="30" y="53"/>
                </a:cubicBezTo>
                <a:cubicBezTo>
                  <a:pt x="11" y="55"/>
                  <a:pt x="11" y="55"/>
                  <a:pt x="11" y="55"/>
                </a:cubicBezTo>
                <a:cubicBezTo>
                  <a:pt x="9" y="55"/>
                  <a:pt x="7" y="53"/>
                  <a:pt x="7" y="51"/>
                </a:cubicBezTo>
                <a:cubicBezTo>
                  <a:pt x="7" y="51"/>
                  <a:pt x="7" y="51"/>
                  <a:pt x="7" y="51"/>
                </a:cubicBezTo>
                <a:cubicBezTo>
                  <a:pt x="7" y="50"/>
                  <a:pt x="8" y="50"/>
                  <a:pt x="8" y="49"/>
                </a:cubicBezTo>
                <a:cubicBezTo>
                  <a:pt x="8" y="48"/>
                  <a:pt x="8" y="48"/>
                  <a:pt x="8" y="48"/>
                </a:cubicBezTo>
                <a:cubicBezTo>
                  <a:pt x="8" y="47"/>
                  <a:pt x="7" y="43"/>
                  <a:pt x="5" y="39"/>
                </a:cubicBezTo>
                <a:cubicBezTo>
                  <a:pt x="3" y="32"/>
                  <a:pt x="0" y="24"/>
                  <a:pt x="0" y="17"/>
                </a:cubicBezTo>
                <a:cubicBezTo>
                  <a:pt x="0" y="7"/>
                  <a:pt x="4" y="0"/>
                  <a:pt x="20" y="0"/>
                </a:cubicBezTo>
                <a:close/>
                <a:moveTo>
                  <a:pt x="17" y="45"/>
                </a:moveTo>
                <a:cubicBezTo>
                  <a:pt x="12" y="29"/>
                  <a:pt x="12" y="29"/>
                  <a:pt x="12" y="29"/>
                </a:cubicBezTo>
                <a:cubicBezTo>
                  <a:pt x="12" y="27"/>
                  <a:pt x="12" y="27"/>
                  <a:pt x="12" y="27"/>
                </a:cubicBezTo>
                <a:cubicBezTo>
                  <a:pt x="13" y="27"/>
                  <a:pt x="13" y="27"/>
                  <a:pt x="13" y="27"/>
                </a:cubicBezTo>
                <a:cubicBezTo>
                  <a:pt x="28" y="27"/>
                  <a:pt x="28" y="27"/>
                  <a:pt x="28" y="27"/>
                </a:cubicBezTo>
                <a:cubicBezTo>
                  <a:pt x="29" y="27"/>
                  <a:pt x="29" y="27"/>
                  <a:pt x="29" y="27"/>
                </a:cubicBezTo>
                <a:cubicBezTo>
                  <a:pt x="29" y="29"/>
                  <a:pt x="29" y="29"/>
                  <a:pt x="29" y="29"/>
                </a:cubicBezTo>
                <a:cubicBezTo>
                  <a:pt x="25" y="45"/>
                  <a:pt x="25" y="45"/>
                  <a:pt x="25" y="45"/>
                </a:cubicBezTo>
                <a:cubicBezTo>
                  <a:pt x="26" y="45"/>
                  <a:pt x="26" y="45"/>
                  <a:pt x="26" y="45"/>
                </a:cubicBezTo>
                <a:cubicBezTo>
                  <a:pt x="27" y="43"/>
                  <a:pt x="28" y="40"/>
                  <a:pt x="29" y="37"/>
                </a:cubicBezTo>
                <a:cubicBezTo>
                  <a:pt x="31" y="31"/>
                  <a:pt x="35" y="23"/>
                  <a:pt x="35" y="16"/>
                </a:cubicBezTo>
                <a:cubicBezTo>
                  <a:pt x="35" y="11"/>
                  <a:pt x="31" y="6"/>
                  <a:pt x="20" y="6"/>
                </a:cubicBezTo>
                <a:cubicBezTo>
                  <a:pt x="10" y="6"/>
                  <a:pt x="6" y="11"/>
                  <a:pt x="6" y="17"/>
                </a:cubicBezTo>
                <a:cubicBezTo>
                  <a:pt x="6" y="23"/>
                  <a:pt x="9" y="31"/>
                  <a:pt x="12" y="37"/>
                </a:cubicBezTo>
                <a:cubicBezTo>
                  <a:pt x="13" y="40"/>
                  <a:pt x="14" y="42"/>
                  <a:pt x="14" y="45"/>
                </a:cubicBezTo>
                <a:cubicBezTo>
                  <a:pt x="17" y="45"/>
                  <a:pt x="17" y="45"/>
                  <a:pt x="17" y="45"/>
                </a:cubicBezTo>
                <a:close/>
                <a:moveTo>
                  <a:pt x="23" y="45"/>
                </a:moveTo>
                <a:cubicBezTo>
                  <a:pt x="27" y="29"/>
                  <a:pt x="27" y="29"/>
                  <a:pt x="27" y="29"/>
                </a:cubicBezTo>
                <a:cubicBezTo>
                  <a:pt x="14" y="29"/>
                  <a:pt x="14" y="29"/>
                  <a:pt x="14" y="29"/>
                </a:cubicBezTo>
                <a:cubicBezTo>
                  <a:pt x="19" y="45"/>
                  <a:pt x="19" y="45"/>
                  <a:pt x="19" y="45"/>
                </a:cubicBezTo>
                <a:cubicBezTo>
                  <a:pt x="23" y="45"/>
                  <a:pt x="23" y="45"/>
                  <a:pt x="23" y="45"/>
                </a:cubicBezTo>
                <a:close/>
                <a:moveTo>
                  <a:pt x="25" y="63"/>
                </a:moveTo>
                <a:cubicBezTo>
                  <a:pt x="25" y="63"/>
                  <a:pt x="25" y="63"/>
                  <a:pt x="25" y="64"/>
                </a:cubicBezTo>
                <a:cubicBezTo>
                  <a:pt x="25" y="66"/>
                  <a:pt x="23" y="69"/>
                  <a:pt x="21" y="69"/>
                </a:cubicBezTo>
                <a:cubicBezTo>
                  <a:pt x="18" y="69"/>
                  <a:pt x="16" y="66"/>
                  <a:pt x="16" y="64"/>
                </a:cubicBezTo>
                <a:cubicBezTo>
                  <a:pt x="16" y="64"/>
                  <a:pt x="16" y="63"/>
                  <a:pt x="16" y="63"/>
                </a:cubicBezTo>
                <a:cubicBezTo>
                  <a:pt x="11" y="64"/>
                  <a:pt x="11" y="64"/>
                  <a:pt x="11" y="64"/>
                </a:cubicBezTo>
                <a:cubicBezTo>
                  <a:pt x="9" y="64"/>
                  <a:pt x="7" y="62"/>
                  <a:pt x="7" y="61"/>
                </a:cubicBezTo>
                <a:cubicBezTo>
                  <a:pt x="7" y="61"/>
                  <a:pt x="7" y="61"/>
                  <a:pt x="7" y="61"/>
                </a:cubicBezTo>
                <a:cubicBezTo>
                  <a:pt x="7" y="59"/>
                  <a:pt x="9" y="57"/>
                  <a:pt x="11" y="57"/>
                </a:cubicBezTo>
                <a:cubicBezTo>
                  <a:pt x="30" y="55"/>
                  <a:pt x="30" y="55"/>
                  <a:pt x="30" y="55"/>
                </a:cubicBezTo>
                <a:cubicBezTo>
                  <a:pt x="32" y="55"/>
                  <a:pt x="33" y="56"/>
                  <a:pt x="33" y="58"/>
                </a:cubicBezTo>
                <a:cubicBezTo>
                  <a:pt x="33" y="58"/>
                  <a:pt x="33" y="58"/>
                  <a:pt x="33" y="58"/>
                </a:cubicBezTo>
                <a:cubicBezTo>
                  <a:pt x="33" y="60"/>
                  <a:pt x="32" y="62"/>
                  <a:pt x="30" y="62"/>
                </a:cubicBezTo>
                <a:lnTo>
                  <a:pt x="25" y="63"/>
                </a:lnTo>
                <a:close/>
              </a:path>
            </a:pathLst>
          </a:custGeom>
          <a:solidFill>
            <a:schemeClr val="tx1">
              <a:lumMod val="90000"/>
              <a:lumOff val="10000"/>
            </a:schemeClr>
          </a:solidFill>
          <a:ln>
            <a:noFill/>
          </a:ln>
          <a:extLst/>
        </p:spPr>
        <p:txBody>
          <a:bodyPr lIns="34290" tIns="17145" rIns="34290" bIns="17145"/>
          <a:lstStyle/>
          <a:p>
            <a:pPr algn="ctr">
              <a:defRPr/>
            </a:pPr>
            <a:endParaRPr lang="zh-CN" altLang="en-US" sz="675" kern="0"/>
          </a:p>
        </p:txBody>
      </p:sp>
      <p:grpSp>
        <p:nvGrpSpPr>
          <p:cNvPr id="11" name="组合 10"/>
          <p:cNvGrpSpPr/>
          <p:nvPr/>
        </p:nvGrpSpPr>
        <p:grpSpPr>
          <a:xfrm>
            <a:off x="2248437" y="1404482"/>
            <a:ext cx="582713" cy="2137213"/>
            <a:chOff x="1497367" y="1471749"/>
            <a:chExt cx="582713" cy="2137213"/>
          </a:xfrm>
        </p:grpSpPr>
        <p:sp>
          <p:nvSpPr>
            <p:cNvPr id="12" name="文本框 11"/>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13" name="直接连接符 12"/>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pic>
        <p:nvPicPr>
          <p:cNvPr id="3" name="图片占位符 2"/>
          <p:cNvPicPr>
            <a:picLocks noGrp="1" noChangeAspect="1"/>
          </p:cNvPicPr>
          <p:nvPr>
            <p:ph type="pic" sz="quarter" idx="10"/>
          </p:nvPr>
        </p:nvPicPr>
        <p:blipFill>
          <a:blip r:embed="rId2"/>
          <a:srcRect l="5623" r="5623"/>
          <a:stretch>
            <a:fillRect/>
          </a:stretch>
        </p:blipFill>
        <p:spPr>
          <a:prstGeom prst="rect">
            <a:avLst/>
          </a:prstGeom>
        </p:spPr>
      </p:pic>
    </p:spTree>
    <p:extLst>
      <p:ext uri="{BB962C8B-B14F-4D97-AF65-F5344CB8AC3E}">
        <p14:creationId xmlns:p14="http://schemas.microsoft.com/office/powerpoint/2010/main" val="2047701941"/>
      </p:ext>
    </p:extLst>
  </p:cSld>
  <p:clrMapOvr>
    <a:masterClrMapping/>
  </p:clrMapOvr>
  <mc:AlternateContent xmlns:mc="http://schemas.openxmlformats.org/markup-compatibility/2006" xmlns:p14="http://schemas.microsoft.com/office/powerpoint/2010/main">
    <mc:Choice Requires="p14">
      <p:transition p14:dur="1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9"/>
                                        </p:tgtEl>
                                        <p:attrNameLst>
                                          <p:attrName>style.visibility</p:attrName>
                                        </p:attrNameLst>
                                      </p:cBhvr>
                                      <p:to>
                                        <p:strVal val="visible"/>
                                      </p:to>
                                    </p:set>
                                    <p:animEffect transition="in" filter="fade">
                                      <p:cBhvr>
                                        <p:cTn id="7" dur="750"/>
                                        <p:tgtEl>
                                          <p:spTgt spid="59"/>
                                        </p:tgtEl>
                                      </p:cBhvr>
                                    </p:animEffect>
                                  </p:childTnLst>
                                </p:cTn>
                              </p:par>
                              <p:par>
                                <p:cTn id="8" presetID="23" presetClass="entr" presetSubtype="16" fill="hold" grpId="0" nodeType="withEffect">
                                  <p:stCondLst>
                                    <p:cond delay="1000"/>
                                  </p:stCondLst>
                                  <p:childTnLst>
                                    <p:set>
                                      <p:cBhvr>
                                        <p:cTn id="9" dur="1" fill="hold">
                                          <p:stCondLst>
                                            <p:cond delay="0"/>
                                          </p:stCondLst>
                                        </p:cTn>
                                        <p:tgtEl>
                                          <p:spTgt spid="35"/>
                                        </p:tgtEl>
                                        <p:attrNameLst>
                                          <p:attrName>style.visibility</p:attrName>
                                        </p:attrNameLst>
                                      </p:cBhvr>
                                      <p:to>
                                        <p:strVal val="visible"/>
                                      </p:to>
                                    </p:set>
                                    <p:anim calcmode="lin" valueType="num">
                                      <p:cBhvr>
                                        <p:cTn id="10" dur="500" fill="hold"/>
                                        <p:tgtEl>
                                          <p:spTgt spid="35"/>
                                        </p:tgtEl>
                                        <p:attrNameLst>
                                          <p:attrName>ppt_w</p:attrName>
                                        </p:attrNameLst>
                                      </p:cBhvr>
                                      <p:tavLst>
                                        <p:tav tm="0">
                                          <p:val>
                                            <p:fltVal val="0"/>
                                          </p:val>
                                        </p:tav>
                                        <p:tav tm="100000">
                                          <p:val>
                                            <p:strVal val="#ppt_w"/>
                                          </p:val>
                                        </p:tav>
                                      </p:tavLst>
                                    </p:anim>
                                    <p:anim calcmode="lin" valueType="num">
                                      <p:cBhvr>
                                        <p:cTn id="11" dur="500" fill="hold"/>
                                        <p:tgtEl>
                                          <p:spTgt spid="35"/>
                                        </p:tgtEl>
                                        <p:attrNameLst>
                                          <p:attrName>ppt_h</p:attrName>
                                        </p:attrNameLst>
                                      </p:cBhvr>
                                      <p:tavLst>
                                        <p:tav tm="0">
                                          <p:val>
                                            <p:fltVal val="0"/>
                                          </p:val>
                                        </p:tav>
                                        <p:tav tm="100000">
                                          <p:val>
                                            <p:strVal val="#ppt_h"/>
                                          </p:val>
                                        </p:tav>
                                      </p:tavLst>
                                    </p:anim>
                                  </p:childTnLst>
                                </p:cTn>
                              </p:par>
                              <p:par>
                                <p:cTn id="12" presetID="35" presetClass="path" presetSubtype="0" accel="50000" decel="50000" fill="hold" grpId="1" nodeType="withEffect">
                                  <p:stCondLst>
                                    <p:cond delay="1000"/>
                                  </p:stCondLst>
                                  <p:childTnLst>
                                    <p:animMotion origin="layout" path="M -0.10118 -1.85185E-6 L 4.16667E-6 -1.85185E-6 " pathEditMode="relative" rAng="0" ptsTypes="AA">
                                      <p:cBhvr>
                                        <p:cTn id="13" dur="1000" fill="hold"/>
                                        <p:tgtEl>
                                          <p:spTgt spid="35"/>
                                        </p:tgtEl>
                                        <p:attrNameLst>
                                          <p:attrName>ppt_x</p:attrName>
                                          <p:attrName>ppt_y</p:attrName>
                                        </p:attrNameLst>
                                      </p:cBhvr>
                                      <p:rCtr x="5052" y="0"/>
                                    </p:animMotion>
                                  </p:childTnLst>
                                </p:cTn>
                              </p:par>
                              <p:par>
                                <p:cTn id="14" presetID="23" presetClass="entr" presetSubtype="16" fill="hold" grpId="0" nodeType="withEffect">
                                  <p:stCondLst>
                                    <p:cond delay="1000"/>
                                  </p:stCondLst>
                                  <p:childTnLst>
                                    <p:set>
                                      <p:cBhvr>
                                        <p:cTn id="15" dur="1" fill="hold">
                                          <p:stCondLst>
                                            <p:cond delay="0"/>
                                          </p:stCondLst>
                                        </p:cTn>
                                        <p:tgtEl>
                                          <p:spTgt spid="37"/>
                                        </p:tgtEl>
                                        <p:attrNameLst>
                                          <p:attrName>style.visibility</p:attrName>
                                        </p:attrNameLst>
                                      </p:cBhvr>
                                      <p:to>
                                        <p:strVal val="visible"/>
                                      </p:to>
                                    </p:set>
                                    <p:anim calcmode="lin" valueType="num">
                                      <p:cBhvr>
                                        <p:cTn id="16" dur="500" fill="hold"/>
                                        <p:tgtEl>
                                          <p:spTgt spid="37"/>
                                        </p:tgtEl>
                                        <p:attrNameLst>
                                          <p:attrName>ppt_w</p:attrName>
                                        </p:attrNameLst>
                                      </p:cBhvr>
                                      <p:tavLst>
                                        <p:tav tm="0">
                                          <p:val>
                                            <p:fltVal val="0"/>
                                          </p:val>
                                        </p:tav>
                                        <p:tav tm="100000">
                                          <p:val>
                                            <p:strVal val="#ppt_w"/>
                                          </p:val>
                                        </p:tav>
                                      </p:tavLst>
                                    </p:anim>
                                    <p:anim calcmode="lin" valueType="num">
                                      <p:cBhvr>
                                        <p:cTn id="17" dur="500" fill="hold"/>
                                        <p:tgtEl>
                                          <p:spTgt spid="37"/>
                                        </p:tgtEl>
                                        <p:attrNameLst>
                                          <p:attrName>ppt_h</p:attrName>
                                        </p:attrNameLst>
                                      </p:cBhvr>
                                      <p:tavLst>
                                        <p:tav tm="0">
                                          <p:val>
                                            <p:fltVal val="0"/>
                                          </p:val>
                                        </p:tav>
                                        <p:tav tm="100000">
                                          <p:val>
                                            <p:strVal val="#ppt_h"/>
                                          </p:val>
                                        </p:tav>
                                      </p:tavLst>
                                    </p:anim>
                                  </p:childTnLst>
                                </p:cTn>
                              </p:par>
                              <p:par>
                                <p:cTn id="18" presetID="35" presetClass="path" presetSubtype="0" accel="50000" decel="50000" fill="hold" grpId="1" nodeType="withEffect">
                                  <p:stCondLst>
                                    <p:cond delay="1000"/>
                                  </p:stCondLst>
                                  <p:childTnLst>
                                    <p:animMotion origin="layout" path="M -0.10117 -1.85185E-6 L -2.08333E-7 -1.85185E-6 " pathEditMode="relative" rAng="0" ptsTypes="AA">
                                      <p:cBhvr>
                                        <p:cTn id="19" dur="1000" fill="hold"/>
                                        <p:tgtEl>
                                          <p:spTgt spid="37"/>
                                        </p:tgtEl>
                                        <p:attrNameLst>
                                          <p:attrName>ppt_x</p:attrName>
                                          <p:attrName>ppt_y</p:attrName>
                                        </p:attrNameLst>
                                      </p:cBhvr>
                                      <p:rCtr x="5052" y="0"/>
                                    </p:animMotion>
                                  </p:childTnLst>
                                </p:cTn>
                              </p:par>
                              <p:par>
                                <p:cTn id="20" presetID="23" presetClass="entr" presetSubtype="16" fill="hold" grpId="0" nodeType="withEffect">
                                  <p:stCondLst>
                                    <p:cond delay="10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childTnLst>
                                </p:cTn>
                              </p:par>
                              <p:par>
                                <p:cTn id="24" presetID="35" presetClass="path" presetSubtype="0" accel="50000" decel="50000" fill="hold" grpId="1" nodeType="withEffect">
                                  <p:stCondLst>
                                    <p:cond delay="1000"/>
                                  </p:stCondLst>
                                  <p:childTnLst>
                                    <p:animMotion origin="layout" path="M -0.10117 -1.85185E-6 L -4.16667E-7 -1.85185E-6 " pathEditMode="relative" rAng="0" ptsTypes="AA">
                                      <p:cBhvr>
                                        <p:cTn id="25" dur="1000" fill="hold"/>
                                        <p:tgtEl>
                                          <p:spTgt spid="36"/>
                                        </p:tgtEl>
                                        <p:attrNameLst>
                                          <p:attrName>ppt_x</p:attrName>
                                          <p:attrName>ppt_y</p:attrName>
                                        </p:attrNameLst>
                                      </p:cBhvr>
                                      <p:rCtr x="5052" y="0"/>
                                    </p:animMotion>
                                  </p:childTnLst>
                                </p:cTn>
                              </p:par>
                              <p:par>
                                <p:cTn id="26" presetID="23" presetClass="entr" presetSubtype="16" fill="hold" grpId="0" nodeType="withEffect">
                                  <p:stCondLst>
                                    <p:cond delay="10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childTnLst>
                                </p:cTn>
                              </p:par>
                              <p:par>
                                <p:cTn id="30" presetID="35" presetClass="path" presetSubtype="0" accel="50000" decel="50000" fill="hold" grpId="1" nodeType="withEffect">
                                  <p:stCondLst>
                                    <p:cond delay="1000"/>
                                  </p:stCondLst>
                                  <p:childTnLst>
                                    <p:animMotion origin="layout" path="M 0.10898 -4.07407E-6 L -4.16667E-7 -4.07407E-6 " pathEditMode="relative" rAng="0" ptsTypes="AA">
                                      <p:cBhvr>
                                        <p:cTn id="31" dur="1000" fill="hold"/>
                                        <p:tgtEl>
                                          <p:spTgt spid="31"/>
                                        </p:tgtEl>
                                        <p:attrNameLst>
                                          <p:attrName>ppt_x</p:attrName>
                                          <p:attrName>ppt_y</p:attrName>
                                        </p:attrNameLst>
                                      </p:cBhvr>
                                      <p:rCtr x="-5456" y="0"/>
                                    </p:animMotion>
                                  </p:childTnLst>
                                </p:cTn>
                              </p:par>
                              <p:par>
                                <p:cTn id="32" presetID="22" presetClass="entr" presetSubtype="4" fill="hold" grpId="0" nodeType="with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down)">
                                      <p:cBhvr>
                                        <p:cTn id="34" dur="1500"/>
                                        <p:tgtEl>
                                          <p:spTgt spid="72"/>
                                        </p:tgtEl>
                                      </p:cBhvr>
                                    </p:animEffect>
                                  </p:childTnLst>
                                </p:cTn>
                              </p:par>
                              <p:par>
                                <p:cTn id="35" presetID="12" presetClass="entr" presetSubtype="8" fill="hold" grpId="0" nodeType="withEffect">
                                  <p:stCondLst>
                                    <p:cond delay="100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1000"/>
                                        <p:tgtEl>
                                          <p:spTgt spid="33"/>
                                        </p:tgtEl>
                                        <p:attrNameLst>
                                          <p:attrName>ppt_x</p:attrName>
                                        </p:attrNameLst>
                                      </p:cBhvr>
                                      <p:tavLst>
                                        <p:tav tm="0">
                                          <p:val>
                                            <p:strVal val="#ppt_x-#ppt_w*1.125000"/>
                                          </p:val>
                                        </p:tav>
                                        <p:tav tm="100000">
                                          <p:val>
                                            <p:strVal val="#ppt_x"/>
                                          </p:val>
                                        </p:tav>
                                      </p:tavLst>
                                    </p:anim>
                                    <p:animEffect transition="in" filter="wipe(right)">
                                      <p:cBhvr>
                                        <p:cTn id="38" dur="1000"/>
                                        <p:tgtEl>
                                          <p:spTgt spid="33"/>
                                        </p:tgtEl>
                                      </p:cBhvr>
                                    </p:animEffect>
                                  </p:childTnLst>
                                </p:cTn>
                              </p:par>
                              <p:par>
                                <p:cTn id="39" presetID="22" presetClass="entr" presetSubtype="1"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1250"/>
                                        <p:tgtEl>
                                          <p:spTgt spid="11"/>
                                        </p:tgtEl>
                                      </p:cBhvr>
                                    </p:animEffect>
                                  </p:childTnLst>
                                </p:cTn>
                              </p:par>
                              <p:par>
                                <p:cTn id="42" presetID="23" presetClass="entr" presetSubtype="16"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500" fill="hold"/>
                                        <p:tgtEl>
                                          <p:spTgt spid="38"/>
                                        </p:tgtEl>
                                        <p:attrNameLst>
                                          <p:attrName>ppt_w</p:attrName>
                                        </p:attrNameLst>
                                      </p:cBhvr>
                                      <p:tavLst>
                                        <p:tav tm="0">
                                          <p:val>
                                            <p:fltVal val="0"/>
                                          </p:val>
                                        </p:tav>
                                        <p:tav tm="100000">
                                          <p:val>
                                            <p:strVal val="#ppt_w"/>
                                          </p:val>
                                        </p:tav>
                                      </p:tavLst>
                                    </p:anim>
                                    <p:anim calcmode="lin" valueType="num">
                                      <p:cBhvr>
                                        <p:cTn id="45" dur="500" fill="hold"/>
                                        <p:tgtEl>
                                          <p:spTgt spid="38"/>
                                        </p:tgtEl>
                                        <p:attrNameLst>
                                          <p:attrName>ppt_h</p:attrName>
                                        </p:attrNameLst>
                                      </p:cBhvr>
                                      <p:tavLst>
                                        <p:tav tm="0">
                                          <p:val>
                                            <p:fltVal val="0"/>
                                          </p:val>
                                        </p:tav>
                                        <p:tav tm="100000">
                                          <p:val>
                                            <p:strVal val="#ppt_h"/>
                                          </p:val>
                                        </p:tav>
                                      </p:tavLst>
                                    </p:anim>
                                  </p:childTnLst>
                                </p:cTn>
                              </p:par>
                              <p:par>
                                <p:cTn id="46" presetID="35" presetClass="path" presetSubtype="0" accel="50000" decel="50000" fill="hold" grpId="1" nodeType="withEffect">
                                  <p:stCondLst>
                                    <p:cond delay="1000"/>
                                  </p:stCondLst>
                                  <p:childTnLst>
                                    <p:animMotion origin="layout" path="M -0.10117 -1.48148E-6 L -3.75E-6 -1.48148E-6 " pathEditMode="relative" rAng="0" ptsTypes="AA">
                                      <p:cBhvr>
                                        <p:cTn id="47" dur="1000" fill="hold"/>
                                        <p:tgtEl>
                                          <p:spTgt spid="38"/>
                                        </p:tgtEl>
                                        <p:attrNameLst>
                                          <p:attrName>ppt_x</p:attrName>
                                          <p:attrName>ppt_y</p:attrName>
                                        </p:attrNameLst>
                                      </p:cBhvr>
                                      <p:rCtr x="505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59" grpId="0"/>
      <p:bldP spid="31" grpId="0"/>
      <p:bldP spid="31" grpId="1"/>
      <p:bldP spid="33" grpId="0"/>
      <p:bldP spid="35" grpId="0" animBg="1"/>
      <p:bldP spid="35" grpId="1" animBg="1"/>
      <p:bldP spid="36" grpId="0" animBg="1"/>
      <p:bldP spid="36" grpId="1" animBg="1"/>
      <p:bldP spid="37" grpId="0" animBg="1"/>
      <p:bldP spid="37" grpId="1" animBg="1"/>
      <p:bldP spid="38" grpId="0" animBg="1"/>
      <p:bldP spid="3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srcRect l="778" r="778"/>
          <a:stretch>
            <a:fillRect/>
          </a:stretch>
        </p:blipFill>
        <p:spPr>
          <a:prstGeom prst="rect">
            <a:avLst/>
          </a:prstGeom>
        </p:spPr>
      </p:pic>
      <p:sp>
        <p:nvSpPr>
          <p:cNvPr id="78" name="Rectangle 8"/>
          <p:cNvSpPr/>
          <p:nvPr/>
        </p:nvSpPr>
        <p:spPr>
          <a:xfrm>
            <a:off x="1874520" y="1367970"/>
            <a:ext cx="6046735" cy="1828800"/>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4"/>
          <p:cNvSpPr/>
          <p:nvPr/>
        </p:nvSpPr>
        <p:spPr>
          <a:xfrm>
            <a:off x="7921256" y="1367970"/>
            <a:ext cx="1312391" cy="1828800"/>
          </a:xfrm>
          <a:prstGeom prst="rect">
            <a:avLst/>
          </a:prstGeom>
          <a:solidFill>
            <a:schemeClr val="tx1">
              <a:lumMod val="85000"/>
              <a:lumOff val="1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7" name="图表 66"/>
          <p:cNvGraphicFramePr/>
          <p:nvPr>
            <p:extLst/>
          </p:nvPr>
        </p:nvGraphicFramePr>
        <p:xfrm>
          <a:off x="2061160" y="1653386"/>
          <a:ext cx="5111555" cy="1543384"/>
        </p:xfrm>
        <a:graphic>
          <a:graphicData uri="http://schemas.openxmlformats.org/drawingml/2006/chart">
            <c:chart xmlns:c="http://schemas.openxmlformats.org/drawingml/2006/chart" xmlns:r="http://schemas.openxmlformats.org/officeDocument/2006/relationships" r:id="rId3"/>
          </a:graphicData>
        </a:graphic>
      </p:graphicFrame>
      <p:grpSp>
        <p:nvGrpSpPr>
          <p:cNvPr id="26" name="组合 25"/>
          <p:cNvGrpSpPr/>
          <p:nvPr/>
        </p:nvGrpSpPr>
        <p:grpSpPr>
          <a:xfrm>
            <a:off x="8236452" y="1580793"/>
            <a:ext cx="582713" cy="1403153"/>
            <a:chOff x="1497367" y="1603829"/>
            <a:chExt cx="582713" cy="1403153"/>
          </a:xfrm>
          <a:solidFill>
            <a:schemeClr val="bg1"/>
          </a:solidFill>
        </p:grpSpPr>
        <p:sp>
          <p:nvSpPr>
            <p:cNvPr id="27" name="文本框 26"/>
            <p:cNvSpPr txBox="1"/>
            <p:nvPr/>
          </p:nvSpPr>
          <p:spPr>
            <a:xfrm>
              <a:off x="1516488" y="1750003"/>
              <a:ext cx="553998" cy="1018498"/>
            </a:xfrm>
            <a:prstGeom prst="rect">
              <a:avLst/>
            </a:prstGeom>
            <a:noFill/>
          </p:spPr>
          <p:txBody>
            <a:bodyPr vert="eaVert" wrap="square" rtlCol="0">
              <a:spAutoFit/>
            </a:bodyPr>
            <a:lstStyle/>
            <a:p>
              <a:pPr algn="r"/>
              <a:r>
                <a:rPr lang="zh-CN" altLang="en-US" sz="2400" b="1" spc="600" dirty="0" smtClean="0">
                  <a:solidFill>
                    <a:srgbClr val="9AACC6"/>
                  </a:solidFill>
                  <a:latin typeface="+mj-ea"/>
                  <a:ea typeface="+mj-ea"/>
                </a:rPr>
                <a:t>翠罗</a:t>
              </a:r>
              <a:endParaRPr lang="zh-CN" altLang="en-US" sz="2400" b="1" spc="600" dirty="0">
                <a:solidFill>
                  <a:srgbClr val="9AACC6"/>
                </a:solidFill>
                <a:effectLst/>
                <a:latin typeface="+mj-ea"/>
                <a:ea typeface="+mj-ea"/>
              </a:endParaRPr>
            </a:p>
          </p:txBody>
        </p:sp>
        <p:cxnSp>
          <p:nvCxnSpPr>
            <p:cNvPr id="28" name="直接连接符 27"/>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524761" y="160382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flipH="1" flipV="1">
            <a:off x="1872063" y="4237319"/>
            <a:ext cx="4401634" cy="37138"/>
          </a:xfrm>
          <a:prstGeom prst="line">
            <a:avLst/>
          </a:prstGeom>
          <a:noFill/>
          <a:ln w="6350">
            <a:solidFill>
              <a:schemeClr val="tx1">
                <a:lumMod val="50000"/>
                <a:lumOff val="50000"/>
              </a:schemeClr>
            </a:solidFill>
            <a:prstDash val="dash"/>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cxnSp>
      <p:sp>
        <p:nvSpPr>
          <p:cNvPr id="31" name="文本框 30"/>
          <p:cNvSpPr txBox="1"/>
          <p:nvPr/>
        </p:nvSpPr>
        <p:spPr>
          <a:xfrm>
            <a:off x="1691933" y="3837209"/>
            <a:ext cx="2242609" cy="400110"/>
          </a:xfrm>
          <a:prstGeom prst="rect">
            <a:avLst/>
          </a:prstGeom>
          <a:noFill/>
        </p:spPr>
        <p:txBody>
          <a:bodyPr wrap="square" rtlCol="0">
            <a:spAutoFit/>
          </a:bodyPr>
          <a:lstStyle/>
          <a:p>
            <a:pPr algn="ctr"/>
            <a:r>
              <a:rPr lang="zh-CN" altLang="en-US" sz="2000" spc="300" dirty="0">
                <a:solidFill>
                  <a:schemeClr val="tx1">
                    <a:lumMod val="90000"/>
                    <a:lumOff val="10000"/>
                  </a:schemeClr>
                </a:solidFill>
                <a:latin typeface="+mj-ea"/>
                <a:ea typeface="+mj-ea"/>
              </a:rPr>
              <a:t>寒夜客来茶当酒</a:t>
            </a:r>
            <a:endParaRPr lang="zh-CN" altLang="en-US" sz="2000" b="1" spc="300" dirty="0">
              <a:solidFill>
                <a:srgbClr val="171E28"/>
              </a:solidFill>
              <a:latin typeface="+mj-ea"/>
              <a:ea typeface="+mj-ea"/>
            </a:endParaRPr>
          </a:p>
        </p:txBody>
      </p:sp>
      <p:sp>
        <p:nvSpPr>
          <p:cNvPr id="32" name="矩形 31"/>
          <p:cNvSpPr/>
          <p:nvPr/>
        </p:nvSpPr>
        <p:spPr>
          <a:xfrm>
            <a:off x="1716709" y="4439916"/>
            <a:ext cx="3914389" cy="1270476"/>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frock was of light silk, and clung to her with wet, and her feet were protected merely by thin slippers; add to this a deep cut under one ear, which only the cold prevented from bleeding profusely, a white face scratched and bruised, and a frame hardly</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72620487"/>
      </p:ext>
    </p:extLst>
  </p:cSld>
  <p:clrMapOvr>
    <a:masterClrMapping/>
  </p:clrMapOvr>
  <mc:AlternateContent xmlns:mc="http://schemas.openxmlformats.org/markup-compatibility/2006" xmlns:p14="http://schemas.microsoft.com/office/powerpoint/2010/main">
    <mc:Choice Requires="p14">
      <p:transition spd="slow" p14:dur="1200" advTm="1000">
        <p14:prism/>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p:tgtEl>
                                          <p:spTgt spid="78"/>
                                        </p:tgtEl>
                                        <p:attrNameLst>
                                          <p:attrName>ppt_x</p:attrName>
                                        </p:attrNameLst>
                                      </p:cBhvr>
                                      <p:tavLst>
                                        <p:tav tm="0">
                                          <p:val>
                                            <p:strVal val="#ppt_x+#ppt_w*1.125000"/>
                                          </p:val>
                                        </p:tav>
                                        <p:tav tm="100000">
                                          <p:val>
                                            <p:strVal val="#ppt_x"/>
                                          </p:val>
                                        </p:tav>
                                      </p:tavLst>
                                    </p:anim>
                                    <p:animEffect transition="in" filter="wipe(left)">
                                      <p:cBhvr>
                                        <p:cTn id="8" dur="500"/>
                                        <p:tgtEl>
                                          <p:spTgt spid="78"/>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p:tgtEl>
                                          <p:spTgt spid="77"/>
                                        </p:tgtEl>
                                        <p:attrNameLst>
                                          <p:attrName>ppt_x</p:attrName>
                                        </p:attrNameLst>
                                      </p:cBhvr>
                                      <p:tavLst>
                                        <p:tav tm="0">
                                          <p:val>
                                            <p:strVal val="#ppt_x-#ppt_w*1.125000"/>
                                          </p:val>
                                        </p:tav>
                                        <p:tav tm="100000">
                                          <p:val>
                                            <p:strVal val="#ppt_x"/>
                                          </p:val>
                                        </p:tav>
                                      </p:tavLst>
                                    </p:anim>
                                    <p:animEffect transition="in" filter="wipe(right)">
                                      <p:cBhvr>
                                        <p:cTn id="12" dur="500"/>
                                        <p:tgtEl>
                                          <p:spTgt spid="77"/>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 calcmode="lin" valueType="num">
                                      <p:cBhvr additive="base">
                                        <p:cTn id="16" dur="500"/>
                                        <p:tgtEl>
                                          <p:spTgt spid="67"/>
                                        </p:tgtEl>
                                        <p:attrNameLst>
                                          <p:attrName>ppt_y</p:attrName>
                                        </p:attrNameLst>
                                      </p:cBhvr>
                                      <p:tavLst>
                                        <p:tav tm="0">
                                          <p:val>
                                            <p:strVal val="#ppt_y+#ppt_h*1.125000"/>
                                          </p:val>
                                        </p:tav>
                                        <p:tav tm="100000">
                                          <p:val>
                                            <p:strVal val="#ppt_y"/>
                                          </p:val>
                                        </p:tav>
                                      </p:tavLst>
                                    </p:anim>
                                    <p:animEffect transition="in" filter="wipe(up)">
                                      <p:cBhvr>
                                        <p:cTn id="17" dur="500"/>
                                        <p:tgtEl>
                                          <p:spTgt spid="67"/>
                                        </p:tgtEl>
                                      </p:cBhvr>
                                    </p:animEffect>
                                  </p:childTnLst>
                                </p:cTn>
                              </p:par>
                              <p:par>
                                <p:cTn id="18" presetID="10" presetClass="entr" presetSubtype="0" fill="hold" nodeType="withEffect">
                                  <p:stCondLst>
                                    <p:cond delay="425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47" presetClass="entr" presetSubtype="0" fill="hold" grpId="0" nodeType="withEffect">
                                  <p:stCondLst>
                                    <p:cond delay="75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21" presetClass="entr" presetSubtype="1" fill="hold" nodeType="withEffect">
                                  <p:stCondLst>
                                    <p:cond delay="250"/>
                                  </p:stCondLst>
                                  <p:childTnLst>
                                    <p:set>
                                      <p:cBhvr>
                                        <p:cTn id="27" dur="1" fill="hold">
                                          <p:stCondLst>
                                            <p:cond delay="0"/>
                                          </p:stCondLst>
                                        </p:cTn>
                                        <p:tgtEl>
                                          <p:spTgt spid="30"/>
                                        </p:tgtEl>
                                        <p:attrNameLst>
                                          <p:attrName>style.visibility</p:attrName>
                                        </p:attrNameLst>
                                      </p:cBhvr>
                                      <p:to>
                                        <p:strVal val="visible"/>
                                      </p:to>
                                    </p:set>
                                    <p:animEffect transition="in" filter="wheel(1)">
                                      <p:cBhvr>
                                        <p:cTn id="28" dur="2000"/>
                                        <p:tgtEl>
                                          <p:spTgt spid="30"/>
                                        </p:tgtEl>
                                      </p:cBhvr>
                                    </p:animEffect>
                                  </p:childTnLst>
                                </p:cTn>
                              </p:par>
                              <p:par>
                                <p:cTn id="29" presetID="47" presetClass="entr" presetSubtype="0" fill="hold" grpId="0" nodeType="withEffect">
                                  <p:stCondLst>
                                    <p:cond delay="75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7" grpId="0" animBg="1"/>
      <p:bldGraphic spid="67" grpId="0">
        <p:bldAsOne/>
      </p:bldGraphic>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rot="10800000">
            <a:off x="8377646" y="1300079"/>
            <a:ext cx="2745081" cy="4428995"/>
          </a:xfrm>
          <a:prstGeom prst="rect">
            <a:avLst/>
          </a:prstGeom>
          <a:solidFill>
            <a:schemeClr val="tx1">
              <a:lumMod val="10000"/>
              <a:lumOff val="90000"/>
            </a:schemeClr>
          </a:solidFill>
          <a:ln>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68"/>
          <p:cNvSpPr/>
          <p:nvPr/>
        </p:nvSpPr>
        <p:spPr>
          <a:xfrm>
            <a:off x="8372570" y="518634"/>
            <a:ext cx="2757780" cy="2478391"/>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982853" y="2158665"/>
            <a:ext cx="1816327" cy="1279581"/>
          </a:xfrm>
          <a:prstGeom prst="rect">
            <a:avLst/>
          </a:prstGeom>
          <a:noFill/>
        </p:spPr>
        <p:txBody>
          <a:bodyPr wrap="square" rtlCol="0">
            <a:spAutoFit/>
          </a:bodyPr>
          <a:lstStyle/>
          <a:p>
            <a:pPr latinLnBrk="1">
              <a:lnSpc>
                <a:spcPct val="130000"/>
              </a:lnSpc>
            </a:pPr>
            <a:r>
              <a:rPr lang="en-US" altLang="zh-CN" sz="6600" dirty="0" smtClean="0">
                <a:solidFill>
                  <a:schemeClr val="tx1">
                    <a:lumMod val="90000"/>
                    <a:lumOff val="10000"/>
                  </a:schemeClr>
                </a:solidFill>
                <a:latin typeface="Advent Pro" panose="02000506040000020004" pitchFamily="2" charset="0"/>
                <a:ea typeface="微软雅黑 Light" panose="020B0502040204020203" pitchFamily="34" charset="-122"/>
              </a:rPr>
              <a:t>90%</a:t>
            </a:r>
            <a:endParaRPr lang="zh-CN" altLang="en-US" sz="6600" dirty="0">
              <a:solidFill>
                <a:schemeClr val="tx1">
                  <a:lumMod val="90000"/>
                  <a:lumOff val="10000"/>
                </a:schemeClr>
              </a:solidFill>
              <a:latin typeface="Advent Pro" panose="02000506040000020004" pitchFamily="2" charset="0"/>
              <a:ea typeface="微软雅黑 Light" panose="020B0502040204020203" pitchFamily="34" charset="-122"/>
            </a:endParaRPr>
          </a:p>
        </p:txBody>
      </p:sp>
      <p:sp>
        <p:nvSpPr>
          <p:cNvPr id="5" name="文本框 4"/>
          <p:cNvSpPr txBox="1"/>
          <p:nvPr/>
        </p:nvSpPr>
        <p:spPr>
          <a:xfrm>
            <a:off x="8681911" y="3998509"/>
            <a:ext cx="2324253" cy="1030410"/>
          </a:xfrm>
          <a:prstGeom prst="rect">
            <a:avLst/>
          </a:prstGeom>
          <a:noFill/>
        </p:spPr>
        <p:txBody>
          <a:bodyPr wrap="square" rtlCol="0">
            <a:spAutoFit/>
          </a:bodyPr>
          <a:lstStyle/>
          <a:p>
            <a:pPr latinLnBrk="1">
              <a:lnSpc>
                <a:spcPct val="130000"/>
              </a:lnSpc>
            </a:pPr>
            <a:r>
              <a:rPr lang="en-US" altLang="zh-CN" sz="1200" dirty="0">
                <a:solidFill>
                  <a:schemeClr val="tx1">
                    <a:lumMod val="90000"/>
                    <a:lumOff val="10000"/>
                    <a:alpha val="60000"/>
                  </a:schemeClr>
                </a:solidFill>
                <a:latin typeface="微软雅黑 Light" panose="020B0502040204020203" pitchFamily="34" charset="-122"/>
                <a:ea typeface="微软雅黑 Light" panose="020B0502040204020203" pitchFamily="34" charset="-122"/>
              </a:rPr>
              <a:t>On the morning of a fine June day, my first bonny little nursling, and the last of the ancient Earnshaw stock, was born.</a:t>
            </a:r>
            <a:endParaRPr lang="zh-CN" altLang="en-US" sz="1200" dirty="0">
              <a:solidFill>
                <a:schemeClr val="tx1">
                  <a:lumMod val="90000"/>
                  <a:lumOff val="10000"/>
                  <a:alpha val="60000"/>
                </a:schemeClr>
              </a:solidFill>
              <a:latin typeface="微软雅黑 Light" panose="020B0502040204020203" pitchFamily="34" charset="-122"/>
              <a:ea typeface="微软雅黑 Light" panose="020B0502040204020203" pitchFamily="34" charset="-122"/>
            </a:endParaRPr>
          </a:p>
        </p:txBody>
      </p:sp>
      <p:grpSp>
        <p:nvGrpSpPr>
          <p:cNvPr id="4" name="组合 3"/>
          <p:cNvGrpSpPr/>
          <p:nvPr/>
        </p:nvGrpSpPr>
        <p:grpSpPr>
          <a:xfrm>
            <a:off x="7945120" y="1"/>
            <a:ext cx="3759200" cy="6052012"/>
            <a:chOff x="7914640" y="505047"/>
            <a:chExt cx="3759200" cy="6052012"/>
          </a:xfrm>
        </p:grpSpPr>
        <p:sp>
          <p:nvSpPr>
            <p:cNvPr id="2" name="矩形 1"/>
            <p:cNvSpPr/>
            <p:nvPr/>
          </p:nvSpPr>
          <p:spPr>
            <a:xfrm>
              <a:off x="7914640" y="505047"/>
              <a:ext cx="3759200" cy="1266704"/>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8275677" y="1439767"/>
              <a:ext cx="2890162" cy="5117292"/>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cxnSp>
        <p:nvCxnSpPr>
          <p:cNvPr id="68" name="直接连接符 67"/>
          <p:cNvCxnSpPr/>
          <p:nvPr/>
        </p:nvCxnSpPr>
        <p:spPr>
          <a:xfrm rot="10800000" flipH="1">
            <a:off x="8364381" y="1240906"/>
            <a:ext cx="2767871"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718084" y="1271726"/>
            <a:ext cx="858530" cy="85853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2807416" y="1271726"/>
            <a:ext cx="858530" cy="85853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2807416" y="2407589"/>
            <a:ext cx="858530" cy="1190382"/>
          </a:xfrm>
          <a:prstGeom prst="rect">
            <a:avLst/>
          </a:prstGeom>
          <a:solidFill>
            <a:srgbClr val="2A374A"/>
          </a:solid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3851257" y="2421877"/>
            <a:ext cx="858530" cy="85853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p:cNvSpPr txBox="1"/>
          <p:nvPr/>
        </p:nvSpPr>
        <p:spPr>
          <a:xfrm>
            <a:off x="2629513" y="4017544"/>
            <a:ext cx="1214336" cy="338554"/>
          </a:xfrm>
          <a:prstGeom prst="rect">
            <a:avLst/>
          </a:prstGeom>
          <a:noFill/>
        </p:spPr>
        <p:txBody>
          <a:bodyPr wrap="square" rtlCol="0">
            <a:spAutoFit/>
          </a:bodyPr>
          <a:lstStyle/>
          <a:p>
            <a:pPr algn="ctr"/>
            <a:r>
              <a:rPr lang="zh-CN" altLang="en-US" sz="1600" dirty="0" smtClean="0">
                <a:solidFill>
                  <a:schemeClr val="tx1">
                    <a:lumMod val="90000"/>
                    <a:lumOff val="10000"/>
                  </a:schemeClr>
                </a:solidFill>
                <a:latin typeface="+mj-ea"/>
                <a:ea typeface="+mj-ea"/>
              </a:rPr>
              <a:t>项目标题</a:t>
            </a:r>
            <a:endParaRPr lang="zh-CN" altLang="en-US" sz="1600" dirty="0">
              <a:solidFill>
                <a:schemeClr val="tx1">
                  <a:lumMod val="90000"/>
                  <a:lumOff val="10000"/>
                </a:schemeClr>
              </a:solidFill>
              <a:latin typeface="+mj-ea"/>
              <a:ea typeface="+mj-ea"/>
            </a:endParaRPr>
          </a:p>
        </p:txBody>
      </p:sp>
      <p:cxnSp>
        <p:nvCxnSpPr>
          <p:cNvPr id="124" name="直接连接符 123"/>
          <p:cNvCxnSpPr>
            <a:stCxn id="123" idx="2"/>
          </p:cNvCxnSpPr>
          <p:nvPr/>
        </p:nvCxnSpPr>
        <p:spPr>
          <a:xfrm>
            <a:off x="3236681" y="4356098"/>
            <a:ext cx="0" cy="2512062"/>
          </a:xfrm>
          <a:prstGeom prst="line">
            <a:avLst/>
          </a:prstGeom>
          <a:ln w="12700">
            <a:solidFill>
              <a:srgbClr val="B5C2D5"/>
            </a:solidFill>
          </a:ln>
        </p:spPr>
        <p:style>
          <a:lnRef idx="1">
            <a:schemeClr val="accent1"/>
          </a:lnRef>
          <a:fillRef idx="0">
            <a:schemeClr val="accent1"/>
          </a:fillRef>
          <a:effectRef idx="0">
            <a:schemeClr val="accent1"/>
          </a:effectRef>
          <a:fontRef idx="minor">
            <a:schemeClr val="tx1"/>
          </a:fontRef>
        </p:style>
      </p:cxnSp>
      <p:sp>
        <p:nvSpPr>
          <p:cNvPr id="125" name="矩形 124"/>
          <p:cNvSpPr/>
          <p:nvPr/>
        </p:nvSpPr>
        <p:spPr>
          <a:xfrm>
            <a:off x="1722814" y="5069587"/>
            <a:ext cx="2986973" cy="1052596"/>
          </a:xfrm>
          <a:prstGeom prst="rect">
            <a:avLst/>
          </a:prstGeom>
          <a:solidFill>
            <a:schemeClr val="bg1"/>
          </a:solidFill>
        </p:spPr>
        <p:txBody>
          <a:bodyPr wrap="square">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Joseph remained to hector over tenants and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labourers</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and because it was his vocation to be where he had plenty of wickedness to reprove</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59" name="文本框 58"/>
          <p:cNvSpPr txBox="1"/>
          <p:nvPr/>
        </p:nvSpPr>
        <p:spPr>
          <a:xfrm>
            <a:off x="6459549" y="1721918"/>
            <a:ext cx="1107996" cy="2550214"/>
          </a:xfrm>
          <a:prstGeom prst="rect">
            <a:avLst/>
          </a:prstGeom>
          <a:noFill/>
        </p:spPr>
        <p:txBody>
          <a:bodyPr vert="eaVert" wrap="square" rtlCol="0">
            <a:spAutoFit/>
          </a:bodyPr>
          <a:lstStyle/>
          <a:p>
            <a:pPr lvl="0" eaLnBrk="0" fontAlgn="base" hangingPunct="0">
              <a:lnSpc>
                <a:spcPct val="150000"/>
              </a:lnSpc>
              <a:spcBef>
                <a:spcPct val="0"/>
              </a:spcBef>
              <a:spcAft>
                <a:spcPct val="0"/>
              </a:spcAft>
            </a:pPr>
            <a:r>
              <a:rPr lang="zh-CN" altLang="zh-CN" sz="2000" spc="300" dirty="0">
                <a:solidFill>
                  <a:schemeClr val="tx1">
                    <a:lumMod val="90000"/>
                    <a:lumOff val="10000"/>
                  </a:schemeClr>
                </a:solidFill>
                <a:latin typeface="+mj-ea"/>
                <a:ea typeface="+mj-ea"/>
              </a:rPr>
              <a:t>小桥小店沽</a:t>
            </a:r>
            <a:r>
              <a:rPr lang="zh-CN" altLang="zh-CN" sz="2000" spc="300" dirty="0" smtClean="0">
                <a:solidFill>
                  <a:schemeClr val="tx1">
                    <a:lumMod val="90000"/>
                    <a:lumOff val="10000"/>
                  </a:schemeClr>
                </a:solidFill>
                <a:latin typeface="+mj-ea"/>
                <a:ea typeface="+mj-ea"/>
              </a:rPr>
              <a:t>洒</a:t>
            </a:r>
            <a:endParaRPr lang="en-US" altLang="zh-CN" sz="2000" spc="300" dirty="0" smtClean="0">
              <a:solidFill>
                <a:schemeClr val="tx1">
                  <a:lumMod val="90000"/>
                  <a:lumOff val="10000"/>
                </a:schemeClr>
              </a:solidFill>
              <a:latin typeface="+mj-ea"/>
              <a:ea typeface="+mj-ea"/>
            </a:endParaRPr>
          </a:p>
          <a:p>
            <a:pPr lvl="0" eaLnBrk="0" fontAlgn="base" hangingPunct="0">
              <a:lnSpc>
                <a:spcPct val="150000"/>
              </a:lnSpc>
              <a:spcBef>
                <a:spcPct val="0"/>
              </a:spcBef>
              <a:spcAft>
                <a:spcPct val="0"/>
              </a:spcAft>
            </a:pPr>
            <a:r>
              <a:rPr lang="en-US" altLang="zh-CN" sz="2000" spc="300" dirty="0">
                <a:solidFill>
                  <a:schemeClr val="tx1">
                    <a:lumMod val="90000"/>
                    <a:lumOff val="10000"/>
                  </a:schemeClr>
                </a:solidFill>
                <a:latin typeface="+mj-ea"/>
                <a:ea typeface="+mj-ea"/>
              </a:rPr>
              <a:t> </a:t>
            </a:r>
            <a:r>
              <a:rPr lang="en-US" altLang="zh-CN" sz="2000" spc="300" dirty="0" smtClean="0">
                <a:solidFill>
                  <a:schemeClr val="tx1">
                    <a:lumMod val="90000"/>
                    <a:lumOff val="10000"/>
                  </a:schemeClr>
                </a:solidFill>
                <a:latin typeface="+mj-ea"/>
                <a:ea typeface="+mj-ea"/>
              </a:rPr>
              <a:t>    </a:t>
            </a:r>
            <a:r>
              <a:rPr lang="zh-CN" altLang="zh-CN" sz="2000" spc="300" dirty="0" smtClean="0">
                <a:solidFill>
                  <a:schemeClr val="tx1">
                    <a:lumMod val="90000"/>
                    <a:lumOff val="10000"/>
                  </a:schemeClr>
                </a:solidFill>
                <a:latin typeface="+mj-ea"/>
                <a:ea typeface="+mj-ea"/>
              </a:rPr>
              <a:t>初</a:t>
            </a:r>
            <a:r>
              <a:rPr lang="zh-CN" altLang="zh-CN" sz="2000" spc="300" dirty="0">
                <a:solidFill>
                  <a:schemeClr val="tx1">
                    <a:lumMod val="90000"/>
                    <a:lumOff val="10000"/>
                  </a:schemeClr>
                </a:solidFill>
                <a:latin typeface="+mj-ea"/>
                <a:ea typeface="+mj-ea"/>
              </a:rPr>
              <a:t>火新烟煮茶 </a:t>
            </a:r>
          </a:p>
        </p:txBody>
      </p:sp>
      <p:sp>
        <p:nvSpPr>
          <p:cNvPr id="73" name="Freeform 766"/>
          <p:cNvSpPr>
            <a:spLocks noEditPoints="1"/>
          </p:cNvSpPr>
          <p:nvPr/>
        </p:nvSpPr>
        <p:spPr bwMode="auto">
          <a:xfrm>
            <a:off x="2058115" y="1581928"/>
            <a:ext cx="241300" cy="238125"/>
          </a:xfrm>
          <a:custGeom>
            <a:avLst/>
            <a:gdLst>
              <a:gd name="T0" fmla="*/ 0 w 144"/>
              <a:gd name="T1" fmla="*/ 0 h 142"/>
              <a:gd name="T2" fmla="*/ 19 w 144"/>
              <a:gd name="T3" fmla="*/ 0 h 142"/>
              <a:gd name="T4" fmla="*/ 19 w 144"/>
              <a:gd name="T5" fmla="*/ 132 h 142"/>
              <a:gd name="T6" fmla="*/ 144 w 144"/>
              <a:gd name="T7" fmla="*/ 132 h 142"/>
              <a:gd name="T8" fmla="*/ 144 w 144"/>
              <a:gd name="T9" fmla="*/ 142 h 142"/>
              <a:gd name="T10" fmla="*/ 19 w 144"/>
              <a:gd name="T11" fmla="*/ 142 h 142"/>
              <a:gd name="T12" fmla="*/ 0 w 144"/>
              <a:gd name="T13" fmla="*/ 142 h 142"/>
              <a:gd name="T14" fmla="*/ 0 w 144"/>
              <a:gd name="T15" fmla="*/ 132 h 142"/>
              <a:gd name="T16" fmla="*/ 0 w 144"/>
              <a:gd name="T17" fmla="*/ 0 h 142"/>
              <a:gd name="T18" fmla="*/ 0 w 144"/>
              <a:gd name="T19" fmla="*/ 0 h 142"/>
              <a:gd name="T20" fmla="*/ 26 w 144"/>
              <a:gd name="T21" fmla="*/ 40 h 142"/>
              <a:gd name="T22" fmla="*/ 111 w 144"/>
              <a:gd name="T23" fmla="*/ 40 h 142"/>
              <a:gd name="T24" fmla="*/ 111 w 144"/>
              <a:gd name="T25" fmla="*/ 26 h 142"/>
              <a:gd name="T26" fmla="*/ 26 w 144"/>
              <a:gd name="T27" fmla="*/ 26 h 142"/>
              <a:gd name="T28" fmla="*/ 26 w 144"/>
              <a:gd name="T29" fmla="*/ 40 h 142"/>
              <a:gd name="T30" fmla="*/ 26 w 144"/>
              <a:gd name="T31" fmla="*/ 40 h 142"/>
              <a:gd name="T32" fmla="*/ 26 w 144"/>
              <a:gd name="T33" fmla="*/ 49 h 142"/>
              <a:gd name="T34" fmla="*/ 137 w 144"/>
              <a:gd name="T35" fmla="*/ 49 h 142"/>
              <a:gd name="T36" fmla="*/ 137 w 144"/>
              <a:gd name="T37" fmla="*/ 45 h 142"/>
              <a:gd name="T38" fmla="*/ 26 w 144"/>
              <a:gd name="T39" fmla="*/ 45 h 142"/>
              <a:gd name="T40" fmla="*/ 26 w 144"/>
              <a:gd name="T41" fmla="*/ 49 h 142"/>
              <a:gd name="T42" fmla="*/ 26 w 144"/>
              <a:gd name="T43" fmla="*/ 49 h 142"/>
              <a:gd name="T44" fmla="*/ 26 w 144"/>
              <a:gd name="T45" fmla="*/ 73 h 142"/>
              <a:gd name="T46" fmla="*/ 66 w 144"/>
              <a:gd name="T47" fmla="*/ 73 h 142"/>
              <a:gd name="T48" fmla="*/ 66 w 144"/>
              <a:gd name="T49" fmla="*/ 59 h 142"/>
              <a:gd name="T50" fmla="*/ 26 w 144"/>
              <a:gd name="T51" fmla="*/ 59 h 142"/>
              <a:gd name="T52" fmla="*/ 26 w 144"/>
              <a:gd name="T53" fmla="*/ 73 h 142"/>
              <a:gd name="T54" fmla="*/ 26 w 144"/>
              <a:gd name="T55" fmla="*/ 73 h 142"/>
              <a:gd name="T56" fmla="*/ 26 w 144"/>
              <a:gd name="T57" fmla="*/ 85 h 142"/>
              <a:gd name="T58" fmla="*/ 78 w 144"/>
              <a:gd name="T59" fmla="*/ 85 h 142"/>
              <a:gd name="T60" fmla="*/ 78 w 144"/>
              <a:gd name="T61" fmla="*/ 78 h 142"/>
              <a:gd name="T62" fmla="*/ 26 w 144"/>
              <a:gd name="T63" fmla="*/ 78 h 142"/>
              <a:gd name="T64" fmla="*/ 26 w 144"/>
              <a:gd name="T65" fmla="*/ 85 h 142"/>
              <a:gd name="T66" fmla="*/ 26 w 144"/>
              <a:gd name="T67" fmla="*/ 85 h 142"/>
              <a:gd name="T68" fmla="*/ 26 w 144"/>
              <a:gd name="T69" fmla="*/ 106 h 142"/>
              <a:gd name="T70" fmla="*/ 90 w 144"/>
              <a:gd name="T71" fmla="*/ 106 h 142"/>
              <a:gd name="T72" fmla="*/ 90 w 144"/>
              <a:gd name="T73" fmla="*/ 94 h 142"/>
              <a:gd name="T74" fmla="*/ 26 w 144"/>
              <a:gd name="T75" fmla="*/ 94 h 142"/>
              <a:gd name="T76" fmla="*/ 26 w 144"/>
              <a:gd name="T77" fmla="*/ 106 h 142"/>
              <a:gd name="T78" fmla="*/ 26 w 144"/>
              <a:gd name="T79" fmla="*/ 106 h 142"/>
              <a:gd name="T80" fmla="*/ 26 w 144"/>
              <a:gd name="T81" fmla="*/ 118 h 142"/>
              <a:gd name="T82" fmla="*/ 111 w 144"/>
              <a:gd name="T83" fmla="*/ 118 h 142"/>
              <a:gd name="T84" fmla="*/ 111 w 144"/>
              <a:gd name="T85" fmla="*/ 111 h 142"/>
              <a:gd name="T86" fmla="*/ 26 w 144"/>
              <a:gd name="T87" fmla="*/ 111 h 142"/>
              <a:gd name="T88" fmla="*/ 26 w 144"/>
              <a:gd name="T89" fmla="*/ 11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4" h="142">
                <a:moveTo>
                  <a:pt x="0" y="0"/>
                </a:moveTo>
                <a:lnTo>
                  <a:pt x="19" y="0"/>
                </a:lnTo>
                <a:lnTo>
                  <a:pt x="19" y="132"/>
                </a:lnTo>
                <a:lnTo>
                  <a:pt x="144" y="132"/>
                </a:lnTo>
                <a:lnTo>
                  <a:pt x="144" y="142"/>
                </a:lnTo>
                <a:lnTo>
                  <a:pt x="19" y="142"/>
                </a:lnTo>
                <a:lnTo>
                  <a:pt x="0" y="142"/>
                </a:lnTo>
                <a:lnTo>
                  <a:pt x="0" y="132"/>
                </a:lnTo>
                <a:lnTo>
                  <a:pt x="0" y="0"/>
                </a:lnTo>
                <a:lnTo>
                  <a:pt x="0" y="0"/>
                </a:lnTo>
                <a:close/>
                <a:moveTo>
                  <a:pt x="26" y="40"/>
                </a:moveTo>
                <a:lnTo>
                  <a:pt x="111" y="40"/>
                </a:lnTo>
                <a:lnTo>
                  <a:pt x="111" y="26"/>
                </a:lnTo>
                <a:lnTo>
                  <a:pt x="26" y="26"/>
                </a:lnTo>
                <a:lnTo>
                  <a:pt x="26" y="40"/>
                </a:lnTo>
                <a:lnTo>
                  <a:pt x="26" y="40"/>
                </a:lnTo>
                <a:close/>
                <a:moveTo>
                  <a:pt x="26" y="49"/>
                </a:moveTo>
                <a:lnTo>
                  <a:pt x="137" y="49"/>
                </a:lnTo>
                <a:lnTo>
                  <a:pt x="137" y="45"/>
                </a:lnTo>
                <a:lnTo>
                  <a:pt x="26" y="45"/>
                </a:lnTo>
                <a:lnTo>
                  <a:pt x="26" y="49"/>
                </a:lnTo>
                <a:lnTo>
                  <a:pt x="26" y="49"/>
                </a:lnTo>
                <a:close/>
                <a:moveTo>
                  <a:pt x="26" y="73"/>
                </a:moveTo>
                <a:lnTo>
                  <a:pt x="66" y="73"/>
                </a:lnTo>
                <a:lnTo>
                  <a:pt x="66" y="59"/>
                </a:lnTo>
                <a:lnTo>
                  <a:pt x="26" y="59"/>
                </a:lnTo>
                <a:lnTo>
                  <a:pt x="26" y="73"/>
                </a:lnTo>
                <a:lnTo>
                  <a:pt x="26" y="73"/>
                </a:lnTo>
                <a:close/>
                <a:moveTo>
                  <a:pt x="26" y="85"/>
                </a:moveTo>
                <a:lnTo>
                  <a:pt x="78" y="85"/>
                </a:lnTo>
                <a:lnTo>
                  <a:pt x="78" y="78"/>
                </a:lnTo>
                <a:lnTo>
                  <a:pt x="26" y="78"/>
                </a:lnTo>
                <a:lnTo>
                  <a:pt x="26" y="85"/>
                </a:lnTo>
                <a:lnTo>
                  <a:pt x="26" y="85"/>
                </a:lnTo>
                <a:close/>
                <a:moveTo>
                  <a:pt x="26" y="106"/>
                </a:moveTo>
                <a:lnTo>
                  <a:pt x="90" y="106"/>
                </a:lnTo>
                <a:lnTo>
                  <a:pt x="90" y="94"/>
                </a:lnTo>
                <a:lnTo>
                  <a:pt x="26" y="94"/>
                </a:lnTo>
                <a:lnTo>
                  <a:pt x="26" y="106"/>
                </a:lnTo>
                <a:lnTo>
                  <a:pt x="26" y="106"/>
                </a:lnTo>
                <a:close/>
                <a:moveTo>
                  <a:pt x="26" y="118"/>
                </a:moveTo>
                <a:lnTo>
                  <a:pt x="111" y="118"/>
                </a:lnTo>
                <a:lnTo>
                  <a:pt x="111" y="111"/>
                </a:lnTo>
                <a:lnTo>
                  <a:pt x="26" y="111"/>
                </a:lnTo>
                <a:lnTo>
                  <a:pt x="26" y="118"/>
                </a:lnTo>
                <a:close/>
              </a:path>
            </a:pathLst>
          </a:custGeom>
          <a:solidFill>
            <a:schemeClr val="tx1">
              <a:lumMod val="90000"/>
              <a:lumOff val="10000"/>
            </a:schemeClr>
          </a:solidFill>
          <a:ln>
            <a:noFill/>
          </a:ln>
          <a:extLst/>
        </p:spPr>
        <p:txBody>
          <a:bodyPr lIns="34290" tIns="17145" rIns="34290" bIns="17145"/>
          <a:lstStyle/>
          <a:p>
            <a:pPr algn="ctr">
              <a:defRPr/>
            </a:pPr>
            <a:endParaRPr lang="zh-CN" altLang="en-US" sz="675" kern="0"/>
          </a:p>
        </p:txBody>
      </p:sp>
      <p:sp>
        <p:nvSpPr>
          <p:cNvPr id="76" name="Freeform 675"/>
          <p:cNvSpPr>
            <a:spLocks noEditPoints="1"/>
          </p:cNvSpPr>
          <p:nvPr/>
        </p:nvSpPr>
        <p:spPr bwMode="auto">
          <a:xfrm>
            <a:off x="3187231" y="1566470"/>
            <a:ext cx="147638" cy="246856"/>
          </a:xfrm>
          <a:custGeom>
            <a:avLst/>
            <a:gdLst>
              <a:gd name="T0" fmla="*/ 20 w 41"/>
              <a:gd name="T1" fmla="*/ 0 h 69"/>
              <a:gd name="T2" fmla="*/ 41 w 41"/>
              <a:gd name="T3" fmla="*/ 16 h 69"/>
              <a:gd name="T4" fmla="*/ 35 w 41"/>
              <a:gd name="T5" fmla="*/ 40 h 69"/>
              <a:gd name="T6" fmla="*/ 32 w 41"/>
              <a:gd name="T7" fmla="*/ 47 h 69"/>
              <a:gd name="T8" fmla="*/ 33 w 41"/>
              <a:gd name="T9" fmla="*/ 49 h 69"/>
              <a:gd name="T10" fmla="*/ 33 w 41"/>
              <a:gd name="T11" fmla="*/ 49 h 69"/>
              <a:gd name="T12" fmla="*/ 30 w 41"/>
              <a:gd name="T13" fmla="*/ 53 h 69"/>
              <a:gd name="T14" fmla="*/ 11 w 41"/>
              <a:gd name="T15" fmla="*/ 55 h 69"/>
              <a:gd name="T16" fmla="*/ 7 w 41"/>
              <a:gd name="T17" fmla="*/ 51 h 69"/>
              <a:gd name="T18" fmla="*/ 7 w 41"/>
              <a:gd name="T19" fmla="*/ 51 h 69"/>
              <a:gd name="T20" fmla="*/ 8 w 41"/>
              <a:gd name="T21" fmla="*/ 49 h 69"/>
              <a:gd name="T22" fmla="*/ 8 w 41"/>
              <a:gd name="T23" fmla="*/ 48 h 69"/>
              <a:gd name="T24" fmla="*/ 5 w 41"/>
              <a:gd name="T25" fmla="*/ 39 h 69"/>
              <a:gd name="T26" fmla="*/ 0 w 41"/>
              <a:gd name="T27" fmla="*/ 17 h 69"/>
              <a:gd name="T28" fmla="*/ 20 w 41"/>
              <a:gd name="T29" fmla="*/ 0 h 69"/>
              <a:gd name="T30" fmla="*/ 17 w 41"/>
              <a:gd name="T31" fmla="*/ 45 h 69"/>
              <a:gd name="T32" fmla="*/ 12 w 41"/>
              <a:gd name="T33" fmla="*/ 29 h 69"/>
              <a:gd name="T34" fmla="*/ 12 w 41"/>
              <a:gd name="T35" fmla="*/ 27 h 69"/>
              <a:gd name="T36" fmla="*/ 13 w 41"/>
              <a:gd name="T37" fmla="*/ 27 h 69"/>
              <a:gd name="T38" fmla="*/ 28 w 41"/>
              <a:gd name="T39" fmla="*/ 27 h 69"/>
              <a:gd name="T40" fmla="*/ 29 w 41"/>
              <a:gd name="T41" fmla="*/ 27 h 69"/>
              <a:gd name="T42" fmla="*/ 29 w 41"/>
              <a:gd name="T43" fmla="*/ 29 h 69"/>
              <a:gd name="T44" fmla="*/ 25 w 41"/>
              <a:gd name="T45" fmla="*/ 45 h 69"/>
              <a:gd name="T46" fmla="*/ 26 w 41"/>
              <a:gd name="T47" fmla="*/ 45 h 69"/>
              <a:gd name="T48" fmla="*/ 29 w 41"/>
              <a:gd name="T49" fmla="*/ 37 h 69"/>
              <a:gd name="T50" fmla="*/ 35 w 41"/>
              <a:gd name="T51" fmla="*/ 16 h 69"/>
              <a:gd name="T52" fmla="*/ 20 w 41"/>
              <a:gd name="T53" fmla="*/ 6 h 69"/>
              <a:gd name="T54" fmla="*/ 6 w 41"/>
              <a:gd name="T55" fmla="*/ 17 h 69"/>
              <a:gd name="T56" fmla="*/ 12 w 41"/>
              <a:gd name="T57" fmla="*/ 37 h 69"/>
              <a:gd name="T58" fmla="*/ 14 w 41"/>
              <a:gd name="T59" fmla="*/ 45 h 69"/>
              <a:gd name="T60" fmla="*/ 17 w 41"/>
              <a:gd name="T61" fmla="*/ 45 h 69"/>
              <a:gd name="T62" fmla="*/ 23 w 41"/>
              <a:gd name="T63" fmla="*/ 45 h 69"/>
              <a:gd name="T64" fmla="*/ 27 w 41"/>
              <a:gd name="T65" fmla="*/ 29 h 69"/>
              <a:gd name="T66" fmla="*/ 14 w 41"/>
              <a:gd name="T67" fmla="*/ 29 h 69"/>
              <a:gd name="T68" fmla="*/ 19 w 41"/>
              <a:gd name="T69" fmla="*/ 45 h 69"/>
              <a:gd name="T70" fmla="*/ 23 w 41"/>
              <a:gd name="T71" fmla="*/ 45 h 69"/>
              <a:gd name="T72" fmla="*/ 25 w 41"/>
              <a:gd name="T73" fmla="*/ 63 h 69"/>
              <a:gd name="T74" fmla="*/ 25 w 41"/>
              <a:gd name="T75" fmla="*/ 64 h 69"/>
              <a:gd name="T76" fmla="*/ 21 w 41"/>
              <a:gd name="T77" fmla="*/ 69 h 69"/>
              <a:gd name="T78" fmla="*/ 16 w 41"/>
              <a:gd name="T79" fmla="*/ 64 h 69"/>
              <a:gd name="T80" fmla="*/ 16 w 41"/>
              <a:gd name="T81" fmla="*/ 63 h 69"/>
              <a:gd name="T82" fmla="*/ 11 w 41"/>
              <a:gd name="T83" fmla="*/ 64 h 69"/>
              <a:gd name="T84" fmla="*/ 7 w 41"/>
              <a:gd name="T85" fmla="*/ 61 h 69"/>
              <a:gd name="T86" fmla="*/ 7 w 41"/>
              <a:gd name="T87" fmla="*/ 61 h 69"/>
              <a:gd name="T88" fmla="*/ 11 w 41"/>
              <a:gd name="T89" fmla="*/ 57 h 69"/>
              <a:gd name="T90" fmla="*/ 30 w 41"/>
              <a:gd name="T91" fmla="*/ 55 h 69"/>
              <a:gd name="T92" fmla="*/ 33 w 41"/>
              <a:gd name="T93" fmla="*/ 58 h 69"/>
              <a:gd name="T94" fmla="*/ 33 w 41"/>
              <a:gd name="T95" fmla="*/ 58 h 69"/>
              <a:gd name="T96" fmla="*/ 30 w 41"/>
              <a:gd name="T97" fmla="*/ 62 h 69"/>
              <a:gd name="T98" fmla="*/ 25 w 41"/>
              <a:gd name="T9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69">
                <a:moveTo>
                  <a:pt x="20" y="0"/>
                </a:moveTo>
                <a:cubicBezTo>
                  <a:pt x="37" y="0"/>
                  <a:pt x="41" y="7"/>
                  <a:pt x="41" y="16"/>
                </a:cubicBezTo>
                <a:cubicBezTo>
                  <a:pt x="41" y="24"/>
                  <a:pt x="38" y="33"/>
                  <a:pt x="35" y="40"/>
                </a:cubicBezTo>
                <a:cubicBezTo>
                  <a:pt x="34" y="43"/>
                  <a:pt x="33" y="45"/>
                  <a:pt x="32" y="47"/>
                </a:cubicBezTo>
                <a:cubicBezTo>
                  <a:pt x="33" y="47"/>
                  <a:pt x="33" y="48"/>
                  <a:pt x="33" y="49"/>
                </a:cubicBezTo>
                <a:cubicBezTo>
                  <a:pt x="33" y="49"/>
                  <a:pt x="33" y="49"/>
                  <a:pt x="33" y="49"/>
                </a:cubicBezTo>
                <a:cubicBezTo>
                  <a:pt x="33" y="51"/>
                  <a:pt x="32" y="53"/>
                  <a:pt x="30" y="53"/>
                </a:cubicBezTo>
                <a:cubicBezTo>
                  <a:pt x="11" y="55"/>
                  <a:pt x="11" y="55"/>
                  <a:pt x="11" y="55"/>
                </a:cubicBezTo>
                <a:cubicBezTo>
                  <a:pt x="9" y="55"/>
                  <a:pt x="7" y="53"/>
                  <a:pt x="7" y="51"/>
                </a:cubicBezTo>
                <a:cubicBezTo>
                  <a:pt x="7" y="51"/>
                  <a:pt x="7" y="51"/>
                  <a:pt x="7" y="51"/>
                </a:cubicBezTo>
                <a:cubicBezTo>
                  <a:pt x="7" y="50"/>
                  <a:pt x="8" y="50"/>
                  <a:pt x="8" y="49"/>
                </a:cubicBezTo>
                <a:cubicBezTo>
                  <a:pt x="8" y="48"/>
                  <a:pt x="8" y="48"/>
                  <a:pt x="8" y="48"/>
                </a:cubicBezTo>
                <a:cubicBezTo>
                  <a:pt x="8" y="47"/>
                  <a:pt x="7" y="43"/>
                  <a:pt x="5" y="39"/>
                </a:cubicBezTo>
                <a:cubicBezTo>
                  <a:pt x="3" y="32"/>
                  <a:pt x="0" y="24"/>
                  <a:pt x="0" y="17"/>
                </a:cubicBezTo>
                <a:cubicBezTo>
                  <a:pt x="0" y="7"/>
                  <a:pt x="4" y="0"/>
                  <a:pt x="20" y="0"/>
                </a:cubicBezTo>
                <a:close/>
                <a:moveTo>
                  <a:pt x="17" y="45"/>
                </a:moveTo>
                <a:cubicBezTo>
                  <a:pt x="12" y="29"/>
                  <a:pt x="12" y="29"/>
                  <a:pt x="12" y="29"/>
                </a:cubicBezTo>
                <a:cubicBezTo>
                  <a:pt x="12" y="27"/>
                  <a:pt x="12" y="27"/>
                  <a:pt x="12" y="27"/>
                </a:cubicBezTo>
                <a:cubicBezTo>
                  <a:pt x="13" y="27"/>
                  <a:pt x="13" y="27"/>
                  <a:pt x="13" y="27"/>
                </a:cubicBezTo>
                <a:cubicBezTo>
                  <a:pt x="28" y="27"/>
                  <a:pt x="28" y="27"/>
                  <a:pt x="28" y="27"/>
                </a:cubicBezTo>
                <a:cubicBezTo>
                  <a:pt x="29" y="27"/>
                  <a:pt x="29" y="27"/>
                  <a:pt x="29" y="27"/>
                </a:cubicBezTo>
                <a:cubicBezTo>
                  <a:pt x="29" y="29"/>
                  <a:pt x="29" y="29"/>
                  <a:pt x="29" y="29"/>
                </a:cubicBezTo>
                <a:cubicBezTo>
                  <a:pt x="25" y="45"/>
                  <a:pt x="25" y="45"/>
                  <a:pt x="25" y="45"/>
                </a:cubicBezTo>
                <a:cubicBezTo>
                  <a:pt x="26" y="45"/>
                  <a:pt x="26" y="45"/>
                  <a:pt x="26" y="45"/>
                </a:cubicBezTo>
                <a:cubicBezTo>
                  <a:pt x="27" y="43"/>
                  <a:pt x="28" y="40"/>
                  <a:pt x="29" y="37"/>
                </a:cubicBezTo>
                <a:cubicBezTo>
                  <a:pt x="31" y="31"/>
                  <a:pt x="35" y="23"/>
                  <a:pt x="35" y="16"/>
                </a:cubicBezTo>
                <a:cubicBezTo>
                  <a:pt x="35" y="11"/>
                  <a:pt x="31" y="6"/>
                  <a:pt x="20" y="6"/>
                </a:cubicBezTo>
                <a:cubicBezTo>
                  <a:pt x="10" y="6"/>
                  <a:pt x="6" y="11"/>
                  <a:pt x="6" y="17"/>
                </a:cubicBezTo>
                <a:cubicBezTo>
                  <a:pt x="6" y="23"/>
                  <a:pt x="9" y="31"/>
                  <a:pt x="12" y="37"/>
                </a:cubicBezTo>
                <a:cubicBezTo>
                  <a:pt x="13" y="40"/>
                  <a:pt x="14" y="42"/>
                  <a:pt x="14" y="45"/>
                </a:cubicBezTo>
                <a:cubicBezTo>
                  <a:pt x="17" y="45"/>
                  <a:pt x="17" y="45"/>
                  <a:pt x="17" y="45"/>
                </a:cubicBezTo>
                <a:close/>
                <a:moveTo>
                  <a:pt x="23" y="45"/>
                </a:moveTo>
                <a:cubicBezTo>
                  <a:pt x="27" y="29"/>
                  <a:pt x="27" y="29"/>
                  <a:pt x="27" y="29"/>
                </a:cubicBezTo>
                <a:cubicBezTo>
                  <a:pt x="14" y="29"/>
                  <a:pt x="14" y="29"/>
                  <a:pt x="14" y="29"/>
                </a:cubicBezTo>
                <a:cubicBezTo>
                  <a:pt x="19" y="45"/>
                  <a:pt x="19" y="45"/>
                  <a:pt x="19" y="45"/>
                </a:cubicBezTo>
                <a:cubicBezTo>
                  <a:pt x="23" y="45"/>
                  <a:pt x="23" y="45"/>
                  <a:pt x="23" y="45"/>
                </a:cubicBezTo>
                <a:close/>
                <a:moveTo>
                  <a:pt x="25" y="63"/>
                </a:moveTo>
                <a:cubicBezTo>
                  <a:pt x="25" y="63"/>
                  <a:pt x="25" y="63"/>
                  <a:pt x="25" y="64"/>
                </a:cubicBezTo>
                <a:cubicBezTo>
                  <a:pt x="25" y="66"/>
                  <a:pt x="23" y="69"/>
                  <a:pt x="21" y="69"/>
                </a:cubicBezTo>
                <a:cubicBezTo>
                  <a:pt x="18" y="69"/>
                  <a:pt x="16" y="66"/>
                  <a:pt x="16" y="64"/>
                </a:cubicBezTo>
                <a:cubicBezTo>
                  <a:pt x="16" y="64"/>
                  <a:pt x="16" y="63"/>
                  <a:pt x="16" y="63"/>
                </a:cubicBezTo>
                <a:cubicBezTo>
                  <a:pt x="11" y="64"/>
                  <a:pt x="11" y="64"/>
                  <a:pt x="11" y="64"/>
                </a:cubicBezTo>
                <a:cubicBezTo>
                  <a:pt x="9" y="64"/>
                  <a:pt x="7" y="62"/>
                  <a:pt x="7" y="61"/>
                </a:cubicBezTo>
                <a:cubicBezTo>
                  <a:pt x="7" y="61"/>
                  <a:pt x="7" y="61"/>
                  <a:pt x="7" y="61"/>
                </a:cubicBezTo>
                <a:cubicBezTo>
                  <a:pt x="7" y="59"/>
                  <a:pt x="9" y="57"/>
                  <a:pt x="11" y="57"/>
                </a:cubicBezTo>
                <a:cubicBezTo>
                  <a:pt x="30" y="55"/>
                  <a:pt x="30" y="55"/>
                  <a:pt x="30" y="55"/>
                </a:cubicBezTo>
                <a:cubicBezTo>
                  <a:pt x="32" y="55"/>
                  <a:pt x="33" y="56"/>
                  <a:pt x="33" y="58"/>
                </a:cubicBezTo>
                <a:cubicBezTo>
                  <a:pt x="33" y="58"/>
                  <a:pt x="33" y="58"/>
                  <a:pt x="33" y="58"/>
                </a:cubicBezTo>
                <a:cubicBezTo>
                  <a:pt x="33" y="60"/>
                  <a:pt x="32" y="62"/>
                  <a:pt x="30" y="62"/>
                </a:cubicBezTo>
                <a:lnTo>
                  <a:pt x="25" y="63"/>
                </a:lnTo>
                <a:close/>
              </a:path>
            </a:pathLst>
          </a:custGeom>
          <a:solidFill>
            <a:schemeClr val="tx1">
              <a:lumMod val="90000"/>
              <a:lumOff val="10000"/>
            </a:schemeClr>
          </a:solidFill>
          <a:ln>
            <a:noFill/>
          </a:ln>
          <a:extLst/>
        </p:spPr>
        <p:txBody>
          <a:bodyPr lIns="34290" tIns="17145" rIns="34290" bIns="17145"/>
          <a:lstStyle/>
          <a:p>
            <a:pPr algn="ctr">
              <a:defRPr/>
            </a:pPr>
            <a:endParaRPr lang="zh-CN" altLang="en-US" sz="675" kern="0"/>
          </a:p>
        </p:txBody>
      </p:sp>
      <p:sp>
        <p:nvSpPr>
          <p:cNvPr id="127" name="Freeform 706"/>
          <p:cNvSpPr>
            <a:spLocks noEditPoints="1"/>
          </p:cNvSpPr>
          <p:nvPr/>
        </p:nvSpPr>
        <p:spPr bwMode="auto">
          <a:xfrm>
            <a:off x="3146987" y="2798455"/>
            <a:ext cx="219075" cy="245269"/>
          </a:xfrm>
          <a:custGeom>
            <a:avLst/>
            <a:gdLst>
              <a:gd name="T0" fmla="*/ 17 w 59"/>
              <a:gd name="T1" fmla="*/ 58 h 66"/>
              <a:gd name="T2" fmla="*/ 26 w 59"/>
              <a:gd name="T3" fmla="*/ 44 h 66"/>
              <a:gd name="T4" fmla="*/ 24 w 59"/>
              <a:gd name="T5" fmla="*/ 44 h 66"/>
              <a:gd name="T6" fmla="*/ 24 w 59"/>
              <a:gd name="T7" fmla="*/ 40 h 66"/>
              <a:gd name="T8" fmla="*/ 36 w 59"/>
              <a:gd name="T9" fmla="*/ 40 h 66"/>
              <a:gd name="T10" fmla="*/ 36 w 59"/>
              <a:gd name="T11" fmla="*/ 44 h 66"/>
              <a:gd name="T12" fmla="*/ 34 w 59"/>
              <a:gd name="T13" fmla="*/ 44 h 66"/>
              <a:gd name="T14" fmla="*/ 43 w 59"/>
              <a:gd name="T15" fmla="*/ 58 h 66"/>
              <a:gd name="T16" fmla="*/ 50 w 59"/>
              <a:gd name="T17" fmla="*/ 58 h 66"/>
              <a:gd name="T18" fmla="*/ 50 w 59"/>
              <a:gd name="T19" fmla="*/ 66 h 66"/>
              <a:gd name="T20" fmla="*/ 11 w 59"/>
              <a:gd name="T21" fmla="*/ 66 h 66"/>
              <a:gd name="T22" fmla="*/ 11 w 59"/>
              <a:gd name="T23" fmla="*/ 58 h 66"/>
              <a:gd name="T24" fmla="*/ 17 w 59"/>
              <a:gd name="T25" fmla="*/ 58 h 66"/>
              <a:gd name="T26" fmla="*/ 24 w 59"/>
              <a:gd name="T27" fmla="*/ 6 h 66"/>
              <a:gd name="T28" fmla="*/ 23 w 59"/>
              <a:gd name="T29" fmla="*/ 31 h 66"/>
              <a:gd name="T30" fmla="*/ 22 w 59"/>
              <a:gd name="T31" fmla="*/ 34 h 66"/>
              <a:gd name="T32" fmla="*/ 18 w 59"/>
              <a:gd name="T33" fmla="*/ 32 h 66"/>
              <a:gd name="T34" fmla="*/ 16 w 59"/>
              <a:gd name="T35" fmla="*/ 28 h 66"/>
              <a:gd name="T36" fmla="*/ 16 w 59"/>
              <a:gd name="T37" fmla="*/ 28 h 66"/>
              <a:gd name="T38" fmla="*/ 16 w 59"/>
              <a:gd name="T39" fmla="*/ 27 h 66"/>
              <a:gd name="T40" fmla="*/ 19 w 59"/>
              <a:gd name="T41" fmla="*/ 17 h 66"/>
              <a:gd name="T42" fmla="*/ 21 w 59"/>
              <a:gd name="T43" fmla="*/ 6 h 66"/>
              <a:gd name="T44" fmla="*/ 24 w 59"/>
              <a:gd name="T45" fmla="*/ 6 h 66"/>
              <a:gd name="T46" fmla="*/ 15 w 59"/>
              <a:gd name="T47" fmla="*/ 10 h 66"/>
              <a:gd name="T48" fmla="*/ 11 w 59"/>
              <a:gd name="T49" fmla="*/ 9 h 66"/>
              <a:gd name="T50" fmla="*/ 12 w 59"/>
              <a:gd name="T51" fmla="*/ 7 h 66"/>
              <a:gd name="T52" fmla="*/ 4 w 59"/>
              <a:gd name="T53" fmla="*/ 7 h 66"/>
              <a:gd name="T54" fmla="*/ 8 w 59"/>
              <a:gd name="T55" fmla="*/ 17 h 66"/>
              <a:gd name="T56" fmla="*/ 14 w 59"/>
              <a:gd name="T57" fmla="*/ 23 h 66"/>
              <a:gd name="T58" fmla="*/ 17 w 59"/>
              <a:gd name="T59" fmla="*/ 7 h 66"/>
              <a:gd name="T60" fmla="*/ 16 w 59"/>
              <a:gd name="T61" fmla="*/ 6 h 66"/>
              <a:gd name="T62" fmla="*/ 15 w 59"/>
              <a:gd name="T63" fmla="*/ 10 h 66"/>
              <a:gd name="T64" fmla="*/ 11 w 59"/>
              <a:gd name="T65" fmla="*/ 3 h 66"/>
              <a:gd name="T66" fmla="*/ 2 w 59"/>
              <a:gd name="T67" fmla="*/ 3 h 66"/>
              <a:gd name="T68" fmla="*/ 0 w 59"/>
              <a:gd name="T69" fmla="*/ 3 h 66"/>
              <a:gd name="T70" fmla="*/ 0 w 59"/>
              <a:gd name="T71" fmla="*/ 5 h 66"/>
              <a:gd name="T72" fmla="*/ 5 w 59"/>
              <a:gd name="T73" fmla="*/ 19 h 66"/>
              <a:gd name="T74" fmla="*/ 13 w 59"/>
              <a:gd name="T75" fmla="*/ 27 h 66"/>
              <a:gd name="T76" fmla="*/ 12 w 59"/>
              <a:gd name="T77" fmla="*/ 29 h 66"/>
              <a:gd name="T78" fmla="*/ 47 w 59"/>
              <a:gd name="T79" fmla="*/ 29 h 66"/>
              <a:gd name="T80" fmla="*/ 46 w 59"/>
              <a:gd name="T81" fmla="*/ 27 h 66"/>
              <a:gd name="T82" fmla="*/ 54 w 59"/>
              <a:gd name="T83" fmla="*/ 19 h 66"/>
              <a:gd name="T84" fmla="*/ 59 w 59"/>
              <a:gd name="T85" fmla="*/ 5 h 66"/>
              <a:gd name="T86" fmla="*/ 59 w 59"/>
              <a:gd name="T87" fmla="*/ 3 h 66"/>
              <a:gd name="T88" fmla="*/ 57 w 59"/>
              <a:gd name="T89" fmla="*/ 3 h 66"/>
              <a:gd name="T90" fmla="*/ 48 w 59"/>
              <a:gd name="T91" fmla="*/ 3 h 66"/>
              <a:gd name="T92" fmla="*/ 49 w 59"/>
              <a:gd name="T93" fmla="*/ 0 h 66"/>
              <a:gd name="T94" fmla="*/ 39 w 59"/>
              <a:gd name="T95" fmla="*/ 0 h 66"/>
              <a:gd name="T96" fmla="*/ 20 w 59"/>
              <a:gd name="T97" fmla="*/ 0 h 66"/>
              <a:gd name="T98" fmla="*/ 10 w 59"/>
              <a:gd name="T99" fmla="*/ 0 h 66"/>
              <a:gd name="T100" fmla="*/ 11 w 59"/>
              <a:gd name="T101" fmla="*/ 3 h 66"/>
              <a:gd name="T102" fmla="*/ 43 w 59"/>
              <a:gd name="T103" fmla="*/ 6 h 66"/>
              <a:gd name="T104" fmla="*/ 44 w 59"/>
              <a:gd name="T105" fmla="*/ 10 h 66"/>
              <a:gd name="T106" fmla="*/ 48 w 59"/>
              <a:gd name="T107" fmla="*/ 9 h 66"/>
              <a:gd name="T108" fmla="*/ 47 w 59"/>
              <a:gd name="T109" fmla="*/ 7 h 66"/>
              <a:gd name="T110" fmla="*/ 55 w 59"/>
              <a:gd name="T111" fmla="*/ 7 h 66"/>
              <a:gd name="T112" fmla="*/ 51 w 59"/>
              <a:gd name="T113" fmla="*/ 17 h 66"/>
              <a:gd name="T114" fmla="*/ 45 w 59"/>
              <a:gd name="T115" fmla="*/ 23 h 66"/>
              <a:gd name="T116" fmla="*/ 42 w 59"/>
              <a:gd name="T117" fmla="*/ 7 h 66"/>
              <a:gd name="T118" fmla="*/ 43 w 59"/>
              <a:gd name="T119"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 h="66">
                <a:moveTo>
                  <a:pt x="17" y="58"/>
                </a:moveTo>
                <a:cubicBezTo>
                  <a:pt x="22" y="54"/>
                  <a:pt x="25" y="50"/>
                  <a:pt x="26" y="44"/>
                </a:cubicBezTo>
                <a:cubicBezTo>
                  <a:pt x="24" y="44"/>
                  <a:pt x="24" y="44"/>
                  <a:pt x="24" y="44"/>
                </a:cubicBezTo>
                <a:cubicBezTo>
                  <a:pt x="24" y="40"/>
                  <a:pt x="24" y="40"/>
                  <a:pt x="24" y="40"/>
                </a:cubicBezTo>
                <a:cubicBezTo>
                  <a:pt x="36" y="40"/>
                  <a:pt x="36" y="40"/>
                  <a:pt x="36" y="40"/>
                </a:cubicBezTo>
                <a:cubicBezTo>
                  <a:pt x="36" y="44"/>
                  <a:pt x="36" y="44"/>
                  <a:pt x="36" y="44"/>
                </a:cubicBezTo>
                <a:cubicBezTo>
                  <a:pt x="34" y="44"/>
                  <a:pt x="34" y="44"/>
                  <a:pt x="34" y="44"/>
                </a:cubicBezTo>
                <a:cubicBezTo>
                  <a:pt x="35" y="50"/>
                  <a:pt x="38" y="54"/>
                  <a:pt x="43" y="58"/>
                </a:cubicBezTo>
                <a:cubicBezTo>
                  <a:pt x="50" y="58"/>
                  <a:pt x="50" y="58"/>
                  <a:pt x="50" y="58"/>
                </a:cubicBezTo>
                <a:cubicBezTo>
                  <a:pt x="50" y="66"/>
                  <a:pt x="50" y="66"/>
                  <a:pt x="50" y="66"/>
                </a:cubicBezTo>
                <a:cubicBezTo>
                  <a:pt x="11" y="66"/>
                  <a:pt x="11" y="66"/>
                  <a:pt x="11" y="66"/>
                </a:cubicBezTo>
                <a:cubicBezTo>
                  <a:pt x="11" y="58"/>
                  <a:pt x="11" y="58"/>
                  <a:pt x="11" y="58"/>
                </a:cubicBezTo>
                <a:cubicBezTo>
                  <a:pt x="17" y="58"/>
                  <a:pt x="17" y="58"/>
                  <a:pt x="17" y="58"/>
                </a:cubicBezTo>
                <a:close/>
                <a:moveTo>
                  <a:pt x="24" y="6"/>
                </a:moveTo>
                <a:cubicBezTo>
                  <a:pt x="23" y="31"/>
                  <a:pt x="23" y="31"/>
                  <a:pt x="23" y="31"/>
                </a:cubicBezTo>
                <a:cubicBezTo>
                  <a:pt x="22" y="34"/>
                  <a:pt x="22" y="34"/>
                  <a:pt x="22" y="34"/>
                </a:cubicBezTo>
                <a:cubicBezTo>
                  <a:pt x="21" y="33"/>
                  <a:pt x="20" y="33"/>
                  <a:pt x="18" y="32"/>
                </a:cubicBezTo>
                <a:cubicBezTo>
                  <a:pt x="17" y="31"/>
                  <a:pt x="17" y="30"/>
                  <a:pt x="16" y="28"/>
                </a:cubicBezTo>
                <a:cubicBezTo>
                  <a:pt x="16" y="28"/>
                  <a:pt x="16" y="28"/>
                  <a:pt x="16" y="28"/>
                </a:cubicBezTo>
                <a:cubicBezTo>
                  <a:pt x="16" y="27"/>
                  <a:pt x="16" y="27"/>
                  <a:pt x="16" y="27"/>
                </a:cubicBezTo>
                <a:cubicBezTo>
                  <a:pt x="18" y="24"/>
                  <a:pt x="19" y="21"/>
                  <a:pt x="19" y="17"/>
                </a:cubicBezTo>
                <a:cubicBezTo>
                  <a:pt x="20" y="14"/>
                  <a:pt x="21" y="10"/>
                  <a:pt x="21" y="6"/>
                </a:cubicBezTo>
                <a:cubicBezTo>
                  <a:pt x="24" y="6"/>
                  <a:pt x="24" y="6"/>
                  <a:pt x="24" y="6"/>
                </a:cubicBezTo>
                <a:close/>
                <a:moveTo>
                  <a:pt x="15" y="10"/>
                </a:moveTo>
                <a:cubicBezTo>
                  <a:pt x="11" y="9"/>
                  <a:pt x="11" y="9"/>
                  <a:pt x="11" y="9"/>
                </a:cubicBezTo>
                <a:cubicBezTo>
                  <a:pt x="12" y="7"/>
                  <a:pt x="12" y="7"/>
                  <a:pt x="12" y="7"/>
                </a:cubicBezTo>
                <a:cubicBezTo>
                  <a:pt x="4" y="7"/>
                  <a:pt x="4" y="7"/>
                  <a:pt x="4" y="7"/>
                </a:cubicBezTo>
                <a:cubicBezTo>
                  <a:pt x="5" y="11"/>
                  <a:pt x="6" y="14"/>
                  <a:pt x="8" y="17"/>
                </a:cubicBezTo>
                <a:cubicBezTo>
                  <a:pt x="10" y="19"/>
                  <a:pt x="12" y="21"/>
                  <a:pt x="14" y="23"/>
                </a:cubicBezTo>
                <a:cubicBezTo>
                  <a:pt x="16" y="19"/>
                  <a:pt x="17" y="13"/>
                  <a:pt x="17" y="7"/>
                </a:cubicBezTo>
                <a:cubicBezTo>
                  <a:pt x="17" y="7"/>
                  <a:pt x="16" y="6"/>
                  <a:pt x="16" y="6"/>
                </a:cubicBezTo>
                <a:cubicBezTo>
                  <a:pt x="15" y="10"/>
                  <a:pt x="15" y="10"/>
                  <a:pt x="15" y="10"/>
                </a:cubicBezTo>
                <a:close/>
                <a:moveTo>
                  <a:pt x="11" y="3"/>
                </a:moveTo>
                <a:cubicBezTo>
                  <a:pt x="2" y="3"/>
                  <a:pt x="2" y="3"/>
                  <a:pt x="2" y="3"/>
                </a:cubicBezTo>
                <a:cubicBezTo>
                  <a:pt x="0" y="3"/>
                  <a:pt x="0" y="3"/>
                  <a:pt x="0" y="3"/>
                </a:cubicBezTo>
                <a:cubicBezTo>
                  <a:pt x="0" y="5"/>
                  <a:pt x="0" y="5"/>
                  <a:pt x="0" y="5"/>
                </a:cubicBezTo>
                <a:cubicBezTo>
                  <a:pt x="1" y="11"/>
                  <a:pt x="3" y="15"/>
                  <a:pt x="5" y="19"/>
                </a:cubicBezTo>
                <a:cubicBezTo>
                  <a:pt x="7" y="22"/>
                  <a:pt x="10" y="25"/>
                  <a:pt x="13" y="27"/>
                </a:cubicBezTo>
                <a:cubicBezTo>
                  <a:pt x="13" y="28"/>
                  <a:pt x="13" y="29"/>
                  <a:pt x="12" y="29"/>
                </a:cubicBezTo>
                <a:cubicBezTo>
                  <a:pt x="19" y="42"/>
                  <a:pt x="40" y="42"/>
                  <a:pt x="47" y="29"/>
                </a:cubicBezTo>
                <a:cubicBezTo>
                  <a:pt x="47" y="29"/>
                  <a:pt x="46" y="28"/>
                  <a:pt x="46" y="27"/>
                </a:cubicBezTo>
                <a:cubicBezTo>
                  <a:pt x="49" y="25"/>
                  <a:pt x="52" y="22"/>
                  <a:pt x="54" y="19"/>
                </a:cubicBezTo>
                <a:cubicBezTo>
                  <a:pt x="56" y="15"/>
                  <a:pt x="58" y="11"/>
                  <a:pt x="59" y="5"/>
                </a:cubicBezTo>
                <a:cubicBezTo>
                  <a:pt x="59" y="3"/>
                  <a:pt x="59" y="3"/>
                  <a:pt x="59" y="3"/>
                </a:cubicBezTo>
                <a:cubicBezTo>
                  <a:pt x="57" y="3"/>
                  <a:pt x="57" y="3"/>
                  <a:pt x="57" y="3"/>
                </a:cubicBezTo>
                <a:cubicBezTo>
                  <a:pt x="48" y="3"/>
                  <a:pt x="48" y="3"/>
                  <a:pt x="48" y="3"/>
                </a:cubicBezTo>
                <a:cubicBezTo>
                  <a:pt x="48" y="2"/>
                  <a:pt x="49" y="1"/>
                  <a:pt x="49" y="0"/>
                </a:cubicBezTo>
                <a:cubicBezTo>
                  <a:pt x="39" y="0"/>
                  <a:pt x="39" y="0"/>
                  <a:pt x="39" y="0"/>
                </a:cubicBezTo>
                <a:cubicBezTo>
                  <a:pt x="20" y="0"/>
                  <a:pt x="20" y="0"/>
                  <a:pt x="20" y="0"/>
                </a:cubicBezTo>
                <a:cubicBezTo>
                  <a:pt x="10" y="0"/>
                  <a:pt x="10" y="0"/>
                  <a:pt x="10" y="0"/>
                </a:cubicBezTo>
                <a:cubicBezTo>
                  <a:pt x="10" y="1"/>
                  <a:pt x="11" y="2"/>
                  <a:pt x="11" y="3"/>
                </a:cubicBezTo>
                <a:close/>
                <a:moveTo>
                  <a:pt x="43" y="6"/>
                </a:moveTo>
                <a:cubicBezTo>
                  <a:pt x="44" y="10"/>
                  <a:pt x="44" y="10"/>
                  <a:pt x="44" y="10"/>
                </a:cubicBezTo>
                <a:cubicBezTo>
                  <a:pt x="48" y="9"/>
                  <a:pt x="48" y="9"/>
                  <a:pt x="48" y="9"/>
                </a:cubicBezTo>
                <a:cubicBezTo>
                  <a:pt x="47" y="7"/>
                  <a:pt x="47" y="7"/>
                  <a:pt x="47" y="7"/>
                </a:cubicBezTo>
                <a:cubicBezTo>
                  <a:pt x="55" y="7"/>
                  <a:pt x="55" y="7"/>
                  <a:pt x="55" y="7"/>
                </a:cubicBezTo>
                <a:cubicBezTo>
                  <a:pt x="54" y="11"/>
                  <a:pt x="53" y="14"/>
                  <a:pt x="51" y="17"/>
                </a:cubicBezTo>
                <a:cubicBezTo>
                  <a:pt x="49" y="19"/>
                  <a:pt x="47" y="21"/>
                  <a:pt x="45" y="23"/>
                </a:cubicBezTo>
                <a:cubicBezTo>
                  <a:pt x="43" y="19"/>
                  <a:pt x="42" y="13"/>
                  <a:pt x="42" y="7"/>
                </a:cubicBezTo>
                <a:cubicBezTo>
                  <a:pt x="43" y="7"/>
                  <a:pt x="43" y="6"/>
                  <a:pt x="43" y="6"/>
                </a:cubicBezTo>
                <a:close/>
              </a:path>
            </a:pathLst>
          </a:custGeom>
          <a:solidFill>
            <a:schemeClr val="bg1"/>
          </a:solidFill>
          <a:ln>
            <a:noFill/>
          </a:ln>
          <a:extLst/>
        </p:spPr>
        <p:txBody>
          <a:bodyPr lIns="34290" tIns="17145" rIns="34290" bIns="17145"/>
          <a:lstStyle/>
          <a:p>
            <a:pPr algn="ctr">
              <a:defRPr/>
            </a:pPr>
            <a:endParaRPr lang="zh-CN" altLang="en-US" sz="675" kern="0"/>
          </a:p>
        </p:txBody>
      </p:sp>
      <p:sp>
        <p:nvSpPr>
          <p:cNvPr id="130" name="Freeform 691"/>
          <p:cNvSpPr>
            <a:spLocks noEditPoints="1"/>
          </p:cNvSpPr>
          <p:nvPr/>
        </p:nvSpPr>
        <p:spPr bwMode="auto">
          <a:xfrm>
            <a:off x="4163117" y="2730492"/>
            <a:ext cx="260350" cy="241300"/>
          </a:xfrm>
          <a:custGeom>
            <a:avLst/>
            <a:gdLst>
              <a:gd name="T0" fmla="*/ 9 w 68"/>
              <a:gd name="T1" fmla="*/ 0 h 63"/>
              <a:gd name="T2" fmla="*/ 47 w 68"/>
              <a:gd name="T3" fmla="*/ 0 h 63"/>
              <a:gd name="T4" fmla="*/ 53 w 68"/>
              <a:gd name="T5" fmla="*/ 3 h 63"/>
              <a:gd name="T6" fmla="*/ 55 w 68"/>
              <a:gd name="T7" fmla="*/ 8 h 63"/>
              <a:gd name="T8" fmla="*/ 55 w 68"/>
              <a:gd name="T9" fmla="*/ 32 h 63"/>
              <a:gd name="T10" fmla="*/ 53 w 68"/>
              <a:gd name="T11" fmla="*/ 38 h 63"/>
              <a:gd name="T12" fmla="*/ 47 w 68"/>
              <a:gd name="T13" fmla="*/ 40 h 63"/>
              <a:gd name="T14" fmla="*/ 44 w 68"/>
              <a:gd name="T15" fmla="*/ 40 h 63"/>
              <a:gd name="T16" fmla="*/ 43 w 68"/>
              <a:gd name="T17" fmla="*/ 48 h 63"/>
              <a:gd name="T18" fmla="*/ 43 w 68"/>
              <a:gd name="T19" fmla="*/ 55 h 63"/>
              <a:gd name="T20" fmla="*/ 39 w 68"/>
              <a:gd name="T21" fmla="*/ 50 h 63"/>
              <a:gd name="T22" fmla="*/ 32 w 68"/>
              <a:gd name="T23" fmla="*/ 40 h 63"/>
              <a:gd name="T24" fmla="*/ 9 w 68"/>
              <a:gd name="T25" fmla="*/ 40 h 63"/>
              <a:gd name="T26" fmla="*/ 3 w 68"/>
              <a:gd name="T27" fmla="*/ 38 h 63"/>
              <a:gd name="T28" fmla="*/ 0 w 68"/>
              <a:gd name="T29" fmla="*/ 32 h 63"/>
              <a:gd name="T30" fmla="*/ 0 w 68"/>
              <a:gd name="T31" fmla="*/ 8 h 63"/>
              <a:gd name="T32" fmla="*/ 3 w 68"/>
              <a:gd name="T33" fmla="*/ 3 h 63"/>
              <a:gd name="T34" fmla="*/ 9 w 68"/>
              <a:gd name="T35" fmla="*/ 0 h 63"/>
              <a:gd name="T36" fmla="*/ 60 w 68"/>
              <a:gd name="T37" fmla="*/ 13 h 63"/>
              <a:gd name="T38" fmla="*/ 60 w 68"/>
              <a:gd name="T39" fmla="*/ 32 h 63"/>
              <a:gd name="T40" fmla="*/ 56 w 68"/>
              <a:gd name="T41" fmla="*/ 41 h 63"/>
              <a:gd name="T42" fmla="*/ 49 w 68"/>
              <a:gd name="T43" fmla="*/ 45 h 63"/>
              <a:gd name="T44" fmla="*/ 48 w 68"/>
              <a:gd name="T45" fmla="*/ 52 h 63"/>
              <a:gd name="T46" fmla="*/ 62 w 68"/>
              <a:gd name="T47" fmla="*/ 52 h 63"/>
              <a:gd name="T48" fmla="*/ 68 w 68"/>
              <a:gd name="T49" fmla="*/ 45 h 63"/>
              <a:gd name="T50" fmla="*/ 68 w 68"/>
              <a:gd name="T51" fmla="*/ 19 h 63"/>
              <a:gd name="T52" fmla="*/ 62 w 68"/>
              <a:gd name="T53" fmla="*/ 13 h 63"/>
              <a:gd name="T54" fmla="*/ 60 w 68"/>
              <a:gd name="T55" fmla="*/ 13 h 63"/>
              <a:gd name="T56" fmla="*/ 34 w 68"/>
              <a:gd name="T57" fmla="*/ 52 h 63"/>
              <a:gd name="T58" fmla="*/ 30 w 68"/>
              <a:gd name="T59" fmla="*/ 45 h 63"/>
              <a:gd name="T60" fmla="*/ 13 w 68"/>
              <a:gd name="T61" fmla="*/ 45 h 63"/>
              <a:gd name="T62" fmla="*/ 13 w 68"/>
              <a:gd name="T63" fmla="*/ 45 h 63"/>
              <a:gd name="T64" fmla="*/ 20 w 68"/>
              <a:gd name="T65" fmla="*/ 52 h 63"/>
              <a:gd name="T66" fmla="*/ 21 w 68"/>
              <a:gd name="T67" fmla="*/ 52 h 63"/>
              <a:gd name="T68" fmla="*/ 21 w 68"/>
              <a:gd name="T69" fmla="*/ 63 h 63"/>
              <a:gd name="T70" fmla="*/ 28 w 68"/>
              <a:gd name="T71" fmla="*/ 52 h 63"/>
              <a:gd name="T72" fmla="*/ 34 w 68"/>
              <a:gd name="T73" fmla="*/ 52 h 63"/>
              <a:gd name="T74" fmla="*/ 47 w 68"/>
              <a:gd name="T75" fmla="*/ 5 h 63"/>
              <a:gd name="T76" fmla="*/ 9 w 68"/>
              <a:gd name="T77" fmla="*/ 5 h 63"/>
              <a:gd name="T78" fmla="*/ 6 w 68"/>
              <a:gd name="T79" fmla="*/ 6 h 63"/>
              <a:gd name="T80" fmla="*/ 5 w 68"/>
              <a:gd name="T81" fmla="*/ 8 h 63"/>
              <a:gd name="T82" fmla="*/ 5 w 68"/>
              <a:gd name="T83" fmla="*/ 32 h 63"/>
              <a:gd name="T84" fmla="*/ 6 w 68"/>
              <a:gd name="T85" fmla="*/ 34 h 63"/>
              <a:gd name="T86" fmla="*/ 9 w 68"/>
              <a:gd name="T87" fmla="*/ 35 h 63"/>
              <a:gd name="T88" fmla="*/ 33 w 68"/>
              <a:gd name="T89" fmla="*/ 35 h 63"/>
              <a:gd name="T90" fmla="*/ 34 w 68"/>
              <a:gd name="T91" fmla="*/ 35 h 63"/>
              <a:gd name="T92" fmla="*/ 35 w 68"/>
              <a:gd name="T93" fmla="*/ 36 h 63"/>
              <a:gd name="T94" fmla="*/ 39 w 68"/>
              <a:gd name="T95" fmla="*/ 42 h 63"/>
              <a:gd name="T96" fmla="*/ 40 w 68"/>
              <a:gd name="T97" fmla="*/ 37 h 63"/>
              <a:gd name="T98" fmla="*/ 40 w 68"/>
              <a:gd name="T99" fmla="*/ 35 h 63"/>
              <a:gd name="T100" fmla="*/ 42 w 68"/>
              <a:gd name="T101" fmla="*/ 35 h 63"/>
              <a:gd name="T102" fmla="*/ 47 w 68"/>
              <a:gd name="T103" fmla="*/ 35 h 63"/>
              <a:gd name="T104" fmla="*/ 49 w 68"/>
              <a:gd name="T105" fmla="*/ 34 h 63"/>
              <a:gd name="T106" fmla="*/ 50 w 68"/>
              <a:gd name="T107" fmla="*/ 32 h 63"/>
              <a:gd name="T108" fmla="*/ 50 w 68"/>
              <a:gd name="T109" fmla="*/ 8 h 63"/>
              <a:gd name="T110" fmla="*/ 49 w 68"/>
              <a:gd name="T111" fmla="*/ 6 h 63"/>
              <a:gd name="T112" fmla="*/ 47 w 68"/>
              <a:gd name="T113"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 h="63">
                <a:moveTo>
                  <a:pt x="9" y="0"/>
                </a:moveTo>
                <a:cubicBezTo>
                  <a:pt x="47" y="0"/>
                  <a:pt x="47" y="0"/>
                  <a:pt x="47" y="0"/>
                </a:cubicBezTo>
                <a:cubicBezTo>
                  <a:pt x="49" y="0"/>
                  <a:pt x="51" y="1"/>
                  <a:pt x="53" y="3"/>
                </a:cubicBezTo>
                <a:cubicBezTo>
                  <a:pt x="54" y="4"/>
                  <a:pt x="55" y="6"/>
                  <a:pt x="55" y="8"/>
                </a:cubicBezTo>
                <a:cubicBezTo>
                  <a:pt x="55" y="32"/>
                  <a:pt x="55" y="32"/>
                  <a:pt x="55" y="32"/>
                </a:cubicBezTo>
                <a:cubicBezTo>
                  <a:pt x="55" y="34"/>
                  <a:pt x="54" y="36"/>
                  <a:pt x="53" y="38"/>
                </a:cubicBezTo>
                <a:cubicBezTo>
                  <a:pt x="51" y="39"/>
                  <a:pt x="49" y="40"/>
                  <a:pt x="47" y="40"/>
                </a:cubicBezTo>
                <a:cubicBezTo>
                  <a:pt x="44" y="40"/>
                  <a:pt x="44" y="40"/>
                  <a:pt x="44" y="40"/>
                </a:cubicBezTo>
                <a:cubicBezTo>
                  <a:pt x="43" y="48"/>
                  <a:pt x="43" y="48"/>
                  <a:pt x="43" y="48"/>
                </a:cubicBezTo>
                <a:cubicBezTo>
                  <a:pt x="43" y="55"/>
                  <a:pt x="43" y="55"/>
                  <a:pt x="43" y="55"/>
                </a:cubicBezTo>
                <a:cubicBezTo>
                  <a:pt x="39" y="50"/>
                  <a:pt x="39" y="50"/>
                  <a:pt x="39" y="50"/>
                </a:cubicBezTo>
                <a:cubicBezTo>
                  <a:pt x="32" y="40"/>
                  <a:pt x="32" y="40"/>
                  <a:pt x="32" y="40"/>
                </a:cubicBezTo>
                <a:cubicBezTo>
                  <a:pt x="9" y="40"/>
                  <a:pt x="9" y="40"/>
                  <a:pt x="9" y="40"/>
                </a:cubicBezTo>
                <a:cubicBezTo>
                  <a:pt x="6" y="40"/>
                  <a:pt x="4" y="39"/>
                  <a:pt x="3" y="38"/>
                </a:cubicBezTo>
                <a:cubicBezTo>
                  <a:pt x="1" y="36"/>
                  <a:pt x="0" y="34"/>
                  <a:pt x="0" y="32"/>
                </a:cubicBezTo>
                <a:cubicBezTo>
                  <a:pt x="0" y="8"/>
                  <a:pt x="0" y="8"/>
                  <a:pt x="0" y="8"/>
                </a:cubicBezTo>
                <a:cubicBezTo>
                  <a:pt x="0" y="6"/>
                  <a:pt x="1" y="4"/>
                  <a:pt x="3" y="3"/>
                </a:cubicBezTo>
                <a:cubicBezTo>
                  <a:pt x="4" y="1"/>
                  <a:pt x="6" y="0"/>
                  <a:pt x="9" y="0"/>
                </a:cubicBezTo>
                <a:close/>
                <a:moveTo>
                  <a:pt x="60" y="13"/>
                </a:moveTo>
                <a:cubicBezTo>
                  <a:pt x="60" y="32"/>
                  <a:pt x="60" y="32"/>
                  <a:pt x="60" y="32"/>
                </a:cubicBezTo>
                <a:cubicBezTo>
                  <a:pt x="60" y="35"/>
                  <a:pt x="59" y="39"/>
                  <a:pt x="56" y="41"/>
                </a:cubicBezTo>
                <a:cubicBezTo>
                  <a:pt x="54" y="43"/>
                  <a:pt x="51" y="44"/>
                  <a:pt x="49" y="45"/>
                </a:cubicBezTo>
                <a:cubicBezTo>
                  <a:pt x="48" y="52"/>
                  <a:pt x="48" y="52"/>
                  <a:pt x="48" y="52"/>
                </a:cubicBezTo>
                <a:cubicBezTo>
                  <a:pt x="62" y="52"/>
                  <a:pt x="62" y="52"/>
                  <a:pt x="62" y="52"/>
                </a:cubicBezTo>
                <a:cubicBezTo>
                  <a:pt x="65" y="52"/>
                  <a:pt x="68" y="49"/>
                  <a:pt x="68" y="45"/>
                </a:cubicBezTo>
                <a:cubicBezTo>
                  <a:pt x="68" y="19"/>
                  <a:pt x="68" y="19"/>
                  <a:pt x="68" y="19"/>
                </a:cubicBezTo>
                <a:cubicBezTo>
                  <a:pt x="68" y="16"/>
                  <a:pt x="65" y="13"/>
                  <a:pt x="62" y="13"/>
                </a:cubicBezTo>
                <a:cubicBezTo>
                  <a:pt x="60" y="13"/>
                  <a:pt x="60" y="13"/>
                  <a:pt x="60" y="13"/>
                </a:cubicBezTo>
                <a:close/>
                <a:moveTo>
                  <a:pt x="34" y="52"/>
                </a:moveTo>
                <a:cubicBezTo>
                  <a:pt x="30" y="45"/>
                  <a:pt x="30" y="45"/>
                  <a:pt x="30" y="45"/>
                </a:cubicBezTo>
                <a:cubicBezTo>
                  <a:pt x="13" y="45"/>
                  <a:pt x="13" y="45"/>
                  <a:pt x="13" y="45"/>
                </a:cubicBezTo>
                <a:cubicBezTo>
                  <a:pt x="13" y="45"/>
                  <a:pt x="13" y="45"/>
                  <a:pt x="13" y="45"/>
                </a:cubicBezTo>
                <a:cubicBezTo>
                  <a:pt x="13" y="49"/>
                  <a:pt x="16" y="52"/>
                  <a:pt x="20" y="52"/>
                </a:cubicBezTo>
                <a:cubicBezTo>
                  <a:pt x="21" y="52"/>
                  <a:pt x="21" y="52"/>
                  <a:pt x="21" y="52"/>
                </a:cubicBezTo>
                <a:cubicBezTo>
                  <a:pt x="21" y="63"/>
                  <a:pt x="21" y="63"/>
                  <a:pt x="21" y="63"/>
                </a:cubicBezTo>
                <a:cubicBezTo>
                  <a:pt x="28" y="52"/>
                  <a:pt x="28" y="52"/>
                  <a:pt x="28" y="52"/>
                </a:cubicBezTo>
                <a:cubicBezTo>
                  <a:pt x="34" y="52"/>
                  <a:pt x="34" y="52"/>
                  <a:pt x="34" y="52"/>
                </a:cubicBezTo>
                <a:close/>
                <a:moveTo>
                  <a:pt x="47" y="5"/>
                </a:moveTo>
                <a:cubicBezTo>
                  <a:pt x="9" y="5"/>
                  <a:pt x="9" y="5"/>
                  <a:pt x="9" y="5"/>
                </a:cubicBezTo>
                <a:cubicBezTo>
                  <a:pt x="8" y="5"/>
                  <a:pt x="7" y="5"/>
                  <a:pt x="6" y="6"/>
                </a:cubicBezTo>
                <a:cubicBezTo>
                  <a:pt x="6" y="7"/>
                  <a:pt x="5" y="7"/>
                  <a:pt x="5" y="8"/>
                </a:cubicBezTo>
                <a:cubicBezTo>
                  <a:pt x="5" y="32"/>
                  <a:pt x="5" y="32"/>
                  <a:pt x="5" y="32"/>
                </a:cubicBezTo>
                <a:cubicBezTo>
                  <a:pt x="5" y="33"/>
                  <a:pt x="6" y="34"/>
                  <a:pt x="6" y="34"/>
                </a:cubicBezTo>
                <a:cubicBezTo>
                  <a:pt x="7" y="35"/>
                  <a:pt x="8" y="35"/>
                  <a:pt x="9" y="35"/>
                </a:cubicBezTo>
                <a:cubicBezTo>
                  <a:pt x="33" y="35"/>
                  <a:pt x="33" y="35"/>
                  <a:pt x="33" y="35"/>
                </a:cubicBezTo>
                <a:cubicBezTo>
                  <a:pt x="34" y="35"/>
                  <a:pt x="34" y="35"/>
                  <a:pt x="34" y="35"/>
                </a:cubicBezTo>
                <a:cubicBezTo>
                  <a:pt x="35" y="36"/>
                  <a:pt x="35" y="36"/>
                  <a:pt x="35" y="36"/>
                </a:cubicBezTo>
                <a:cubicBezTo>
                  <a:pt x="39" y="42"/>
                  <a:pt x="39" y="42"/>
                  <a:pt x="39" y="42"/>
                </a:cubicBezTo>
                <a:cubicBezTo>
                  <a:pt x="40" y="37"/>
                  <a:pt x="40" y="37"/>
                  <a:pt x="40" y="37"/>
                </a:cubicBezTo>
                <a:cubicBezTo>
                  <a:pt x="40" y="35"/>
                  <a:pt x="40" y="35"/>
                  <a:pt x="40" y="35"/>
                </a:cubicBezTo>
                <a:cubicBezTo>
                  <a:pt x="42" y="35"/>
                  <a:pt x="42" y="35"/>
                  <a:pt x="42" y="35"/>
                </a:cubicBezTo>
                <a:cubicBezTo>
                  <a:pt x="47" y="35"/>
                  <a:pt x="47" y="35"/>
                  <a:pt x="47" y="35"/>
                </a:cubicBezTo>
                <a:cubicBezTo>
                  <a:pt x="48" y="35"/>
                  <a:pt x="49" y="35"/>
                  <a:pt x="49" y="34"/>
                </a:cubicBezTo>
                <a:cubicBezTo>
                  <a:pt x="50" y="34"/>
                  <a:pt x="50" y="33"/>
                  <a:pt x="50" y="32"/>
                </a:cubicBezTo>
                <a:cubicBezTo>
                  <a:pt x="50" y="8"/>
                  <a:pt x="50" y="8"/>
                  <a:pt x="50" y="8"/>
                </a:cubicBezTo>
                <a:cubicBezTo>
                  <a:pt x="50" y="7"/>
                  <a:pt x="50" y="7"/>
                  <a:pt x="49" y="6"/>
                </a:cubicBezTo>
                <a:cubicBezTo>
                  <a:pt x="49" y="5"/>
                  <a:pt x="48" y="5"/>
                  <a:pt x="47" y="5"/>
                </a:cubicBezTo>
                <a:close/>
              </a:path>
            </a:pathLst>
          </a:custGeom>
          <a:solidFill>
            <a:schemeClr val="tx1">
              <a:lumMod val="90000"/>
              <a:lumOff val="10000"/>
            </a:schemeClr>
          </a:solidFill>
          <a:ln>
            <a:noFill/>
          </a:ln>
          <a:extLst/>
        </p:spPr>
        <p:txBody>
          <a:bodyPr lIns="34290" tIns="17145" rIns="34290" bIns="17145"/>
          <a:lstStyle/>
          <a:p>
            <a:pPr algn="ctr">
              <a:defRPr/>
            </a:pPr>
            <a:endParaRPr lang="zh-CN" altLang="en-US" sz="675" kern="0"/>
          </a:p>
        </p:txBody>
      </p:sp>
    </p:spTree>
    <p:extLst>
      <p:ext uri="{BB962C8B-B14F-4D97-AF65-F5344CB8AC3E}">
        <p14:creationId xmlns:p14="http://schemas.microsoft.com/office/powerpoint/2010/main" val="2172356412"/>
      </p:ext>
    </p:extLst>
  </p:cSld>
  <p:clrMapOvr>
    <a:masterClrMapping/>
  </p:clrMapOvr>
  <mc:AlternateContent xmlns:mc="http://schemas.openxmlformats.org/markup-compatibility/2006" xmlns:p14="http://schemas.microsoft.com/office/powerpoint/2010/main">
    <mc:Choice Requires="p14">
      <p:transition p14:dur="1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1000"/>
                                  </p:stCondLst>
                                  <p:childTnLst>
                                    <p:set>
                                      <p:cBhvr>
                                        <p:cTn id="6" dur="1" fill="hold">
                                          <p:stCondLst>
                                            <p:cond delay="0"/>
                                          </p:stCondLst>
                                        </p:cTn>
                                        <p:tgtEl>
                                          <p:spTgt spid="69"/>
                                        </p:tgtEl>
                                        <p:attrNameLst>
                                          <p:attrName>style.visibility</p:attrName>
                                        </p:attrNameLst>
                                      </p:cBhvr>
                                      <p:to>
                                        <p:strVal val="visible"/>
                                      </p:to>
                                    </p:set>
                                  </p:childTnLst>
                                </p:cTn>
                              </p:par>
                              <p:par>
                                <p:cTn id="7" presetID="42" presetClass="path" presetSubtype="0" accel="50000" decel="50000" fill="hold" grpId="0" nodeType="withEffect">
                                  <p:stCondLst>
                                    <p:cond delay="750"/>
                                  </p:stCondLst>
                                  <p:childTnLst>
                                    <p:animMotion origin="layout" path="M 4.16667E-7 -0.09792 L 4.16667E-7 0.39907 " pathEditMode="relative" rAng="0" ptsTypes="AA">
                                      <p:cBhvr>
                                        <p:cTn id="8" dur="1500" fill="hold"/>
                                        <p:tgtEl>
                                          <p:spTgt spid="69"/>
                                        </p:tgtEl>
                                        <p:attrNameLst>
                                          <p:attrName>ppt_x</p:attrName>
                                          <p:attrName>ppt_y</p:attrName>
                                        </p:attrNameLst>
                                      </p:cBhvr>
                                      <p:rCtr x="0" y="24838"/>
                                    </p:animMotion>
                                  </p:childTnLst>
                                </p:cTn>
                              </p:par>
                              <p:par>
                                <p:cTn id="9" presetID="10" presetClass="entr" presetSubtype="0" fill="hold" grpId="0" nodeType="withEffect">
                                  <p:stCondLst>
                                    <p:cond delay="1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10" presetClass="entr" presetSubtype="0" fill="hold" grpId="0" nodeType="withEffect">
                                  <p:stCondLst>
                                    <p:cond delay="15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50"/>
                                        <p:tgtEl>
                                          <p:spTgt spid="5"/>
                                        </p:tgtEl>
                                      </p:cBhvr>
                                    </p:animEffect>
                                  </p:childTnLst>
                                </p:cTn>
                              </p:par>
                              <p:par>
                                <p:cTn id="15" presetID="10" presetClass="entr" presetSubtype="0" fill="hold" grpId="0" nodeType="withEffect">
                                  <p:stCondLst>
                                    <p:cond delay="1500"/>
                                  </p:stCondLst>
                                  <p:iterate type="lt">
                                    <p:tmPct val="10000"/>
                                  </p:iterate>
                                  <p:childTnLst>
                                    <p:set>
                                      <p:cBhvr>
                                        <p:cTn id="16" dur="1" fill="hold">
                                          <p:stCondLst>
                                            <p:cond delay="0"/>
                                          </p:stCondLst>
                                        </p:cTn>
                                        <p:tgtEl>
                                          <p:spTgt spid="59"/>
                                        </p:tgtEl>
                                        <p:attrNameLst>
                                          <p:attrName>style.visibility</p:attrName>
                                        </p:attrNameLst>
                                      </p:cBhvr>
                                      <p:to>
                                        <p:strVal val="visible"/>
                                      </p:to>
                                    </p:set>
                                    <p:animEffect transition="in" filter="fade">
                                      <p:cBhvr>
                                        <p:cTn id="17" dur="1000"/>
                                        <p:tgtEl>
                                          <p:spTgt spid="59"/>
                                        </p:tgtEl>
                                      </p:cBhvr>
                                    </p:animEffect>
                                  </p:childTnLst>
                                </p:cTn>
                              </p:par>
                            </p:childTnLst>
                          </p:cTn>
                        </p:par>
                        <p:par>
                          <p:cTn id="18" fill="hold">
                            <p:stCondLst>
                              <p:cond delay="3600"/>
                            </p:stCondLst>
                            <p:childTnLst>
                              <p:par>
                                <p:cTn id="19" presetID="10" presetClass="entr" presetSubtype="0" fill="hold" grpId="0"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fade">
                                      <p:cBhvr>
                                        <p:cTn id="21" dur="500"/>
                                        <p:tgtEl>
                                          <p:spTgt spid="7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500"/>
                                        <p:tgtEl>
                                          <p:spTgt spid="8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500"/>
                                        <p:tgtEl>
                                          <p:spTgt spid="8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7"/>
                                        </p:tgtEl>
                                        <p:attrNameLst>
                                          <p:attrName>style.visibility</p:attrName>
                                        </p:attrNameLst>
                                      </p:cBhvr>
                                      <p:to>
                                        <p:strVal val="visible"/>
                                      </p:to>
                                    </p:set>
                                    <p:animEffect transition="in" filter="fade">
                                      <p:cBhvr>
                                        <p:cTn id="33" dur="500"/>
                                        <p:tgtEl>
                                          <p:spTgt spid="1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fade">
                                      <p:cBhvr>
                                        <p:cTn id="36" dur="500"/>
                                        <p:tgtEl>
                                          <p:spTgt spid="7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0"/>
                                        </p:tgtEl>
                                        <p:attrNameLst>
                                          <p:attrName>style.visibility</p:attrName>
                                        </p:attrNameLst>
                                      </p:cBhvr>
                                      <p:to>
                                        <p:strVal val="visible"/>
                                      </p:to>
                                    </p:set>
                                    <p:animEffect transition="in" filter="fade">
                                      <p:cBhvr>
                                        <p:cTn id="39" dur="500"/>
                                        <p:tgtEl>
                                          <p:spTgt spid="1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500"/>
                                        <p:tgtEl>
                                          <p:spTgt spid="73"/>
                                        </p:tgtEl>
                                      </p:cBhvr>
                                    </p:animEffect>
                                  </p:childTnLst>
                                </p:cTn>
                              </p:par>
                            </p:childTnLst>
                          </p:cTn>
                        </p:par>
                        <p:par>
                          <p:cTn id="43" fill="hold">
                            <p:stCondLst>
                              <p:cond delay="4100"/>
                            </p:stCondLst>
                            <p:childTnLst>
                              <p:par>
                                <p:cTn id="44" presetID="50" presetClass="entr" presetSubtype="0" decel="100000" fill="hold" grpId="0" nodeType="afterEffect">
                                  <p:stCondLst>
                                    <p:cond delay="0"/>
                                  </p:stCondLst>
                                  <p:childTnLst>
                                    <p:set>
                                      <p:cBhvr>
                                        <p:cTn id="45" dur="1" fill="hold">
                                          <p:stCondLst>
                                            <p:cond delay="0"/>
                                          </p:stCondLst>
                                        </p:cTn>
                                        <p:tgtEl>
                                          <p:spTgt spid="123"/>
                                        </p:tgtEl>
                                        <p:attrNameLst>
                                          <p:attrName>style.visibility</p:attrName>
                                        </p:attrNameLst>
                                      </p:cBhvr>
                                      <p:to>
                                        <p:strVal val="visible"/>
                                      </p:to>
                                    </p:set>
                                    <p:anim calcmode="lin" valueType="num">
                                      <p:cBhvr>
                                        <p:cTn id="46" dur="750" fill="hold"/>
                                        <p:tgtEl>
                                          <p:spTgt spid="123"/>
                                        </p:tgtEl>
                                        <p:attrNameLst>
                                          <p:attrName>ppt_w</p:attrName>
                                        </p:attrNameLst>
                                      </p:cBhvr>
                                      <p:tavLst>
                                        <p:tav tm="0">
                                          <p:val>
                                            <p:strVal val="#ppt_w+.3"/>
                                          </p:val>
                                        </p:tav>
                                        <p:tav tm="100000">
                                          <p:val>
                                            <p:strVal val="#ppt_w"/>
                                          </p:val>
                                        </p:tav>
                                      </p:tavLst>
                                    </p:anim>
                                    <p:anim calcmode="lin" valueType="num">
                                      <p:cBhvr>
                                        <p:cTn id="47" dur="750" fill="hold"/>
                                        <p:tgtEl>
                                          <p:spTgt spid="123"/>
                                        </p:tgtEl>
                                        <p:attrNameLst>
                                          <p:attrName>ppt_h</p:attrName>
                                        </p:attrNameLst>
                                      </p:cBhvr>
                                      <p:tavLst>
                                        <p:tav tm="0">
                                          <p:val>
                                            <p:strVal val="#ppt_h"/>
                                          </p:val>
                                        </p:tav>
                                        <p:tav tm="100000">
                                          <p:val>
                                            <p:strVal val="#ppt_h"/>
                                          </p:val>
                                        </p:tav>
                                      </p:tavLst>
                                    </p:anim>
                                    <p:animEffect transition="in" filter="fade">
                                      <p:cBhvr>
                                        <p:cTn id="48" dur="750"/>
                                        <p:tgtEl>
                                          <p:spTgt spid="123"/>
                                        </p:tgtEl>
                                      </p:cBhvr>
                                    </p:animEffect>
                                  </p:childTnLst>
                                </p:cTn>
                              </p:par>
                            </p:childTnLst>
                          </p:cTn>
                        </p:par>
                        <p:par>
                          <p:cTn id="49" fill="hold">
                            <p:stCondLst>
                              <p:cond delay="4850"/>
                            </p:stCondLst>
                            <p:childTnLst>
                              <p:par>
                                <p:cTn id="50" presetID="22" presetClass="entr" presetSubtype="1" fill="hold" nodeType="afterEffect">
                                  <p:stCondLst>
                                    <p:cond delay="0"/>
                                  </p:stCondLst>
                                  <p:childTnLst>
                                    <p:set>
                                      <p:cBhvr>
                                        <p:cTn id="51" dur="1" fill="hold">
                                          <p:stCondLst>
                                            <p:cond delay="0"/>
                                          </p:stCondLst>
                                        </p:cTn>
                                        <p:tgtEl>
                                          <p:spTgt spid="124"/>
                                        </p:tgtEl>
                                        <p:attrNameLst>
                                          <p:attrName>style.visibility</p:attrName>
                                        </p:attrNameLst>
                                      </p:cBhvr>
                                      <p:to>
                                        <p:strVal val="visible"/>
                                      </p:to>
                                    </p:set>
                                    <p:animEffect transition="in" filter="wipe(up)">
                                      <p:cBhvr>
                                        <p:cTn id="52" dur="1000"/>
                                        <p:tgtEl>
                                          <p:spTgt spid="12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wipe(up)">
                                      <p:cBhvr>
                                        <p:cTn id="55" dur="1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69" grpId="1" animBg="1"/>
      <p:bldP spid="3" grpId="0"/>
      <p:bldP spid="5" grpId="0"/>
      <p:bldP spid="79" grpId="0" animBg="1"/>
      <p:bldP spid="80" grpId="0" animBg="1"/>
      <p:bldP spid="81" grpId="0" animBg="1"/>
      <p:bldP spid="82" grpId="0" animBg="1"/>
      <p:bldP spid="123" grpId="0"/>
      <p:bldP spid="125" grpId="0" animBg="1"/>
      <p:bldP spid="59" grpId="0"/>
      <p:bldP spid="73" grpId="0" animBg="1"/>
      <p:bldP spid="76" grpId="0" animBg="1"/>
      <p:bldP spid="127" grpId="0" animBg="1"/>
      <p:bldP spid="1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58"/>
          </p:nvPr>
        </p:nvPicPr>
        <p:blipFill>
          <a:blip r:embed="rId3"/>
          <a:srcRect l="1117" r="1117"/>
          <a:stretch>
            <a:fillRect/>
          </a:stretch>
        </p:blipFill>
        <p:spPr>
          <a:prstGeom prst="rect">
            <a:avLst/>
          </a:prstGeom>
        </p:spPr>
      </p:pic>
      <p:pic>
        <p:nvPicPr>
          <p:cNvPr id="6" name="图片占位符 5"/>
          <p:cNvPicPr>
            <a:picLocks noGrp="1" noChangeAspect="1"/>
          </p:cNvPicPr>
          <p:nvPr>
            <p:ph type="pic" sz="quarter" idx="57"/>
          </p:nvPr>
        </p:nvPicPr>
        <p:blipFill>
          <a:blip r:embed="rId4"/>
          <a:srcRect l="610" r="610"/>
          <a:stretch>
            <a:fillRect/>
          </a:stretch>
        </p:blipFill>
        <p:spPr>
          <a:prstGeom prst="rect">
            <a:avLst/>
          </a:prstGeom>
        </p:spPr>
      </p:pic>
      <p:sp>
        <p:nvSpPr>
          <p:cNvPr id="49" name="Rectangle 48"/>
          <p:cNvSpPr/>
          <p:nvPr/>
        </p:nvSpPr>
        <p:spPr>
          <a:xfrm>
            <a:off x="1265081" y="1274858"/>
            <a:ext cx="4657759" cy="3339154"/>
          </a:xfrm>
          <a:prstGeom prst="rect">
            <a:avLst/>
          </a:prstGeom>
          <a:solidFill>
            <a:schemeClr val="tx1">
              <a:lumMod val="90000"/>
              <a:lumOff val="1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TextBox 29"/>
          <p:cNvSpPr txBox="1"/>
          <p:nvPr/>
        </p:nvSpPr>
        <p:spPr>
          <a:xfrm>
            <a:off x="7553903" y="824058"/>
            <a:ext cx="3607012" cy="1438855"/>
          </a:xfrm>
          <a:prstGeom prst="rect">
            <a:avLst/>
          </a:prstGeom>
          <a:noFill/>
        </p:spPr>
        <p:txBody>
          <a:bodyPr wrap="square" rtlCol="0" anchor="ctr" anchorCtr="0">
            <a:spAutoFit/>
          </a:bodyPr>
          <a:lstStyle/>
          <a:p>
            <a:pPr algn="r">
              <a:lnSpc>
                <a:spcPts val="3530"/>
              </a:lnSpc>
            </a:pPr>
            <a:r>
              <a:rPr lang="en-US" sz="2700" b="1" spc="100" dirty="0">
                <a:solidFill>
                  <a:schemeClr val="tx2"/>
                </a:solidFill>
                <a:latin typeface="Montserrat" charset="0"/>
                <a:ea typeface="Montserrat" charset="0"/>
                <a:cs typeface="Montserrat" charset="0"/>
              </a:rPr>
              <a:t>Creative</a:t>
            </a:r>
          </a:p>
          <a:p>
            <a:pPr algn="r">
              <a:lnSpc>
                <a:spcPts val="3530"/>
              </a:lnSpc>
            </a:pPr>
            <a:r>
              <a:rPr lang="en-US" sz="2700" b="1" spc="100" dirty="0">
                <a:solidFill>
                  <a:schemeClr val="tx2"/>
                </a:solidFill>
                <a:latin typeface="Montserrat" charset="0"/>
                <a:ea typeface="Montserrat" charset="0"/>
                <a:cs typeface="Montserrat" charset="0"/>
              </a:rPr>
              <a:t>Minimal Slides</a:t>
            </a:r>
          </a:p>
          <a:p>
            <a:pPr algn="r">
              <a:lnSpc>
                <a:spcPts val="3530"/>
              </a:lnSpc>
            </a:pPr>
            <a:r>
              <a:rPr lang="en-US" sz="2700" b="1" spc="100" dirty="0">
                <a:solidFill>
                  <a:schemeClr val="tx2"/>
                </a:solidFill>
                <a:latin typeface="Montserrat" charset="0"/>
                <a:ea typeface="Montserrat" charset="0"/>
                <a:cs typeface="Montserrat" charset="0"/>
              </a:rPr>
              <a:t>Layouts</a:t>
            </a:r>
          </a:p>
        </p:txBody>
      </p:sp>
      <p:cxnSp>
        <p:nvCxnSpPr>
          <p:cNvPr id="54" name="Straight Connector 53"/>
          <p:cNvCxnSpPr/>
          <p:nvPr/>
        </p:nvCxnSpPr>
        <p:spPr>
          <a:xfrm>
            <a:off x="1506144" y="4973445"/>
            <a:ext cx="0" cy="602166"/>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9688017" y="2464022"/>
            <a:ext cx="2149397" cy="2252924"/>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he trusted her to no one else.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Gimmerton</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was an unsubstantial name in her ears; the chapel, the only building she had approached or entered, except her own home. Wuthering Heights and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Heathcliff did not exist for her</a:t>
            </a:r>
            <a:r>
              <a:rPr lang="en-US" altLang="zh-CN" sz="1200" dirty="0" smtClean="0">
                <a:solidFill>
                  <a:srgbClr val="2A374A">
                    <a:alpha val="60000"/>
                  </a:srgbClr>
                </a:solidFill>
                <a:latin typeface="微软雅黑 Light" panose="020B0502040204020203" pitchFamily="34" charset="-122"/>
                <a:ea typeface="微软雅黑 Light" panose="020B0502040204020203" pitchFamily="34" charset="-122"/>
              </a:rPr>
              <a:t>:</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13" name="Rectangle 1"/>
          <p:cNvSpPr>
            <a:spLocks noChangeArrowheads="1"/>
          </p:cNvSpPr>
          <p:nvPr/>
        </p:nvSpPr>
        <p:spPr bwMode="auto">
          <a:xfrm>
            <a:off x="6309653" y="1397964"/>
            <a:ext cx="4746281" cy="400110"/>
          </a:xfrm>
          <a:prstGeom prst="rect">
            <a:avLst/>
          </a:prstGeom>
          <a:noFill/>
        </p:spPr>
        <p:txBody>
          <a:bodyPr wrap="square" rtlCol="0">
            <a:spAutoFit/>
          </a:bodyPr>
          <a:lstStyle/>
          <a:p>
            <a:pPr eaLnBrk="0" fontAlgn="base" hangingPunct="0">
              <a:spcBef>
                <a:spcPct val="0"/>
              </a:spcBef>
              <a:spcAft>
                <a:spcPct val="0"/>
              </a:spcAft>
            </a:pPr>
            <a:r>
              <a:rPr lang="zh-CN" altLang="zh-CN" sz="2000" dirty="0">
                <a:solidFill>
                  <a:schemeClr val="tx1">
                    <a:lumMod val="90000"/>
                    <a:lumOff val="10000"/>
                  </a:schemeClr>
                </a:solidFill>
                <a:latin typeface="+mj-ea"/>
                <a:ea typeface="+mj-ea"/>
              </a:rPr>
              <a:t>竹灶烟轻香不变，石泉水活味逾新 </a:t>
            </a:r>
          </a:p>
        </p:txBody>
      </p:sp>
      <p:sp>
        <p:nvSpPr>
          <p:cNvPr id="14" name="矩形 13"/>
          <p:cNvSpPr/>
          <p:nvPr/>
        </p:nvSpPr>
        <p:spPr>
          <a:xfrm>
            <a:off x="501433" y="4933315"/>
            <a:ext cx="3262425" cy="1532727"/>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he trusted her to no one else.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Gimmerton</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was an unsubstantial name in her ears; the chapel, the only building she had approached or entered, except her own home. Wuthering Heights and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Heathcliff did not exist for her</a:t>
            </a:r>
            <a:r>
              <a:rPr lang="en-US" altLang="zh-CN" sz="1200" dirty="0" smtClean="0">
                <a:solidFill>
                  <a:srgbClr val="2A374A">
                    <a:alpha val="60000"/>
                  </a:srgbClr>
                </a:solidFill>
                <a:latin typeface="微软雅黑 Light" panose="020B0502040204020203" pitchFamily="34" charset="-122"/>
                <a:ea typeface="微软雅黑 Light" panose="020B0502040204020203" pitchFamily="34" charset="-122"/>
              </a:rPr>
              <a:t>:</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4047849" y="2127302"/>
            <a:ext cx="582713" cy="1403153"/>
            <a:chOff x="1497367" y="1603829"/>
            <a:chExt cx="582713" cy="1403153"/>
          </a:xfrm>
          <a:solidFill>
            <a:schemeClr val="bg1"/>
          </a:solidFill>
        </p:grpSpPr>
        <p:sp>
          <p:nvSpPr>
            <p:cNvPr id="16" name="文本框 15"/>
            <p:cNvSpPr txBox="1"/>
            <p:nvPr/>
          </p:nvSpPr>
          <p:spPr>
            <a:xfrm>
              <a:off x="1516488" y="1750003"/>
              <a:ext cx="553998" cy="1018498"/>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峨蕊</a:t>
              </a:r>
            </a:p>
          </p:txBody>
        </p:sp>
        <p:cxnSp>
          <p:nvCxnSpPr>
            <p:cNvPr id="17" name="直接连接符 16"/>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24761" y="160382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1178838"/>
      </p:ext>
    </p:extLst>
  </p:cSld>
  <p:clrMapOvr>
    <a:masterClrMapping/>
  </p:clrMapOvr>
  <mc:AlternateContent xmlns:mc="http://schemas.openxmlformats.org/markup-compatibility/2006" xmlns:p14="http://schemas.microsoft.com/office/powerpoint/2010/main">
    <mc:Choice Requires="p14">
      <p:transition p14:dur="0" advClick="0" advTm="1000"/>
    </mc:Choice>
    <mc:Fallback xmlns="">
      <p:transition advClick="0"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750"/>
                                        <p:tgtEl>
                                          <p:spTgt spid="49"/>
                                        </p:tgtEl>
                                      </p:cBhvr>
                                    </p:animEffect>
                                  </p:childTnLst>
                                </p:cTn>
                              </p:par>
                              <p:par>
                                <p:cTn id="8" presetID="10" presetClass="entr" presetSubtype="0" fill="hold" nodeType="withEffect">
                                  <p:stCondLst>
                                    <p:cond delay="7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125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2450"/>
                            </p:stCondLst>
                            <p:childTnLst>
                              <p:par>
                                <p:cTn id="16" presetID="10" presetClass="entr" presetSubtype="0" fill="hold" grpId="0" nodeType="afterEffect">
                                  <p:stCondLst>
                                    <p:cond delay="0"/>
                                  </p:stCondLst>
                                  <p:iterate type="wd">
                                    <p:tmPct val="10000"/>
                                  </p:iterate>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childTnLst>
                                </p:cTn>
                              </p:par>
                            </p:childTnLst>
                          </p:cTn>
                        </p:par>
                        <p:par>
                          <p:cTn id="19" fill="hold">
                            <p:stCondLst>
                              <p:cond delay="3800"/>
                            </p:stCondLst>
                            <p:childTnLst>
                              <p:par>
                                <p:cTn id="20" presetID="10" presetClass="entr" presetSubtype="0" fill="hold" grpId="0" nodeType="afterEffect">
                                  <p:stCondLst>
                                    <p:cond delay="0"/>
                                  </p:stCondLst>
                                  <p:iterate type="wd">
                                    <p:tmPct val="10000"/>
                                  </p:iterate>
                                  <p:childTnLst>
                                    <p:set>
                                      <p:cBhvr>
                                        <p:cTn id="21" dur="1" fill="hold">
                                          <p:stCondLst>
                                            <p:cond delay="0"/>
                                          </p:stCondLst>
                                        </p:cTn>
                                        <p:tgtEl>
                                          <p:spTgt spid="14"/>
                                        </p:tgtEl>
                                        <p:attrNameLst>
                                          <p:attrName>style.visibility</p:attrName>
                                        </p:attrNameLst>
                                      </p:cBhvr>
                                      <p:to>
                                        <p:strVal val="visible"/>
                                      </p:to>
                                    </p:set>
                                    <p:animEffect transition="in" filter="fade">
                                      <p:cBhvr>
                                        <p:cTn id="22"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nvPr>
        </p:nvGraphicFramePr>
        <p:xfrm>
          <a:off x="105304" y="912869"/>
          <a:ext cx="5545667" cy="36971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3" name="图表 22"/>
          <p:cNvGraphicFramePr/>
          <p:nvPr>
            <p:extLst/>
          </p:nvPr>
        </p:nvGraphicFramePr>
        <p:xfrm>
          <a:off x="6541029" y="847466"/>
          <a:ext cx="5545667" cy="3697112"/>
        </p:xfrm>
        <a:graphic>
          <a:graphicData uri="http://schemas.openxmlformats.org/drawingml/2006/chart">
            <c:chart xmlns:c="http://schemas.openxmlformats.org/drawingml/2006/chart" xmlns:r="http://schemas.openxmlformats.org/officeDocument/2006/relationships" r:id="rId3"/>
          </a:graphicData>
        </a:graphic>
      </p:graphicFrame>
      <p:cxnSp>
        <p:nvCxnSpPr>
          <p:cNvPr id="42" name="直接连接符 41"/>
          <p:cNvCxnSpPr/>
          <p:nvPr/>
        </p:nvCxnSpPr>
        <p:spPr>
          <a:xfrm>
            <a:off x="2427287" y="4934026"/>
            <a:ext cx="7095067" cy="0"/>
          </a:xfrm>
          <a:prstGeom prst="line">
            <a:avLst/>
          </a:prstGeom>
          <a:ln>
            <a:solidFill>
              <a:srgbClr val="9AACC6">
                <a:alpha val="41000"/>
              </a:srgb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991784" y="5187923"/>
            <a:ext cx="8203141" cy="1052596"/>
          </a:xfrm>
          <a:prstGeom prst="rect">
            <a:avLst/>
          </a:prstGeom>
        </p:spPr>
        <p:txBody>
          <a:bodyPr wrap="square">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twelve years, continued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Mrs</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Dean, following that dismal period, were the happiest of my life: my greatest </a:t>
            </a:r>
          </a:p>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troubles in their passage rose from our little lady's trifling illnesses, which she had to experience </a:t>
            </a:r>
          </a:p>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in common with all children, rich and poor. For the rest, after the first six months</a:t>
            </a:r>
          </a:p>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she grew like a larch </a:t>
            </a:r>
          </a:p>
        </p:txBody>
      </p:sp>
      <p:sp>
        <p:nvSpPr>
          <p:cNvPr id="44" name="文本框 43"/>
          <p:cNvSpPr txBox="1"/>
          <p:nvPr/>
        </p:nvSpPr>
        <p:spPr>
          <a:xfrm>
            <a:off x="2483138" y="4646789"/>
            <a:ext cx="789998" cy="400110"/>
          </a:xfrm>
          <a:prstGeom prst="rect">
            <a:avLst/>
          </a:prstGeom>
          <a:solidFill>
            <a:schemeClr val="bg1"/>
          </a:solidFill>
        </p:spPr>
        <p:txBody>
          <a:bodyPr wrap="square" rtlCol="0">
            <a:spAutoFit/>
          </a:bodyPr>
          <a:lstStyle/>
          <a:p>
            <a:pPr algn="ctr"/>
            <a:r>
              <a:rPr lang="en-US" altLang="zh-CN" sz="2000" spc="300" dirty="0">
                <a:solidFill>
                  <a:srgbClr val="171E28"/>
                </a:solidFill>
                <a:latin typeface="Advent Pro" panose="02000506040000020004" pitchFamily="2" charset="0"/>
                <a:ea typeface="汉仪新人文宋W" panose="00020600040101010101" pitchFamily="18" charset="-122"/>
              </a:rPr>
              <a:t>2016</a:t>
            </a:r>
            <a:endParaRPr lang="zh-CN" altLang="en-US" sz="2000" spc="300" dirty="0">
              <a:solidFill>
                <a:srgbClr val="171E28"/>
              </a:solidFill>
              <a:latin typeface="Advent Pro" panose="02000506040000020004" pitchFamily="2" charset="0"/>
              <a:ea typeface="汉仪新人文宋W" panose="00020600040101010101" pitchFamily="18" charset="-122"/>
            </a:endParaRPr>
          </a:p>
        </p:txBody>
      </p:sp>
      <p:sp>
        <p:nvSpPr>
          <p:cNvPr id="47" name="文本框 46"/>
          <p:cNvSpPr txBox="1"/>
          <p:nvPr/>
        </p:nvSpPr>
        <p:spPr>
          <a:xfrm>
            <a:off x="8918863" y="4646789"/>
            <a:ext cx="789998" cy="400110"/>
          </a:xfrm>
          <a:prstGeom prst="rect">
            <a:avLst/>
          </a:prstGeom>
          <a:solidFill>
            <a:schemeClr val="bg1"/>
          </a:solidFill>
        </p:spPr>
        <p:txBody>
          <a:bodyPr wrap="square" rtlCol="0">
            <a:spAutoFit/>
          </a:bodyPr>
          <a:lstStyle/>
          <a:p>
            <a:pPr algn="ctr"/>
            <a:r>
              <a:rPr lang="en-US" altLang="zh-CN" sz="2000" spc="300" dirty="0">
                <a:solidFill>
                  <a:srgbClr val="171E28"/>
                </a:solidFill>
                <a:latin typeface="Advent Pro" panose="02000506040000020004" pitchFamily="2" charset="0"/>
                <a:ea typeface="汉仪新人文宋W" panose="00020600040101010101" pitchFamily="18" charset="-122"/>
              </a:rPr>
              <a:t>2017</a:t>
            </a:r>
            <a:endParaRPr lang="zh-CN" altLang="en-US" sz="2000" spc="300" dirty="0">
              <a:solidFill>
                <a:srgbClr val="171E28"/>
              </a:solidFill>
              <a:latin typeface="Advent Pro" panose="02000506040000020004" pitchFamily="2" charset="0"/>
              <a:ea typeface="汉仪新人文宋W" panose="00020600040101010101" pitchFamily="18" charset="-122"/>
            </a:endParaRPr>
          </a:p>
        </p:txBody>
      </p:sp>
      <p:sp>
        <p:nvSpPr>
          <p:cNvPr id="50" name="文本框 49"/>
          <p:cNvSpPr txBox="1"/>
          <p:nvPr/>
        </p:nvSpPr>
        <p:spPr>
          <a:xfrm>
            <a:off x="2150092" y="2480090"/>
            <a:ext cx="1385588" cy="523220"/>
          </a:xfrm>
          <a:prstGeom prst="rect">
            <a:avLst/>
          </a:prstGeom>
          <a:solidFill>
            <a:schemeClr val="bg1"/>
          </a:solidFill>
        </p:spPr>
        <p:txBody>
          <a:bodyPr wrap="square" rtlCol="0">
            <a:spAutoFit/>
          </a:bodyPr>
          <a:lstStyle/>
          <a:p>
            <a:pPr algn="ctr"/>
            <a:r>
              <a:rPr lang="en-US" altLang="zh-CN" sz="2800" spc="300" dirty="0" smtClean="0">
                <a:solidFill>
                  <a:srgbClr val="171E28"/>
                </a:solidFill>
                <a:latin typeface="Advent Pro" panose="02000506040000020004" pitchFamily="2" charset="0"/>
                <a:ea typeface="汉仪新人文宋W" panose="00020600040101010101" pitchFamily="18" charset="-122"/>
              </a:rPr>
              <a:t>60.6</a:t>
            </a:r>
            <a:r>
              <a:rPr lang="en-US" altLang="zh-CN" sz="2800" spc="300" dirty="0">
                <a:solidFill>
                  <a:srgbClr val="171E28"/>
                </a:solidFill>
                <a:latin typeface="Advent Pro" panose="02000506040000020004" pitchFamily="2" charset="0"/>
                <a:ea typeface="汉仪新人文宋W" panose="00020600040101010101" pitchFamily="18" charset="-122"/>
              </a:rPr>
              <a:t>%</a:t>
            </a:r>
            <a:endParaRPr lang="zh-CN" altLang="en-US" sz="2800" spc="300" dirty="0">
              <a:solidFill>
                <a:srgbClr val="171E28"/>
              </a:solidFill>
              <a:latin typeface="Advent Pro" panose="02000506040000020004" pitchFamily="2" charset="0"/>
              <a:ea typeface="汉仪新人文宋W" panose="00020600040101010101" pitchFamily="18" charset="-122"/>
            </a:endParaRPr>
          </a:p>
        </p:txBody>
      </p:sp>
      <p:sp>
        <p:nvSpPr>
          <p:cNvPr id="51" name="文本框 50"/>
          <p:cNvSpPr txBox="1"/>
          <p:nvPr/>
        </p:nvSpPr>
        <p:spPr>
          <a:xfrm>
            <a:off x="8682763" y="2414687"/>
            <a:ext cx="1385588" cy="523220"/>
          </a:xfrm>
          <a:prstGeom prst="rect">
            <a:avLst/>
          </a:prstGeom>
          <a:noFill/>
        </p:spPr>
        <p:txBody>
          <a:bodyPr wrap="square" rtlCol="0">
            <a:spAutoFit/>
          </a:bodyPr>
          <a:lstStyle/>
          <a:p>
            <a:pPr algn="ctr"/>
            <a:r>
              <a:rPr lang="en-US" altLang="zh-CN" sz="2800" spc="300" dirty="0" smtClean="0">
                <a:solidFill>
                  <a:srgbClr val="171E28"/>
                </a:solidFill>
                <a:latin typeface="Advent Pro" panose="02000506040000020004" pitchFamily="2" charset="0"/>
                <a:ea typeface="汉仪新人文宋W" panose="00020600040101010101" pitchFamily="18" charset="-122"/>
              </a:rPr>
              <a:t>71.4</a:t>
            </a:r>
            <a:r>
              <a:rPr lang="en-US" altLang="zh-CN" sz="2800" spc="300" dirty="0">
                <a:solidFill>
                  <a:srgbClr val="171E28"/>
                </a:solidFill>
                <a:latin typeface="Advent Pro" panose="02000506040000020004" pitchFamily="2" charset="0"/>
                <a:ea typeface="汉仪新人文宋W" panose="00020600040101010101" pitchFamily="18" charset="-122"/>
              </a:rPr>
              <a:t>%</a:t>
            </a:r>
            <a:endParaRPr lang="zh-CN" altLang="en-US" sz="2800" spc="300" dirty="0">
              <a:solidFill>
                <a:srgbClr val="171E28"/>
              </a:solidFill>
              <a:latin typeface="Advent Pro" panose="02000506040000020004" pitchFamily="2" charset="0"/>
              <a:ea typeface="汉仪新人文宋W" panose="00020600040101010101" pitchFamily="18" charset="-122"/>
            </a:endParaRPr>
          </a:p>
        </p:txBody>
      </p:sp>
      <p:sp>
        <p:nvSpPr>
          <p:cNvPr id="53" name="等腰三角形 52"/>
          <p:cNvSpPr/>
          <p:nvPr/>
        </p:nvSpPr>
        <p:spPr>
          <a:xfrm flipV="1">
            <a:off x="2834743" y="5078293"/>
            <a:ext cx="86786" cy="74816"/>
          </a:xfrm>
          <a:prstGeom prst="triangl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flipV="1">
            <a:off x="9270468" y="5078293"/>
            <a:ext cx="86786" cy="74816"/>
          </a:xfrm>
          <a:prstGeom prst="triangl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flipV="1">
            <a:off x="6049961" y="6240519"/>
            <a:ext cx="86786" cy="74816"/>
          </a:xfrm>
          <a:prstGeom prst="triangl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887033" y="1641005"/>
            <a:ext cx="582713" cy="2137213"/>
            <a:chOff x="1497367" y="1471749"/>
            <a:chExt cx="582713" cy="2137213"/>
          </a:xfrm>
        </p:grpSpPr>
        <p:sp>
          <p:nvSpPr>
            <p:cNvPr id="45" name="文本框 44"/>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46" name="直接连接符 45"/>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47768179"/>
      </p:ext>
    </p:extLst>
  </p:cSld>
  <p:clrMapOvr>
    <a:masterClrMapping/>
  </p:clrMapOvr>
  <mc:AlternateContent xmlns:mc="http://schemas.openxmlformats.org/markup-compatibility/2006" xmlns:p14="http://schemas.microsoft.com/office/powerpoint/2010/main">
    <mc:Choice Requires="p14">
      <p:transition spd="slow" p14:dur="2000" advTm="1000">
        <p14:ferris dir="l"/>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1000" fill="hold"/>
                                        <p:tgtEl>
                                          <p:spTgt spid="50"/>
                                        </p:tgtEl>
                                        <p:attrNameLst>
                                          <p:attrName>ppt_w</p:attrName>
                                        </p:attrNameLst>
                                      </p:cBhvr>
                                      <p:tavLst>
                                        <p:tav tm="0">
                                          <p:val>
                                            <p:strVal val="#ppt_w*0.70"/>
                                          </p:val>
                                        </p:tav>
                                        <p:tav tm="100000">
                                          <p:val>
                                            <p:strVal val="#ppt_w"/>
                                          </p:val>
                                        </p:tav>
                                      </p:tavLst>
                                    </p:anim>
                                    <p:anim calcmode="lin" valueType="num">
                                      <p:cBhvr>
                                        <p:cTn id="12" dur="1000" fill="hold"/>
                                        <p:tgtEl>
                                          <p:spTgt spid="50"/>
                                        </p:tgtEl>
                                        <p:attrNameLst>
                                          <p:attrName>ppt_h</p:attrName>
                                        </p:attrNameLst>
                                      </p:cBhvr>
                                      <p:tavLst>
                                        <p:tav tm="0">
                                          <p:val>
                                            <p:strVal val="#ppt_h"/>
                                          </p:val>
                                        </p:tav>
                                        <p:tav tm="100000">
                                          <p:val>
                                            <p:strVal val="#ppt_h"/>
                                          </p:val>
                                        </p:tav>
                                      </p:tavLst>
                                    </p:anim>
                                    <p:animEffect transition="in" filter="fade">
                                      <p:cBhvr>
                                        <p:cTn id="13" dur="1000"/>
                                        <p:tgtEl>
                                          <p:spTgt spid="50"/>
                                        </p:tgtEl>
                                      </p:cBhvr>
                                    </p:animEffect>
                                  </p:childTnLst>
                                </p:cTn>
                              </p:par>
                            </p:childTnLst>
                          </p:cTn>
                        </p:par>
                        <p:par>
                          <p:cTn id="14" fill="hold">
                            <p:stCondLst>
                              <p:cond delay="3000"/>
                            </p:stCondLst>
                            <p:childTnLst>
                              <p:par>
                                <p:cTn id="15" presetID="21" presetClass="entr" presetSubtype="1"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heel(1)">
                                      <p:cBhvr>
                                        <p:cTn id="17" dur="2000"/>
                                        <p:tgtEl>
                                          <p:spTgt spid="23"/>
                                        </p:tgtEl>
                                      </p:cBhvr>
                                    </p:animEffect>
                                  </p:childTnLst>
                                </p:cTn>
                              </p:par>
                            </p:childTnLst>
                          </p:cTn>
                        </p:par>
                        <p:par>
                          <p:cTn id="18" fill="hold">
                            <p:stCondLst>
                              <p:cond delay="5000"/>
                            </p:stCondLst>
                            <p:childTnLst>
                              <p:par>
                                <p:cTn id="19" presetID="55" presetClass="entr" presetSubtype="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1000" fill="hold"/>
                                        <p:tgtEl>
                                          <p:spTgt spid="51"/>
                                        </p:tgtEl>
                                        <p:attrNameLst>
                                          <p:attrName>ppt_w</p:attrName>
                                        </p:attrNameLst>
                                      </p:cBhvr>
                                      <p:tavLst>
                                        <p:tav tm="0">
                                          <p:val>
                                            <p:strVal val="#ppt_w*0.70"/>
                                          </p:val>
                                        </p:tav>
                                        <p:tav tm="100000">
                                          <p:val>
                                            <p:strVal val="#ppt_w"/>
                                          </p:val>
                                        </p:tav>
                                      </p:tavLst>
                                    </p:anim>
                                    <p:anim calcmode="lin" valueType="num">
                                      <p:cBhvr>
                                        <p:cTn id="22" dur="1000" fill="hold"/>
                                        <p:tgtEl>
                                          <p:spTgt spid="51"/>
                                        </p:tgtEl>
                                        <p:attrNameLst>
                                          <p:attrName>ppt_h</p:attrName>
                                        </p:attrNameLst>
                                      </p:cBhvr>
                                      <p:tavLst>
                                        <p:tav tm="0">
                                          <p:val>
                                            <p:strVal val="#ppt_h"/>
                                          </p:val>
                                        </p:tav>
                                        <p:tav tm="100000">
                                          <p:val>
                                            <p:strVal val="#ppt_h"/>
                                          </p:val>
                                        </p:tav>
                                      </p:tavLst>
                                    </p:anim>
                                    <p:animEffect transition="in" filter="fade">
                                      <p:cBhvr>
                                        <p:cTn id="23" dur="1000"/>
                                        <p:tgtEl>
                                          <p:spTgt spid="51"/>
                                        </p:tgtEl>
                                      </p:cBhvr>
                                    </p:animEffect>
                                  </p:childTnLst>
                                </p:cTn>
                              </p:par>
                            </p:childTnLst>
                          </p:cTn>
                        </p:par>
                        <p:par>
                          <p:cTn id="24" fill="hold">
                            <p:stCondLst>
                              <p:cond delay="6000"/>
                            </p:stCondLst>
                            <p:childTnLst>
                              <p:par>
                                <p:cTn id="25" presetID="10" presetClass="entr" presetSubtype="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10"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par>
                          <p:cTn id="34" fill="hold">
                            <p:stCondLst>
                              <p:cond delay="6500"/>
                            </p:stCondLst>
                            <p:childTnLst>
                              <p:par>
                                <p:cTn id="35" presetID="12" presetClass="entr" presetSubtype="1"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p:tgtEl>
                                          <p:spTgt spid="53"/>
                                        </p:tgtEl>
                                        <p:attrNameLst>
                                          <p:attrName>ppt_y</p:attrName>
                                        </p:attrNameLst>
                                      </p:cBhvr>
                                      <p:tavLst>
                                        <p:tav tm="0">
                                          <p:val>
                                            <p:strVal val="#ppt_y-#ppt_h*1.125000"/>
                                          </p:val>
                                        </p:tav>
                                        <p:tav tm="100000">
                                          <p:val>
                                            <p:strVal val="#ppt_y"/>
                                          </p:val>
                                        </p:tav>
                                      </p:tavLst>
                                    </p:anim>
                                    <p:animEffect transition="in" filter="wipe(down)">
                                      <p:cBhvr>
                                        <p:cTn id="38" dur="500"/>
                                        <p:tgtEl>
                                          <p:spTgt spid="53"/>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 calcmode="lin" valueType="num">
                                      <p:cBhvr additive="base">
                                        <p:cTn id="41" dur="500"/>
                                        <p:tgtEl>
                                          <p:spTgt spid="54"/>
                                        </p:tgtEl>
                                        <p:attrNameLst>
                                          <p:attrName>ppt_y</p:attrName>
                                        </p:attrNameLst>
                                      </p:cBhvr>
                                      <p:tavLst>
                                        <p:tav tm="0">
                                          <p:val>
                                            <p:strVal val="#ppt_y-#ppt_h*1.125000"/>
                                          </p:val>
                                        </p:tav>
                                        <p:tav tm="100000">
                                          <p:val>
                                            <p:strVal val="#ppt_y"/>
                                          </p:val>
                                        </p:tav>
                                      </p:tavLst>
                                    </p:anim>
                                    <p:animEffect transition="in" filter="wipe(down)">
                                      <p:cBhvr>
                                        <p:cTn id="42" dur="500"/>
                                        <p:tgtEl>
                                          <p:spTgt spid="54"/>
                                        </p:tgtEl>
                                      </p:cBhvr>
                                    </p:animEffect>
                                  </p:childTnLst>
                                </p:cTn>
                              </p:par>
                            </p:childTnLst>
                          </p:cTn>
                        </p:par>
                        <p:par>
                          <p:cTn id="43" fill="hold">
                            <p:stCondLst>
                              <p:cond delay="7000"/>
                            </p:stCondLst>
                            <p:childTnLst>
                              <p:par>
                                <p:cTn id="44" presetID="10"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par>
                          <p:cTn id="47" fill="hold">
                            <p:stCondLst>
                              <p:cond delay="7500"/>
                            </p:stCondLst>
                            <p:childTnLst>
                              <p:par>
                                <p:cTn id="48" presetID="12" presetClass="entr" presetSubtype="1"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additive="base">
                                        <p:cTn id="50" dur="500"/>
                                        <p:tgtEl>
                                          <p:spTgt spid="55"/>
                                        </p:tgtEl>
                                        <p:attrNameLst>
                                          <p:attrName>ppt_y</p:attrName>
                                        </p:attrNameLst>
                                      </p:cBhvr>
                                      <p:tavLst>
                                        <p:tav tm="0">
                                          <p:val>
                                            <p:strVal val="#ppt_y-#ppt_h*1.125000"/>
                                          </p:val>
                                        </p:tav>
                                        <p:tav tm="100000">
                                          <p:val>
                                            <p:strVal val="#ppt_y"/>
                                          </p:val>
                                        </p:tav>
                                      </p:tavLst>
                                    </p:anim>
                                    <p:animEffect transition="in" filter="wipe(down)">
                                      <p:cBhvr>
                                        <p:cTn id="51" dur="500"/>
                                        <p:tgtEl>
                                          <p:spTgt spid="55"/>
                                        </p:tgtEl>
                                      </p:cBhvr>
                                    </p:animEffect>
                                  </p:childTnLst>
                                </p:cTn>
                              </p:par>
                              <p:par>
                                <p:cTn id="52" presetID="22" presetClass="entr" presetSubtype="1"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up)">
                                      <p:cBhvr>
                                        <p:cTn id="54"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23" grpId="0">
        <p:bldAsOne/>
      </p:bldGraphic>
      <p:bldP spid="43" grpId="0"/>
      <p:bldP spid="44" grpId="0" animBg="1"/>
      <p:bldP spid="47" grpId="0" animBg="1"/>
      <p:bldP spid="50" grpId="0" animBg="1"/>
      <p:bldP spid="51" grpId="0"/>
      <p:bldP spid="53" grpId="0" animBg="1"/>
      <p:bldP spid="54" grpId="0" animBg="1"/>
      <p:bldP spid="5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00939" y="262078"/>
            <a:ext cx="11609407" cy="5372129"/>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001501" y="5858266"/>
            <a:ext cx="8701846" cy="738664"/>
          </a:xfrm>
          <a:prstGeom prst="rect">
            <a:avLst/>
          </a:prstGeom>
        </p:spPr>
        <p:txBody>
          <a:bodyPr wrap="square">
            <a:spAutoFit/>
          </a:bodyPr>
          <a:lstStyle/>
          <a:p>
            <a:pPr>
              <a:lnSpc>
                <a:spcPct val="150000"/>
              </a:lnSpc>
            </a:pP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4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view in the attachment. Our designers in </a:t>
            </a:r>
            <a:r>
              <a:rPr lang="en-US" altLang="zh-CN" sz="1400" dirty="0" err="1" smtClean="0">
                <a:solidFill>
                  <a:schemeClr val="tx1">
                    <a:alpha val="57000"/>
                  </a:schemeClr>
                </a:solidFill>
                <a:latin typeface="微软雅黑" panose="020B0503020204020204" pitchFamily="34" charset="-122"/>
                <a:ea typeface="微软雅黑" panose="020B0503020204020204" pitchFamily="34" charset="-122"/>
              </a:rPr>
              <a:t>ChangSha</a:t>
            </a:r>
            <a:r>
              <a:rPr lang="en-US" altLang="zh-CN" sz="1400" dirty="0" smtClean="0">
                <a:solidFill>
                  <a:schemeClr val="tx1">
                    <a:alpha val="57000"/>
                  </a:schemeClr>
                </a:solidFill>
                <a:latin typeface="微软雅黑" panose="020B0503020204020204" pitchFamily="34" charset="-122"/>
                <a:ea typeface="微软雅黑" panose="020B0503020204020204" pitchFamily="34" charset="-122"/>
              </a:rPr>
              <a:t> to work on this amazing projects.</a:t>
            </a:r>
            <a:endParaRPr lang="en-US" altLang="zh-CN" sz="1400" dirty="0">
              <a:solidFill>
                <a:schemeClr val="tx1">
                  <a:alpha val="57000"/>
                </a:schemeClr>
              </a:solidFill>
              <a:latin typeface="微软雅黑" panose="020B0503020204020204" pitchFamily="34" charset="-122"/>
              <a:ea typeface="微软雅黑" panose="020B0503020204020204" pitchFamily="34" charset="-122"/>
            </a:endParaRPr>
          </a:p>
        </p:txBody>
      </p:sp>
      <p:pic>
        <p:nvPicPr>
          <p:cNvPr id="3" name="图片占位符 2"/>
          <p:cNvPicPr>
            <a:picLocks noGrp="1" noChangeAspect="1"/>
          </p:cNvPicPr>
          <p:nvPr>
            <p:ph type="pic" sz="quarter" idx="10"/>
          </p:nvPr>
        </p:nvPicPr>
        <p:blipFill>
          <a:blip r:embed="rId2"/>
          <a:srcRect t="12123" b="12123"/>
          <a:stretch>
            <a:fillRect/>
          </a:stretch>
        </p:blipFill>
        <p:spPr>
          <a:prstGeom prst="rect">
            <a:avLst/>
          </a:prstGeom>
        </p:spPr>
      </p:pic>
      <p:grpSp>
        <p:nvGrpSpPr>
          <p:cNvPr id="11" name="组合 10"/>
          <p:cNvGrpSpPr/>
          <p:nvPr/>
        </p:nvGrpSpPr>
        <p:grpSpPr>
          <a:xfrm>
            <a:off x="979748" y="4317999"/>
            <a:ext cx="582713" cy="2174756"/>
            <a:chOff x="1497367" y="1471749"/>
            <a:chExt cx="582713" cy="2174756"/>
          </a:xfrm>
        </p:grpSpPr>
        <p:sp>
          <p:nvSpPr>
            <p:cNvPr id="12" name="文本框 11"/>
            <p:cNvSpPr txBox="1"/>
            <p:nvPr/>
          </p:nvSpPr>
          <p:spPr>
            <a:xfrm>
              <a:off x="1516488" y="1707513"/>
              <a:ext cx="553998" cy="1938992"/>
            </a:xfrm>
            <a:prstGeom prst="rect">
              <a:avLst/>
            </a:prstGeom>
            <a:noFill/>
          </p:spPr>
          <p:txBody>
            <a:bodyPr vert="eaVert" wrap="square" rtlCol="0">
              <a:spAutoFit/>
            </a:bodyPr>
            <a:lstStyle/>
            <a:p>
              <a:pPr algn="ctr"/>
              <a:r>
                <a:rPr lang="zh-CN" altLang="en-US" sz="2400" b="1" spc="600" dirty="0" smtClean="0">
                  <a:solidFill>
                    <a:schemeClr val="tx1">
                      <a:lumMod val="50000"/>
                      <a:lumOff val="50000"/>
                    </a:schemeClr>
                  </a:solidFill>
                  <a:latin typeface="+mj-ea"/>
                  <a:ea typeface="+mj-ea"/>
                </a:rPr>
                <a:t>夜寒</a:t>
              </a:r>
              <a:r>
                <a:rPr lang="en-US" altLang="zh-CN" sz="2400" b="1" spc="600" dirty="0" smtClean="0">
                  <a:solidFill>
                    <a:schemeClr val="tx1">
                      <a:lumMod val="50000"/>
                      <a:lumOff val="50000"/>
                    </a:schemeClr>
                  </a:solidFill>
                  <a:latin typeface="+mj-ea"/>
                  <a:ea typeface="+mj-ea"/>
                </a:rPr>
                <a:t>.</a:t>
              </a:r>
              <a:r>
                <a:rPr lang="zh-CN" altLang="en-US" sz="2400" dirty="0">
                  <a:solidFill>
                    <a:schemeClr val="tx1">
                      <a:lumMod val="50000"/>
                      <a:lumOff val="50000"/>
                    </a:schemeClr>
                  </a:solidFill>
                  <a:latin typeface="+mj-ea"/>
                  <a:ea typeface="+mj-ea"/>
                </a:rPr>
                <a:t>杜耒</a:t>
              </a:r>
              <a:endParaRPr lang="zh-CN" altLang="en-US" sz="2400" b="1" spc="600" dirty="0">
                <a:solidFill>
                  <a:schemeClr val="tx1">
                    <a:lumMod val="50000"/>
                    <a:lumOff val="50000"/>
                  </a:schemeClr>
                </a:solidFill>
                <a:effectLst/>
                <a:latin typeface="+mj-ea"/>
                <a:ea typeface="+mj-ea"/>
              </a:endParaRPr>
            </a:p>
          </p:txBody>
        </p:sp>
        <p:cxnSp>
          <p:nvCxnSpPr>
            <p:cNvPr id="13" name="直接连接符 12"/>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24761" y="1471749"/>
              <a:ext cx="555319" cy="0"/>
            </a:xfrm>
            <a:prstGeom prst="line">
              <a:avLst/>
            </a:prstGeom>
            <a:ln w="63500" cmpd="thinThick">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101679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1500" fill="hold"/>
                                        <p:tgtEl>
                                          <p:spTgt spid="31"/>
                                        </p:tgtEl>
                                        <p:attrNameLst>
                                          <p:attrName>ppt_w</p:attrName>
                                        </p:attrNameLst>
                                      </p:cBhvr>
                                      <p:tavLst>
                                        <p:tav tm="0">
                                          <p:val>
                                            <p:fltVal val="0"/>
                                          </p:val>
                                        </p:tav>
                                        <p:tav tm="100000">
                                          <p:val>
                                            <p:strVal val="#ppt_w"/>
                                          </p:val>
                                        </p:tav>
                                      </p:tavLst>
                                    </p:anim>
                                    <p:anim calcmode="lin" valueType="num">
                                      <p:cBhvr>
                                        <p:cTn id="11" dur="1500" fill="hold"/>
                                        <p:tgtEl>
                                          <p:spTgt spid="31"/>
                                        </p:tgtEl>
                                        <p:attrNameLst>
                                          <p:attrName>ppt_h</p:attrName>
                                        </p:attrNameLst>
                                      </p:cBhvr>
                                      <p:tavLst>
                                        <p:tav tm="0">
                                          <p:val>
                                            <p:fltVal val="0"/>
                                          </p:val>
                                        </p:tav>
                                        <p:tav tm="100000">
                                          <p:val>
                                            <p:strVal val="#ppt_h"/>
                                          </p:val>
                                        </p:tav>
                                      </p:tavLst>
                                    </p:anim>
                                  </p:childTnLst>
                                </p:cTn>
                              </p:par>
                              <p:par>
                                <p:cTn id="12" presetID="35" presetClass="path" presetSubtype="0" accel="50000" decel="50000" fill="hold" grpId="1" nodeType="withEffect">
                                  <p:stCondLst>
                                    <p:cond delay="0"/>
                                  </p:stCondLst>
                                  <p:childTnLst>
                                    <p:animMotion origin="layout" path="M 0.10898 2.59259E-6 L 2.91667E-6 2.59259E-6 " pathEditMode="relative" rAng="0" ptsTypes="AA">
                                      <p:cBhvr>
                                        <p:cTn id="13" dur="2000" fill="hold"/>
                                        <p:tgtEl>
                                          <p:spTgt spid="31"/>
                                        </p:tgtEl>
                                        <p:attrNameLst>
                                          <p:attrName>ppt_x</p:attrName>
                                          <p:attrName>ppt_y</p:attrName>
                                        </p:attrNameLst>
                                      </p:cBhvr>
                                      <p:rCtr x="-545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 name="矩形 25"/>
          <p:cNvSpPr/>
          <p:nvPr/>
        </p:nvSpPr>
        <p:spPr>
          <a:xfrm>
            <a:off x="587478" y="398206"/>
            <a:ext cx="11017045"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511792" y="0"/>
            <a:ext cx="852862" cy="4243440"/>
            <a:chOff x="2297612" y="269609"/>
            <a:chExt cx="838952" cy="4174230"/>
          </a:xfrm>
        </p:grpSpPr>
        <p:sp>
          <p:nvSpPr>
            <p:cNvPr id="44" name="文本框 43"/>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bg1">
                      <a:lumMod val="95000"/>
                    </a:schemeClr>
                  </a:solidFill>
                  <a:latin typeface="+mj-ea"/>
                  <a:ea typeface="+mj-ea"/>
                </a:rPr>
                <a:t>肆</a:t>
              </a:r>
              <a:endParaRPr lang="zh-CN" altLang="en-US" sz="2400" dirty="0">
                <a:solidFill>
                  <a:schemeClr val="bg1">
                    <a:lumMod val="95000"/>
                  </a:schemeClr>
                </a:solidFill>
                <a:latin typeface="+mj-ea"/>
                <a:ea typeface="+mj-ea"/>
              </a:endParaRPr>
            </a:p>
          </p:txBody>
        </p:sp>
        <p:sp>
          <p:nvSpPr>
            <p:cNvPr id="45" name="矩形 44"/>
            <p:cNvSpPr/>
            <p:nvPr/>
          </p:nvSpPr>
          <p:spPr>
            <a:xfrm>
              <a:off x="2297612" y="269609"/>
              <a:ext cx="838952" cy="41742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87478" y="398206"/>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200000" flipV="1">
            <a:off x="6071042" y="725042"/>
            <a:ext cx="61916" cy="12204000"/>
            <a:chOff x="766762" y="710461"/>
            <a:chExt cx="61915" cy="220608"/>
          </a:xfrm>
          <a:solidFill>
            <a:srgbClr val="2A374A"/>
          </a:solidFill>
        </p:grpSpPr>
        <p:sp>
          <p:nvSpPr>
            <p:cNvPr id="38" name="矩形 37"/>
            <p:cNvSpPr/>
            <p:nvPr/>
          </p:nvSpPr>
          <p:spPr>
            <a:xfrm>
              <a:off x="766762" y="710462"/>
              <a:ext cx="36000" cy="2206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rot="16200000" flipH="1" flipV="1">
              <a:off x="718373" y="820765"/>
              <a:ext cx="220608" cy="0"/>
            </a:xfrm>
            <a:prstGeom prst="line">
              <a:avLst/>
            </a:prstGeom>
            <a:grpFill/>
            <a:ln w="9525">
              <a:solidFill>
                <a:srgbClr val="171E28"/>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87478" y="395258"/>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633170" y="4639005"/>
            <a:ext cx="582713" cy="1403153"/>
            <a:chOff x="1497367" y="1603829"/>
            <a:chExt cx="582713" cy="1403153"/>
          </a:xfrm>
          <a:solidFill>
            <a:schemeClr val="bg1"/>
          </a:solidFill>
        </p:grpSpPr>
        <p:sp>
          <p:nvSpPr>
            <p:cNvPr id="47" name="文本框 46"/>
            <p:cNvSpPr txBox="1"/>
            <p:nvPr/>
          </p:nvSpPr>
          <p:spPr>
            <a:xfrm>
              <a:off x="1516488" y="1750003"/>
              <a:ext cx="553998" cy="1018498"/>
            </a:xfrm>
            <a:prstGeom prst="rect">
              <a:avLst/>
            </a:prstGeom>
            <a:noFill/>
          </p:spPr>
          <p:txBody>
            <a:bodyPr vert="eaVert" wrap="square" rtlCol="0">
              <a:spAutoFit/>
            </a:bodyPr>
            <a:lstStyle/>
            <a:p>
              <a:pPr algn="r"/>
              <a:r>
                <a:rPr lang="zh-CN" altLang="en-US" sz="2400" b="1" spc="600" dirty="0" smtClean="0">
                  <a:solidFill>
                    <a:srgbClr val="9AACC6"/>
                  </a:solidFill>
                  <a:latin typeface="+mj-ea"/>
                  <a:ea typeface="+mj-ea"/>
                </a:rPr>
                <a:t>翠罗</a:t>
              </a:r>
              <a:endParaRPr lang="zh-CN" altLang="en-US" sz="2400" b="1" spc="600" dirty="0">
                <a:solidFill>
                  <a:srgbClr val="9AACC6"/>
                </a:solidFill>
                <a:effectLst/>
                <a:latin typeface="+mj-ea"/>
                <a:ea typeface="+mj-ea"/>
              </a:endParaRPr>
            </a:p>
          </p:txBody>
        </p:sp>
        <p:cxnSp>
          <p:nvCxnSpPr>
            <p:cNvPr id="48" name="直接连接符 47"/>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524761" y="160382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864640" y="4690880"/>
            <a:ext cx="10915455" cy="2284370"/>
            <a:chOff x="-86442" y="4986005"/>
            <a:chExt cx="2975676" cy="968614"/>
          </a:xfrm>
        </p:grpSpPr>
        <p:sp>
          <p:nvSpPr>
            <p:cNvPr id="16"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2414764" y="4916546"/>
            <a:ext cx="8488153" cy="1760275"/>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150046" y="5897976"/>
            <a:ext cx="9496714" cy="1077274"/>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768" h="1439618">
                <a:moveTo>
                  <a:pt x="0" y="1439618"/>
                </a:moveTo>
                <a:cubicBezTo>
                  <a:pt x="193524" y="1011446"/>
                  <a:pt x="387048" y="583275"/>
                  <a:pt x="653143" y="554247"/>
                </a:cubicBezTo>
                <a:cubicBezTo>
                  <a:pt x="919238" y="525218"/>
                  <a:pt x="1357086" y="1357371"/>
                  <a:pt x="1596572" y="1265447"/>
                </a:cubicBezTo>
                <a:cubicBezTo>
                  <a:pt x="1836058" y="1173523"/>
                  <a:pt x="1809449" y="60761"/>
                  <a:pt x="2090058" y="2704"/>
                </a:cubicBezTo>
                <a:cubicBezTo>
                  <a:pt x="2370667" y="-55353"/>
                  <a:pt x="2885924" y="839695"/>
                  <a:pt x="3280229" y="917104"/>
                </a:cubicBezTo>
                <a:cubicBezTo>
                  <a:pt x="3674534" y="994513"/>
                  <a:pt x="4175277" y="474418"/>
                  <a:pt x="4455886" y="467161"/>
                </a:cubicBezTo>
                <a:cubicBezTo>
                  <a:pt x="4736495" y="459904"/>
                  <a:pt x="4879219" y="788894"/>
                  <a:pt x="4963886" y="873561"/>
                </a:cubicBezTo>
                <a:cubicBezTo>
                  <a:pt x="5048553" y="958228"/>
                  <a:pt x="5006219" y="966694"/>
                  <a:pt x="4963886" y="975161"/>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占位符 2"/>
          <p:cNvPicPr>
            <a:picLocks noGrp="1" noChangeAspect="1"/>
          </p:cNvPicPr>
          <p:nvPr>
            <p:ph type="pic" sz="quarter" idx="10"/>
          </p:nvPr>
        </p:nvPicPr>
        <p:blipFill>
          <a:blip r:embed="rId3"/>
          <a:srcRect t="9695" b="9695"/>
          <a:stretch>
            <a:fillRect/>
          </a:stretch>
        </p:blipFill>
        <p:spPr>
          <a:prstGeom prst="rect">
            <a:avLst/>
          </a:prstGeom>
        </p:spPr>
      </p:pic>
    </p:spTree>
    <p:extLst>
      <p:ext uri="{BB962C8B-B14F-4D97-AF65-F5344CB8AC3E}">
        <p14:creationId xmlns:p14="http://schemas.microsoft.com/office/powerpoint/2010/main" val="2140096519"/>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2" presetClass="path" presetSubtype="0" accel="56000" decel="31000" fill="hold" grpId="0" nodeType="withEffect">
                                  <p:stCondLst>
                                    <p:cond delay="0"/>
                                  </p:stCondLst>
                                  <p:childTnLst>
                                    <p:animMotion origin="layout" path="M 2.77556E-17 1.11111E-6 L -0.08099 0.20255 " pathEditMode="relative" rAng="0" ptsTypes="AA">
                                      <p:cBhvr>
                                        <p:cTn id="11" dur="4500" spd="-100000" fill="hold"/>
                                        <p:tgtEl>
                                          <p:spTgt spid="18"/>
                                        </p:tgtEl>
                                        <p:attrNameLst>
                                          <p:attrName>ppt_x</p:attrName>
                                          <p:attrName>ppt_y</p:attrName>
                                        </p:attrNameLst>
                                      </p:cBhvr>
                                      <p:rCtr x="-4049" y="10116"/>
                                    </p:animMotion>
                                  </p:childTnLst>
                                </p:cTn>
                              </p:par>
                              <p:par>
                                <p:cTn id="12" presetID="53" presetClass="entr" presetSubtype="16"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42" presetClass="path" presetSubtype="0" accel="67000" decel="33000" fill="hold" nodeType="withEffect">
                                  <p:stCondLst>
                                    <p:cond delay="500"/>
                                  </p:stCondLst>
                                  <p:childTnLst>
                                    <p:animMotion origin="layout" path="M 2.29167E-6 3.7037E-6 L 0.26784 -0.1551 " pathEditMode="relative" rAng="0" ptsTypes="AA">
                                      <p:cBhvr>
                                        <p:cTn id="18" dur="4500" spd="-100000" fill="hold"/>
                                        <p:tgtEl>
                                          <p:spTgt spid="15"/>
                                        </p:tgtEl>
                                        <p:attrNameLst>
                                          <p:attrName>ppt_x</p:attrName>
                                          <p:attrName>ppt_y</p:attrName>
                                        </p:attrNameLst>
                                      </p:cBhvr>
                                      <p:rCtr x="13385" y="-7755"/>
                                    </p:animMotion>
                                  </p:childTnLst>
                                </p:cTn>
                              </p:par>
                              <p:par>
                                <p:cTn id="19" presetID="53" presetClass="entr" presetSubtype="16"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42" presetClass="path" presetSubtype="0" accel="60000" decel="40000" fill="hold" grpId="1" nodeType="withEffect">
                                  <p:stCondLst>
                                    <p:cond delay="1000"/>
                                  </p:stCondLst>
                                  <p:childTnLst>
                                    <p:animMotion origin="layout" path="M -2.91667E-6 4.07407E-6 L 0.24675 0.12361 " pathEditMode="relative" rAng="0" ptsTypes="AA">
                                      <p:cBhvr>
                                        <p:cTn id="25" dur="4000" spd="-100000" fill="hold"/>
                                        <p:tgtEl>
                                          <p:spTgt spid="19"/>
                                        </p:tgtEl>
                                        <p:attrNameLst>
                                          <p:attrName>ppt_x</p:attrName>
                                          <p:attrName>ppt_y</p:attrName>
                                        </p:attrNameLst>
                                      </p:cBhvr>
                                      <p:rCtr x="12331" y="6181"/>
                                    </p:animMotion>
                                  </p:childTnLst>
                                </p:cTn>
                              </p:par>
                              <p:par>
                                <p:cTn id="26" presetID="42" presetClass="path" presetSubtype="0" accel="50000" decel="50000" fill="hold" grpId="0" nodeType="withEffect">
                                  <p:stCondLst>
                                    <p:cond delay="1250"/>
                                  </p:stCondLst>
                                  <p:childTnLst>
                                    <p:animMotion origin="layout" path="M 0 2.22222E-6 L 0 0.41944 " pathEditMode="relative" rAng="0" ptsTypes="AA">
                                      <p:cBhvr>
                                        <p:cTn id="27" dur="2000" fill="hold"/>
                                        <p:tgtEl>
                                          <p:spTgt spid="26"/>
                                        </p:tgtEl>
                                        <p:attrNameLst>
                                          <p:attrName>ppt_x</p:attrName>
                                          <p:attrName>ppt_y</p:attrName>
                                        </p:attrNameLst>
                                      </p:cBhvr>
                                      <p:rCtr x="0" y="20972"/>
                                    </p:animMotion>
                                  </p:childTnLst>
                                </p:cTn>
                              </p:par>
                              <p:par>
                                <p:cTn id="28" presetID="42" presetClass="path" presetSubtype="0" accel="50000" decel="50000" fill="hold" grpId="0" nodeType="withEffect">
                                  <p:stCondLst>
                                    <p:cond delay="4000"/>
                                  </p:stCondLst>
                                  <p:childTnLst>
                                    <p:animMotion origin="layout" path="M 0 2.22222E-6 L 0 0.41944 " pathEditMode="relative" rAng="0" ptsTypes="AA">
                                      <p:cBhvr>
                                        <p:cTn id="29" dur="2000" fill="hold"/>
                                        <p:tgtEl>
                                          <p:spTgt spid="6"/>
                                        </p:tgtEl>
                                        <p:attrNameLst>
                                          <p:attrName>ppt_x</p:attrName>
                                          <p:attrName>ppt_y</p:attrName>
                                        </p:attrNameLst>
                                      </p:cBhvr>
                                      <p:rCtr x="0" y="20972"/>
                                    </p:animMotion>
                                  </p:childTnLst>
                                </p:cTn>
                              </p:par>
                              <p:par>
                                <p:cTn id="30" presetID="10" presetClass="entr" presetSubtype="0" fill="hold" nodeType="withEffect">
                                  <p:stCondLst>
                                    <p:cond delay="20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250"/>
                                        <p:tgtEl>
                                          <p:spTgt spid="42"/>
                                        </p:tgtEl>
                                      </p:cBhvr>
                                    </p:animEffect>
                                  </p:childTnLst>
                                </p:cTn>
                              </p:par>
                              <p:par>
                                <p:cTn id="33" presetID="10" presetClass="entr" presetSubtype="0" fill="hold" nodeType="withEffect">
                                  <p:stCondLst>
                                    <p:cond delay="425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 grpId="0" animBg="1"/>
      <p:bldP spid="18" grpId="0" animBg="1"/>
      <p:bldP spid="18" grpId="1" animBg="1"/>
      <p:bldP spid="19" grpId="0" animBg="1"/>
      <p:bldP spid="19"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flipH="1">
            <a:off x="-1359220" y="822807"/>
            <a:ext cx="16670339" cy="2325257"/>
            <a:chOff x="0" y="3495782"/>
            <a:chExt cx="3803747" cy="1057590"/>
          </a:xfrm>
        </p:grpSpPr>
        <p:sp>
          <p:nvSpPr>
            <p:cNvPr id="36" name="任意多边形 35"/>
            <p:cNvSpPr/>
            <p:nvPr/>
          </p:nvSpPr>
          <p:spPr>
            <a:xfrm>
              <a:off x="0" y="3495782"/>
              <a:ext cx="3488573" cy="8603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H="1">
              <a:off x="961423" y="3911378"/>
              <a:ext cx="2842324" cy="641994"/>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占位符 17"/>
          <p:cNvPicPr>
            <a:picLocks noGrp="1" noChangeAspect="1"/>
          </p:cNvPicPr>
          <p:nvPr>
            <p:ph type="pic" sz="quarter" idx="10"/>
          </p:nvPr>
        </p:nvPicPr>
        <p:blipFill>
          <a:blip r:embed="rId2"/>
          <a:srcRect l="8892" r="8892"/>
          <a:stretch>
            <a:fillRect/>
          </a:stretch>
        </p:blipFill>
        <p:spPr>
          <a:prstGeom prst="rect">
            <a:avLst/>
          </a:prstGeom>
        </p:spPr>
      </p:pic>
      <p:sp>
        <p:nvSpPr>
          <p:cNvPr id="6" name="矩形 5"/>
          <p:cNvSpPr/>
          <p:nvPr/>
        </p:nvSpPr>
        <p:spPr>
          <a:xfrm>
            <a:off x="6091555" y="3600132"/>
            <a:ext cx="2145665" cy="2744788"/>
          </a:xfrm>
          <a:prstGeom prst="rect">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15659" y="3790085"/>
            <a:ext cx="3508653" cy="2554835"/>
          </a:xfrm>
          <a:prstGeom prst="rect">
            <a:avLst/>
          </a:prstGeom>
          <a:noFill/>
        </p:spPr>
        <p:txBody>
          <a:bodyPr vert="eaVert" wrap="square" rtlCol="0" anchor="ctr">
            <a:spAutoFit/>
          </a:bodyPr>
          <a:lstStyle/>
          <a:p>
            <a:pPr>
              <a:lnSpc>
                <a:spcPct val="150000"/>
              </a:lnSpc>
            </a:pPr>
            <a:r>
              <a:rPr lang="zh-CN" altLang="en-US" spc="600" dirty="0">
                <a:solidFill>
                  <a:schemeClr val="bg2">
                    <a:lumMod val="50000"/>
                    <a:lumOff val="50000"/>
                  </a:schemeClr>
                </a:solidFill>
                <a:latin typeface="+mj-ea"/>
                <a:ea typeface="+mj-ea"/>
              </a:rPr>
              <a:t>龙焙今年</a:t>
            </a:r>
            <a:r>
              <a:rPr lang="zh-CN" altLang="en-US" spc="600" dirty="0" smtClean="0">
                <a:solidFill>
                  <a:schemeClr val="bg2">
                    <a:lumMod val="50000"/>
                    <a:lumOff val="50000"/>
                  </a:schemeClr>
                </a:solidFill>
                <a:latin typeface="+mj-ea"/>
                <a:ea typeface="+mj-ea"/>
              </a:rPr>
              <a:t>绝品</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谷</a:t>
            </a:r>
            <a:r>
              <a:rPr lang="zh-CN" altLang="en-US" spc="600" dirty="0">
                <a:solidFill>
                  <a:schemeClr val="bg2">
                    <a:lumMod val="50000"/>
                    <a:lumOff val="50000"/>
                  </a:schemeClr>
                </a:solidFill>
                <a:latin typeface="+mj-ea"/>
                <a:ea typeface="+mj-ea"/>
              </a:rPr>
              <a:t>帘自古珍</a:t>
            </a:r>
            <a:r>
              <a:rPr lang="zh-CN" altLang="en-US" spc="600" dirty="0" smtClean="0">
                <a:solidFill>
                  <a:schemeClr val="bg2">
                    <a:lumMod val="50000"/>
                    <a:lumOff val="50000"/>
                  </a:schemeClr>
                </a:solidFill>
                <a:latin typeface="+mj-ea"/>
                <a:ea typeface="+mj-ea"/>
              </a:rPr>
              <a:t>泉</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雪</a:t>
            </a:r>
            <a:r>
              <a:rPr lang="zh-CN" altLang="en-US" spc="600" dirty="0">
                <a:solidFill>
                  <a:schemeClr val="bg2">
                    <a:lumMod val="50000"/>
                    <a:lumOff val="50000"/>
                  </a:schemeClr>
                </a:solidFill>
                <a:latin typeface="+mj-ea"/>
                <a:ea typeface="+mj-ea"/>
              </a:rPr>
              <a:t>芽双井散</a:t>
            </a:r>
            <a:r>
              <a:rPr lang="zh-CN" altLang="en-US" spc="600" dirty="0" smtClean="0">
                <a:solidFill>
                  <a:schemeClr val="bg2">
                    <a:lumMod val="50000"/>
                    <a:lumOff val="50000"/>
                  </a:schemeClr>
                </a:solidFill>
                <a:latin typeface="+mj-ea"/>
                <a:ea typeface="+mj-ea"/>
              </a:rPr>
              <a:t>神仙</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苗裔</a:t>
            </a:r>
            <a:r>
              <a:rPr lang="zh-CN" altLang="en-US" spc="600" dirty="0">
                <a:solidFill>
                  <a:schemeClr val="bg2">
                    <a:lumMod val="50000"/>
                    <a:lumOff val="50000"/>
                  </a:schemeClr>
                </a:solidFill>
                <a:latin typeface="+mj-ea"/>
                <a:ea typeface="+mj-ea"/>
              </a:rPr>
              <a:t>来从北</a:t>
            </a:r>
            <a:r>
              <a:rPr lang="zh-CN" altLang="en-US" spc="600" dirty="0" smtClean="0">
                <a:solidFill>
                  <a:schemeClr val="bg2">
                    <a:lumMod val="50000"/>
                    <a:lumOff val="50000"/>
                  </a:schemeClr>
                </a:solidFill>
                <a:latin typeface="+mj-ea"/>
                <a:ea typeface="+mj-ea"/>
              </a:rPr>
              <a:t>苑</a:t>
            </a:r>
            <a:r>
              <a:rPr lang="zh-CN" altLang="en-US" sz="2000" spc="600" dirty="0">
                <a:solidFill>
                  <a:schemeClr val="bg2">
                    <a:lumMod val="50000"/>
                    <a:lumOff val="50000"/>
                  </a:schemeClr>
                </a:solidFill>
                <a:latin typeface="+mj-ea"/>
                <a:ea typeface="+mj-ea"/>
              </a:rPr>
              <a:t/>
            </a:r>
            <a:br>
              <a:rPr lang="zh-CN" altLang="en-US" sz="2000" spc="600" dirty="0">
                <a:solidFill>
                  <a:schemeClr val="bg2">
                    <a:lumMod val="50000"/>
                    <a:lumOff val="50000"/>
                  </a:schemeClr>
                </a:solidFill>
                <a:latin typeface="+mj-ea"/>
                <a:ea typeface="+mj-ea"/>
              </a:rPr>
            </a:br>
            <a:r>
              <a:rPr lang="zh-CN" altLang="en-US" spc="600" dirty="0">
                <a:solidFill>
                  <a:schemeClr val="bg2">
                    <a:lumMod val="50000"/>
                    <a:lumOff val="50000"/>
                  </a:schemeClr>
                </a:solidFill>
                <a:latin typeface="+mj-ea"/>
                <a:ea typeface="+mj-ea"/>
              </a:rPr>
              <a:t>汤发云腴酽</a:t>
            </a:r>
            <a:r>
              <a:rPr lang="zh-CN" altLang="en-US" spc="600" dirty="0" smtClean="0">
                <a:solidFill>
                  <a:schemeClr val="bg2">
                    <a:lumMod val="50000"/>
                    <a:lumOff val="50000"/>
                  </a:schemeClr>
                </a:solidFill>
                <a:latin typeface="+mj-ea"/>
                <a:ea typeface="+mj-ea"/>
              </a:rPr>
              <a:t>白</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盏</a:t>
            </a:r>
            <a:r>
              <a:rPr lang="zh-CN" altLang="en-US" spc="600" dirty="0">
                <a:solidFill>
                  <a:schemeClr val="bg2">
                    <a:lumMod val="50000"/>
                    <a:lumOff val="50000"/>
                  </a:schemeClr>
                </a:solidFill>
                <a:latin typeface="+mj-ea"/>
                <a:ea typeface="+mj-ea"/>
              </a:rPr>
              <a:t>浮花乳轻</a:t>
            </a:r>
            <a:r>
              <a:rPr lang="zh-CN" altLang="en-US" spc="600" dirty="0" smtClean="0">
                <a:solidFill>
                  <a:schemeClr val="bg2">
                    <a:lumMod val="50000"/>
                    <a:lumOff val="50000"/>
                  </a:schemeClr>
                </a:solidFill>
                <a:latin typeface="+mj-ea"/>
                <a:ea typeface="+mj-ea"/>
              </a:rPr>
              <a:t>圆</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人间</a:t>
            </a:r>
            <a:r>
              <a:rPr lang="zh-CN" altLang="en-US" spc="600" dirty="0">
                <a:solidFill>
                  <a:schemeClr val="bg2">
                    <a:lumMod val="50000"/>
                    <a:lumOff val="50000"/>
                  </a:schemeClr>
                </a:solidFill>
                <a:latin typeface="+mj-ea"/>
                <a:ea typeface="+mj-ea"/>
              </a:rPr>
              <a:t>谁敢更争</a:t>
            </a:r>
            <a:r>
              <a:rPr lang="zh-CN" altLang="en-US" spc="600" dirty="0" smtClean="0">
                <a:solidFill>
                  <a:schemeClr val="bg2">
                    <a:lumMod val="50000"/>
                    <a:lumOff val="50000"/>
                  </a:schemeClr>
                </a:solidFill>
                <a:latin typeface="+mj-ea"/>
                <a:ea typeface="+mj-ea"/>
              </a:rPr>
              <a:t>妍</a:t>
            </a:r>
            <a:endParaRPr lang="en-US" altLang="zh-CN" spc="600" dirty="0" smtClean="0">
              <a:solidFill>
                <a:schemeClr val="bg2">
                  <a:lumMod val="50000"/>
                  <a:lumOff val="50000"/>
                </a:schemeClr>
              </a:solidFill>
              <a:latin typeface="+mj-ea"/>
              <a:ea typeface="+mj-ea"/>
            </a:endParaRPr>
          </a:p>
          <a:p>
            <a:pPr>
              <a:lnSpc>
                <a:spcPct val="150000"/>
              </a:lnSpc>
            </a:pPr>
            <a:r>
              <a:rPr lang="zh-CN" altLang="en-US" spc="600" dirty="0" smtClean="0">
                <a:solidFill>
                  <a:schemeClr val="bg2">
                    <a:lumMod val="50000"/>
                    <a:lumOff val="50000"/>
                  </a:schemeClr>
                </a:solidFill>
                <a:latin typeface="+mj-ea"/>
                <a:ea typeface="+mj-ea"/>
              </a:rPr>
              <a:t>斗</a:t>
            </a:r>
            <a:r>
              <a:rPr lang="zh-CN" altLang="en-US" spc="600" dirty="0">
                <a:solidFill>
                  <a:schemeClr val="bg2">
                    <a:lumMod val="50000"/>
                    <a:lumOff val="50000"/>
                  </a:schemeClr>
                </a:solidFill>
                <a:latin typeface="+mj-ea"/>
                <a:ea typeface="+mj-ea"/>
              </a:rPr>
              <a:t>取红窗粉</a:t>
            </a:r>
            <a:r>
              <a:rPr lang="zh-CN" altLang="en-US" spc="600" dirty="0" smtClean="0">
                <a:solidFill>
                  <a:schemeClr val="bg2">
                    <a:lumMod val="50000"/>
                    <a:lumOff val="50000"/>
                  </a:schemeClr>
                </a:solidFill>
                <a:latin typeface="+mj-ea"/>
                <a:ea typeface="+mj-ea"/>
              </a:rPr>
              <a:t>面</a:t>
            </a:r>
            <a:endParaRPr lang="zh-CN" altLang="en-US" sz="2000" spc="600" dirty="0">
              <a:solidFill>
                <a:schemeClr val="bg2">
                  <a:lumMod val="50000"/>
                  <a:lumOff val="50000"/>
                </a:schemeClr>
              </a:solidFill>
              <a:latin typeface="+mj-ea"/>
              <a:ea typeface="+mj-ea"/>
            </a:endParaRPr>
          </a:p>
        </p:txBody>
      </p:sp>
      <p:pic>
        <p:nvPicPr>
          <p:cNvPr id="30" name="图片占位符 29"/>
          <p:cNvPicPr>
            <a:picLocks noGrp="1" noChangeAspect="1"/>
          </p:cNvPicPr>
          <p:nvPr>
            <p:ph type="pic" sz="quarter" idx="11"/>
          </p:nvPr>
        </p:nvPicPr>
        <p:blipFill>
          <a:blip r:embed="rId3"/>
          <a:srcRect t="1840" b="1840"/>
          <a:stretch>
            <a:fillRect/>
          </a:stretch>
        </p:blipFill>
        <p:spPr>
          <a:prstGeom prst="rect">
            <a:avLst/>
          </a:prstGeom>
        </p:spPr>
      </p:pic>
      <p:sp>
        <p:nvSpPr>
          <p:cNvPr id="32" name="文本框 31"/>
          <p:cNvSpPr txBox="1"/>
          <p:nvPr/>
        </p:nvSpPr>
        <p:spPr>
          <a:xfrm>
            <a:off x="7737635" y="4032676"/>
            <a:ext cx="600164" cy="778084"/>
          </a:xfrm>
          <a:prstGeom prst="rect">
            <a:avLst/>
          </a:prstGeom>
          <a:noFill/>
        </p:spPr>
        <p:txBody>
          <a:bodyPr vert="eaVert" wrap="square" rtlCol="0" anchor="ctr">
            <a:spAutoFit/>
          </a:bodyPr>
          <a:lstStyle>
            <a:defPPr>
              <a:defRPr lang="zh-CN"/>
            </a:defPPr>
            <a:lvl1pPr>
              <a:lnSpc>
                <a:spcPct val="150000"/>
              </a:lnSpc>
              <a:defRPr spc="600">
                <a:solidFill>
                  <a:schemeClr val="bg2">
                    <a:lumMod val="50000"/>
                    <a:lumOff val="50000"/>
                  </a:schemeClr>
                </a:solidFill>
                <a:latin typeface="+mj-ea"/>
                <a:ea typeface="+mj-ea"/>
              </a:defRPr>
            </a:lvl1pPr>
          </a:lstStyle>
          <a:p>
            <a:r>
              <a:rPr lang="zh-CN" altLang="en-US" dirty="0"/>
              <a:t>邵峰</a:t>
            </a:r>
          </a:p>
        </p:txBody>
      </p:sp>
    </p:spTree>
    <p:extLst>
      <p:ext uri="{BB962C8B-B14F-4D97-AF65-F5344CB8AC3E}">
        <p14:creationId xmlns:p14="http://schemas.microsoft.com/office/powerpoint/2010/main" val="285025221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path" presetSubtype="0" accel="67000" decel="33000" fill="hold" nodeType="withEffect">
                                  <p:stCondLst>
                                    <p:cond delay="0"/>
                                  </p:stCondLst>
                                  <p:childTnLst>
                                    <p:animMotion origin="layout" path="M 4.58333E-6 -1.85185E-6 L 0.26783 -0.15509 " pathEditMode="relative" rAng="0" ptsTypes="AA">
                                      <p:cBhvr>
                                        <p:cTn id="9" dur="2250" spd="-100000" fill="hold"/>
                                        <p:tgtEl>
                                          <p:spTgt spid="35"/>
                                        </p:tgtEl>
                                        <p:attrNameLst>
                                          <p:attrName>ppt_x</p:attrName>
                                          <p:attrName>ppt_y</p:attrName>
                                        </p:attrNameLst>
                                      </p:cBhvr>
                                      <p:rCtr x="13385" y="-7755"/>
                                    </p:animMotion>
                                  </p:childTnLst>
                                </p:cTn>
                              </p:par>
                              <p:par>
                                <p:cTn id="10" presetID="6" presetClass="emph" presetSubtype="0" fill="hold" nodeType="withEffect">
                                  <p:stCondLst>
                                    <p:cond delay="1750"/>
                                  </p:stCondLst>
                                  <p:childTnLst>
                                    <p:animScale>
                                      <p:cBhvr>
                                        <p:cTn id="11" dur="2000" fill="hold"/>
                                        <p:tgtEl>
                                          <p:spTgt spid="35"/>
                                        </p:tgtEl>
                                      </p:cBhvr>
                                      <p:by x="0" y="0"/>
                                    </p:animScale>
                                  </p:childTnLst>
                                </p:cTn>
                              </p:par>
                              <p:par>
                                <p:cTn id="12" presetID="22" presetClass="entr" presetSubtype="2" fill="hold" grpId="0" nodeType="withEffect">
                                  <p:stCondLst>
                                    <p:cond delay="400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1000"/>
                                        <p:tgtEl>
                                          <p:spTgt spid="26"/>
                                        </p:tgtEl>
                                      </p:cBhvr>
                                    </p:animEffect>
                                  </p:childTnLst>
                                </p:cTn>
                              </p:par>
                              <p:par>
                                <p:cTn id="15" presetID="22" presetClass="entr" presetSubtype="2" fill="hold" grpId="0" nodeType="withEffect">
                                  <p:stCondLst>
                                    <p:cond delay="750"/>
                                  </p:stCondLst>
                                  <p:childTnLst>
                                    <p:set>
                                      <p:cBhvr>
                                        <p:cTn id="16" dur="1" fill="hold">
                                          <p:stCondLst>
                                            <p:cond delay="0"/>
                                          </p:stCondLst>
                                        </p:cTn>
                                        <p:tgtEl>
                                          <p:spTgt spid="32"/>
                                        </p:tgtEl>
                                        <p:attrNameLst>
                                          <p:attrName>style.visibility</p:attrName>
                                        </p:attrNameLst>
                                      </p:cBhvr>
                                      <p:to>
                                        <p:strVal val="visible"/>
                                      </p:to>
                                    </p:set>
                                    <p:animEffect transition="in" filter="wipe(right)">
                                      <p:cBhvr>
                                        <p:cTn id="17" dur="1000"/>
                                        <p:tgtEl>
                                          <p:spTgt spid="32"/>
                                        </p:tgtEl>
                                      </p:cBhvr>
                                    </p:animEffect>
                                  </p:childTnLst>
                                </p:cTn>
                              </p:par>
                              <p:par>
                                <p:cTn id="18" presetID="22" presetClass="entr" presetSubtype="2"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wipe(right)">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 name="Freeform 19"/>
          <p:cNvSpPr>
            <a:spLocks/>
          </p:cNvSpPr>
          <p:nvPr/>
        </p:nvSpPr>
        <p:spPr bwMode="auto">
          <a:xfrm>
            <a:off x="2708758" y="539084"/>
            <a:ext cx="6970108" cy="5373011"/>
          </a:xfrm>
          <a:custGeom>
            <a:avLst/>
            <a:gdLst>
              <a:gd name="T0" fmla="*/ 1090 w 1318"/>
              <a:gd name="T1" fmla="*/ 438 h 1016"/>
              <a:gd name="T2" fmla="*/ 1086 w 1318"/>
              <a:gd name="T3" fmla="*/ 373 h 1016"/>
              <a:gd name="T4" fmla="*/ 1012 w 1318"/>
              <a:gd name="T5" fmla="*/ 442 h 1016"/>
              <a:gd name="T6" fmla="*/ 1024 w 1318"/>
              <a:gd name="T7" fmla="*/ 471 h 1016"/>
              <a:gd name="T8" fmla="*/ 1078 w 1318"/>
              <a:gd name="T9" fmla="*/ 476 h 1016"/>
              <a:gd name="T10" fmla="*/ 1074 w 1318"/>
              <a:gd name="T11" fmla="*/ 511 h 1016"/>
              <a:gd name="T12" fmla="*/ 1090 w 1318"/>
              <a:gd name="T13" fmla="*/ 633 h 1016"/>
              <a:gd name="T14" fmla="*/ 1114 w 1318"/>
              <a:gd name="T15" fmla="*/ 671 h 1016"/>
              <a:gd name="T16" fmla="*/ 1119 w 1318"/>
              <a:gd name="T17" fmla="*/ 711 h 1016"/>
              <a:gd name="T18" fmla="*/ 1100 w 1318"/>
              <a:gd name="T19" fmla="*/ 783 h 1016"/>
              <a:gd name="T20" fmla="*/ 1083 w 1318"/>
              <a:gd name="T21" fmla="*/ 828 h 1016"/>
              <a:gd name="T22" fmla="*/ 1057 w 1318"/>
              <a:gd name="T23" fmla="*/ 880 h 1016"/>
              <a:gd name="T24" fmla="*/ 957 w 1318"/>
              <a:gd name="T25" fmla="*/ 944 h 1016"/>
              <a:gd name="T26" fmla="*/ 929 w 1318"/>
              <a:gd name="T27" fmla="*/ 959 h 1016"/>
              <a:gd name="T28" fmla="*/ 872 w 1318"/>
              <a:gd name="T29" fmla="*/ 978 h 1016"/>
              <a:gd name="T30" fmla="*/ 812 w 1318"/>
              <a:gd name="T31" fmla="*/ 1009 h 1016"/>
              <a:gd name="T32" fmla="*/ 727 w 1318"/>
              <a:gd name="T33" fmla="*/ 968 h 1016"/>
              <a:gd name="T34" fmla="*/ 680 w 1318"/>
              <a:gd name="T35" fmla="*/ 928 h 1016"/>
              <a:gd name="T36" fmla="*/ 611 w 1318"/>
              <a:gd name="T37" fmla="*/ 935 h 1016"/>
              <a:gd name="T38" fmla="*/ 582 w 1318"/>
              <a:gd name="T39" fmla="*/ 983 h 1016"/>
              <a:gd name="T40" fmla="*/ 539 w 1318"/>
              <a:gd name="T41" fmla="*/ 971 h 1016"/>
              <a:gd name="T42" fmla="*/ 513 w 1318"/>
              <a:gd name="T43" fmla="*/ 918 h 1016"/>
              <a:gd name="T44" fmla="*/ 490 w 1318"/>
              <a:gd name="T45" fmla="*/ 852 h 1016"/>
              <a:gd name="T46" fmla="*/ 490 w 1318"/>
              <a:gd name="T47" fmla="*/ 757 h 1016"/>
              <a:gd name="T48" fmla="*/ 430 w 1318"/>
              <a:gd name="T49" fmla="*/ 761 h 1016"/>
              <a:gd name="T50" fmla="*/ 340 w 1318"/>
              <a:gd name="T51" fmla="*/ 747 h 1016"/>
              <a:gd name="T52" fmla="*/ 273 w 1318"/>
              <a:gd name="T53" fmla="*/ 740 h 1016"/>
              <a:gd name="T54" fmla="*/ 266 w 1318"/>
              <a:gd name="T55" fmla="*/ 726 h 1016"/>
              <a:gd name="T56" fmla="*/ 152 w 1318"/>
              <a:gd name="T57" fmla="*/ 657 h 1016"/>
              <a:gd name="T58" fmla="*/ 88 w 1318"/>
              <a:gd name="T59" fmla="*/ 616 h 1016"/>
              <a:gd name="T60" fmla="*/ 55 w 1318"/>
              <a:gd name="T61" fmla="*/ 521 h 1016"/>
              <a:gd name="T62" fmla="*/ 65 w 1318"/>
              <a:gd name="T63" fmla="*/ 495 h 1016"/>
              <a:gd name="T64" fmla="*/ 67 w 1318"/>
              <a:gd name="T65" fmla="*/ 438 h 1016"/>
              <a:gd name="T66" fmla="*/ 17 w 1318"/>
              <a:gd name="T67" fmla="*/ 371 h 1016"/>
              <a:gd name="T68" fmla="*/ 24 w 1318"/>
              <a:gd name="T69" fmla="*/ 347 h 1016"/>
              <a:gd name="T70" fmla="*/ 3 w 1318"/>
              <a:gd name="T71" fmla="*/ 307 h 1016"/>
              <a:gd name="T72" fmla="*/ 76 w 1318"/>
              <a:gd name="T73" fmla="*/ 283 h 1016"/>
              <a:gd name="T74" fmla="*/ 176 w 1318"/>
              <a:gd name="T75" fmla="*/ 257 h 1016"/>
              <a:gd name="T76" fmla="*/ 193 w 1318"/>
              <a:gd name="T77" fmla="*/ 181 h 1016"/>
              <a:gd name="T78" fmla="*/ 245 w 1318"/>
              <a:gd name="T79" fmla="*/ 169 h 1016"/>
              <a:gd name="T80" fmla="*/ 328 w 1318"/>
              <a:gd name="T81" fmla="*/ 121 h 1016"/>
              <a:gd name="T82" fmla="*/ 380 w 1318"/>
              <a:gd name="T83" fmla="*/ 109 h 1016"/>
              <a:gd name="T84" fmla="*/ 416 w 1318"/>
              <a:gd name="T85" fmla="*/ 214 h 1016"/>
              <a:gd name="T86" fmla="*/ 525 w 1318"/>
              <a:gd name="T87" fmla="*/ 319 h 1016"/>
              <a:gd name="T88" fmla="*/ 713 w 1318"/>
              <a:gd name="T89" fmla="*/ 369 h 1016"/>
              <a:gd name="T90" fmla="*/ 860 w 1318"/>
              <a:gd name="T91" fmla="*/ 307 h 1016"/>
              <a:gd name="T92" fmla="*/ 898 w 1318"/>
              <a:gd name="T93" fmla="*/ 273 h 1016"/>
              <a:gd name="T94" fmla="*/ 988 w 1318"/>
              <a:gd name="T95" fmla="*/ 209 h 1016"/>
              <a:gd name="T96" fmla="*/ 976 w 1318"/>
              <a:gd name="T97" fmla="*/ 174 h 1016"/>
              <a:gd name="T98" fmla="*/ 929 w 1318"/>
              <a:gd name="T99" fmla="*/ 171 h 1016"/>
              <a:gd name="T100" fmla="*/ 1002 w 1318"/>
              <a:gd name="T101" fmla="*/ 105 h 1016"/>
              <a:gd name="T102" fmla="*/ 1024 w 1318"/>
              <a:gd name="T103" fmla="*/ 14 h 1016"/>
              <a:gd name="T104" fmla="*/ 1171 w 1318"/>
              <a:gd name="T105" fmla="*/ 102 h 1016"/>
              <a:gd name="T106" fmla="*/ 1271 w 1318"/>
              <a:gd name="T107" fmla="*/ 140 h 1016"/>
              <a:gd name="T108" fmla="*/ 1309 w 1318"/>
              <a:gd name="T109" fmla="*/ 174 h 1016"/>
              <a:gd name="T110" fmla="*/ 1275 w 1318"/>
              <a:gd name="T111" fmla="*/ 271 h 1016"/>
              <a:gd name="T112" fmla="*/ 1247 w 1318"/>
              <a:gd name="T113" fmla="*/ 295 h 1016"/>
              <a:gd name="T114" fmla="*/ 1223 w 1318"/>
              <a:gd name="T115" fmla="*/ 338 h 1016"/>
              <a:gd name="T116" fmla="*/ 1143 w 1318"/>
              <a:gd name="T117" fmla="*/ 402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8" h="1016">
                <a:moveTo>
                  <a:pt x="1143" y="402"/>
                </a:moveTo>
                <a:lnTo>
                  <a:pt x="1143" y="400"/>
                </a:lnTo>
                <a:lnTo>
                  <a:pt x="1138" y="404"/>
                </a:lnTo>
                <a:lnTo>
                  <a:pt x="1126" y="407"/>
                </a:lnTo>
                <a:lnTo>
                  <a:pt x="1112" y="414"/>
                </a:lnTo>
                <a:lnTo>
                  <a:pt x="1102" y="421"/>
                </a:lnTo>
                <a:lnTo>
                  <a:pt x="1090" y="438"/>
                </a:lnTo>
                <a:lnTo>
                  <a:pt x="1074" y="445"/>
                </a:lnTo>
                <a:lnTo>
                  <a:pt x="1074" y="440"/>
                </a:lnTo>
                <a:lnTo>
                  <a:pt x="1078" y="416"/>
                </a:lnTo>
                <a:lnTo>
                  <a:pt x="1093" y="392"/>
                </a:lnTo>
                <a:lnTo>
                  <a:pt x="1093" y="388"/>
                </a:lnTo>
                <a:lnTo>
                  <a:pt x="1088" y="383"/>
                </a:lnTo>
                <a:lnTo>
                  <a:pt x="1086" y="373"/>
                </a:lnTo>
                <a:lnTo>
                  <a:pt x="1078" y="373"/>
                </a:lnTo>
                <a:lnTo>
                  <a:pt x="1067" y="381"/>
                </a:lnTo>
                <a:lnTo>
                  <a:pt x="1055" y="402"/>
                </a:lnTo>
                <a:lnTo>
                  <a:pt x="1036" y="416"/>
                </a:lnTo>
                <a:lnTo>
                  <a:pt x="1029" y="431"/>
                </a:lnTo>
                <a:lnTo>
                  <a:pt x="1026" y="435"/>
                </a:lnTo>
                <a:lnTo>
                  <a:pt x="1012" y="442"/>
                </a:lnTo>
                <a:lnTo>
                  <a:pt x="1005" y="440"/>
                </a:lnTo>
                <a:lnTo>
                  <a:pt x="998" y="440"/>
                </a:lnTo>
                <a:lnTo>
                  <a:pt x="993" y="454"/>
                </a:lnTo>
                <a:lnTo>
                  <a:pt x="995" y="461"/>
                </a:lnTo>
                <a:lnTo>
                  <a:pt x="1005" y="478"/>
                </a:lnTo>
                <a:lnTo>
                  <a:pt x="1012" y="476"/>
                </a:lnTo>
                <a:lnTo>
                  <a:pt x="1024" y="471"/>
                </a:lnTo>
                <a:lnTo>
                  <a:pt x="1026" y="471"/>
                </a:lnTo>
                <a:lnTo>
                  <a:pt x="1026" y="492"/>
                </a:lnTo>
                <a:lnTo>
                  <a:pt x="1036" y="500"/>
                </a:lnTo>
                <a:lnTo>
                  <a:pt x="1048" y="497"/>
                </a:lnTo>
                <a:lnTo>
                  <a:pt x="1059" y="480"/>
                </a:lnTo>
                <a:lnTo>
                  <a:pt x="1071" y="476"/>
                </a:lnTo>
                <a:lnTo>
                  <a:pt x="1078" y="476"/>
                </a:lnTo>
                <a:lnTo>
                  <a:pt x="1090" y="485"/>
                </a:lnTo>
                <a:lnTo>
                  <a:pt x="1116" y="483"/>
                </a:lnTo>
                <a:lnTo>
                  <a:pt x="1112" y="500"/>
                </a:lnTo>
                <a:lnTo>
                  <a:pt x="1107" y="500"/>
                </a:lnTo>
                <a:lnTo>
                  <a:pt x="1105" y="495"/>
                </a:lnTo>
                <a:lnTo>
                  <a:pt x="1090" y="504"/>
                </a:lnTo>
                <a:lnTo>
                  <a:pt x="1074" y="511"/>
                </a:lnTo>
                <a:lnTo>
                  <a:pt x="1074" y="526"/>
                </a:lnTo>
                <a:lnTo>
                  <a:pt x="1052" y="540"/>
                </a:lnTo>
                <a:lnTo>
                  <a:pt x="1040" y="564"/>
                </a:lnTo>
                <a:lnTo>
                  <a:pt x="1045" y="573"/>
                </a:lnTo>
                <a:lnTo>
                  <a:pt x="1069" y="583"/>
                </a:lnTo>
                <a:lnTo>
                  <a:pt x="1088" y="623"/>
                </a:lnTo>
                <a:lnTo>
                  <a:pt x="1090" y="633"/>
                </a:lnTo>
                <a:lnTo>
                  <a:pt x="1105" y="640"/>
                </a:lnTo>
                <a:lnTo>
                  <a:pt x="1116" y="654"/>
                </a:lnTo>
                <a:lnTo>
                  <a:pt x="1116" y="657"/>
                </a:lnTo>
                <a:lnTo>
                  <a:pt x="1102" y="652"/>
                </a:lnTo>
                <a:lnTo>
                  <a:pt x="1095" y="654"/>
                </a:lnTo>
                <a:lnTo>
                  <a:pt x="1095" y="661"/>
                </a:lnTo>
                <a:lnTo>
                  <a:pt x="1114" y="671"/>
                </a:lnTo>
                <a:lnTo>
                  <a:pt x="1119" y="680"/>
                </a:lnTo>
                <a:lnTo>
                  <a:pt x="1083" y="699"/>
                </a:lnTo>
                <a:lnTo>
                  <a:pt x="1081" y="707"/>
                </a:lnTo>
                <a:lnTo>
                  <a:pt x="1086" y="709"/>
                </a:lnTo>
                <a:lnTo>
                  <a:pt x="1090" y="709"/>
                </a:lnTo>
                <a:lnTo>
                  <a:pt x="1107" y="702"/>
                </a:lnTo>
                <a:lnTo>
                  <a:pt x="1119" y="711"/>
                </a:lnTo>
                <a:lnTo>
                  <a:pt x="1131" y="711"/>
                </a:lnTo>
                <a:lnTo>
                  <a:pt x="1128" y="730"/>
                </a:lnTo>
                <a:lnTo>
                  <a:pt x="1116" y="733"/>
                </a:lnTo>
                <a:lnTo>
                  <a:pt x="1121" y="740"/>
                </a:lnTo>
                <a:lnTo>
                  <a:pt x="1124" y="759"/>
                </a:lnTo>
                <a:lnTo>
                  <a:pt x="1112" y="761"/>
                </a:lnTo>
                <a:lnTo>
                  <a:pt x="1100" y="783"/>
                </a:lnTo>
                <a:lnTo>
                  <a:pt x="1100" y="797"/>
                </a:lnTo>
                <a:lnTo>
                  <a:pt x="1088" y="814"/>
                </a:lnTo>
                <a:lnTo>
                  <a:pt x="1086" y="814"/>
                </a:lnTo>
                <a:lnTo>
                  <a:pt x="1076" y="811"/>
                </a:lnTo>
                <a:lnTo>
                  <a:pt x="1074" y="811"/>
                </a:lnTo>
                <a:lnTo>
                  <a:pt x="1081" y="821"/>
                </a:lnTo>
                <a:lnTo>
                  <a:pt x="1083" y="828"/>
                </a:lnTo>
                <a:lnTo>
                  <a:pt x="1078" y="852"/>
                </a:lnTo>
                <a:lnTo>
                  <a:pt x="1076" y="852"/>
                </a:lnTo>
                <a:lnTo>
                  <a:pt x="1071" y="849"/>
                </a:lnTo>
                <a:lnTo>
                  <a:pt x="1067" y="852"/>
                </a:lnTo>
                <a:lnTo>
                  <a:pt x="1062" y="859"/>
                </a:lnTo>
                <a:lnTo>
                  <a:pt x="1062" y="871"/>
                </a:lnTo>
                <a:lnTo>
                  <a:pt x="1057" y="880"/>
                </a:lnTo>
                <a:lnTo>
                  <a:pt x="1043" y="878"/>
                </a:lnTo>
                <a:lnTo>
                  <a:pt x="1036" y="880"/>
                </a:lnTo>
                <a:lnTo>
                  <a:pt x="1033" y="885"/>
                </a:lnTo>
                <a:lnTo>
                  <a:pt x="1040" y="887"/>
                </a:lnTo>
                <a:lnTo>
                  <a:pt x="1038" y="895"/>
                </a:lnTo>
                <a:lnTo>
                  <a:pt x="991" y="935"/>
                </a:lnTo>
                <a:lnTo>
                  <a:pt x="957" y="944"/>
                </a:lnTo>
                <a:lnTo>
                  <a:pt x="953" y="944"/>
                </a:lnTo>
                <a:lnTo>
                  <a:pt x="950" y="940"/>
                </a:lnTo>
                <a:lnTo>
                  <a:pt x="945" y="940"/>
                </a:lnTo>
                <a:lnTo>
                  <a:pt x="938" y="947"/>
                </a:lnTo>
                <a:lnTo>
                  <a:pt x="941" y="956"/>
                </a:lnTo>
                <a:lnTo>
                  <a:pt x="936" y="959"/>
                </a:lnTo>
                <a:lnTo>
                  <a:pt x="929" y="959"/>
                </a:lnTo>
                <a:lnTo>
                  <a:pt x="929" y="949"/>
                </a:lnTo>
                <a:lnTo>
                  <a:pt x="924" y="942"/>
                </a:lnTo>
                <a:lnTo>
                  <a:pt x="919" y="940"/>
                </a:lnTo>
                <a:lnTo>
                  <a:pt x="917" y="947"/>
                </a:lnTo>
                <a:lnTo>
                  <a:pt x="919" y="959"/>
                </a:lnTo>
                <a:lnTo>
                  <a:pt x="907" y="968"/>
                </a:lnTo>
                <a:lnTo>
                  <a:pt x="872" y="978"/>
                </a:lnTo>
                <a:lnTo>
                  <a:pt x="829" y="983"/>
                </a:lnTo>
                <a:lnTo>
                  <a:pt x="824" y="997"/>
                </a:lnTo>
                <a:lnTo>
                  <a:pt x="834" y="1009"/>
                </a:lnTo>
                <a:lnTo>
                  <a:pt x="834" y="1014"/>
                </a:lnTo>
                <a:lnTo>
                  <a:pt x="829" y="1016"/>
                </a:lnTo>
                <a:lnTo>
                  <a:pt x="820" y="1016"/>
                </a:lnTo>
                <a:lnTo>
                  <a:pt x="812" y="1009"/>
                </a:lnTo>
                <a:lnTo>
                  <a:pt x="810" y="994"/>
                </a:lnTo>
                <a:lnTo>
                  <a:pt x="815" y="980"/>
                </a:lnTo>
                <a:lnTo>
                  <a:pt x="789" y="985"/>
                </a:lnTo>
                <a:lnTo>
                  <a:pt x="767" y="983"/>
                </a:lnTo>
                <a:lnTo>
                  <a:pt x="767" y="983"/>
                </a:lnTo>
                <a:lnTo>
                  <a:pt x="748" y="978"/>
                </a:lnTo>
                <a:lnTo>
                  <a:pt x="727" y="968"/>
                </a:lnTo>
                <a:lnTo>
                  <a:pt x="725" y="954"/>
                </a:lnTo>
                <a:lnTo>
                  <a:pt x="729" y="942"/>
                </a:lnTo>
                <a:lnTo>
                  <a:pt x="727" y="940"/>
                </a:lnTo>
                <a:lnTo>
                  <a:pt x="717" y="937"/>
                </a:lnTo>
                <a:lnTo>
                  <a:pt x="701" y="935"/>
                </a:lnTo>
                <a:lnTo>
                  <a:pt x="691" y="925"/>
                </a:lnTo>
                <a:lnTo>
                  <a:pt x="680" y="928"/>
                </a:lnTo>
                <a:lnTo>
                  <a:pt x="670" y="937"/>
                </a:lnTo>
                <a:lnTo>
                  <a:pt x="658" y="942"/>
                </a:lnTo>
                <a:lnTo>
                  <a:pt x="653" y="942"/>
                </a:lnTo>
                <a:lnTo>
                  <a:pt x="646" y="937"/>
                </a:lnTo>
                <a:lnTo>
                  <a:pt x="634" y="937"/>
                </a:lnTo>
                <a:lnTo>
                  <a:pt x="623" y="947"/>
                </a:lnTo>
                <a:lnTo>
                  <a:pt x="611" y="935"/>
                </a:lnTo>
                <a:lnTo>
                  <a:pt x="606" y="937"/>
                </a:lnTo>
                <a:lnTo>
                  <a:pt x="599" y="947"/>
                </a:lnTo>
                <a:lnTo>
                  <a:pt x="587" y="942"/>
                </a:lnTo>
                <a:lnTo>
                  <a:pt x="585" y="959"/>
                </a:lnTo>
                <a:lnTo>
                  <a:pt x="589" y="971"/>
                </a:lnTo>
                <a:lnTo>
                  <a:pt x="589" y="980"/>
                </a:lnTo>
                <a:lnTo>
                  <a:pt x="582" y="983"/>
                </a:lnTo>
                <a:lnTo>
                  <a:pt x="573" y="980"/>
                </a:lnTo>
                <a:lnTo>
                  <a:pt x="570" y="978"/>
                </a:lnTo>
                <a:lnTo>
                  <a:pt x="570" y="975"/>
                </a:lnTo>
                <a:lnTo>
                  <a:pt x="573" y="966"/>
                </a:lnTo>
                <a:lnTo>
                  <a:pt x="570" y="961"/>
                </a:lnTo>
                <a:lnTo>
                  <a:pt x="556" y="968"/>
                </a:lnTo>
                <a:lnTo>
                  <a:pt x="539" y="971"/>
                </a:lnTo>
                <a:lnTo>
                  <a:pt x="537" y="966"/>
                </a:lnTo>
                <a:lnTo>
                  <a:pt x="535" y="952"/>
                </a:lnTo>
                <a:lnTo>
                  <a:pt x="516" y="947"/>
                </a:lnTo>
                <a:lnTo>
                  <a:pt x="523" y="928"/>
                </a:lnTo>
                <a:lnTo>
                  <a:pt x="530" y="923"/>
                </a:lnTo>
                <a:lnTo>
                  <a:pt x="528" y="918"/>
                </a:lnTo>
                <a:lnTo>
                  <a:pt x="513" y="918"/>
                </a:lnTo>
                <a:lnTo>
                  <a:pt x="511" y="916"/>
                </a:lnTo>
                <a:lnTo>
                  <a:pt x="513" y="887"/>
                </a:lnTo>
                <a:lnTo>
                  <a:pt x="490" y="887"/>
                </a:lnTo>
                <a:lnTo>
                  <a:pt x="478" y="890"/>
                </a:lnTo>
                <a:lnTo>
                  <a:pt x="475" y="890"/>
                </a:lnTo>
                <a:lnTo>
                  <a:pt x="480" y="864"/>
                </a:lnTo>
                <a:lnTo>
                  <a:pt x="490" y="852"/>
                </a:lnTo>
                <a:lnTo>
                  <a:pt x="513" y="830"/>
                </a:lnTo>
                <a:lnTo>
                  <a:pt x="520" y="809"/>
                </a:lnTo>
                <a:lnTo>
                  <a:pt x="518" y="783"/>
                </a:lnTo>
                <a:lnTo>
                  <a:pt x="511" y="783"/>
                </a:lnTo>
                <a:lnTo>
                  <a:pt x="509" y="764"/>
                </a:lnTo>
                <a:lnTo>
                  <a:pt x="497" y="752"/>
                </a:lnTo>
                <a:lnTo>
                  <a:pt x="490" y="757"/>
                </a:lnTo>
                <a:lnTo>
                  <a:pt x="487" y="759"/>
                </a:lnTo>
                <a:lnTo>
                  <a:pt x="490" y="771"/>
                </a:lnTo>
                <a:lnTo>
                  <a:pt x="487" y="773"/>
                </a:lnTo>
                <a:lnTo>
                  <a:pt x="480" y="773"/>
                </a:lnTo>
                <a:lnTo>
                  <a:pt x="452" y="752"/>
                </a:lnTo>
                <a:lnTo>
                  <a:pt x="444" y="752"/>
                </a:lnTo>
                <a:lnTo>
                  <a:pt x="430" y="761"/>
                </a:lnTo>
                <a:lnTo>
                  <a:pt x="406" y="768"/>
                </a:lnTo>
                <a:lnTo>
                  <a:pt x="387" y="783"/>
                </a:lnTo>
                <a:lnTo>
                  <a:pt x="383" y="785"/>
                </a:lnTo>
                <a:lnTo>
                  <a:pt x="359" y="778"/>
                </a:lnTo>
                <a:lnTo>
                  <a:pt x="345" y="778"/>
                </a:lnTo>
                <a:lnTo>
                  <a:pt x="338" y="759"/>
                </a:lnTo>
                <a:lnTo>
                  <a:pt x="340" y="747"/>
                </a:lnTo>
                <a:lnTo>
                  <a:pt x="338" y="745"/>
                </a:lnTo>
                <a:lnTo>
                  <a:pt x="333" y="742"/>
                </a:lnTo>
                <a:lnTo>
                  <a:pt x="326" y="745"/>
                </a:lnTo>
                <a:lnTo>
                  <a:pt x="300" y="728"/>
                </a:lnTo>
                <a:lnTo>
                  <a:pt x="290" y="728"/>
                </a:lnTo>
                <a:lnTo>
                  <a:pt x="281" y="733"/>
                </a:lnTo>
                <a:lnTo>
                  <a:pt x="273" y="740"/>
                </a:lnTo>
                <a:lnTo>
                  <a:pt x="273" y="752"/>
                </a:lnTo>
                <a:lnTo>
                  <a:pt x="269" y="752"/>
                </a:lnTo>
                <a:lnTo>
                  <a:pt x="266" y="752"/>
                </a:lnTo>
                <a:lnTo>
                  <a:pt x="262" y="745"/>
                </a:lnTo>
                <a:lnTo>
                  <a:pt x="262" y="737"/>
                </a:lnTo>
                <a:lnTo>
                  <a:pt x="269" y="733"/>
                </a:lnTo>
                <a:lnTo>
                  <a:pt x="266" y="726"/>
                </a:lnTo>
                <a:lnTo>
                  <a:pt x="233" y="730"/>
                </a:lnTo>
                <a:lnTo>
                  <a:pt x="212" y="711"/>
                </a:lnTo>
                <a:lnTo>
                  <a:pt x="205" y="716"/>
                </a:lnTo>
                <a:lnTo>
                  <a:pt x="195" y="714"/>
                </a:lnTo>
                <a:lnTo>
                  <a:pt x="178" y="699"/>
                </a:lnTo>
                <a:lnTo>
                  <a:pt x="162" y="678"/>
                </a:lnTo>
                <a:lnTo>
                  <a:pt x="152" y="657"/>
                </a:lnTo>
                <a:lnTo>
                  <a:pt x="150" y="654"/>
                </a:lnTo>
                <a:lnTo>
                  <a:pt x="143" y="659"/>
                </a:lnTo>
                <a:lnTo>
                  <a:pt x="140" y="659"/>
                </a:lnTo>
                <a:lnTo>
                  <a:pt x="112" y="616"/>
                </a:lnTo>
                <a:lnTo>
                  <a:pt x="103" y="607"/>
                </a:lnTo>
                <a:lnTo>
                  <a:pt x="95" y="616"/>
                </a:lnTo>
                <a:lnTo>
                  <a:pt x="88" y="616"/>
                </a:lnTo>
                <a:lnTo>
                  <a:pt x="69" y="595"/>
                </a:lnTo>
                <a:lnTo>
                  <a:pt x="62" y="580"/>
                </a:lnTo>
                <a:lnTo>
                  <a:pt x="46" y="573"/>
                </a:lnTo>
                <a:lnTo>
                  <a:pt x="43" y="561"/>
                </a:lnTo>
                <a:lnTo>
                  <a:pt x="43" y="530"/>
                </a:lnTo>
                <a:lnTo>
                  <a:pt x="46" y="523"/>
                </a:lnTo>
                <a:lnTo>
                  <a:pt x="55" y="521"/>
                </a:lnTo>
                <a:lnTo>
                  <a:pt x="57" y="521"/>
                </a:lnTo>
                <a:lnTo>
                  <a:pt x="55" y="530"/>
                </a:lnTo>
                <a:lnTo>
                  <a:pt x="57" y="533"/>
                </a:lnTo>
                <a:lnTo>
                  <a:pt x="60" y="535"/>
                </a:lnTo>
                <a:lnTo>
                  <a:pt x="65" y="530"/>
                </a:lnTo>
                <a:lnTo>
                  <a:pt x="67" y="521"/>
                </a:lnTo>
                <a:lnTo>
                  <a:pt x="65" y="495"/>
                </a:lnTo>
                <a:lnTo>
                  <a:pt x="65" y="483"/>
                </a:lnTo>
                <a:lnTo>
                  <a:pt x="65" y="480"/>
                </a:lnTo>
                <a:lnTo>
                  <a:pt x="74" y="480"/>
                </a:lnTo>
                <a:lnTo>
                  <a:pt x="76" y="476"/>
                </a:lnTo>
                <a:lnTo>
                  <a:pt x="60" y="461"/>
                </a:lnTo>
                <a:lnTo>
                  <a:pt x="62" y="442"/>
                </a:lnTo>
                <a:lnTo>
                  <a:pt x="67" y="438"/>
                </a:lnTo>
                <a:lnTo>
                  <a:pt x="67" y="435"/>
                </a:lnTo>
                <a:lnTo>
                  <a:pt x="50" y="431"/>
                </a:lnTo>
                <a:lnTo>
                  <a:pt x="27" y="411"/>
                </a:lnTo>
                <a:lnTo>
                  <a:pt x="24" y="404"/>
                </a:lnTo>
                <a:lnTo>
                  <a:pt x="27" y="395"/>
                </a:lnTo>
                <a:lnTo>
                  <a:pt x="27" y="383"/>
                </a:lnTo>
                <a:lnTo>
                  <a:pt x="17" y="371"/>
                </a:lnTo>
                <a:lnTo>
                  <a:pt x="12" y="371"/>
                </a:lnTo>
                <a:lnTo>
                  <a:pt x="8" y="371"/>
                </a:lnTo>
                <a:lnTo>
                  <a:pt x="0" y="359"/>
                </a:lnTo>
                <a:lnTo>
                  <a:pt x="5" y="354"/>
                </a:lnTo>
                <a:lnTo>
                  <a:pt x="3" y="354"/>
                </a:lnTo>
                <a:lnTo>
                  <a:pt x="17" y="359"/>
                </a:lnTo>
                <a:lnTo>
                  <a:pt x="24" y="347"/>
                </a:lnTo>
                <a:lnTo>
                  <a:pt x="19" y="335"/>
                </a:lnTo>
                <a:lnTo>
                  <a:pt x="22" y="323"/>
                </a:lnTo>
                <a:lnTo>
                  <a:pt x="17" y="316"/>
                </a:lnTo>
                <a:lnTo>
                  <a:pt x="8" y="319"/>
                </a:lnTo>
                <a:lnTo>
                  <a:pt x="3" y="314"/>
                </a:lnTo>
                <a:lnTo>
                  <a:pt x="3" y="314"/>
                </a:lnTo>
                <a:lnTo>
                  <a:pt x="3" y="307"/>
                </a:lnTo>
                <a:lnTo>
                  <a:pt x="8" y="288"/>
                </a:lnTo>
                <a:lnTo>
                  <a:pt x="19" y="276"/>
                </a:lnTo>
                <a:lnTo>
                  <a:pt x="46" y="264"/>
                </a:lnTo>
                <a:lnTo>
                  <a:pt x="65" y="266"/>
                </a:lnTo>
                <a:lnTo>
                  <a:pt x="67" y="273"/>
                </a:lnTo>
                <a:lnTo>
                  <a:pt x="60" y="281"/>
                </a:lnTo>
                <a:lnTo>
                  <a:pt x="76" y="283"/>
                </a:lnTo>
                <a:lnTo>
                  <a:pt x="84" y="278"/>
                </a:lnTo>
                <a:lnTo>
                  <a:pt x="93" y="266"/>
                </a:lnTo>
                <a:lnTo>
                  <a:pt x="112" y="273"/>
                </a:lnTo>
                <a:lnTo>
                  <a:pt x="124" y="266"/>
                </a:lnTo>
                <a:lnTo>
                  <a:pt x="152" y="262"/>
                </a:lnTo>
                <a:lnTo>
                  <a:pt x="174" y="259"/>
                </a:lnTo>
                <a:lnTo>
                  <a:pt x="176" y="257"/>
                </a:lnTo>
                <a:lnTo>
                  <a:pt x="178" y="247"/>
                </a:lnTo>
                <a:lnTo>
                  <a:pt x="188" y="233"/>
                </a:lnTo>
                <a:lnTo>
                  <a:pt x="197" y="231"/>
                </a:lnTo>
                <a:lnTo>
                  <a:pt x="200" y="228"/>
                </a:lnTo>
                <a:lnTo>
                  <a:pt x="197" y="207"/>
                </a:lnTo>
                <a:lnTo>
                  <a:pt x="200" y="188"/>
                </a:lnTo>
                <a:lnTo>
                  <a:pt x="193" y="181"/>
                </a:lnTo>
                <a:lnTo>
                  <a:pt x="190" y="176"/>
                </a:lnTo>
                <a:lnTo>
                  <a:pt x="233" y="176"/>
                </a:lnTo>
                <a:lnTo>
                  <a:pt x="243" y="183"/>
                </a:lnTo>
                <a:lnTo>
                  <a:pt x="250" y="183"/>
                </a:lnTo>
                <a:lnTo>
                  <a:pt x="250" y="178"/>
                </a:lnTo>
                <a:lnTo>
                  <a:pt x="245" y="174"/>
                </a:lnTo>
                <a:lnTo>
                  <a:pt x="245" y="169"/>
                </a:lnTo>
                <a:lnTo>
                  <a:pt x="271" y="128"/>
                </a:lnTo>
                <a:lnTo>
                  <a:pt x="276" y="128"/>
                </a:lnTo>
                <a:lnTo>
                  <a:pt x="285" y="138"/>
                </a:lnTo>
                <a:lnTo>
                  <a:pt x="307" y="150"/>
                </a:lnTo>
                <a:lnTo>
                  <a:pt x="311" y="150"/>
                </a:lnTo>
                <a:lnTo>
                  <a:pt x="326" y="143"/>
                </a:lnTo>
                <a:lnTo>
                  <a:pt x="328" y="121"/>
                </a:lnTo>
                <a:lnTo>
                  <a:pt x="330" y="112"/>
                </a:lnTo>
                <a:lnTo>
                  <a:pt x="338" y="107"/>
                </a:lnTo>
                <a:lnTo>
                  <a:pt x="352" y="107"/>
                </a:lnTo>
                <a:lnTo>
                  <a:pt x="364" y="93"/>
                </a:lnTo>
                <a:lnTo>
                  <a:pt x="380" y="93"/>
                </a:lnTo>
                <a:lnTo>
                  <a:pt x="383" y="95"/>
                </a:lnTo>
                <a:lnTo>
                  <a:pt x="380" y="109"/>
                </a:lnTo>
                <a:lnTo>
                  <a:pt x="395" y="133"/>
                </a:lnTo>
                <a:lnTo>
                  <a:pt x="409" y="135"/>
                </a:lnTo>
                <a:lnTo>
                  <a:pt x="421" y="152"/>
                </a:lnTo>
                <a:lnTo>
                  <a:pt x="430" y="176"/>
                </a:lnTo>
                <a:lnTo>
                  <a:pt x="430" y="188"/>
                </a:lnTo>
                <a:lnTo>
                  <a:pt x="423" y="204"/>
                </a:lnTo>
                <a:lnTo>
                  <a:pt x="416" y="214"/>
                </a:lnTo>
                <a:lnTo>
                  <a:pt x="416" y="226"/>
                </a:lnTo>
                <a:lnTo>
                  <a:pt x="433" y="228"/>
                </a:lnTo>
                <a:lnTo>
                  <a:pt x="471" y="240"/>
                </a:lnTo>
                <a:lnTo>
                  <a:pt x="499" y="266"/>
                </a:lnTo>
                <a:lnTo>
                  <a:pt x="509" y="266"/>
                </a:lnTo>
                <a:lnTo>
                  <a:pt x="511" y="285"/>
                </a:lnTo>
                <a:lnTo>
                  <a:pt x="525" y="319"/>
                </a:lnTo>
                <a:lnTo>
                  <a:pt x="551" y="319"/>
                </a:lnTo>
                <a:lnTo>
                  <a:pt x="566" y="326"/>
                </a:lnTo>
                <a:lnTo>
                  <a:pt x="582" y="328"/>
                </a:lnTo>
                <a:lnTo>
                  <a:pt x="620" y="331"/>
                </a:lnTo>
                <a:lnTo>
                  <a:pt x="642" y="340"/>
                </a:lnTo>
                <a:lnTo>
                  <a:pt x="682" y="364"/>
                </a:lnTo>
                <a:lnTo>
                  <a:pt x="713" y="369"/>
                </a:lnTo>
                <a:lnTo>
                  <a:pt x="720" y="364"/>
                </a:lnTo>
                <a:lnTo>
                  <a:pt x="755" y="350"/>
                </a:lnTo>
                <a:lnTo>
                  <a:pt x="808" y="347"/>
                </a:lnTo>
                <a:lnTo>
                  <a:pt x="822" y="340"/>
                </a:lnTo>
                <a:lnTo>
                  <a:pt x="841" y="321"/>
                </a:lnTo>
                <a:lnTo>
                  <a:pt x="858" y="314"/>
                </a:lnTo>
                <a:lnTo>
                  <a:pt x="860" y="307"/>
                </a:lnTo>
                <a:lnTo>
                  <a:pt x="858" y="302"/>
                </a:lnTo>
                <a:lnTo>
                  <a:pt x="850" y="295"/>
                </a:lnTo>
                <a:lnTo>
                  <a:pt x="848" y="288"/>
                </a:lnTo>
                <a:lnTo>
                  <a:pt x="858" y="266"/>
                </a:lnTo>
                <a:lnTo>
                  <a:pt x="867" y="266"/>
                </a:lnTo>
                <a:lnTo>
                  <a:pt x="884" y="276"/>
                </a:lnTo>
                <a:lnTo>
                  <a:pt x="898" y="273"/>
                </a:lnTo>
                <a:lnTo>
                  <a:pt x="905" y="269"/>
                </a:lnTo>
                <a:lnTo>
                  <a:pt x="917" y="254"/>
                </a:lnTo>
                <a:lnTo>
                  <a:pt x="929" y="254"/>
                </a:lnTo>
                <a:lnTo>
                  <a:pt x="943" y="247"/>
                </a:lnTo>
                <a:lnTo>
                  <a:pt x="953" y="231"/>
                </a:lnTo>
                <a:lnTo>
                  <a:pt x="955" y="228"/>
                </a:lnTo>
                <a:lnTo>
                  <a:pt x="988" y="209"/>
                </a:lnTo>
                <a:lnTo>
                  <a:pt x="1019" y="212"/>
                </a:lnTo>
                <a:lnTo>
                  <a:pt x="1021" y="207"/>
                </a:lnTo>
                <a:lnTo>
                  <a:pt x="1019" y="197"/>
                </a:lnTo>
                <a:lnTo>
                  <a:pt x="1005" y="181"/>
                </a:lnTo>
                <a:lnTo>
                  <a:pt x="995" y="176"/>
                </a:lnTo>
                <a:lnTo>
                  <a:pt x="981" y="171"/>
                </a:lnTo>
                <a:lnTo>
                  <a:pt x="976" y="174"/>
                </a:lnTo>
                <a:lnTo>
                  <a:pt x="969" y="183"/>
                </a:lnTo>
                <a:lnTo>
                  <a:pt x="967" y="185"/>
                </a:lnTo>
                <a:lnTo>
                  <a:pt x="955" y="178"/>
                </a:lnTo>
                <a:lnTo>
                  <a:pt x="945" y="181"/>
                </a:lnTo>
                <a:lnTo>
                  <a:pt x="938" y="185"/>
                </a:lnTo>
                <a:lnTo>
                  <a:pt x="936" y="183"/>
                </a:lnTo>
                <a:lnTo>
                  <a:pt x="929" y="171"/>
                </a:lnTo>
                <a:lnTo>
                  <a:pt x="936" y="164"/>
                </a:lnTo>
                <a:lnTo>
                  <a:pt x="941" y="145"/>
                </a:lnTo>
                <a:lnTo>
                  <a:pt x="950" y="119"/>
                </a:lnTo>
                <a:lnTo>
                  <a:pt x="962" y="124"/>
                </a:lnTo>
                <a:lnTo>
                  <a:pt x="976" y="126"/>
                </a:lnTo>
                <a:lnTo>
                  <a:pt x="1002" y="112"/>
                </a:lnTo>
                <a:lnTo>
                  <a:pt x="1002" y="105"/>
                </a:lnTo>
                <a:lnTo>
                  <a:pt x="998" y="100"/>
                </a:lnTo>
                <a:lnTo>
                  <a:pt x="1012" y="64"/>
                </a:lnTo>
                <a:lnTo>
                  <a:pt x="1024" y="47"/>
                </a:lnTo>
                <a:lnTo>
                  <a:pt x="1021" y="31"/>
                </a:lnTo>
                <a:lnTo>
                  <a:pt x="1007" y="33"/>
                </a:lnTo>
                <a:lnTo>
                  <a:pt x="1014" y="21"/>
                </a:lnTo>
                <a:lnTo>
                  <a:pt x="1024" y="14"/>
                </a:lnTo>
                <a:lnTo>
                  <a:pt x="1043" y="7"/>
                </a:lnTo>
                <a:lnTo>
                  <a:pt x="1076" y="0"/>
                </a:lnTo>
                <a:lnTo>
                  <a:pt x="1088" y="7"/>
                </a:lnTo>
                <a:lnTo>
                  <a:pt x="1107" y="7"/>
                </a:lnTo>
                <a:lnTo>
                  <a:pt x="1116" y="12"/>
                </a:lnTo>
                <a:lnTo>
                  <a:pt x="1166" y="100"/>
                </a:lnTo>
                <a:lnTo>
                  <a:pt x="1171" y="102"/>
                </a:lnTo>
                <a:lnTo>
                  <a:pt x="1185" y="97"/>
                </a:lnTo>
                <a:lnTo>
                  <a:pt x="1200" y="100"/>
                </a:lnTo>
                <a:lnTo>
                  <a:pt x="1228" y="114"/>
                </a:lnTo>
                <a:lnTo>
                  <a:pt x="1233" y="131"/>
                </a:lnTo>
                <a:lnTo>
                  <a:pt x="1240" y="140"/>
                </a:lnTo>
                <a:lnTo>
                  <a:pt x="1245" y="145"/>
                </a:lnTo>
                <a:lnTo>
                  <a:pt x="1271" y="140"/>
                </a:lnTo>
                <a:lnTo>
                  <a:pt x="1278" y="124"/>
                </a:lnTo>
                <a:lnTo>
                  <a:pt x="1290" y="119"/>
                </a:lnTo>
                <a:lnTo>
                  <a:pt x="1309" y="107"/>
                </a:lnTo>
                <a:lnTo>
                  <a:pt x="1316" y="95"/>
                </a:lnTo>
                <a:lnTo>
                  <a:pt x="1318" y="107"/>
                </a:lnTo>
                <a:lnTo>
                  <a:pt x="1306" y="162"/>
                </a:lnTo>
                <a:lnTo>
                  <a:pt x="1309" y="174"/>
                </a:lnTo>
                <a:lnTo>
                  <a:pt x="1309" y="181"/>
                </a:lnTo>
                <a:lnTo>
                  <a:pt x="1304" y="209"/>
                </a:lnTo>
                <a:lnTo>
                  <a:pt x="1302" y="212"/>
                </a:lnTo>
                <a:lnTo>
                  <a:pt x="1294" y="212"/>
                </a:lnTo>
                <a:lnTo>
                  <a:pt x="1273" y="209"/>
                </a:lnTo>
                <a:lnTo>
                  <a:pt x="1261" y="223"/>
                </a:lnTo>
                <a:lnTo>
                  <a:pt x="1275" y="271"/>
                </a:lnTo>
                <a:lnTo>
                  <a:pt x="1273" y="283"/>
                </a:lnTo>
                <a:lnTo>
                  <a:pt x="1264" y="290"/>
                </a:lnTo>
                <a:lnTo>
                  <a:pt x="1271" y="300"/>
                </a:lnTo>
                <a:lnTo>
                  <a:pt x="1268" y="304"/>
                </a:lnTo>
                <a:lnTo>
                  <a:pt x="1254" y="290"/>
                </a:lnTo>
                <a:lnTo>
                  <a:pt x="1247" y="288"/>
                </a:lnTo>
                <a:lnTo>
                  <a:pt x="1247" y="295"/>
                </a:lnTo>
                <a:lnTo>
                  <a:pt x="1247" y="304"/>
                </a:lnTo>
                <a:lnTo>
                  <a:pt x="1242" y="314"/>
                </a:lnTo>
                <a:lnTo>
                  <a:pt x="1230" y="321"/>
                </a:lnTo>
                <a:lnTo>
                  <a:pt x="1226" y="323"/>
                </a:lnTo>
                <a:lnTo>
                  <a:pt x="1216" y="323"/>
                </a:lnTo>
                <a:lnTo>
                  <a:pt x="1216" y="323"/>
                </a:lnTo>
                <a:lnTo>
                  <a:pt x="1223" y="338"/>
                </a:lnTo>
                <a:lnTo>
                  <a:pt x="1223" y="340"/>
                </a:lnTo>
                <a:lnTo>
                  <a:pt x="1209" y="342"/>
                </a:lnTo>
                <a:lnTo>
                  <a:pt x="1190" y="338"/>
                </a:lnTo>
                <a:lnTo>
                  <a:pt x="1181" y="362"/>
                </a:lnTo>
                <a:lnTo>
                  <a:pt x="1150" y="383"/>
                </a:lnTo>
                <a:lnTo>
                  <a:pt x="1143" y="402"/>
                </a:lnTo>
                <a:lnTo>
                  <a:pt x="1143" y="402"/>
                </a:lnTo>
                <a:lnTo>
                  <a:pt x="1143" y="402"/>
                </a:lnTo>
                <a:lnTo>
                  <a:pt x="1143" y="402"/>
                </a:lnTo>
                <a:close/>
              </a:path>
            </a:pathLst>
          </a:custGeom>
          <a:solidFill>
            <a:schemeClr val="tx1">
              <a:lumMod val="10000"/>
              <a:lumOff val="90000"/>
            </a:schemeClr>
          </a:solidFill>
          <a:ln w="6350">
            <a:noFill/>
            <a:prstDash val="dash"/>
          </a:ln>
          <a:effectLst>
            <a:reflection blurRad="6350" stA="11000" endPos="35000" dir="5400000" sy="-100000" algn="bl" rotWithShape="0"/>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40" name="直接连接符 39"/>
          <p:cNvCxnSpPr/>
          <p:nvPr/>
        </p:nvCxnSpPr>
        <p:spPr>
          <a:xfrm>
            <a:off x="9169584" y="3281578"/>
            <a:ext cx="662528" cy="0"/>
          </a:xfrm>
          <a:prstGeom prst="line">
            <a:avLst/>
          </a:prstGeom>
          <a:ln>
            <a:solidFill>
              <a:srgbClr val="B5C2D5"/>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1341120" y="3391862"/>
            <a:ext cx="4401634" cy="37138"/>
          </a:xfrm>
          <a:prstGeom prst="line">
            <a:avLst/>
          </a:prstGeom>
          <a:noFill/>
          <a:ln w="6350">
            <a:solidFill>
              <a:schemeClr val="tx1">
                <a:lumMod val="50000"/>
                <a:lumOff val="50000"/>
              </a:schemeClr>
            </a:solidFill>
            <a:prstDash val="dash"/>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cxnSp>
      <p:sp>
        <p:nvSpPr>
          <p:cNvPr id="45" name="矩形 44"/>
          <p:cNvSpPr/>
          <p:nvPr/>
        </p:nvSpPr>
        <p:spPr>
          <a:xfrm>
            <a:off x="9098763" y="3391862"/>
            <a:ext cx="1404552" cy="393313"/>
          </a:xfrm>
          <a:prstGeom prst="rect">
            <a:avLst/>
          </a:prstGeom>
        </p:spPr>
        <p:txBody>
          <a:bodyPr wrap="none">
            <a:spAutoFit/>
          </a:bodyPr>
          <a:lstStyle/>
          <a:p>
            <a:pPr>
              <a:lnSpc>
                <a:spcPct val="130000"/>
              </a:lnSpc>
            </a:pPr>
            <a:r>
              <a:rPr lang="en-US" altLang="zh-CN" sz="1600" b="1" dirty="0">
                <a:solidFill>
                  <a:srgbClr val="2A374A"/>
                </a:solidFill>
                <a:latin typeface="汉仪新人文宋W" panose="00020600040101010101" pitchFamily="18" charset="-122"/>
                <a:ea typeface="汉仪新人文宋W" panose="00020600040101010101" pitchFamily="18" charset="-122"/>
              </a:rPr>
              <a:t>BRILLIANT</a:t>
            </a:r>
            <a:r>
              <a:rPr lang="en-US" altLang="zh-CN" sz="1600" b="1" dirty="0">
                <a:solidFill>
                  <a:srgbClr val="9AACC6"/>
                </a:solidFill>
                <a:latin typeface="汉仪新人文宋W" panose="00020600040101010101" pitchFamily="18" charset="-122"/>
                <a:ea typeface="汉仪新人文宋W" panose="00020600040101010101" pitchFamily="18" charset="-122"/>
              </a:rPr>
              <a:t> </a:t>
            </a:r>
          </a:p>
        </p:txBody>
      </p:sp>
      <p:grpSp>
        <p:nvGrpSpPr>
          <p:cNvPr id="57" name="组合 56"/>
          <p:cNvGrpSpPr/>
          <p:nvPr/>
        </p:nvGrpSpPr>
        <p:grpSpPr>
          <a:xfrm>
            <a:off x="9184251" y="4257308"/>
            <a:ext cx="873183" cy="852862"/>
            <a:chOff x="2297612" y="3604887"/>
            <a:chExt cx="858941" cy="838952"/>
          </a:xfrm>
        </p:grpSpPr>
        <p:sp>
          <p:nvSpPr>
            <p:cNvPr id="55" name="文本框 54"/>
            <p:cNvSpPr txBox="1"/>
            <p:nvPr/>
          </p:nvSpPr>
          <p:spPr>
            <a:xfrm>
              <a:off x="2317601" y="3626659"/>
              <a:ext cx="838952" cy="791864"/>
            </a:xfrm>
            <a:prstGeom prst="ellipse">
              <a:avLst/>
            </a:prstGeom>
            <a:noFill/>
          </p:spPr>
          <p:txBody>
            <a:bodyPr wrap="square" rtlCol="0">
              <a:spAutoFit/>
            </a:bodyPr>
            <a:lstStyle/>
            <a:p>
              <a:pPr algn="ctr" latinLnBrk="1">
                <a:lnSpc>
                  <a:spcPct val="130000"/>
                </a:lnSpc>
              </a:pPr>
              <a:r>
                <a:rPr lang="en-US" altLang="zh-CN" sz="2400" dirty="0">
                  <a:solidFill>
                    <a:schemeClr val="tx1">
                      <a:lumMod val="90000"/>
                      <a:lumOff val="10000"/>
                    </a:schemeClr>
                  </a:solidFill>
                  <a:latin typeface="Advent Pro" panose="02000506040000020004" pitchFamily="2" charset="0"/>
                  <a:ea typeface="微软雅黑 Light" panose="020B0502040204020203" pitchFamily="34" charset="-122"/>
                </a:rPr>
                <a:t>28</a:t>
              </a:r>
              <a:r>
                <a:rPr lang="en-US" altLang="zh-CN" sz="1600" dirty="0">
                  <a:solidFill>
                    <a:schemeClr val="tx1">
                      <a:lumMod val="90000"/>
                      <a:lumOff val="10000"/>
                    </a:schemeClr>
                  </a:solidFill>
                  <a:latin typeface="Advent Pro" panose="02000506040000020004" pitchFamily="2" charset="0"/>
                  <a:ea typeface="微软雅黑 Light" panose="020B0502040204020203" pitchFamily="34" charset="-122"/>
                </a:rPr>
                <a:t>%</a:t>
              </a:r>
              <a:endParaRPr lang="zh-CN" altLang="en-US" sz="2400" dirty="0">
                <a:solidFill>
                  <a:schemeClr val="tx1">
                    <a:lumMod val="90000"/>
                    <a:lumOff val="10000"/>
                  </a:schemeClr>
                </a:solidFill>
                <a:latin typeface="Advent Pro" panose="02000506040000020004" pitchFamily="2" charset="0"/>
                <a:ea typeface="微软雅黑 Light" panose="020B0502040204020203" pitchFamily="34" charset="-122"/>
              </a:endParaRPr>
            </a:p>
          </p:txBody>
        </p:sp>
        <p:sp>
          <p:nvSpPr>
            <p:cNvPr id="56" name="矩形 55"/>
            <p:cNvSpPr/>
            <p:nvPr/>
          </p:nvSpPr>
          <p:spPr>
            <a:xfrm>
              <a:off x="2297612" y="3604887"/>
              <a:ext cx="838952" cy="838952"/>
            </a:xfrm>
            <a:prstGeom prst="ellipse">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0234966" y="4257306"/>
            <a:ext cx="883343" cy="852862"/>
            <a:chOff x="2297612" y="3604887"/>
            <a:chExt cx="868935" cy="838952"/>
          </a:xfrm>
        </p:grpSpPr>
        <p:sp>
          <p:nvSpPr>
            <p:cNvPr id="64" name="文本框 63"/>
            <p:cNvSpPr txBox="1"/>
            <p:nvPr/>
          </p:nvSpPr>
          <p:spPr>
            <a:xfrm>
              <a:off x="2327595" y="3726601"/>
              <a:ext cx="838952" cy="515570"/>
            </a:xfrm>
            <a:prstGeom prst="rect">
              <a:avLst/>
            </a:prstGeom>
            <a:noFill/>
          </p:spPr>
          <p:txBody>
            <a:bodyPr wrap="square" rtlCol="0">
              <a:spAutoFit/>
            </a:bodyPr>
            <a:lstStyle/>
            <a:p>
              <a:pPr algn="ctr" latinLnBrk="1">
                <a:lnSpc>
                  <a:spcPct val="130000"/>
                </a:lnSpc>
              </a:pPr>
              <a:r>
                <a:rPr lang="en-US" altLang="zh-CN" sz="2400" dirty="0" smtClean="0">
                  <a:solidFill>
                    <a:srgbClr val="171E28"/>
                  </a:solidFill>
                  <a:latin typeface="Advent Pro" panose="02000506040000020004" pitchFamily="2" charset="0"/>
                  <a:ea typeface="微软雅黑 Light" panose="020B0502040204020203" pitchFamily="34" charset="-122"/>
                </a:rPr>
                <a:t>85</a:t>
              </a:r>
              <a:r>
                <a:rPr lang="en-US" altLang="zh-CN" sz="1600" dirty="0" smtClean="0">
                  <a:solidFill>
                    <a:srgbClr val="171E28"/>
                  </a:solidFill>
                  <a:latin typeface="Advent Pro" panose="02000506040000020004" pitchFamily="2" charset="0"/>
                  <a:ea typeface="微软雅黑 Light" panose="020B0502040204020203" pitchFamily="34" charset="-122"/>
                </a:rPr>
                <a:t>%</a:t>
              </a:r>
              <a:endParaRPr lang="zh-CN" altLang="en-US" sz="2400" dirty="0">
                <a:solidFill>
                  <a:srgbClr val="171E28"/>
                </a:solidFill>
                <a:latin typeface="Advent Pro" panose="02000506040000020004" pitchFamily="2" charset="0"/>
                <a:ea typeface="微软雅黑 Light" panose="020B0502040204020203" pitchFamily="34" charset="-122"/>
              </a:endParaRPr>
            </a:p>
          </p:txBody>
        </p:sp>
        <p:sp>
          <p:nvSpPr>
            <p:cNvPr id="65" name="椭圆 64"/>
            <p:cNvSpPr/>
            <p:nvPr/>
          </p:nvSpPr>
          <p:spPr>
            <a:xfrm>
              <a:off x="2297612" y="3604887"/>
              <a:ext cx="838952" cy="838952"/>
            </a:xfrm>
            <a:prstGeom prst="ellipse">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文本框 102"/>
          <p:cNvSpPr txBox="1"/>
          <p:nvPr/>
        </p:nvSpPr>
        <p:spPr>
          <a:xfrm>
            <a:off x="1160990" y="2991752"/>
            <a:ext cx="2242609" cy="400110"/>
          </a:xfrm>
          <a:prstGeom prst="rect">
            <a:avLst/>
          </a:prstGeom>
          <a:noFill/>
        </p:spPr>
        <p:txBody>
          <a:bodyPr wrap="square" rtlCol="0">
            <a:spAutoFit/>
          </a:bodyPr>
          <a:lstStyle/>
          <a:p>
            <a:pPr algn="ctr"/>
            <a:r>
              <a:rPr lang="zh-CN" altLang="en-US" sz="2000" spc="300" dirty="0">
                <a:solidFill>
                  <a:schemeClr val="tx1">
                    <a:lumMod val="90000"/>
                    <a:lumOff val="10000"/>
                  </a:schemeClr>
                </a:solidFill>
                <a:latin typeface="+mj-ea"/>
                <a:ea typeface="+mj-ea"/>
              </a:rPr>
              <a:t>寒夜客来茶当酒</a:t>
            </a:r>
            <a:endParaRPr lang="zh-CN" altLang="en-US" sz="2000" b="1" spc="300" dirty="0">
              <a:solidFill>
                <a:srgbClr val="171E28"/>
              </a:solidFill>
              <a:latin typeface="+mj-ea"/>
              <a:ea typeface="+mj-ea"/>
            </a:endParaRPr>
          </a:p>
        </p:txBody>
      </p:sp>
      <p:sp>
        <p:nvSpPr>
          <p:cNvPr id="53" name="矩形 52"/>
          <p:cNvSpPr/>
          <p:nvPr/>
        </p:nvSpPr>
        <p:spPr>
          <a:xfrm>
            <a:off x="1185766" y="3594459"/>
            <a:ext cx="3914389" cy="1270476"/>
          </a:xfrm>
          <a:prstGeom prst="rect">
            <a:avLst/>
          </a:prstGeom>
        </p:spPr>
        <p:txBody>
          <a:bodyPr wrap="square">
            <a:spAutoFit/>
          </a:bodyPr>
          <a:lstStyle/>
          <a:p>
            <a:pP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frock was of light silk, and clung to her with wet, and her feet were protected merely by thin slippers; add to this a deep cut under one ear, which only the cold prevented from bleeding profusely, a white face scratched and bruised, and a frame hardly</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43" name="椭圆 42"/>
          <p:cNvSpPr/>
          <p:nvPr/>
        </p:nvSpPr>
        <p:spPr>
          <a:xfrm>
            <a:off x="7097152" y="2380527"/>
            <a:ext cx="811280" cy="811280"/>
          </a:xfrm>
          <a:prstGeom prst="ellipse">
            <a:avLst/>
          </a:prstGeom>
          <a:noFill/>
          <a:ln w="6350">
            <a:solidFill>
              <a:schemeClr val="tx1">
                <a:lumMod val="50000"/>
                <a:lumOff val="50000"/>
              </a:schemeClr>
            </a:solidFill>
            <a:prstDash val="dash"/>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143253" y="2092786"/>
            <a:ext cx="3185586" cy="3185586"/>
          </a:xfrm>
          <a:prstGeom prst="ellipse">
            <a:avLst/>
          </a:prstGeom>
          <a:noFill/>
          <a:ln w="6350">
            <a:solidFill>
              <a:schemeClr val="tx1">
                <a:lumMod val="50000"/>
                <a:lumOff val="50000"/>
              </a:schemeClr>
            </a:solidFill>
            <a:prstDash val="dash"/>
          </a:ln>
          <a:effectLst>
            <a:reflection blurRad="6350" stA="110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23063560"/>
      </p:ext>
    </p:extLst>
  </p:cSld>
  <p:clrMapOvr>
    <a:masterClrMapping/>
  </p:clrMapOvr>
  <p:transition spd="slow"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fade">
                                      <p:cBhvr>
                                        <p:cTn id="7" dur="500"/>
                                        <p:tgtEl>
                                          <p:spTgt spid="80"/>
                                        </p:tgtEl>
                                      </p:cBhvr>
                                    </p:animEffect>
                                  </p:childTnLst>
                                </p:cTn>
                              </p:par>
                              <p:par>
                                <p:cTn id="8" presetID="42" presetClass="path" presetSubtype="0" decel="30000" fill="hold" grpId="1" nodeType="withEffect">
                                  <p:stCondLst>
                                    <p:cond delay="0"/>
                                  </p:stCondLst>
                                  <p:childTnLst>
                                    <p:animMotion origin="layout" path="M -2.70833E-6 -0.03981 L -2.70833E-6 0.14815 " pathEditMode="relative" rAng="0" ptsTypes="AA">
                                      <p:cBhvr>
                                        <p:cTn id="9" dur="750" spd="-100000" fill="hold"/>
                                        <p:tgtEl>
                                          <p:spTgt spid="80"/>
                                        </p:tgtEl>
                                        <p:attrNameLst>
                                          <p:attrName>ppt_x</p:attrName>
                                          <p:attrName>ppt_y</p:attrName>
                                        </p:attrNameLst>
                                      </p:cBhvr>
                                      <p:rCtr x="0" y="9398"/>
                                    </p:animMotion>
                                  </p:childTnLst>
                                </p:cTn>
                              </p:par>
                              <p:par>
                                <p:cTn id="10" presetID="42" presetClass="path" presetSubtype="0" accel="30000" decel="30000" fill="hold" grpId="2" nodeType="withEffect">
                                  <p:stCondLst>
                                    <p:cond delay="750"/>
                                  </p:stCondLst>
                                  <p:childTnLst>
                                    <p:animMotion origin="layout" path="M -2.70833E-6 -0.03981 L -2.70833E-6 -3.7037E-7 " pathEditMode="relative" rAng="0" ptsTypes="AA">
                                      <p:cBhvr>
                                        <p:cTn id="11" dur="750" fill="hold"/>
                                        <p:tgtEl>
                                          <p:spTgt spid="80"/>
                                        </p:tgtEl>
                                        <p:attrNameLst>
                                          <p:attrName>ppt_x</p:attrName>
                                          <p:attrName>ppt_y</p:attrName>
                                        </p:attrNameLst>
                                      </p:cBhvr>
                                      <p:rCtr x="0" y="1991"/>
                                    </p:animMotion>
                                  </p:childTnLst>
                                </p:cTn>
                              </p:par>
                              <p:par>
                                <p:cTn id="12" presetID="21" presetClass="entr" presetSubtype="1" fill="hold" grpId="0" nodeType="withEffect">
                                  <p:stCondLst>
                                    <p:cond delay="750"/>
                                  </p:stCondLst>
                                  <p:childTnLst>
                                    <p:set>
                                      <p:cBhvr>
                                        <p:cTn id="13" dur="1" fill="hold">
                                          <p:stCondLst>
                                            <p:cond delay="0"/>
                                          </p:stCondLst>
                                        </p:cTn>
                                        <p:tgtEl>
                                          <p:spTgt spid="43"/>
                                        </p:tgtEl>
                                        <p:attrNameLst>
                                          <p:attrName>style.visibility</p:attrName>
                                        </p:attrNameLst>
                                      </p:cBhvr>
                                      <p:to>
                                        <p:strVal val="visible"/>
                                      </p:to>
                                    </p:set>
                                    <p:animEffect transition="in" filter="wheel(1)">
                                      <p:cBhvr>
                                        <p:cTn id="14" dur="2000"/>
                                        <p:tgtEl>
                                          <p:spTgt spid="43"/>
                                        </p:tgtEl>
                                      </p:cBhvr>
                                    </p:animEffect>
                                  </p:childTnLst>
                                </p:cTn>
                              </p:par>
                              <p:par>
                                <p:cTn id="15" presetID="21" presetClass="entr" presetSubtype="1" fill="hold" grpId="0" nodeType="withEffect">
                                  <p:stCondLst>
                                    <p:cond delay="750"/>
                                  </p:stCondLst>
                                  <p:childTnLst>
                                    <p:set>
                                      <p:cBhvr>
                                        <p:cTn id="16" dur="1" fill="hold">
                                          <p:stCondLst>
                                            <p:cond delay="0"/>
                                          </p:stCondLst>
                                        </p:cTn>
                                        <p:tgtEl>
                                          <p:spTgt spid="46"/>
                                        </p:tgtEl>
                                        <p:attrNameLst>
                                          <p:attrName>style.visibility</p:attrName>
                                        </p:attrNameLst>
                                      </p:cBhvr>
                                      <p:to>
                                        <p:strVal val="visible"/>
                                      </p:to>
                                    </p:set>
                                    <p:animEffect transition="in" filter="wheel(1)">
                                      <p:cBhvr>
                                        <p:cTn id="17" dur="2000"/>
                                        <p:tgtEl>
                                          <p:spTgt spid="46"/>
                                        </p:tgtEl>
                                      </p:cBhvr>
                                    </p:animEffect>
                                  </p:childTnLst>
                                </p:cTn>
                              </p:par>
                              <p:par>
                                <p:cTn id="18" presetID="47" presetClass="entr" presetSubtype="0" fill="hold" grpId="0" nodeType="withEffect">
                                  <p:stCondLst>
                                    <p:cond delay="750"/>
                                  </p:stCondLst>
                                  <p:childTnLst>
                                    <p:set>
                                      <p:cBhvr>
                                        <p:cTn id="19" dur="1" fill="hold">
                                          <p:stCondLst>
                                            <p:cond delay="0"/>
                                          </p:stCondLst>
                                        </p:cTn>
                                        <p:tgtEl>
                                          <p:spTgt spid="103"/>
                                        </p:tgtEl>
                                        <p:attrNameLst>
                                          <p:attrName>style.visibility</p:attrName>
                                        </p:attrNameLst>
                                      </p:cBhvr>
                                      <p:to>
                                        <p:strVal val="visible"/>
                                      </p:to>
                                    </p:set>
                                    <p:animEffect transition="in" filter="fade">
                                      <p:cBhvr>
                                        <p:cTn id="20" dur="1000"/>
                                        <p:tgtEl>
                                          <p:spTgt spid="103"/>
                                        </p:tgtEl>
                                      </p:cBhvr>
                                    </p:animEffect>
                                    <p:anim calcmode="lin" valueType="num">
                                      <p:cBhvr>
                                        <p:cTn id="21" dur="1000" fill="hold"/>
                                        <p:tgtEl>
                                          <p:spTgt spid="103"/>
                                        </p:tgtEl>
                                        <p:attrNameLst>
                                          <p:attrName>ppt_x</p:attrName>
                                        </p:attrNameLst>
                                      </p:cBhvr>
                                      <p:tavLst>
                                        <p:tav tm="0">
                                          <p:val>
                                            <p:strVal val="#ppt_x"/>
                                          </p:val>
                                        </p:tav>
                                        <p:tav tm="100000">
                                          <p:val>
                                            <p:strVal val="#ppt_x"/>
                                          </p:val>
                                        </p:tav>
                                      </p:tavLst>
                                    </p:anim>
                                    <p:anim calcmode="lin" valueType="num">
                                      <p:cBhvr>
                                        <p:cTn id="22" dur="1000" fill="hold"/>
                                        <p:tgtEl>
                                          <p:spTgt spid="103"/>
                                        </p:tgtEl>
                                        <p:attrNameLst>
                                          <p:attrName>ppt_y</p:attrName>
                                        </p:attrNameLst>
                                      </p:cBhvr>
                                      <p:tavLst>
                                        <p:tav tm="0">
                                          <p:val>
                                            <p:strVal val="#ppt_y-.1"/>
                                          </p:val>
                                        </p:tav>
                                        <p:tav tm="100000">
                                          <p:val>
                                            <p:strVal val="#ppt_y"/>
                                          </p:val>
                                        </p:tav>
                                      </p:tavLst>
                                    </p:anim>
                                  </p:childTnLst>
                                </p:cTn>
                              </p:par>
                              <p:par>
                                <p:cTn id="23" presetID="21" presetClass="entr" presetSubtype="1" fill="hold" nodeType="withEffect">
                                  <p:stCondLst>
                                    <p:cond delay="750"/>
                                  </p:stCondLst>
                                  <p:childTnLst>
                                    <p:set>
                                      <p:cBhvr>
                                        <p:cTn id="24" dur="1" fill="hold">
                                          <p:stCondLst>
                                            <p:cond delay="0"/>
                                          </p:stCondLst>
                                        </p:cTn>
                                        <p:tgtEl>
                                          <p:spTgt spid="41"/>
                                        </p:tgtEl>
                                        <p:attrNameLst>
                                          <p:attrName>style.visibility</p:attrName>
                                        </p:attrNameLst>
                                      </p:cBhvr>
                                      <p:to>
                                        <p:strVal val="visible"/>
                                      </p:to>
                                    </p:set>
                                    <p:animEffect transition="in" filter="wheel(1)">
                                      <p:cBhvr>
                                        <p:cTn id="25" dur="2000"/>
                                        <p:tgtEl>
                                          <p:spTgt spid="41"/>
                                        </p:tgtEl>
                                      </p:cBhvr>
                                    </p:animEffect>
                                  </p:childTnLst>
                                </p:cTn>
                              </p:par>
                              <p:par>
                                <p:cTn id="26" presetID="47" presetClass="entr" presetSubtype="0" fill="hold" grpId="0" nodeType="withEffect">
                                  <p:stCondLst>
                                    <p:cond delay="75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75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75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1000"/>
                                        <p:tgtEl>
                                          <p:spTgt spid="40"/>
                                        </p:tgtEl>
                                      </p:cBhvr>
                                    </p:animEffect>
                                    <p:anim calcmode="lin" valueType="num">
                                      <p:cBhvr>
                                        <p:cTn id="39" dur="1000" fill="hold"/>
                                        <p:tgtEl>
                                          <p:spTgt spid="40"/>
                                        </p:tgtEl>
                                        <p:attrNameLst>
                                          <p:attrName>ppt_x</p:attrName>
                                        </p:attrNameLst>
                                      </p:cBhvr>
                                      <p:tavLst>
                                        <p:tav tm="0">
                                          <p:val>
                                            <p:strVal val="#ppt_x"/>
                                          </p:val>
                                        </p:tav>
                                        <p:tav tm="100000">
                                          <p:val>
                                            <p:strVal val="#ppt_x"/>
                                          </p:val>
                                        </p:tav>
                                      </p:tavLst>
                                    </p:anim>
                                    <p:anim calcmode="lin" valueType="num">
                                      <p:cBhvr>
                                        <p:cTn id="40" dur="1000" fill="hold"/>
                                        <p:tgtEl>
                                          <p:spTgt spid="40"/>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45" presetClass="entr" presetSubtype="0" fill="hold"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2000"/>
                                        <p:tgtEl>
                                          <p:spTgt spid="57"/>
                                        </p:tgtEl>
                                      </p:cBhvr>
                                    </p:animEffect>
                                    <p:anim calcmode="lin" valueType="num">
                                      <p:cBhvr>
                                        <p:cTn id="45" dur="2000" fill="hold"/>
                                        <p:tgtEl>
                                          <p:spTgt spid="57"/>
                                        </p:tgtEl>
                                        <p:attrNameLst>
                                          <p:attrName>ppt_w</p:attrName>
                                        </p:attrNameLst>
                                      </p:cBhvr>
                                      <p:tavLst>
                                        <p:tav tm="0" fmla="#ppt_w*sin(2.5*pi*$)">
                                          <p:val>
                                            <p:fltVal val="0"/>
                                          </p:val>
                                        </p:tav>
                                        <p:tav tm="100000">
                                          <p:val>
                                            <p:fltVal val="1"/>
                                          </p:val>
                                        </p:tav>
                                      </p:tavLst>
                                    </p:anim>
                                    <p:anim calcmode="lin" valueType="num">
                                      <p:cBhvr>
                                        <p:cTn id="46" dur="2000" fill="hold"/>
                                        <p:tgtEl>
                                          <p:spTgt spid="57"/>
                                        </p:tgtEl>
                                        <p:attrNameLst>
                                          <p:attrName>ppt_h</p:attrName>
                                        </p:attrNameLst>
                                      </p:cBhvr>
                                      <p:tavLst>
                                        <p:tav tm="0">
                                          <p:val>
                                            <p:strVal val="#ppt_h"/>
                                          </p:val>
                                        </p:tav>
                                        <p:tav tm="100000">
                                          <p:val>
                                            <p:strVal val="#ppt_h"/>
                                          </p:val>
                                        </p:tav>
                                      </p:tavLst>
                                    </p:anim>
                                  </p:childTnLst>
                                </p:cTn>
                              </p:par>
                            </p:childTnLst>
                          </p:cTn>
                        </p:par>
                        <p:par>
                          <p:cTn id="47" fill="hold">
                            <p:stCondLst>
                              <p:cond delay="4750"/>
                            </p:stCondLst>
                            <p:childTnLst>
                              <p:par>
                                <p:cTn id="48" presetID="45" presetClass="entr" presetSubtype="0" fill="hold" nodeType="after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2000"/>
                                        <p:tgtEl>
                                          <p:spTgt spid="63"/>
                                        </p:tgtEl>
                                      </p:cBhvr>
                                    </p:animEffect>
                                    <p:anim calcmode="lin" valueType="num">
                                      <p:cBhvr>
                                        <p:cTn id="51" dur="2000" fill="hold"/>
                                        <p:tgtEl>
                                          <p:spTgt spid="63"/>
                                        </p:tgtEl>
                                        <p:attrNameLst>
                                          <p:attrName>ppt_w</p:attrName>
                                        </p:attrNameLst>
                                      </p:cBhvr>
                                      <p:tavLst>
                                        <p:tav tm="0" fmla="#ppt_w*sin(2.5*pi*$)">
                                          <p:val>
                                            <p:fltVal val="0"/>
                                          </p:val>
                                        </p:tav>
                                        <p:tav tm="100000">
                                          <p:val>
                                            <p:fltVal val="1"/>
                                          </p:val>
                                        </p:tav>
                                      </p:tavLst>
                                    </p:anim>
                                    <p:anim calcmode="lin" valueType="num">
                                      <p:cBhvr>
                                        <p:cTn id="52" dur="2000" fill="hold"/>
                                        <p:tgtEl>
                                          <p:spTgt spid="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0" grpId="1" animBg="1"/>
      <p:bldP spid="80" grpId="2" animBg="1"/>
      <p:bldP spid="45" grpId="0"/>
      <p:bldP spid="103" grpId="0"/>
      <p:bldP spid="53" grpId="0"/>
      <p:bldP spid="43" grpId="0" animBg="1"/>
      <p:bldP spid="4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4774010" y="1889760"/>
            <a:ext cx="2612218" cy="4175760"/>
          </a:xfrm>
          <a:prstGeom prst="rect">
            <a:avLst/>
          </a:prstGeom>
          <a:solidFill>
            <a:schemeClr val="tx1">
              <a:lumMod val="90000"/>
              <a:lumOff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460810" y="2880581"/>
            <a:ext cx="1080000" cy="1080000"/>
            <a:chOff x="2054539" y="3662901"/>
            <a:chExt cx="750526" cy="750526"/>
          </a:xfrm>
        </p:grpSpPr>
        <p:sp>
          <p:nvSpPr>
            <p:cNvPr id="34" name="椭圆 33"/>
            <p:cNvSpPr/>
            <p:nvPr/>
          </p:nvSpPr>
          <p:spPr>
            <a:xfrm rot="7200000">
              <a:off x="2054539" y="3662901"/>
              <a:ext cx="750526" cy="75052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饼形 34"/>
            <p:cNvSpPr/>
            <p:nvPr/>
          </p:nvSpPr>
          <p:spPr>
            <a:xfrm>
              <a:off x="2106847" y="3715208"/>
              <a:ext cx="645912" cy="645912"/>
            </a:xfrm>
            <a:prstGeom prst="pie">
              <a:avLst>
                <a:gd name="adj1" fmla="val 9660801"/>
                <a:gd name="adj2" fmla="val 1620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5449019" y="2865268"/>
            <a:ext cx="1260000" cy="1260000"/>
            <a:chOff x="9304017" y="3662901"/>
            <a:chExt cx="750526" cy="750526"/>
          </a:xfrm>
          <a:solidFill>
            <a:schemeClr val="tx1">
              <a:lumMod val="65000"/>
              <a:lumOff val="35000"/>
            </a:schemeClr>
          </a:solidFill>
        </p:grpSpPr>
        <p:sp>
          <p:nvSpPr>
            <p:cNvPr id="37" name="椭圆 36"/>
            <p:cNvSpPr/>
            <p:nvPr/>
          </p:nvSpPr>
          <p:spPr>
            <a:xfrm rot="7200000">
              <a:off x="9304017" y="3662901"/>
              <a:ext cx="750526" cy="750526"/>
            </a:xfrm>
            <a:prstGeom prst="ellipse">
              <a:avLst/>
            </a:prstGeom>
            <a:solidFill>
              <a:schemeClr val="tx1">
                <a:lumMod val="85000"/>
                <a:lumOff val="1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饼形 37"/>
            <p:cNvSpPr/>
            <p:nvPr/>
          </p:nvSpPr>
          <p:spPr>
            <a:xfrm>
              <a:off x="9356327" y="3715209"/>
              <a:ext cx="645912" cy="645912"/>
            </a:xfrm>
            <a:prstGeom prst="pie">
              <a:avLst>
                <a:gd name="adj1" fmla="val 17340720"/>
                <a:gd name="adj2" fmla="val 1620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文本框 38"/>
          <p:cNvSpPr txBox="1"/>
          <p:nvPr/>
        </p:nvSpPr>
        <p:spPr>
          <a:xfrm>
            <a:off x="2709038" y="2536392"/>
            <a:ext cx="1431847" cy="341504"/>
          </a:xfrm>
          <a:prstGeom prst="rect">
            <a:avLst/>
          </a:prstGeom>
          <a:noFill/>
        </p:spPr>
        <p:txBody>
          <a:bodyPr wrap="square" rtlCol="0">
            <a:spAutoFit/>
          </a:bodyPr>
          <a:lstStyle/>
          <a:p>
            <a:pPr>
              <a:lnSpc>
                <a:spcPts val="1500"/>
              </a:lnSpc>
              <a:spcBef>
                <a:spcPts val="2400"/>
              </a:spcBef>
              <a:spcAft>
                <a:spcPts val="1200"/>
              </a:spcAft>
            </a:pPr>
            <a:r>
              <a:rPr lang="en-US" altLang="zh-CN" sz="3200" dirty="0" smtClean="0">
                <a:solidFill>
                  <a:sysClr val="windowText" lastClr="000000"/>
                </a:solidFill>
                <a:latin typeface="方正大黑简体" panose="03000509000000000000" pitchFamily="65" charset="-122"/>
                <a:ea typeface="方正大黑简体" panose="03000509000000000000" pitchFamily="65" charset="-122"/>
              </a:rPr>
              <a:t>30</a:t>
            </a:r>
            <a:r>
              <a:rPr lang="en-US" altLang="zh-CN" sz="1400" dirty="0" smtClean="0">
                <a:solidFill>
                  <a:sysClr val="windowText" lastClr="000000"/>
                </a:solidFill>
                <a:latin typeface="方正大黑简体" panose="03000509000000000000" pitchFamily="65" charset="-122"/>
                <a:ea typeface="方正大黑简体" panose="03000509000000000000" pitchFamily="65" charset="-122"/>
              </a:rPr>
              <a:t>%</a:t>
            </a:r>
            <a:endParaRPr lang="zh-CN" altLang="en-US" sz="1400" dirty="0">
              <a:solidFill>
                <a:sysClr val="windowText" lastClr="000000"/>
              </a:solidFill>
              <a:latin typeface="方正大黑简体" panose="03000509000000000000" pitchFamily="65" charset="-122"/>
              <a:ea typeface="方正大黑简体" panose="03000509000000000000" pitchFamily="65" charset="-122"/>
            </a:endParaRPr>
          </a:p>
        </p:txBody>
      </p:sp>
      <p:sp>
        <p:nvSpPr>
          <p:cNvPr id="40" name="文本框 39"/>
          <p:cNvSpPr txBox="1"/>
          <p:nvPr/>
        </p:nvSpPr>
        <p:spPr>
          <a:xfrm>
            <a:off x="5661111" y="2504561"/>
            <a:ext cx="1431847" cy="340542"/>
          </a:xfrm>
          <a:prstGeom prst="rect">
            <a:avLst/>
          </a:prstGeom>
          <a:noFill/>
        </p:spPr>
        <p:txBody>
          <a:bodyPr wrap="square" rtlCol="0">
            <a:spAutoFit/>
          </a:bodyPr>
          <a:lstStyle/>
          <a:p>
            <a:pPr>
              <a:lnSpc>
                <a:spcPts val="1500"/>
              </a:lnSpc>
              <a:spcBef>
                <a:spcPts val="2400"/>
              </a:spcBef>
              <a:spcAft>
                <a:spcPts val="1200"/>
              </a:spcAft>
            </a:pPr>
            <a:r>
              <a:rPr lang="en-US" altLang="zh-CN" sz="3200" dirty="0">
                <a:solidFill>
                  <a:schemeClr val="tx1">
                    <a:lumMod val="10000"/>
                    <a:lumOff val="90000"/>
                  </a:schemeClr>
                </a:solidFill>
                <a:latin typeface="方正大黑简体" panose="03000509000000000000" pitchFamily="65" charset="-122"/>
                <a:ea typeface="方正大黑简体" panose="03000509000000000000" pitchFamily="65" charset="-122"/>
              </a:rPr>
              <a:t>9</a:t>
            </a:r>
            <a:r>
              <a:rPr lang="en-US" altLang="zh-CN" sz="3200" dirty="0" smtClean="0">
                <a:solidFill>
                  <a:schemeClr val="tx1">
                    <a:lumMod val="10000"/>
                    <a:lumOff val="90000"/>
                  </a:schemeClr>
                </a:solidFill>
                <a:latin typeface="方正大黑简体" panose="03000509000000000000" pitchFamily="65" charset="-122"/>
                <a:ea typeface="方正大黑简体" panose="03000509000000000000" pitchFamily="65" charset="-122"/>
              </a:rPr>
              <a:t>5</a:t>
            </a:r>
            <a:r>
              <a:rPr lang="en-US" altLang="zh-CN" sz="1400" dirty="0" smtClean="0">
                <a:solidFill>
                  <a:schemeClr val="tx1">
                    <a:lumMod val="10000"/>
                    <a:lumOff val="90000"/>
                  </a:schemeClr>
                </a:solidFill>
                <a:latin typeface="方正大黑简体" panose="03000509000000000000" pitchFamily="65" charset="-122"/>
                <a:ea typeface="方正大黑简体" panose="03000509000000000000" pitchFamily="65" charset="-122"/>
              </a:rPr>
              <a:t>%</a:t>
            </a:r>
            <a:endParaRPr lang="zh-CN" altLang="en-US" sz="1400" dirty="0">
              <a:solidFill>
                <a:schemeClr val="tx1">
                  <a:lumMod val="10000"/>
                  <a:lumOff val="90000"/>
                </a:schemeClr>
              </a:solidFill>
              <a:latin typeface="方正大黑简体" panose="03000509000000000000" pitchFamily="65" charset="-122"/>
              <a:ea typeface="方正大黑简体" panose="03000509000000000000" pitchFamily="65" charset="-122"/>
            </a:endParaRPr>
          </a:p>
        </p:txBody>
      </p:sp>
      <p:grpSp>
        <p:nvGrpSpPr>
          <p:cNvPr id="41" name="组合 40"/>
          <p:cNvGrpSpPr/>
          <p:nvPr/>
        </p:nvGrpSpPr>
        <p:grpSpPr>
          <a:xfrm>
            <a:off x="8621517" y="2870421"/>
            <a:ext cx="1080000" cy="1080000"/>
            <a:chOff x="5690089" y="3662901"/>
            <a:chExt cx="750526" cy="750526"/>
          </a:xfrm>
        </p:grpSpPr>
        <p:sp>
          <p:nvSpPr>
            <p:cNvPr id="42" name="椭圆 41"/>
            <p:cNvSpPr/>
            <p:nvPr/>
          </p:nvSpPr>
          <p:spPr>
            <a:xfrm rot="7200000">
              <a:off x="5690089" y="3662901"/>
              <a:ext cx="750526" cy="75052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饼形 42"/>
            <p:cNvSpPr/>
            <p:nvPr/>
          </p:nvSpPr>
          <p:spPr>
            <a:xfrm>
              <a:off x="5742397" y="3715208"/>
              <a:ext cx="645912" cy="645912"/>
            </a:xfrm>
            <a:prstGeom prst="pie">
              <a:avLst>
                <a:gd name="adj1" fmla="val 875864"/>
                <a:gd name="adj2" fmla="val 16200000"/>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文本框 43"/>
          <p:cNvSpPr txBox="1"/>
          <p:nvPr/>
        </p:nvSpPr>
        <p:spPr>
          <a:xfrm>
            <a:off x="8788465" y="2556712"/>
            <a:ext cx="990729" cy="284693"/>
          </a:xfrm>
          <a:prstGeom prst="rect">
            <a:avLst/>
          </a:prstGeom>
          <a:noFill/>
        </p:spPr>
        <p:txBody>
          <a:bodyPr wrap="square" rtlCol="0">
            <a:spAutoFit/>
          </a:bodyPr>
          <a:lstStyle/>
          <a:p>
            <a:pPr>
              <a:lnSpc>
                <a:spcPts val="1500"/>
              </a:lnSpc>
              <a:spcBef>
                <a:spcPts val="2400"/>
              </a:spcBef>
              <a:spcAft>
                <a:spcPts val="1200"/>
              </a:spcAft>
            </a:pPr>
            <a:r>
              <a:rPr lang="en-US" altLang="zh-CN" sz="3200" dirty="0">
                <a:solidFill>
                  <a:sysClr val="windowText" lastClr="000000"/>
                </a:solidFill>
                <a:latin typeface="方正大黑简体" panose="03000509000000000000" pitchFamily="65" charset="-122"/>
                <a:ea typeface="方正大黑简体" panose="03000509000000000000" pitchFamily="65" charset="-122"/>
              </a:rPr>
              <a:t>7</a:t>
            </a:r>
            <a:r>
              <a:rPr lang="en-US" altLang="zh-CN" sz="3200" dirty="0" smtClean="0">
                <a:solidFill>
                  <a:sysClr val="windowText" lastClr="000000"/>
                </a:solidFill>
                <a:latin typeface="方正大黑简体" panose="03000509000000000000" pitchFamily="65" charset="-122"/>
                <a:ea typeface="方正大黑简体" panose="03000509000000000000" pitchFamily="65" charset="-122"/>
              </a:rPr>
              <a:t>0</a:t>
            </a:r>
            <a:r>
              <a:rPr lang="en-US" altLang="zh-CN" sz="1400" dirty="0" smtClean="0">
                <a:solidFill>
                  <a:sysClr val="windowText" lastClr="000000"/>
                </a:solidFill>
                <a:latin typeface="方正大黑简体" panose="03000509000000000000" pitchFamily="65" charset="-122"/>
                <a:ea typeface="方正大黑简体" panose="03000509000000000000" pitchFamily="65" charset="-122"/>
              </a:rPr>
              <a:t>%</a:t>
            </a:r>
            <a:endParaRPr lang="zh-CN" altLang="en-US" sz="1400" dirty="0">
              <a:solidFill>
                <a:sysClr val="windowText" lastClr="000000"/>
              </a:solidFill>
              <a:latin typeface="方正大黑简体" panose="03000509000000000000" pitchFamily="65" charset="-122"/>
              <a:ea typeface="方正大黑简体" panose="03000509000000000000" pitchFamily="65" charset="-122"/>
            </a:endParaRPr>
          </a:p>
        </p:txBody>
      </p:sp>
      <p:sp>
        <p:nvSpPr>
          <p:cNvPr id="45" name="文本框 44"/>
          <p:cNvSpPr txBox="1"/>
          <p:nvPr/>
        </p:nvSpPr>
        <p:spPr>
          <a:xfrm>
            <a:off x="1816544" y="4892133"/>
            <a:ext cx="2200891" cy="523220"/>
          </a:xfrm>
          <a:prstGeom prst="rect">
            <a:avLst/>
          </a:prstGeom>
          <a:noFill/>
        </p:spPr>
        <p:txBody>
          <a:bodyPr wrap="square" rtlCol="0">
            <a:spAutoFit/>
          </a:bodyPr>
          <a:lstStyle/>
          <a:p>
            <a:pPr algn="ctr"/>
            <a:r>
              <a:rPr lang="en-US" altLang="zh-CN" sz="1400" dirty="0" smtClean="0">
                <a:solidFill>
                  <a:schemeClr val="tx1">
                    <a:lumMod val="50000"/>
                    <a:lumOff val="50000"/>
                  </a:schemeClr>
                </a:solidFill>
              </a:rPr>
              <a:t>Please enter the text you need Please</a:t>
            </a:r>
            <a:endParaRPr lang="zh-CN" altLang="en-US" sz="1400" dirty="0">
              <a:solidFill>
                <a:schemeClr val="tx1">
                  <a:lumMod val="50000"/>
                  <a:lumOff val="50000"/>
                </a:schemeClr>
              </a:solidFill>
              <a:ea typeface="方正黑体简体" panose="03000509000000000000" pitchFamily="65" charset="-122"/>
            </a:endParaRPr>
          </a:p>
        </p:txBody>
      </p:sp>
      <p:sp>
        <p:nvSpPr>
          <p:cNvPr id="46" name="文本框 45"/>
          <p:cNvSpPr txBox="1"/>
          <p:nvPr/>
        </p:nvSpPr>
        <p:spPr>
          <a:xfrm>
            <a:off x="2306628" y="4421811"/>
            <a:ext cx="1820657"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mj-ea"/>
                <a:ea typeface="+mj-ea"/>
              </a:rPr>
              <a:t>项目标题</a:t>
            </a:r>
            <a:endParaRPr lang="zh-CN" altLang="en-US" sz="2000" dirty="0">
              <a:solidFill>
                <a:schemeClr val="tx1">
                  <a:lumMod val="95000"/>
                  <a:lumOff val="5000"/>
                </a:schemeClr>
              </a:solidFill>
              <a:latin typeface="+mj-ea"/>
              <a:ea typeface="+mj-ea"/>
            </a:endParaRPr>
          </a:p>
        </p:txBody>
      </p:sp>
      <p:sp>
        <p:nvSpPr>
          <p:cNvPr id="47" name="文本框 46"/>
          <p:cNvSpPr txBox="1"/>
          <p:nvPr/>
        </p:nvSpPr>
        <p:spPr>
          <a:xfrm>
            <a:off x="5022686" y="4892133"/>
            <a:ext cx="1976085" cy="523220"/>
          </a:xfrm>
          <a:prstGeom prst="rect">
            <a:avLst/>
          </a:prstGeom>
          <a:noFill/>
        </p:spPr>
        <p:txBody>
          <a:bodyPr wrap="square" rtlCol="0">
            <a:spAutoFit/>
          </a:bodyPr>
          <a:lstStyle/>
          <a:p>
            <a:pPr algn="ctr"/>
            <a:r>
              <a:rPr lang="en-US" altLang="zh-CN" sz="1400" dirty="0" smtClean="0">
                <a:solidFill>
                  <a:schemeClr val="tx1">
                    <a:lumMod val="10000"/>
                    <a:lumOff val="90000"/>
                  </a:schemeClr>
                </a:solidFill>
              </a:rPr>
              <a:t>Please enter the text you need Please</a:t>
            </a:r>
            <a:endParaRPr lang="zh-CN" altLang="en-US" sz="1400" dirty="0">
              <a:solidFill>
                <a:schemeClr val="tx1">
                  <a:lumMod val="10000"/>
                  <a:lumOff val="90000"/>
                </a:schemeClr>
              </a:solidFill>
              <a:ea typeface="方正黑体简体" panose="03000509000000000000" pitchFamily="65" charset="-122"/>
            </a:endParaRPr>
          </a:p>
        </p:txBody>
      </p:sp>
      <p:sp>
        <p:nvSpPr>
          <p:cNvPr id="48" name="文本框 47"/>
          <p:cNvSpPr txBox="1"/>
          <p:nvPr/>
        </p:nvSpPr>
        <p:spPr>
          <a:xfrm>
            <a:off x="5389420" y="4438191"/>
            <a:ext cx="1444195" cy="400110"/>
          </a:xfrm>
          <a:prstGeom prst="rect">
            <a:avLst/>
          </a:prstGeom>
          <a:noFill/>
        </p:spPr>
        <p:txBody>
          <a:bodyPr wrap="square" rtlCol="0">
            <a:spAutoFit/>
          </a:bodyPr>
          <a:lstStyle/>
          <a:p>
            <a:r>
              <a:rPr lang="zh-CN" altLang="en-US" sz="2000" dirty="0" smtClean="0">
                <a:solidFill>
                  <a:schemeClr val="tx1">
                    <a:lumMod val="10000"/>
                    <a:lumOff val="90000"/>
                  </a:schemeClr>
                </a:solidFill>
                <a:latin typeface="+mj-ea"/>
                <a:ea typeface="+mj-ea"/>
              </a:rPr>
              <a:t>项目标题</a:t>
            </a:r>
            <a:endParaRPr lang="zh-CN" altLang="en-US" sz="2000" dirty="0">
              <a:solidFill>
                <a:schemeClr val="tx1">
                  <a:lumMod val="10000"/>
                  <a:lumOff val="90000"/>
                </a:schemeClr>
              </a:solidFill>
              <a:latin typeface="+mj-ea"/>
              <a:ea typeface="+mj-ea"/>
            </a:endParaRPr>
          </a:p>
        </p:txBody>
      </p:sp>
      <p:sp>
        <p:nvSpPr>
          <p:cNvPr id="49" name="文本框 48"/>
          <p:cNvSpPr txBox="1"/>
          <p:nvPr/>
        </p:nvSpPr>
        <p:spPr>
          <a:xfrm>
            <a:off x="8222974" y="4863101"/>
            <a:ext cx="2129295" cy="523220"/>
          </a:xfrm>
          <a:prstGeom prst="rect">
            <a:avLst/>
          </a:prstGeom>
          <a:noFill/>
        </p:spPr>
        <p:txBody>
          <a:bodyPr wrap="square" rtlCol="0">
            <a:spAutoFit/>
          </a:bodyPr>
          <a:lstStyle/>
          <a:p>
            <a:pPr algn="ctr"/>
            <a:r>
              <a:rPr lang="en-US" altLang="zh-CN" sz="1400" dirty="0" smtClean="0">
                <a:solidFill>
                  <a:schemeClr val="tx1">
                    <a:lumMod val="50000"/>
                    <a:lumOff val="50000"/>
                  </a:schemeClr>
                </a:solidFill>
              </a:rPr>
              <a:t>Please enter the text you need Please</a:t>
            </a:r>
            <a:endParaRPr lang="zh-CN" altLang="en-US" sz="1400" dirty="0">
              <a:solidFill>
                <a:schemeClr val="tx1">
                  <a:lumMod val="50000"/>
                  <a:lumOff val="50000"/>
                </a:schemeClr>
              </a:solidFill>
              <a:ea typeface="方正黑体简体" panose="03000509000000000000" pitchFamily="65" charset="-122"/>
            </a:endParaRPr>
          </a:p>
        </p:txBody>
      </p:sp>
      <p:sp>
        <p:nvSpPr>
          <p:cNvPr id="50" name="文本框 49"/>
          <p:cNvSpPr txBox="1"/>
          <p:nvPr/>
        </p:nvSpPr>
        <p:spPr>
          <a:xfrm>
            <a:off x="8700361" y="4386327"/>
            <a:ext cx="1569316" cy="400110"/>
          </a:xfrm>
          <a:prstGeom prst="rect">
            <a:avLst/>
          </a:prstGeom>
          <a:noFill/>
        </p:spPr>
        <p:txBody>
          <a:bodyPr wrap="square" rtlCol="0">
            <a:spAutoFit/>
          </a:bodyPr>
          <a:lstStyle/>
          <a:p>
            <a:r>
              <a:rPr lang="zh-CN" altLang="en-US" sz="2000" dirty="0" smtClean="0">
                <a:solidFill>
                  <a:schemeClr val="tx1">
                    <a:lumMod val="95000"/>
                    <a:lumOff val="5000"/>
                  </a:schemeClr>
                </a:solidFill>
                <a:latin typeface="+mj-ea"/>
                <a:ea typeface="+mj-ea"/>
              </a:rPr>
              <a:t>项目标题</a:t>
            </a:r>
            <a:endParaRPr lang="zh-CN" altLang="en-US" sz="2000" dirty="0">
              <a:solidFill>
                <a:schemeClr val="tx1">
                  <a:lumMod val="95000"/>
                  <a:lumOff val="5000"/>
                </a:schemeClr>
              </a:solidFill>
              <a:latin typeface="+mj-ea"/>
              <a:ea typeface="+mj-ea"/>
            </a:endParaRPr>
          </a:p>
        </p:txBody>
      </p:sp>
      <p:sp>
        <p:nvSpPr>
          <p:cNvPr id="22" name="矩形 21"/>
          <p:cNvSpPr/>
          <p:nvPr/>
        </p:nvSpPr>
        <p:spPr>
          <a:xfrm>
            <a:off x="4670034" y="1595120"/>
            <a:ext cx="2797474" cy="4756033"/>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3" name="文本框 22"/>
          <p:cNvSpPr txBox="1"/>
          <p:nvPr/>
        </p:nvSpPr>
        <p:spPr>
          <a:xfrm>
            <a:off x="4342229" y="804043"/>
            <a:ext cx="3538575" cy="400110"/>
          </a:xfrm>
          <a:prstGeom prst="rect">
            <a:avLst/>
          </a:prstGeom>
          <a:noFill/>
        </p:spPr>
        <p:txBody>
          <a:bodyPr wrap="square" rtlCol="0">
            <a:spAutoFit/>
          </a:bodyPr>
          <a:lstStyle/>
          <a:p>
            <a:pPr lvl="0" eaLnBrk="0" fontAlgn="base" hangingPunct="0">
              <a:spcBef>
                <a:spcPct val="0"/>
              </a:spcBef>
              <a:spcAft>
                <a:spcPct val="0"/>
              </a:spcAft>
            </a:pPr>
            <a:r>
              <a:rPr lang="zh-CN" altLang="zh-CN" sz="2000" dirty="0">
                <a:solidFill>
                  <a:schemeClr val="tx1">
                    <a:lumMod val="90000"/>
                    <a:lumOff val="10000"/>
                  </a:schemeClr>
                </a:solidFill>
                <a:latin typeface="+mj-ea"/>
                <a:ea typeface="+mj-ea"/>
              </a:rPr>
              <a:t>小桥小店沽洒，初火新烟煮茶 </a:t>
            </a:r>
          </a:p>
        </p:txBody>
      </p:sp>
    </p:spTree>
    <p:extLst>
      <p:ext uri="{BB962C8B-B14F-4D97-AF65-F5344CB8AC3E}">
        <p14:creationId xmlns:p14="http://schemas.microsoft.com/office/powerpoint/2010/main" val="859111248"/>
      </p:ext>
    </p:extLst>
  </p:cSld>
  <p:clrMapOvr>
    <a:masterClrMapping/>
  </p:clrMapOvr>
  <p:transition spd="slow"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100000">
                                          <p:val>
                                            <p:strVal val="#ppt_x"/>
                                          </p:val>
                                        </p:tav>
                                      </p:tavLst>
                                    </p:anim>
                                    <p:anim calcmode="lin" valueType="num">
                                      <p:cBhvr>
                                        <p:cTn id="8" dur="500" fill="hold"/>
                                        <p:tgtEl>
                                          <p:spTgt spid="39"/>
                                        </p:tgtEl>
                                        <p:attrNameLst>
                                          <p:attrName>ppt_y</p:attrName>
                                        </p:attrNameLst>
                                      </p:cBhvr>
                                      <p:tavLst>
                                        <p:tav tm="0">
                                          <p:val>
                                            <p:strVal val="#ppt_y+#ppt_h/2"/>
                                          </p:val>
                                        </p:tav>
                                        <p:tav tm="100000">
                                          <p:val>
                                            <p:strVal val="#ppt_y"/>
                                          </p:val>
                                        </p:tav>
                                      </p:tavLst>
                                    </p:anim>
                                    <p:anim calcmode="lin" valueType="num">
                                      <p:cBhvr>
                                        <p:cTn id="9" dur="500" fill="hold"/>
                                        <p:tgtEl>
                                          <p:spTgt spid="39"/>
                                        </p:tgtEl>
                                        <p:attrNameLst>
                                          <p:attrName>ppt_w</p:attrName>
                                        </p:attrNameLst>
                                      </p:cBhvr>
                                      <p:tavLst>
                                        <p:tav tm="0">
                                          <p:val>
                                            <p:strVal val="#ppt_w"/>
                                          </p:val>
                                        </p:tav>
                                        <p:tav tm="100000">
                                          <p:val>
                                            <p:strVal val="#ppt_w"/>
                                          </p:val>
                                        </p:tav>
                                      </p:tavLst>
                                    </p:anim>
                                    <p:anim calcmode="lin" valueType="num">
                                      <p:cBhvr>
                                        <p:cTn id="10" dur="500" fill="hold"/>
                                        <p:tgtEl>
                                          <p:spTgt spid="39"/>
                                        </p:tgtEl>
                                        <p:attrNameLst>
                                          <p:attrName>ppt_h</p:attrName>
                                        </p:attrNameLst>
                                      </p:cBhvr>
                                      <p:tavLst>
                                        <p:tav tm="0">
                                          <p:val>
                                            <p:fltVal val="0"/>
                                          </p:val>
                                        </p:tav>
                                        <p:tav tm="100000">
                                          <p:val>
                                            <p:strVal val="#ppt_h"/>
                                          </p:val>
                                        </p:tav>
                                      </p:tavLst>
                                    </p:anim>
                                  </p:childTnLst>
                                </p:cTn>
                              </p:par>
                              <p:par>
                                <p:cTn id="11" presetID="3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style.rotation</p:attrName>
                                        </p:attrNameLst>
                                      </p:cBhvr>
                                      <p:tavLst>
                                        <p:tav tm="0">
                                          <p:val>
                                            <p:fltVal val="90"/>
                                          </p:val>
                                        </p:tav>
                                        <p:tav tm="100000">
                                          <p:val>
                                            <p:fltVal val="0"/>
                                          </p:val>
                                        </p:tav>
                                      </p:tavLst>
                                    </p:anim>
                                    <p:animEffect transition="in" filter="fade">
                                      <p:cBhvr>
                                        <p:cTn id="16" dur="500"/>
                                        <p:tgtEl>
                                          <p:spTgt spid="33"/>
                                        </p:tgtEl>
                                      </p:cBhvr>
                                    </p:animEffect>
                                  </p:childTnLst>
                                </p:cTn>
                              </p:par>
                              <p:par>
                                <p:cTn id="17" presetID="14" presetClass="entr" presetSubtype="5"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randombar(vertical)">
                                      <p:cBhvr>
                                        <p:cTn id="19" dur="500"/>
                                        <p:tgtEl>
                                          <p:spTgt spid="45"/>
                                        </p:tgtEl>
                                      </p:cBhvr>
                                    </p:animEffect>
                                  </p:childTnLst>
                                </p:cTn>
                              </p:par>
                              <p:par>
                                <p:cTn id="20" presetID="14" presetClass="entr" presetSubtype="5"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vertical)">
                                      <p:cBhvr>
                                        <p:cTn id="22" dur="500"/>
                                        <p:tgtEl>
                                          <p:spTgt spid="46"/>
                                        </p:tgtEl>
                                      </p:cBhvr>
                                    </p:animEffect>
                                  </p:childTnLst>
                                </p:cTn>
                              </p:par>
                              <p:par>
                                <p:cTn id="23" presetID="17" presetClass="entr" presetSubtype="4" fill="hold" grpId="0" nodeType="withEffect">
                                  <p:stCondLst>
                                    <p:cond delay="40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ppt_h/2"/>
                                          </p:val>
                                        </p:tav>
                                        <p:tav tm="100000">
                                          <p:val>
                                            <p:strVal val="#ppt_y"/>
                                          </p:val>
                                        </p:tav>
                                      </p:tavLst>
                                    </p:anim>
                                    <p:anim calcmode="lin" valueType="num">
                                      <p:cBhvr>
                                        <p:cTn id="27" dur="500" fill="hold"/>
                                        <p:tgtEl>
                                          <p:spTgt spid="44"/>
                                        </p:tgtEl>
                                        <p:attrNameLst>
                                          <p:attrName>ppt_w</p:attrName>
                                        </p:attrNameLst>
                                      </p:cBhvr>
                                      <p:tavLst>
                                        <p:tav tm="0">
                                          <p:val>
                                            <p:strVal val="#ppt_w"/>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childTnLst>
                                </p:cTn>
                              </p:par>
                              <p:par>
                                <p:cTn id="29" presetID="2" presetClass="entr" presetSubtype="1"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1000" fill="hold"/>
                                        <p:tgtEl>
                                          <p:spTgt spid="51"/>
                                        </p:tgtEl>
                                        <p:attrNameLst>
                                          <p:attrName>ppt_x</p:attrName>
                                        </p:attrNameLst>
                                      </p:cBhvr>
                                      <p:tavLst>
                                        <p:tav tm="0">
                                          <p:val>
                                            <p:strVal val="#ppt_x"/>
                                          </p:val>
                                        </p:tav>
                                        <p:tav tm="100000">
                                          <p:val>
                                            <p:strVal val="#ppt_x"/>
                                          </p:val>
                                        </p:tav>
                                      </p:tavLst>
                                    </p:anim>
                                    <p:anim calcmode="lin" valueType="num">
                                      <p:cBhvr additive="base">
                                        <p:cTn id="32" dur="1000" fill="hold"/>
                                        <p:tgtEl>
                                          <p:spTgt spid="51"/>
                                        </p:tgtEl>
                                        <p:attrNameLst>
                                          <p:attrName>ppt_y</p:attrName>
                                        </p:attrNameLst>
                                      </p:cBhvr>
                                      <p:tavLst>
                                        <p:tav tm="0">
                                          <p:val>
                                            <p:strVal val="0-#ppt_h/2"/>
                                          </p:val>
                                        </p:tav>
                                        <p:tav tm="100000">
                                          <p:val>
                                            <p:strVal val="#ppt_y"/>
                                          </p:val>
                                        </p:tav>
                                      </p:tavLst>
                                    </p:anim>
                                  </p:childTnLst>
                                </p:cTn>
                              </p:par>
                              <p:par>
                                <p:cTn id="33" presetID="31" presetClass="entr" presetSubtype="0" fill="hold"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 calcmode="lin" valueType="num">
                                      <p:cBhvr>
                                        <p:cTn id="37" dur="500" fill="hold"/>
                                        <p:tgtEl>
                                          <p:spTgt spid="41"/>
                                        </p:tgtEl>
                                        <p:attrNameLst>
                                          <p:attrName>style.rotation</p:attrName>
                                        </p:attrNameLst>
                                      </p:cBhvr>
                                      <p:tavLst>
                                        <p:tav tm="0">
                                          <p:val>
                                            <p:fltVal val="90"/>
                                          </p:val>
                                        </p:tav>
                                        <p:tav tm="100000">
                                          <p:val>
                                            <p:fltVal val="0"/>
                                          </p:val>
                                        </p:tav>
                                      </p:tavLst>
                                    </p:anim>
                                    <p:animEffect transition="in" filter="fade">
                                      <p:cBhvr>
                                        <p:cTn id="38" dur="500"/>
                                        <p:tgtEl>
                                          <p:spTgt spid="41"/>
                                        </p:tgtEl>
                                      </p:cBhvr>
                                    </p:animEffect>
                                  </p:childTnLst>
                                </p:cTn>
                              </p:par>
                              <p:par>
                                <p:cTn id="39" presetID="14" presetClass="entr" presetSubtype="5" fill="hold" grpId="0" nodeType="withEffect">
                                  <p:stCondLst>
                                    <p:cond delay="400"/>
                                  </p:stCondLst>
                                  <p:childTnLst>
                                    <p:set>
                                      <p:cBhvr>
                                        <p:cTn id="40" dur="1" fill="hold">
                                          <p:stCondLst>
                                            <p:cond delay="0"/>
                                          </p:stCondLst>
                                        </p:cTn>
                                        <p:tgtEl>
                                          <p:spTgt spid="48"/>
                                        </p:tgtEl>
                                        <p:attrNameLst>
                                          <p:attrName>style.visibility</p:attrName>
                                        </p:attrNameLst>
                                      </p:cBhvr>
                                      <p:to>
                                        <p:strVal val="visible"/>
                                      </p:to>
                                    </p:set>
                                    <p:animEffect transition="in" filter="randombar(vertical)">
                                      <p:cBhvr>
                                        <p:cTn id="41" dur="500"/>
                                        <p:tgtEl>
                                          <p:spTgt spid="48"/>
                                        </p:tgtEl>
                                      </p:cBhvr>
                                    </p:animEffect>
                                  </p:childTnLst>
                                </p:cTn>
                              </p:par>
                              <p:par>
                                <p:cTn id="42" presetID="14" presetClass="entr" presetSubtype="5" fill="hold" grpId="0" nodeType="withEffect">
                                  <p:stCondLst>
                                    <p:cond delay="400"/>
                                  </p:stCondLst>
                                  <p:childTnLst>
                                    <p:set>
                                      <p:cBhvr>
                                        <p:cTn id="43" dur="1" fill="hold">
                                          <p:stCondLst>
                                            <p:cond delay="0"/>
                                          </p:stCondLst>
                                        </p:cTn>
                                        <p:tgtEl>
                                          <p:spTgt spid="47"/>
                                        </p:tgtEl>
                                        <p:attrNameLst>
                                          <p:attrName>style.visibility</p:attrName>
                                        </p:attrNameLst>
                                      </p:cBhvr>
                                      <p:to>
                                        <p:strVal val="visible"/>
                                      </p:to>
                                    </p:set>
                                    <p:animEffect transition="in" filter="randombar(vertical)">
                                      <p:cBhvr>
                                        <p:cTn id="44" dur="500"/>
                                        <p:tgtEl>
                                          <p:spTgt spid="47"/>
                                        </p:tgtEl>
                                      </p:cBhvr>
                                    </p:animEffect>
                                  </p:childTnLst>
                                </p:cTn>
                              </p:par>
                              <p:par>
                                <p:cTn id="45" presetID="17" presetClass="entr" presetSubtype="4" fill="hold" grpId="0" nodeType="withEffect">
                                  <p:stCondLst>
                                    <p:cond delay="8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ppt_x</p:attrName>
                                        </p:attrNameLst>
                                      </p:cBhvr>
                                      <p:tavLst>
                                        <p:tav tm="0">
                                          <p:val>
                                            <p:strVal val="#ppt_x"/>
                                          </p:val>
                                        </p:tav>
                                        <p:tav tm="100000">
                                          <p:val>
                                            <p:strVal val="#ppt_x"/>
                                          </p:val>
                                        </p:tav>
                                      </p:tavLst>
                                    </p:anim>
                                    <p:anim calcmode="lin" valueType="num">
                                      <p:cBhvr>
                                        <p:cTn id="48" dur="500" fill="hold"/>
                                        <p:tgtEl>
                                          <p:spTgt spid="40"/>
                                        </p:tgtEl>
                                        <p:attrNameLst>
                                          <p:attrName>ppt_y</p:attrName>
                                        </p:attrNameLst>
                                      </p:cBhvr>
                                      <p:tavLst>
                                        <p:tav tm="0">
                                          <p:val>
                                            <p:strVal val="#ppt_y+#ppt_h/2"/>
                                          </p:val>
                                        </p:tav>
                                        <p:tav tm="100000">
                                          <p:val>
                                            <p:strVal val="#ppt_y"/>
                                          </p:val>
                                        </p:tav>
                                      </p:tavLst>
                                    </p:anim>
                                    <p:anim calcmode="lin" valueType="num">
                                      <p:cBhvr>
                                        <p:cTn id="49" dur="500" fill="hold"/>
                                        <p:tgtEl>
                                          <p:spTgt spid="40"/>
                                        </p:tgtEl>
                                        <p:attrNameLst>
                                          <p:attrName>ppt_w</p:attrName>
                                        </p:attrNameLst>
                                      </p:cBhvr>
                                      <p:tavLst>
                                        <p:tav tm="0">
                                          <p:val>
                                            <p:strVal val="#ppt_w"/>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childTnLst>
                                </p:cTn>
                              </p:par>
                              <p:par>
                                <p:cTn id="51" presetID="31" presetClass="entr" presetSubtype="0" fill="hold" nodeType="withEffect">
                                  <p:stCondLst>
                                    <p:cond delay="800"/>
                                  </p:stCondLst>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ppt_w</p:attrName>
                                        </p:attrNameLst>
                                      </p:cBhvr>
                                      <p:tavLst>
                                        <p:tav tm="0">
                                          <p:val>
                                            <p:fltVal val="0"/>
                                          </p:val>
                                        </p:tav>
                                        <p:tav tm="100000">
                                          <p:val>
                                            <p:strVal val="#ppt_w"/>
                                          </p:val>
                                        </p:tav>
                                      </p:tavLst>
                                    </p:anim>
                                    <p:anim calcmode="lin" valueType="num">
                                      <p:cBhvr>
                                        <p:cTn id="54" dur="500" fill="hold"/>
                                        <p:tgtEl>
                                          <p:spTgt spid="36"/>
                                        </p:tgtEl>
                                        <p:attrNameLst>
                                          <p:attrName>ppt_h</p:attrName>
                                        </p:attrNameLst>
                                      </p:cBhvr>
                                      <p:tavLst>
                                        <p:tav tm="0">
                                          <p:val>
                                            <p:fltVal val="0"/>
                                          </p:val>
                                        </p:tav>
                                        <p:tav tm="100000">
                                          <p:val>
                                            <p:strVal val="#ppt_h"/>
                                          </p:val>
                                        </p:tav>
                                      </p:tavLst>
                                    </p:anim>
                                    <p:anim calcmode="lin" valueType="num">
                                      <p:cBhvr>
                                        <p:cTn id="55" dur="500" fill="hold"/>
                                        <p:tgtEl>
                                          <p:spTgt spid="36"/>
                                        </p:tgtEl>
                                        <p:attrNameLst>
                                          <p:attrName>style.rotation</p:attrName>
                                        </p:attrNameLst>
                                      </p:cBhvr>
                                      <p:tavLst>
                                        <p:tav tm="0">
                                          <p:val>
                                            <p:fltVal val="90"/>
                                          </p:val>
                                        </p:tav>
                                        <p:tav tm="100000">
                                          <p:val>
                                            <p:fltVal val="0"/>
                                          </p:val>
                                        </p:tav>
                                      </p:tavLst>
                                    </p:anim>
                                    <p:animEffect transition="in" filter="fade">
                                      <p:cBhvr>
                                        <p:cTn id="56" dur="500"/>
                                        <p:tgtEl>
                                          <p:spTgt spid="36"/>
                                        </p:tgtEl>
                                      </p:cBhvr>
                                    </p:animEffect>
                                  </p:childTnLst>
                                </p:cTn>
                              </p:par>
                              <p:par>
                                <p:cTn id="57" presetID="14" presetClass="entr" presetSubtype="5" fill="hold" grpId="0" nodeType="withEffect">
                                  <p:stCondLst>
                                    <p:cond delay="800"/>
                                  </p:stCondLst>
                                  <p:childTnLst>
                                    <p:set>
                                      <p:cBhvr>
                                        <p:cTn id="58" dur="1" fill="hold">
                                          <p:stCondLst>
                                            <p:cond delay="0"/>
                                          </p:stCondLst>
                                        </p:cTn>
                                        <p:tgtEl>
                                          <p:spTgt spid="50"/>
                                        </p:tgtEl>
                                        <p:attrNameLst>
                                          <p:attrName>style.visibility</p:attrName>
                                        </p:attrNameLst>
                                      </p:cBhvr>
                                      <p:to>
                                        <p:strVal val="visible"/>
                                      </p:to>
                                    </p:set>
                                    <p:animEffect transition="in" filter="randombar(vertical)">
                                      <p:cBhvr>
                                        <p:cTn id="59" dur="500"/>
                                        <p:tgtEl>
                                          <p:spTgt spid="50"/>
                                        </p:tgtEl>
                                      </p:cBhvr>
                                    </p:animEffect>
                                  </p:childTnLst>
                                </p:cTn>
                              </p:par>
                              <p:par>
                                <p:cTn id="60" presetID="14" presetClass="entr" presetSubtype="5" fill="hold" grpId="0" nodeType="withEffect">
                                  <p:stCondLst>
                                    <p:cond delay="800"/>
                                  </p:stCondLst>
                                  <p:childTnLst>
                                    <p:set>
                                      <p:cBhvr>
                                        <p:cTn id="61" dur="1" fill="hold">
                                          <p:stCondLst>
                                            <p:cond delay="0"/>
                                          </p:stCondLst>
                                        </p:cTn>
                                        <p:tgtEl>
                                          <p:spTgt spid="49"/>
                                        </p:tgtEl>
                                        <p:attrNameLst>
                                          <p:attrName>style.visibility</p:attrName>
                                        </p:attrNameLst>
                                      </p:cBhvr>
                                      <p:to>
                                        <p:strVal val="visible"/>
                                      </p:to>
                                    </p:set>
                                    <p:animEffect transition="in" filter="randombar(vertical)">
                                      <p:cBhvr>
                                        <p:cTn id="62" dur="500"/>
                                        <p:tgtEl>
                                          <p:spTgt spid="4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1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barn(inVertical)">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39" grpId="0"/>
      <p:bldP spid="40" grpId="0"/>
      <p:bldP spid="44" grpId="0"/>
      <p:bldP spid="45" grpId="0"/>
      <p:bldP spid="46" grpId="0"/>
      <p:bldP spid="47" grpId="0"/>
      <p:bldP spid="48" grpId="0"/>
      <p:bldP spid="49" grpId="0"/>
      <p:bldP spid="50" grpId="0"/>
      <p:bldP spid="22"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任意多边形 132"/>
          <p:cNvSpPr/>
          <p:nvPr/>
        </p:nvSpPr>
        <p:spPr>
          <a:xfrm flipH="1">
            <a:off x="172719" y="5062454"/>
            <a:ext cx="11937999" cy="2179677"/>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90000">
                <a:srgbClr val="E7E9EB">
                  <a:alpha val="0"/>
                </a:srgbClr>
              </a:gs>
              <a:gs pos="0">
                <a:schemeClr val="bg1">
                  <a:lumMod val="85000"/>
                  <a:alpha val="4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4" name="组合 133"/>
          <p:cNvGrpSpPr/>
          <p:nvPr/>
        </p:nvGrpSpPr>
        <p:grpSpPr>
          <a:xfrm flipH="1">
            <a:off x="172719" y="2441275"/>
            <a:ext cx="13169650" cy="2487936"/>
            <a:chOff x="0" y="3495782"/>
            <a:chExt cx="3509042" cy="1131581"/>
          </a:xfrm>
        </p:grpSpPr>
        <p:sp>
          <p:nvSpPr>
            <p:cNvPr id="135" name="任意多边形 134"/>
            <p:cNvSpPr/>
            <p:nvPr/>
          </p:nvSpPr>
          <p:spPr>
            <a:xfrm>
              <a:off x="0" y="3495782"/>
              <a:ext cx="2815771" cy="8603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a:off x="1407885" y="3985369"/>
              <a:ext cx="2101157" cy="641994"/>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100000">
                  <a:srgbClr val="E7E9EB">
                    <a:alpha val="0"/>
                  </a:srgbClr>
                </a:gs>
                <a:gs pos="0">
                  <a:schemeClr val="bg1">
                    <a:lumMod val="85000"/>
                    <a:alpha val="83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矩形 28"/>
          <p:cNvSpPr/>
          <p:nvPr/>
        </p:nvSpPr>
        <p:spPr>
          <a:xfrm>
            <a:off x="7723044" y="398206"/>
            <a:ext cx="696876"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7655552" y="0"/>
            <a:ext cx="814078" cy="4243440"/>
            <a:chOff x="2297612" y="269609"/>
            <a:chExt cx="838952" cy="4174230"/>
          </a:xfrm>
        </p:grpSpPr>
        <p:sp>
          <p:nvSpPr>
            <p:cNvPr id="32" name="文本框 31"/>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tx1">
                      <a:lumMod val="75000"/>
                      <a:lumOff val="25000"/>
                    </a:schemeClr>
                  </a:solidFill>
                  <a:latin typeface="+mj-ea"/>
                  <a:ea typeface="+mj-ea"/>
                </a:rPr>
                <a:t>壹</a:t>
              </a:r>
              <a:endParaRPr lang="zh-CN" altLang="en-US" sz="2400" dirty="0">
                <a:solidFill>
                  <a:schemeClr val="tx1">
                    <a:lumMod val="75000"/>
                    <a:lumOff val="25000"/>
                  </a:schemeClr>
                </a:solidFill>
                <a:latin typeface="+mj-ea"/>
                <a:ea typeface="+mj-ea"/>
              </a:endParaRPr>
            </a:p>
          </p:txBody>
        </p:sp>
        <p:sp>
          <p:nvSpPr>
            <p:cNvPr id="33" name="矩形 32"/>
            <p:cNvSpPr/>
            <p:nvPr/>
          </p:nvSpPr>
          <p:spPr>
            <a:xfrm>
              <a:off x="2297612" y="269609"/>
              <a:ext cx="838952" cy="417423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7723044" y="399476"/>
            <a:ext cx="696876"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7776930" y="4580585"/>
            <a:ext cx="582713" cy="1324413"/>
            <a:chOff x="1497367" y="1682569"/>
            <a:chExt cx="582713" cy="1324413"/>
          </a:xfrm>
          <a:solidFill>
            <a:schemeClr val="bg1"/>
          </a:solidFill>
        </p:grpSpPr>
        <p:sp>
          <p:nvSpPr>
            <p:cNvPr id="38" name="文本框 37"/>
            <p:cNvSpPr txBox="1"/>
            <p:nvPr/>
          </p:nvSpPr>
          <p:spPr>
            <a:xfrm>
              <a:off x="1516488" y="1833823"/>
              <a:ext cx="553998" cy="1018498"/>
            </a:xfrm>
            <a:prstGeom prst="rect">
              <a:avLst/>
            </a:prstGeom>
            <a:noFill/>
          </p:spPr>
          <p:txBody>
            <a:bodyPr vert="eaVert" wrap="square" rtlCol="0">
              <a:spAutoFit/>
            </a:bodyPr>
            <a:lstStyle/>
            <a:p>
              <a:pPr algn="ctr"/>
              <a:r>
                <a:rPr lang="zh-CN" altLang="en-US" sz="2400" spc="600" dirty="0" smtClean="0">
                  <a:solidFill>
                    <a:srgbClr val="9AACC6"/>
                  </a:solidFill>
                  <a:latin typeface="+mj-ea"/>
                  <a:ea typeface="+mj-ea"/>
                </a:rPr>
                <a:t>邵峰</a:t>
              </a:r>
              <a:endParaRPr lang="zh-CN" altLang="en-US" sz="2400" spc="600" dirty="0">
                <a:solidFill>
                  <a:srgbClr val="9AACC6"/>
                </a:solidFill>
                <a:effectLst/>
                <a:latin typeface="+mj-ea"/>
                <a:ea typeface="+mj-ea"/>
              </a:endParaRPr>
            </a:p>
          </p:txBody>
        </p:sp>
        <p:cxnSp>
          <p:nvCxnSpPr>
            <p:cNvPr id="40" name="直接连接符 39"/>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1524761" y="168256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sp>
        <p:nvSpPr>
          <p:cNvPr id="97" name="矩形 96"/>
          <p:cNvSpPr/>
          <p:nvPr/>
        </p:nvSpPr>
        <p:spPr>
          <a:xfrm>
            <a:off x="6209204" y="396936"/>
            <a:ext cx="696876"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6141712" y="-1270"/>
            <a:ext cx="814078" cy="4243440"/>
            <a:chOff x="2297612" y="269609"/>
            <a:chExt cx="838952" cy="4174230"/>
          </a:xfrm>
        </p:grpSpPr>
        <p:sp>
          <p:nvSpPr>
            <p:cNvPr id="99" name="文本框 98"/>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tx1">
                      <a:lumMod val="75000"/>
                      <a:lumOff val="25000"/>
                    </a:schemeClr>
                  </a:solidFill>
                  <a:latin typeface="+mj-ea"/>
                  <a:ea typeface="+mj-ea"/>
                </a:rPr>
                <a:t>贰</a:t>
              </a:r>
              <a:endParaRPr lang="zh-CN" altLang="en-US" sz="2400" dirty="0">
                <a:solidFill>
                  <a:schemeClr val="tx1">
                    <a:lumMod val="75000"/>
                    <a:lumOff val="25000"/>
                  </a:schemeClr>
                </a:solidFill>
                <a:latin typeface="+mj-ea"/>
                <a:ea typeface="+mj-ea"/>
              </a:endParaRPr>
            </a:p>
          </p:txBody>
        </p:sp>
        <p:sp>
          <p:nvSpPr>
            <p:cNvPr id="100" name="矩形 99"/>
            <p:cNvSpPr/>
            <p:nvPr/>
          </p:nvSpPr>
          <p:spPr>
            <a:xfrm>
              <a:off x="2297612" y="269609"/>
              <a:ext cx="838952" cy="417423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1" name="矩形 100"/>
          <p:cNvSpPr/>
          <p:nvPr/>
        </p:nvSpPr>
        <p:spPr>
          <a:xfrm>
            <a:off x="6209204" y="398206"/>
            <a:ext cx="696876"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p:cNvGrpSpPr/>
          <p:nvPr/>
        </p:nvGrpSpPr>
        <p:grpSpPr>
          <a:xfrm>
            <a:off x="6263090" y="4579315"/>
            <a:ext cx="582713" cy="1324413"/>
            <a:chOff x="1497367" y="1682569"/>
            <a:chExt cx="582713" cy="1324413"/>
          </a:xfrm>
          <a:solidFill>
            <a:schemeClr val="bg1"/>
          </a:solidFill>
        </p:grpSpPr>
        <p:sp>
          <p:nvSpPr>
            <p:cNvPr id="103" name="文本框 102"/>
            <p:cNvSpPr txBox="1"/>
            <p:nvPr/>
          </p:nvSpPr>
          <p:spPr>
            <a:xfrm>
              <a:off x="1516488" y="1836363"/>
              <a:ext cx="553998" cy="1018498"/>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晒</a:t>
              </a:r>
              <a:r>
                <a:rPr lang="zh-CN" altLang="en-US" sz="2400" b="1" spc="300" dirty="0" smtClean="0">
                  <a:solidFill>
                    <a:srgbClr val="9AACC6"/>
                  </a:solidFill>
                  <a:latin typeface="+mj-ea"/>
                  <a:ea typeface="+mj-ea"/>
                </a:rPr>
                <a:t>青</a:t>
              </a:r>
              <a:endParaRPr lang="zh-CN" altLang="en-US" sz="2400" b="1" spc="300" dirty="0">
                <a:solidFill>
                  <a:srgbClr val="9AACC6"/>
                </a:solidFill>
                <a:effectLst/>
                <a:latin typeface="+mj-ea"/>
                <a:ea typeface="+mj-ea"/>
              </a:endParaRPr>
            </a:p>
          </p:txBody>
        </p:sp>
        <p:cxnSp>
          <p:nvCxnSpPr>
            <p:cNvPr id="104" name="直接连接符 103"/>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1524761" y="168256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sp>
        <p:nvSpPr>
          <p:cNvPr id="106" name="矩形 105"/>
          <p:cNvSpPr/>
          <p:nvPr/>
        </p:nvSpPr>
        <p:spPr>
          <a:xfrm>
            <a:off x="4695364" y="399476"/>
            <a:ext cx="696876"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组合 106"/>
          <p:cNvGrpSpPr/>
          <p:nvPr/>
        </p:nvGrpSpPr>
        <p:grpSpPr>
          <a:xfrm>
            <a:off x="4627872" y="1270"/>
            <a:ext cx="814078" cy="4243440"/>
            <a:chOff x="2297612" y="269609"/>
            <a:chExt cx="838952" cy="4174230"/>
          </a:xfrm>
        </p:grpSpPr>
        <p:sp>
          <p:nvSpPr>
            <p:cNvPr id="108" name="文本框 107"/>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a:solidFill>
                    <a:schemeClr val="tx1">
                      <a:lumMod val="75000"/>
                      <a:lumOff val="25000"/>
                    </a:schemeClr>
                  </a:solidFill>
                  <a:latin typeface="+mj-ea"/>
                  <a:ea typeface="+mj-ea"/>
                </a:rPr>
                <a:t>叁</a:t>
              </a:r>
            </a:p>
          </p:txBody>
        </p:sp>
        <p:sp>
          <p:nvSpPr>
            <p:cNvPr id="109" name="矩形 108"/>
            <p:cNvSpPr/>
            <p:nvPr/>
          </p:nvSpPr>
          <p:spPr>
            <a:xfrm>
              <a:off x="2297612" y="269609"/>
              <a:ext cx="838952" cy="417423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矩形 109"/>
          <p:cNvSpPr/>
          <p:nvPr/>
        </p:nvSpPr>
        <p:spPr>
          <a:xfrm>
            <a:off x="4695364" y="400746"/>
            <a:ext cx="696876"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1" name="组合 110"/>
          <p:cNvGrpSpPr/>
          <p:nvPr/>
        </p:nvGrpSpPr>
        <p:grpSpPr>
          <a:xfrm>
            <a:off x="4749250" y="4581855"/>
            <a:ext cx="582713" cy="1324413"/>
            <a:chOff x="1497367" y="1682569"/>
            <a:chExt cx="582713" cy="1324413"/>
          </a:xfrm>
          <a:solidFill>
            <a:schemeClr val="bg1"/>
          </a:solidFill>
        </p:grpSpPr>
        <p:sp>
          <p:nvSpPr>
            <p:cNvPr id="112" name="文本框 111"/>
            <p:cNvSpPr txBox="1"/>
            <p:nvPr/>
          </p:nvSpPr>
          <p:spPr>
            <a:xfrm>
              <a:off x="1516488" y="1808423"/>
              <a:ext cx="553998" cy="1064716"/>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峨</a:t>
              </a:r>
              <a:r>
                <a:rPr lang="zh-CN" altLang="en-US" sz="2400" spc="300" dirty="0" smtClean="0">
                  <a:solidFill>
                    <a:srgbClr val="9AACC6"/>
                  </a:solidFill>
                  <a:latin typeface="+mj-ea"/>
                  <a:ea typeface="+mj-ea"/>
                </a:rPr>
                <a:t>蕊</a:t>
              </a:r>
              <a:endParaRPr lang="zh-CN" altLang="en-US" sz="2400" spc="300" dirty="0">
                <a:solidFill>
                  <a:srgbClr val="9AACC6"/>
                </a:solidFill>
                <a:latin typeface="+mj-ea"/>
                <a:ea typeface="+mj-ea"/>
              </a:endParaRPr>
            </a:p>
          </p:txBody>
        </p:sp>
        <p:cxnSp>
          <p:nvCxnSpPr>
            <p:cNvPr id="113" name="直接连接符 112"/>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V="1">
              <a:off x="1524761" y="168256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sp>
        <p:nvSpPr>
          <p:cNvPr id="115" name="矩形 114"/>
          <p:cNvSpPr/>
          <p:nvPr/>
        </p:nvSpPr>
        <p:spPr>
          <a:xfrm>
            <a:off x="3181524" y="398206"/>
            <a:ext cx="696876"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3114032" y="0"/>
            <a:ext cx="814078" cy="4243440"/>
            <a:chOff x="2297612" y="269609"/>
            <a:chExt cx="838952" cy="4174230"/>
          </a:xfrm>
        </p:grpSpPr>
        <p:sp>
          <p:nvSpPr>
            <p:cNvPr id="117" name="文本框 116"/>
            <p:cNvSpPr txBox="1"/>
            <p:nvPr/>
          </p:nvSpPr>
          <p:spPr>
            <a:xfrm>
              <a:off x="2297612" y="3766578"/>
              <a:ext cx="838952" cy="520615"/>
            </a:xfrm>
            <a:prstGeom prst="rect">
              <a:avLst/>
            </a:prstGeom>
            <a:noFill/>
          </p:spPr>
          <p:txBody>
            <a:bodyPr wrap="square" rtlCol="0">
              <a:spAutoFit/>
            </a:bodyPr>
            <a:lstStyle/>
            <a:p>
              <a:pPr algn="ctr" latinLnBrk="1">
                <a:lnSpc>
                  <a:spcPct val="130000"/>
                </a:lnSpc>
              </a:pPr>
              <a:r>
                <a:rPr lang="zh-CN" altLang="en-US" sz="2400" dirty="0" smtClean="0">
                  <a:solidFill>
                    <a:schemeClr val="tx1">
                      <a:lumMod val="75000"/>
                      <a:lumOff val="25000"/>
                    </a:schemeClr>
                  </a:solidFill>
                  <a:latin typeface="+mj-ea"/>
                  <a:ea typeface="+mj-ea"/>
                </a:rPr>
                <a:t>肆</a:t>
              </a:r>
              <a:endParaRPr lang="zh-CN" altLang="en-US" sz="2400" dirty="0">
                <a:solidFill>
                  <a:schemeClr val="tx1">
                    <a:lumMod val="75000"/>
                    <a:lumOff val="25000"/>
                  </a:schemeClr>
                </a:solidFill>
                <a:latin typeface="+mj-ea"/>
                <a:ea typeface="+mj-ea"/>
              </a:endParaRPr>
            </a:p>
          </p:txBody>
        </p:sp>
        <p:sp>
          <p:nvSpPr>
            <p:cNvPr id="118" name="矩形 117"/>
            <p:cNvSpPr/>
            <p:nvPr/>
          </p:nvSpPr>
          <p:spPr>
            <a:xfrm>
              <a:off x="2297612" y="269609"/>
              <a:ext cx="838952" cy="417423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9" name="矩形 118"/>
          <p:cNvSpPr/>
          <p:nvPr/>
        </p:nvSpPr>
        <p:spPr>
          <a:xfrm>
            <a:off x="3181524" y="399476"/>
            <a:ext cx="696876"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组合 119"/>
          <p:cNvGrpSpPr/>
          <p:nvPr/>
        </p:nvGrpSpPr>
        <p:grpSpPr>
          <a:xfrm>
            <a:off x="3235410" y="4580585"/>
            <a:ext cx="582713" cy="1324413"/>
            <a:chOff x="1497367" y="1682569"/>
            <a:chExt cx="582713" cy="1324413"/>
          </a:xfrm>
          <a:solidFill>
            <a:schemeClr val="bg1"/>
          </a:solidFill>
        </p:grpSpPr>
        <p:sp>
          <p:nvSpPr>
            <p:cNvPr id="121" name="文本框 120"/>
            <p:cNvSpPr txBox="1"/>
            <p:nvPr/>
          </p:nvSpPr>
          <p:spPr>
            <a:xfrm>
              <a:off x="1516488" y="1784931"/>
              <a:ext cx="553998" cy="1120222"/>
            </a:xfrm>
            <a:prstGeom prst="rect">
              <a:avLst/>
            </a:prstGeom>
            <a:noFill/>
          </p:spPr>
          <p:txBody>
            <a:bodyPr vert="eaVert" wrap="square" rtlCol="0">
              <a:spAutoFit/>
            </a:bodyPr>
            <a:lstStyle/>
            <a:p>
              <a:pPr algn="ctr"/>
              <a:r>
                <a:rPr lang="zh-CN" altLang="en-US" sz="2400" spc="300" dirty="0">
                  <a:solidFill>
                    <a:srgbClr val="9AACC6"/>
                  </a:solidFill>
                  <a:latin typeface="+mj-ea"/>
                  <a:ea typeface="+mj-ea"/>
                </a:rPr>
                <a:t>翠螺</a:t>
              </a:r>
            </a:p>
          </p:txBody>
        </p:sp>
        <p:cxnSp>
          <p:nvCxnSpPr>
            <p:cNvPr id="122" name="直接连接符 121"/>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1524761" y="168256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sp>
        <p:nvSpPr>
          <p:cNvPr id="124" name="文本框 123"/>
          <p:cNvSpPr txBox="1"/>
          <p:nvPr/>
        </p:nvSpPr>
        <p:spPr>
          <a:xfrm>
            <a:off x="10381362" y="2275239"/>
            <a:ext cx="553998" cy="1441716"/>
          </a:xfrm>
          <a:prstGeom prst="rect">
            <a:avLst/>
          </a:prstGeom>
          <a:noFill/>
        </p:spPr>
        <p:txBody>
          <a:bodyPr vert="eaVert" wrap="square" rtlCol="0">
            <a:spAutoFit/>
          </a:bodyPr>
          <a:lstStyle/>
          <a:p>
            <a:pPr algn="ctr"/>
            <a:r>
              <a:rPr lang="zh-CN" altLang="en-US" sz="2400" b="1" spc="600" dirty="0">
                <a:solidFill>
                  <a:schemeClr val="tx1">
                    <a:lumMod val="90000"/>
                    <a:lumOff val="10000"/>
                  </a:schemeClr>
                </a:solidFill>
                <a:latin typeface="+mj-ea"/>
                <a:ea typeface="+mj-ea"/>
              </a:rPr>
              <a:t>目录</a:t>
            </a:r>
            <a:endParaRPr lang="zh-CN" altLang="en-US" sz="2400" b="1" spc="600" dirty="0">
              <a:solidFill>
                <a:schemeClr val="tx1">
                  <a:lumMod val="90000"/>
                  <a:lumOff val="10000"/>
                </a:schemeClr>
              </a:solidFill>
              <a:effectLst/>
              <a:latin typeface="+mj-ea"/>
              <a:ea typeface="+mj-ea"/>
            </a:endParaRPr>
          </a:p>
        </p:txBody>
      </p:sp>
      <p:sp>
        <p:nvSpPr>
          <p:cNvPr id="125" name="矩形 124"/>
          <p:cNvSpPr/>
          <p:nvPr/>
        </p:nvSpPr>
        <p:spPr>
          <a:xfrm>
            <a:off x="10256801" y="1856654"/>
            <a:ext cx="814171" cy="2287083"/>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10256800" y="1884680"/>
            <a:ext cx="814171" cy="181864"/>
          </a:xfrm>
          <a:prstGeom prst="rect">
            <a:avLst/>
          </a:prstGeom>
          <a:solidFill>
            <a:schemeClr val="bg2">
              <a:lumMod val="90000"/>
              <a:lumOff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a:off x="10256990" y="3935831"/>
            <a:ext cx="814171" cy="178969"/>
          </a:xfrm>
          <a:prstGeom prst="rect">
            <a:avLst/>
          </a:prstGeom>
          <a:solidFill>
            <a:schemeClr val="bg2">
              <a:lumMod val="90000"/>
              <a:lumOff val="1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0528073"/>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500" fill="hold"/>
                                        <p:tgtEl>
                                          <p:spTgt spid="133"/>
                                        </p:tgtEl>
                                        <p:attrNameLst>
                                          <p:attrName>ppt_w</p:attrName>
                                        </p:attrNameLst>
                                      </p:cBhvr>
                                      <p:tavLst>
                                        <p:tav tm="0">
                                          <p:val>
                                            <p:fltVal val="0"/>
                                          </p:val>
                                        </p:tav>
                                        <p:tav tm="100000">
                                          <p:val>
                                            <p:strVal val="#ppt_w"/>
                                          </p:val>
                                        </p:tav>
                                      </p:tavLst>
                                    </p:anim>
                                    <p:anim calcmode="lin" valueType="num">
                                      <p:cBhvr>
                                        <p:cTn id="8" dur="500" fill="hold"/>
                                        <p:tgtEl>
                                          <p:spTgt spid="133"/>
                                        </p:tgtEl>
                                        <p:attrNameLst>
                                          <p:attrName>ppt_h</p:attrName>
                                        </p:attrNameLst>
                                      </p:cBhvr>
                                      <p:tavLst>
                                        <p:tav tm="0">
                                          <p:val>
                                            <p:fltVal val="0"/>
                                          </p:val>
                                        </p:tav>
                                        <p:tav tm="100000">
                                          <p:val>
                                            <p:strVal val="#ppt_h"/>
                                          </p:val>
                                        </p:tav>
                                      </p:tavLst>
                                    </p:anim>
                                    <p:animEffect transition="in" filter="fade">
                                      <p:cBhvr>
                                        <p:cTn id="9" dur="500"/>
                                        <p:tgtEl>
                                          <p:spTgt spid="133"/>
                                        </p:tgtEl>
                                      </p:cBhvr>
                                    </p:animEffect>
                                  </p:childTnLst>
                                </p:cTn>
                              </p:par>
                              <p:par>
                                <p:cTn id="10" presetID="42" presetClass="path" presetSubtype="0" accel="56000" decel="31000" fill="hold" grpId="1" nodeType="withEffect">
                                  <p:stCondLst>
                                    <p:cond delay="0"/>
                                  </p:stCondLst>
                                  <p:childTnLst>
                                    <p:animMotion origin="layout" path="M 0.05416 -0.08819 L -0.05079 0.13866 " pathEditMode="relative" rAng="0" ptsTypes="AA">
                                      <p:cBhvr>
                                        <p:cTn id="11" dur="5000" spd="-100000" fill="hold"/>
                                        <p:tgtEl>
                                          <p:spTgt spid="133"/>
                                        </p:tgtEl>
                                        <p:attrNameLst>
                                          <p:attrName>ppt_x</p:attrName>
                                          <p:attrName>ppt_y</p:attrName>
                                        </p:attrNameLst>
                                      </p:cBhvr>
                                      <p:rCtr x="-5247" y="11343"/>
                                    </p:animMotion>
                                  </p:childTnLst>
                                </p:cTn>
                              </p:par>
                              <p:par>
                                <p:cTn id="12" presetID="53" presetClass="entr" presetSubtype="16" fill="hold" nodeType="withEffect">
                                  <p:stCondLst>
                                    <p:cond delay="500"/>
                                  </p:stCondLst>
                                  <p:childTnLst>
                                    <p:set>
                                      <p:cBhvr>
                                        <p:cTn id="13" dur="1" fill="hold">
                                          <p:stCondLst>
                                            <p:cond delay="0"/>
                                          </p:stCondLst>
                                        </p:cTn>
                                        <p:tgtEl>
                                          <p:spTgt spid="134"/>
                                        </p:tgtEl>
                                        <p:attrNameLst>
                                          <p:attrName>style.visibility</p:attrName>
                                        </p:attrNameLst>
                                      </p:cBhvr>
                                      <p:to>
                                        <p:strVal val="visible"/>
                                      </p:to>
                                    </p:set>
                                    <p:anim calcmode="lin" valueType="num">
                                      <p:cBhvr>
                                        <p:cTn id="14" dur="500" fill="hold"/>
                                        <p:tgtEl>
                                          <p:spTgt spid="134"/>
                                        </p:tgtEl>
                                        <p:attrNameLst>
                                          <p:attrName>ppt_w</p:attrName>
                                        </p:attrNameLst>
                                      </p:cBhvr>
                                      <p:tavLst>
                                        <p:tav tm="0">
                                          <p:val>
                                            <p:fltVal val="0"/>
                                          </p:val>
                                        </p:tav>
                                        <p:tav tm="100000">
                                          <p:val>
                                            <p:strVal val="#ppt_w"/>
                                          </p:val>
                                        </p:tav>
                                      </p:tavLst>
                                    </p:anim>
                                    <p:anim calcmode="lin" valueType="num">
                                      <p:cBhvr>
                                        <p:cTn id="15" dur="500" fill="hold"/>
                                        <p:tgtEl>
                                          <p:spTgt spid="134"/>
                                        </p:tgtEl>
                                        <p:attrNameLst>
                                          <p:attrName>ppt_h</p:attrName>
                                        </p:attrNameLst>
                                      </p:cBhvr>
                                      <p:tavLst>
                                        <p:tav tm="0">
                                          <p:val>
                                            <p:fltVal val="0"/>
                                          </p:val>
                                        </p:tav>
                                        <p:tav tm="100000">
                                          <p:val>
                                            <p:strVal val="#ppt_h"/>
                                          </p:val>
                                        </p:tav>
                                      </p:tavLst>
                                    </p:anim>
                                    <p:animEffect transition="in" filter="fade">
                                      <p:cBhvr>
                                        <p:cTn id="16" dur="500"/>
                                        <p:tgtEl>
                                          <p:spTgt spid="134"/>
                                        </p:tgtEl>
                                      </p:cBhvr>
                                    </p:animEffect>
                                  </p:childTnLst>
                                </p:cTn>
                              </p:par>
                              <p:par>
                                <p:cTn id="17" presetID="42" presetClass="path" presetSubtype="0" accel="67000" decel="33000" fill="hold" nodeType="withEffect">
                                  <p:stCondLst>
                                    <p:cond delay="500"/>
                                  </p:stCondLst>
                                  <p:childTnLst>
                                    <p:animMotion origin="layout" path="M 3.125E-6 1.48148E-6 L 0.26784 -0.15509 " pathEditMode="relative" rAng="0" ptsTypes="AA">
                                      <p:cBhvr>
                                        <p:cTn id="18" dur="4000" spd="-100000" fill="hold"/>
                                        <p:tgtEl>
                                          <p:spTgt spid="134"/>
                                        </p:tgtEl>
                                        <p:attrNameLst>
                                          <p:attrName>ppt_x</p:attrName>
                                          <p:attrName>ppt_y</p:attrName>
                                        </p:attrNameLst>
                                      </p:cBhvr>
                                      <p:rCtr x="13385" y="-7755"/>
                                    </p:animMotion>
                                  </p:childTnLst>
                                </p:cTn>
                              </p:par>
                              <p:par>
                                <p:cTn id="19" presetID="22" presetClass="entr" presetSubtype="2" fill="hold" grpId="0" nodeType="withEffect">
                                  <p:stCondLst>
                                    <p:cond delay="0"/>
                                  </p:stCondLst>
                                  <p:childTnLst>
                                    <p:set>
                                      <p:cBhvr>
                                        <p:cTn id="20" dur="1" fill="hold">
                                          <p:stCondLst>
                                            <p:cond delay="0"/>
                                          </p:stCondLst>
                                        </p:cTn>
                                        <p:tgtEl>
                                          <p:spTgt spid="124"/>
                                        </p:tgtEl>
                                        <p:attrNameLst>
                                          <p:attrName>style.visibility</p:attrName>
                                        </p:attrNameLst>
                                      </p:cBhvr>
                                      <p:to>
                                        <p:strVal val="visible"/>
                                      </p:to>
                                    </p:set>
                                    <p:animEffect transition="in" filter="wipe(right)">
                                      <p:cBhvr>
                                        <p:cTn id="21" dur="1000"/>
                                        <p:tgtEl>
                                          <p:spTgt spid="124"/>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25"/>
                                        </p:tgtEl>
                                        <p:attrNameLst>
                                          <p:attrName>style.visibility</p:attrName>
                                        </p:attrNameLst>
                                      </p:cBhvr>
                                      <p:to>
                                        <p:strVal val="visible"/>
                                      </p:to>
                                    </p:set>
                                    <p:animEffect transition="in" filter="wipe(right)">
                                      <p:cBhvr>
                                        <p:cTn id="24" dur="1000"/>
                                        <p:tgtEl>
                                          <p:spTgt spid="12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26"/>
                                        </p:tgtEl>
                                        <p:attrNameLst>
                                          <p:attrName>style.visibility</p:attrName>
                                        </p:attrNameLst>
                                      </p:cBhvr>
                                      <p:to>
                                        <p:strVal val="visible"/>
                                      </p:to>
                                    </p:set>
                                    <p:animEffect transition="in" filter="wipe(right)">
                                      <p:cBhvr>
                                        <p:cTn id="27" dur="1000"/>
                                        <p:tgtEl>
                                          <p:spTgt spid="126"/>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127"/>
                                        </p:tgtEl>
                                        <p:attrNameLst>
                                          <p:attrName>style.visibility</p:attrName>
                                        </p:attrNameLst>
                                      </p:cBhvr>
                                      <p:to>
                                        <p:strVal val="visible"/>
                                      </p:to>
                                    </p:set>
                                    <p:animEffect transition="in" filter="wipe(right)">
                                      <p:cBhvr>
                                        <p:cTn id="30" dur="1000"/>
                                        <p:tgtEl>
                                          <p:spTgt spid="127"/>
                                        </p:tgtEl>
                                      </p:cBhvr>
                                    </p:animEffect>
                                  </p:childTnLst>
                                </p:cTn>
                              </p:par>
                              <p:par>
                                <p:cTn id="31" presetID="10" presetClass="entr" presetSubtype="0" fill="hold" grpId="1" nodeType="withEffect">
                                  <p:stCondLst>
                                    <p:cond delay="10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 presetClass="entr" presetSubtype="0" fill="hold" grpId="1" nodeType="withEffect">
                                  <p:stCondLst>
                                    <p:cond delay="1000"/>
                                  </p:stCondLst>
                                  <p:childTnLst>
                                    <p:set>
                                      <p:cBhvr>
                                        <p:cTn id="35" dur="1" fill="hold">
                                          <p:stCondLst>
                                            <p:cond delay="0"/>
                                          </p:stCondLst>
                                        </p:cTn>
                                        <p:tgtEl>
                                          <p:spTgt spid="29"/>
                                        </p:tgtEl>
                                        <p:attrNameLst>
                                          <p:attrName>style.visibility</p:attrName>
                                        </p:attrNameLst>
                                      </p:cBhvr>
                                      <p:to>
                                        <p:strVal val="visible"/>
                                      </p:to>
                                    </p:set>
                                  </p:childTnLst>
                                </p:cTn>
                              </p:par>
                              <p:par>
                                <p:cTn id="36" presetID="42" presetClass="path" presetSubtype="0" accel="50000" decel="50000" fill="hold" grpId="0" nodeType="withEffect">
                                  <p:stCondLst>
                                    <p:cond delay="750"/>
                                  </p:stCondLst>
                                  <p:childTnLst>
                                    <p:animMotion origin="layout" path="M 8.33333E-7 2.22222E-6 L 8.33333E-7 0.41944 " pathEditMode="relative" rAng="0" ptsTypes="AA">
                                      <p:cBhvr>
                                        <p:cTn id="37" dur="1500" fill="hold"/>
                                        <p:tgtEl>
                                          <p:spTgt spid="29"/>
                                        </p:tgtEl>
                                        <p:attrNameLst>
                                          <p:attrName>ppt_x</p:attrName>
                                          <p:attrName>ppt_y</p:attrName>
                                        </p:attrNameLst>
                                      </p:cBhvr>
                                      <p:rCtr x="0" y="20972"/>
                                    </p:animMotion>
                                  </p:childTnLst>
                                </p:cTn>
                              </p:par>
                              <p:par>
                                <p:cTn id="38" presetID="42" presetClass="path" presetSubtype="0" accel="50000" decel="50000" fill="hold" grpId="0" nodeType="withEffect">
                                  <p:stCondLst>
                                    <p:cond delay="2500"/>
                                  </p:stCondLst>
                                  <p:childTnLst>
                                    <p:animMotion origin="layout" path="M 8.33333E-7 7.40741E-7 L 8.33333E-7 0.41944 " pathEditMode="relative" rAng="0" ptsTypes="AA">
                                      <p:cBhvr>
                                        <p:cTn id="39" dur="1500" fill="hold"/>
                                        <p:tgtEl>
                                          <p:spTgt spid="34"/>
                                        </p:tgtEl>
                                        <p:attrNameLst>
                                          <p:attrName>ppt_x</p:attrName>
                                          <p:attrName>ppt_y</p:attrName>
                                        </p:attrNameLst>
                                      </p:cBhvr>
                                      <p:rCtr x="0" y="20972"/>
                                    </p:animMotion>
                                  </p:childTnLst>
                                </p:cTn>
                              </p:par>
                              <p:par>
                                <p:cTn id="40" presetID="10" presetClass="entr" presetSubtype="0" fill="hold" nodeType="withEffect">
                                  <p:stCondLst>
                                    <p:cond delay="125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250"/>
                                        <p:tgtEl>
                                          <p:spTgt spid="31"/>
                                        </p:tgtEl>
                                      </p:cBhvr>
                                    </p:animEffect>
                                  </p:childTnLst>
                                </p:cTn>
                              </p:par>
                              <p:par>
                                <p:cTn id="43" presetID="10" presetClass="entr" presetSubtype="0" fill="hold" nodeType="withEffect">
                                  <p:stCondLst>
                                    <p:cond delay="300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par>
                          <p:cTn id="46" fill="hold">
                            <p:stCondLst>
                              <p:cond delay="5000"/>
                            </p:stCondLst>
                            <p:childTnLst>
                              <p:par>
                                <p:cTn id="47" presetID="10" presetClass="entr" presetSubtype="0" fill="hold" grpId="1" nodeType="afterEffect">
                                  <p:stCondLst>
                                    <p:cond delay="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childTnLst>
                          </p:cTn>
                        </p:par>
                        <p:par>
                          <p:cTn id="50" fill="hold">
                            <p:stCondLst>
                              <p:cond delay="5500"/>
                            </p:stCondLst>
                            <p:childTnLst>
                              <p:par>
                                <p:cTn id="51" presetID="1" presetClass="entr" presetSubtype="0" fill="hold" grpId="1" nodeType="afterEffect">
                                  <p:stCondLst>
                                    <p:cond delay="0"/>
                                  </p:stCondLst>
                                  <p:childTnLst>
                                    <p:set>
                                      <p:cBhvr>
                                        <p:cTn id="52" dur="1" fill="hold">
                                          <p:stCondLst>
                                            <p:cond delay="0"/>
                                          </p:stCondLst>
                                        </p:cTn>
                                        <p:tgtEl>
                                          <p:spTgt spid="97"/>
                                        </p:tgtEl>
                                        <p:attrNameLst>
                                          <p:attrName>style.visibility</p:attrName>
                                        </p:attrNameLst>
                                      </p:cBhvr>
                                      <p:to>
                                        <p:strVal val="visible"/>
                                      </p:to>
                                    </p:set>
                                  </p:childTnLst>
                                </p:cTn>
                              </p:par>
                              <p:par>
                                <p:cTn id="53" presetID="42" presetClass="path" presetSubtype="0" accel="50000" decel="50000" fill="hold" grpId="0" nodeType="withEffect">
                                  <p:stCondLst>
                                    <p:cond delay="750"/>
                                  </p:stCondLst>
                                  <p:childTnLst>
                                    <p:animMotion origin="layout" path="M -4.16667E-7 3.7037E-6 L -4.16667E-7 0.41944 " pathEditMode="relative" rAng="0" ptsTypes="AA">
                                      <p:cBhvr>
                                        <p:cTn id="54" dur="1500" fill="hold"/>
                                        <p:tgtEl>
                                          <p:spTgt spid="97"/>
                                        </p:tgtEl>
                                        <p:attrNameLst>
                                          <p:attrName>ppt_x</p:attrName>
                                          <p:attrName>ppt_y</p:attrName>
                                        </p:attrNameLst>
                                      </p:cBhvr>
                                      <p:rCtr x="0" y="20972"/>
                                    </p:animMotion>
                                  </p:childTnLst>
                                </p:cTn>
                              </p:par>
                              <p:par>
                                <p:cTn id="55" presetID="42" presetClass="path" presetSubtype="0" accel="50000" decel="50000" fill="hold" grpId="0" nodeType="withEffect">
                                  <p:stCondLst>
                                    <p:cond delay="2500"/>
                                  </p:stCondLst>
                                  <p:childTnLst>
                                    <p:animMotion origin="layout" path="M -4.16667E-7 2.22222E-6 L -4.16667E-7 0.41944 " pathEditMode="relative" rAng="0" ptsTypes="AA">
                                      <p:cBhvr>
                                        <p:cTn id="56" dur="1500" fill="hold"/>
                                        <p:tgtEl>
                                          <p:spTgt spid="101"/>
                                        </p:tgtEl>
                                        <p:attrNameLst>
                                          <p:attrName>ppt_x</p:attrName>
                                          <p:attrName>ppt_y</p:attrName>
                                        </p:attrNameLst>
                                      </p:cBhvr>
                                      <p:rCtr x="0" y="20972"/>
                                    </p:animMotion>
                                  </p:childTnLst>
                                </p:cTn>
                              </p:par>
                              <p:par>
                                <p:cTn id="57" presetID="10" presetClass="entr" presetSubtype="0" fill="hold" nodeType="withEffect">
                                  <p:stCondLst>
                                    <p:cond delay="125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1250"/>
                                        <p:tgtEl>
                                          <p:spTgt spid="98"/>
                                        </p:tgtEl>
                                      </p:cBhvr>
                                    </p:animEffect>
                                  </p:childTnLst>
                                </p:cTn>
                              </p:par>
                              <p:par>
                                <p:cTn id="60" presetID="10" presetClass="entr" presetSubtype="0" fill="hold" nodeType="withEffect">
                                  <p:stCondLst>
                                    <p:cond delay="300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500"/>
                                        <p:tgtEl>
                                          <p:spTgt spid="102"/>
                                        </p:tgtEl>
                                      </p:cBhvr>
                                    </p:animEffect>
                                  </p:childTnLst>
                                </p:cTn>
                              </p:par>
                            </p:childTnLst>
                          </p:cTn>
                        </p:par>
                        <p:par>
                          <p:cTn id="63" fill="hold">
                            <p:stCondLst>
                              <p:cond delay="9500"/>
                            </p:stCondLst>
                            <p:childTnLst>
                              <p:par>
                                <p:cTn id="64" presetID="10" presetClass="entr" presetSubtype="0" fill="hold" grpId="1" nodeType="afterEffect">
                                  <p:stCondLst>
                                    <p:cond delay="0"/>
                                  </p:stCondLst>
                                  <p:childTnLst>
                                    <p:set>
                                      <p:cBhvr>
                                        <p:cTn id="65" dur="1" fill="hold">
                                          <p:stCondLst>
                                            <p:cond delay="0"/>
                                          </p:stCondLst>
                                        </p:cTn>
                                        <p:tgtEl>
                                          <p:spTgt spid="110"/>
                                        </p:tgtEl>
                                        <p:attrNameLst>
                                          <p:attrName>style.visibility</p:attrName>
                                        </p:attrNameLst>
                                      </p:cBhvr>
                                      <p:to>
                                        <p:strVal val="visible"/>
                                      </p:to>
                                    </p:set>
                                    <p:animEffect transition="in" filter="fade">
                                      <p:cBhvr>
                                        <p:cTn id="66" dur="500"/>
                                        <p:tgtEl>
                                          <p:spTgt spid="110"/>
                                        </p:tgtEl>
                                      </p:cBhvr>
                                    </p:animEffect>
                                  </p:childTnLst>
                                </p:cTn>
                              </p:par>
                              <p:par>
                                <p:cTn id="67" presetID="1" presetClass="entr" presetSubtype="0" fill="hold" grpId="1" nodeType="withEffect">
                                  <p:stCondLst>
                                    <p:cond delay="0"/>
                                  </p:stCondLst>
                                  <p:childTnLst>
                                    <p:set>
                                      <p:cBhvr>
                                        <p:cTn id="68" dur="1" fill="hold">
                                          <p:stCondLst>
                                            <p:cond delay="0"/>
                                          </p:stCondLst>
                                        </p:cTn>
                                        <p:tgtEl>
                                          <p:spTgt spid="106"/>
                                        </p:tgtEl>
                                        <p:attrNameLst>
                                          <p:attrName>style.visibility</p:attrName>
                                        </p:attrNameLst>
                                      </p:cBhvr>
                                      <p:to>
                                        <p:strVal val="visible"/>
                                      </p:to>
                                    </p:set>
                                  </p:childTnLst>
                                </p:cTn>
                              </p:par>
                              <p:par>
                                <p:cTn id="69" presetID="42" presetClass="path" presetSubtype="0" accel="50000" decel="50000" fill="hold" grpId="0" nodeType="withEffect">
                                  <p:stCondLst>
                                    <p:cond delay="750"/>
                                  </p:stCondLst>
                                  <p:childTnLst>
                                    <p:animMotion origin="layout" path="M -1.875E-6 7.40741E-7 L -1.875E-6 0.41944 " pathEditMode="relative" rAng="0" ptsTypes="AA">
                                      <p:cBhvr>
                                        <p:cTn id="70" dur="1500" fill="hold"/>
                                        <p:tgtEl>
                                          <p:spTgt spid="106"/>
                                        </p:tgtEl>
                                        <p:attrNameLst>
                                          <p:attrName>ppt_x</p:attrName>
                                          <p:attrName>ppt_y</p:attrName>
                                        </p:attrNameLst>
                                      </p:cBhvr>
                                      <p:rCtr x="0" y="20972"/>
                                    </p:animMotion>
                                  </p:childTnLst>
                                </p:cTn>
                              </p:par>
                              <p:par>
                                <p:cTn id="71" presetID="42" presetClass="path" presetSubtype="0" accel="50000" decel="50000" fill="hold" grpId="0" nodeType="withEffect">
                                  <p:stCondLst>
                                    <p:cond delay="2500"/>
                                  </p:stCondLst>
                                  <p:childTnLst>
                                    <p:animMotion origin="layout" path="M -1.875E-6 7.40741E-7 L -1.875E-6 0.41944 " pathEditMode="relative" rAng="0" ptsTypes="AA">
                                      <p:cBhvr>
                                        <p:cTn id="72" dur="1500" fill="hold"/>
                                        <p:tgtEl>
                                          <p:spTgt spid="110"/>
                                        </p:tgtEl>
                                        <p:attrNameLst>
                                          <p:attrName>ppt_x</p:attrName>
                                          <p:attrName>ppt_y</p:attrName>
                                        </p:attrNameLst>
                                      </p:cBhvr>
                                      <p:rCtr x="0" y="20972"/>
                                    </p:animMotion>
                                  </p:childTnLst>
                                </p:cTn>
                              </p:par>
                              <p:par>
                                <p:cTn id="73" presetID="10" presetClass="entr" presetSubtype="0" fill="hold" nodeType="withEffect">
                                  <p:stCondLst>
                                    <p:cond delay="1250"/>
                                  </p:stCondLst>
                                  <p:childTnLst>
                                    <p:set>
                                      <p:cBhvr>
                                        <p:cTn id="74" dur="1" fill="hold">
                                          <p:stCondLst>
                                            <p:cond delay="0"/>
                                          </p:stCondLst>
                                        </p:cTn>
                                        <p:tgtEl>
                                          <p:spTgt spid="107"/>
                                        </p:tgtEl>
                                        <p:attrNameLst>
                                          <p:attrName>style.visibility</p:attrName>
                                        </p:attrNameLst>
                                      </p:cBhvr>
                                      <p:to>
                                        <p:strVal val="visible"/>
                                      </p:to>
                                    </p:set>
                                    <p:animEffect transition="in" filter="fade">
                                      <p:cBhvr>
                                        <p:cTn id="75" dur="1250"/>
                                        <p:tgtEl>
                                          <p:spTgt spid="107"/>
                                        </p:tgtEl>
                                      </p:cBhvr>
                                    </p:animEffect>
                                  </p:childTnLst>
                                </p:cTn>
                              </p:par>
                              <p:par>
                                <p:cTn id="76" presetID="10" presetClass="entr" presetSubtype="0" fill="hold" nodeType="withEffect">
                                  <p:stCondLst>
                                    <p:cond delay="3000"/>
                                  </p:stCondLst>
                                  <p:childTnLst>
                                    <p:set>
                                      <p:cBhvr>
                                        <p:cTn id="77" dur="1" fill="hold">
                                          <p:stCondLst>
                                            <p:cond delay="0"/>
                                          </p:stCondLst>
                                        </p:cTn>
                                        <p:tgtEl>
                                          <p:spTgt spid="111"/>
                                        </p:tgtEl>
                                        <p:attrNameLst>
                                          <p:attrName>style.visibility</p:attrName>
                                        </p:attrNameLst>
                                      </p:cBhvr>
                                      <p:to>
                                        <p:strVal val="visible"/>
                                      </p:to>
                                    </p:set>
                                    <p:animEffect transition="in" filter="fade">
                                      <p:cBhvr>
                                        <p:cTn id="78" dur="500"/>
                                        <p:tgtEl>
                                          <p:spTgt spid="111"/>
                                        </p:tgtEl>
                                      </p:cBhvr>
                                    </p:animEffect>
                                  </p:childTnLst>
                                </p:cTn>
                              </p:par>
                            </p:childTnLst>
                          </p:cTn>
                        </p:par>
                        <p:par>
                          <p:cTn id="79" fill="hold">
                            <p:stCondLst>
                              <p:cond delay="13500"/>
                            </p:stCondLst>
                            <p:childTnLst>
                              <p:par>
                                <p:cTn id="80" presetID="10" presetClass="entr" presetSubtype="0" fill="hold" grpId="1" nodeType="after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fade">
                                      <p:cBhvr>
                                        <p:cTn id="82" dur="500"/>
                                        <p:tgtEl>
                                          <p:spTgt spid="119"/>
                                        </p:tgtEl>
                                      </p:cBhvr>
                                    </p:animEffect>
                                  </p:childTnLst>
                                </p:cTn>
                              </p:par>
                            </p:childTnLst>
                          </p:cTn>
                        </p:par>
                        <p:par>
                          <p:cTn id="83" fill="hold">
                            <p:stCondLst>
                              <p:cond delay="14000"/>
                            </p:stCondLst>
                            <p:childTnLst>
                              <p:par>
                                <p:cTn id="84" presetID="1" presetClass="entr" presetSubtype="0" fill="hold" grpId="1" nodeType="afterEffect">
                                  <p:stCondLst>
                                    <p:cond delay="0"/>
                                  </p:stCondLst>
                                  <p:childTnLst>
                                    <p:set>
                                      <p:cBhvr>
                                        <p:cTn id="85" dur="1" fill="hold">
                                          <p:stCondLst>
                                            <p:cond delay="0"/>
                                          </p:stCondLst>
                                        </p:cTn>
                                        <p:tgtEl>
                                          <p:spTgt spid="115"/>
                                        </p:tgtEl>
                                        <p:attrNameLst>
                                          <p:attrName>style.visibility</p:attrName>
                                        </p:attrNameLst>
                                      </p:cBhvr>
                                      <p:to>
                                        <p:strVal val="visible"/>
                                      </p:to>
                                    </p:set>
                                  </p:childTnLst>
                                </p:cTn>
                              </p:par>
                              <p:par>
                                <p:cTn id="86" presetID="42" presetClass="path" presetSubtype="0" accel="50000" decel="50000" fill="hold" grpId="0" nodeType="withEffect">
                                  <p:stCondLst>
                                    <p:cond delay="750"/>
                                  </p:stCondLst>
                                  <p:childTnLst>
                                    <p:animMotion origin="layout" path="M -3.125E-6 2.22222E-6 L -3.125E-6 0.41944 " pathEditMode="relative" rAng="0" ptsTypes="AA">
                                      <p:cBhvr>
                                        <p:cTn id="87" dur="1500" fill="hold"/>
                                        <p:tgtEl>
                                          <p:spTgt spid="115"/>
                                        </p:tgtEl>
                                        <p:attrNameLst>
                                          <p:attrName>ppt_x</p:attrName>
                                          <p:attrName>ppt_y</p:attrName>
                                        </p:attrNameLst>
                                      </p:cBhvr>
                                      <p:rCtr x="0" y="20972"/>
                                    </p:animMotion>
                                  </p:childTnLst>
                                </p:cTn>
                              </p:par>
                              <p:par>
                                <p:cTn id="88" presetID="42" presetClass="path" presetSubtype="0" accel="50000" decel="50000" fill="hold" grpId="0" nodeType="withEffect">
                                  <p:stCondLst>
                                    <p:cond delay="2500"/>
                                  </p:stCondLst>
                                  <p:childTnLst>
                                    <p:animMotion origin="layout" path="M -3.125E-6 7.40741E-7 L -3.125E-6 0.41944 " pathEditMode="relative" rAng="0" ptsTypes="AA">
                                      <p:cBhvr>
                                        <p:cTn id="89" dur="1500" fill="hold"/>
                                        <p:tgtEl>
                                          <p:spTgt spid="119"/>
                                        </p:tgtEl>
                                        <p:attrNameLst>
                                          <p:attrName>ppt_x</p:attrName>
                                          <p:attrName>ppt_y</p:attrName>
                                        </p:attrNameLst>
                                      </p:cBhvr>
                                      <p:rCtr x="0" y="20972"/>
                                    </p:animMotion>
                                  </p:childTnLst>
                                </p:cTn>
                              </p:par>
                              <p:par>
                                <p:cTn id="90" presetID="10" presetClass="entr" presetSubtype="0" fill="hold" nodeType="withEffect">
                                  <p:stCondLst>
                                    <p:cond delay="1250"/>
                                  </p:stCondLst>
                                  <p:childTnLst>
                                    <p:set>
                                      <p:cBhvr>
                                        <p:cTn id="91" dur="1" fill="hold">
                                          <p:stCondLst>
                                            <p:cond delay="0"/>
                                          </p:stCondLst>
                                        </p:cTn>
                                        <p:tgtEl>
                                          <p:spTgt spid="116"/>
                                        </p:tgtEl>
                                        <p:attrNameLst>
                                          <p:attrName>style.visibility</p:attrName>
                                        </p:attrNameLst>
                                      </p:cBhvr>
                                      <p:to>
                                        <p:strVal val="visible"/>
                                      </p:to>
                                    </p:set>
                                    <p:animEffect transition="in" filter="fade">
                                      <p:cBhvr>
                                        <p:cTn id="92" dur="1250"/>
                                        <p:tgtEl>
                                          <p:spTgt spid="116"/>
                                        </p:tgtEl>
                                      </p:cBhvr>
                                    </p:animEffect>
                                  </p:childTnLst>
                                </p:cTn>
                              </p:par>
                              <p:par>
                                <p:cTn id="93" presetID="10" presetClass="entr" presetSubtype="0" fill="hold" nodeType="withEffect">
                                  <p:stCondLst>
                                    <p:cond delay="3000"/>
                                  </p:stCondLst>
                                  <p:childTnLst>
                                    <p:set>
                                      <p:cBhvr>
                                        <p:cTn id="94" dur="1" fill="hold">
                                          <p:stCondLst>
                                            <p:cond delay="0"/>
                                          </p:stCondLst>
                                        </p:cTn>
                                        <p:tgtEl>
                                          <p:spTgt spid="120"/>
                                        </p:tgtEl>
                                        <p:attrNameLst>
                                          <p:attrName>style.visibility</p:attrName>
                                        </p:attrNameLst>
                                      </p:cBhvr>
                                      <p:to>
                                        <p:strVal val="visible"/>
                                      </p:to>
                                    </p:set>
                                    <p:animEffect transition="in" filter="fade">
                                      <p:cBhvr>
                                        <p:cTn id="9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33" grpId="1" animBg="1"/>
      <p:bldP spid="29" grpId="0" animBg="1"/>
      <p:bldP spid="29" grpId="1" animBg="1"/>
      <p:bldP spid="34" grpId="0" animBg="1"/>
      <p:bldP spid="34" grpId="1" animBg="1"/>
      <p:bldP spid="97" grpId="0" animBg="1"/>
      <p:bldP spid="97" grpId="1" animBg="1"/>
      <p:bldP spid="101" grpId="0" animBg="1"/>
      <p:bldP spid="101" grpId="1" animBg="1"/>
      <p:bldP spid="106" grpId="0" animBg="1"/>
      <p:bldP spid="106" grpId="1" animBg="1"/>
      <p:bldP spid="110" grpId="0" animBg="1"/>
      <p:bldP spid="110" grpId="1" animBg="1"/>
      <p:bldP spid="115" grpId="0" animBg="1"/>
      <p:bldP spid="115" grpId="1" animBg="1"/>
      <p:bldP spid="119" grpId="0" animBg="1"/>
      <p:bldP spid="119" grpId="1" animBg="1"/>
      <p:bldP spid="124" grpId="0"/>
      <p:bldP spid="125" grpId="0" animBg="1"/>
      <p:bldP spid="126" grpId="0" animBg="1"/>
      <p:bldP spid="12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587478" y="398206"/>
            <a:ext cx="11017045" cy="3524864"/>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87478" y="394602"/>
            <a:ext cx="11017045" cy="3524865"/>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25592" y="728854"/>
            <a:ext cx="5619730" cy="28872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144212" y="4448462"/>
            <a:ext cx="852862" cy="852862"/>
            <a:chOff x="2297612" y="3604887"/>
            <a:chExt cx="838952" cy="838952"/>
          </a:xfrm>
        </p:grpSpPr>
        <p:sp>
          <p:nvSpPr>
            <p:cNvPr id="28" name="文本框 27"/>
            <p:cNvSpPr txBox="1"/>
            <p:nvPr/>
          </p:nvSpPr>
          <p:spPr>
            <a:xfrm>
              <a:off x="2297612" y="3766578"/>
              <a:ext cx="838952" cy="515570"/>
            </a:xfrm>
            <a:prstGeom prst="rect">
              <a:avLst/>
            </a:prstGeom>
            <a:noFill/>
          </p:spPr>
          <p:txBody>
            <a:bodyPr wrap="square" rtlCol="0">
              <a:spAutoFit/>
            </a:bodyPr>
            <a:lstStyle/>
            <a:p>
              <a:pPr algn="ctr" latinLnBrk="1">
                <a:lnSpc>
                  <a:spcPct val="130000"/>
                </a:lnSpc>
              </a:pPr>
              <a:r>
                <a:rPr lang="en-US" altLang="zh-CN" sz="2400" dirty="0" smtClean="0">
                  <a:solidFill>
                    <a:schemeClr val="tx1">
                      <a:lumMod val="75000"/>
                      <a:lumOff val="25000"/>
                    </a:schemeClr>
                  </a:solidFill>
                  <a:latin typeface="Advent Pro" panose="02000506040000020004" pitchFamily="2" charset="0"/>
                  <a:ea typeface="微软雅黑 Light" panose="020B0502040204020203" pitchFamily="34" charset="-122"/>
                </a:rPr>
                <a:t>0.5</a:t>
              </a:r>
              <a:endParaRPr lang="zh-CN" altLang="en-US" sz="2400" dirty="0">
                <a:solidFill>
                  <a:schemeClr val="tx1">
                    <a:lumMod val="75000"/>
                    <a:lumOff val="25000"/>
                  </a:schemeClr>
                </a:solidFill>
                <a:latin typeface="Advent Pro" panose="02000506040000020004" pitchFamily="2" charset="0"/>
                <a:ea typeface="微软雅黑 Light" panose="020B0502040204020203" pitchFamily="34" charset="-122"/>
              </a:endParaRPr>
            </a:p>
          </p:txBody>
        </p:sp>
        <p:sp>
          <p:nvSpPr>
            <p:cNvPr id="29" name="矩形 28"/>
            <p:cNvSpPr/>
            <p:nvPr/>
          </p:nvSpPr>
          <p:spPr>
            <a:xfrm>
              <a:off x="2297612" y="3604887"/>
              <a:ext cx="838952" cy="83895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144212" y="5493956"/>
            <a:ext cx="852862" cy="852862"/>
            <a:chOff x="2297612" y="3604887"/>
            <a:chExt cx="838952" cy="838952"/>
          </a:xfrm>
        </p:grpSpPr>
        <p:sp>
          <p:nvSpPr>
            <p:cNvPr id="31" name="文本框 30"/>
            <p:cNvSpPr txBox="1"/>
            <p:nvPr/>
          </p:nvSpPr>
          <p:spPr>
            <a:xfrm>
              <a:off x="2297612" y="3761056"/>
              <a:ext cx="838952" cy="515570"/>
            </a:xfrm>
            <a:prstGeom prst="rect">
              <a:avLst/>
            </a:prstGeom>
            <a:noFill/>
          </p:spPr>
          <p:txBody>
            <a:bodyPr wrap="square" rtlCol="0">
              <a:spAutoFit/>
            </a:bodyPr>
            <a:lstStyle/>
            <a:p>
              <a:pPr algn="ctr" latinLnBrk="1">
                <a:lnSpc>
                  <a:spcPct val="130000"/>
                </a:lnSpc>
              </a:pPr>
              <a:r>
                <a:rPr lang="en-US" altLang="zh-CN" sz="2400" dirty="0" smtClean="0">
                  <a:solidFill>
                    <a:schemeClr val="tx1">
                      <a:lumMod val="75000"/>
                      <a:lumOff val="25000"/>
                    </a:schemeClr>
                  </a:solidFill>
                  <a:latin typeface="Advent Pro" panose="02000506040000020004" pitchFamily="2" charset="0"/>
                  <a:ea typeface="微软雅黑 Light" panose="020B0502040204020203" pitchFamily="34" charset="-122"/>
                </a:rPr>
                <a:t>1.5</a:t>
              </a:r>
              <a:endParaRPr lang="zh-CN" altLang="en-US" sz="2400" dirty="0">
                <a:solidFill>
                  <a:schemeClr val="tx1">
                    <a:lumMod val="75000"/>
                    <a:lumOff val="25000"/>
                  </a:schemeClr>
                </a:solidFill>
                <a:latin typeface="Advent Pro" panose="02000506040000020004" pitchFamily="2" charset="0"/>
                <a:ea typeface="微软雅黑 Light" panose="020B0502040204020203" pitchFamily="34" charset="-122"/>
              </a:endParaRPr>
            </a:p>
          </p:txBody>
        </p:sp>
        <p:sp>
          <p:nvSpPr>
            <p:cNvPr id="32" name="矩形 31"/>
            <p:cNvSpPr/>
            <p:nvPr/>
          </p:nvSpPr>
          <p:spPr>
            <a:xfrm>
              <a:off x="2297612" y="3604887"/>
              <a:ext cx="838952" cy="83895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p:cNvSpPr txBox="1"/>
          <p:nvPr/>
        </p:nvSpPr>
        <p:spPr>
          <a:xfrm>
            <a:off x="1677036" y="5105673"/>
            <a:ext cx="2144852" cy="523220"/>
          </a:xfrm>
          <a:prstGeom prst="rect">
            <a:avLst/>
          </a:prstGeom>
          <a:noFill/>
        </p:spPr>
        <p:txBody>
          <a:bodyPr vert="horz" wrap="square" rtlCol="0">
            <a:spAutoFit/>
          </a:bodyPr>
          <a:lstStyle/>
          <a:p>
            <a:pPr algn="r"/>
            <a:r>
              <a:rPr lang="zh-CN" altLang="en-US" sz="2800" b="1" spc="600" dirty="0" smtClean="0">
                <a:solidFill>
                  <a:schemeClr val="tx1">
                    <a:lumMod val="90000"/>
                    <a:lumOff val="10000"/>
                  </a:schemeClr>
                </a:solidFill>
                <a:latin typeface="+mj-ea"/>
                <a:ea typeface="+mj-ea"/>
              </a:rPr>
              <a:t>项目标题</a:t>
            </a:r>
            <a:endParaRPr lang="zh-CN" altLang="en-US" sz="2800" b="1" spc="600" dirty="0">
              <a:solidFill>
                <a:schemeClr val="tx1">
                  <a:lumMod val="90000"/>
                  <a:lumOff val="10000"/>
                </a:schemeClr>
              </a:solidFill>
              <a:effectLst/>
              <a:latin typeface="+mj-ea"/>
              <a:ea typeface="+mj-ea"/>
            </a:endParaRPr>
          </a:p>
        </p:txBody>
      </p:sp>
      <p:sp>
        <p:nvSpPr>
          <p:cNvPr id="50" name="矩形 49"/>
          <p:cNvSpPr/>
          <p:nvPr/>
        </p:nvSpPr>
        <p:spPr>
          <a:xfrm>
            <a:off x="6446926" y="5679587"/>
            <a:ext cx="3418367" cy="572464"/>
          </a:xfrm>
          <a:prstGeom prst="rect">
            <a:avLst/>
          </a:prstGeom>
        </p:spPr>
        <p:txBody>
          <a:bodyPr wrap="square">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intruder was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Mrs</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Heathcliff. She certainly seemed in no laughing predicament: her hair</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sp>
        <p:nvSpPr>
          <p:cNvPr id="20" name="矩形 19"/>
          <p:cNvSpPr/>
          <p:nvPr/>
        </p:nvSpPr>
        <p:spPr>
          <a:xfrm>
            <a:off x="6496870" y="4606053"/>
            <a:ext cx="3418367" cy="572464"/>
          </a:xfrm>
          <a:prstGeom prst="rect">
            <a:avLst/>
          </a:prstGeom>
        </p:spPr>
        <p:txBody>
          <a:bodyPr wrap="square">
            <a:spAutoFit/>
          </a:bodyPr>
          <a:lstStyle/>
          <a:p>
            <a:pPr algn="ctr" latinLnBrk="1">
              <a:lnSpc>
                <a:spcPct val="130000"/>
              </a:lnSpc>
            </a:pP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The intruder was </a:t>
            </a:r>
            <a:r>
              <a:rPr lang="en-US" altLang="zh-CN" sz="1200" dirty="0" err="1">
                <a:solidFill>
                  <a:srgbClr val="2A374A">
                    <a:alpha val="60000"/>
                  </a:srgbClr>
                </a:solidFill>
                <a:latin typeface="微软雅黑 Light" panose="020B0502040204020203" pitchFamily="34" charset="-122"/>
                <a:ea typeface="微软雅黑 Light" panose="020B0502040204020203" pitchFamily="34" charset="-122"/>
              </a:rPr>
              <a:t>Mrs</a:t>
            </a:r>
            <a:r>
              <a:rPr lang="en-US" altLang="zh-CN" sz="1200" dirty="0">
                <a:solidFill>
                  <a:srgbClr val="2A374A">
                    <a:alpha val="60000"/>
                  </a:srgbClr>
                </a:solidFill>
                <a:latin typeface="微软雅黑 Light" panose="020B0502040204020203" pitchFamily="34" charset="-122"/>
                <a:ea typeface="微软雅黑 Light" panose="020B0502040204020203" pitchFamily="34" charset="-122"/>
              </a:rPr>
              <a:t> Heathcliff. She certainly seemed in no laughing predicament: her hair</a:t>
            </a:r>
            <a:endParaRPr lang="zh-CN" altLang="en-US" sz="1200" dirty="0">
              <a:solidFill>
                <a:srgbClr val="2A374A">
                  <a:alpha val="60000"/>
                </a:srgbClr>
              </a:solidFill>
              <a:latin typeface="微软雅黑 Light" panose="020B0502040204020203" pitchFamily="34" charset="-122"/>
              <a:ea typeface="微软雅黑 Light" panose="020B0502040204020203" pitchFamily="34" charset="-122"/>
            </a:endParaRPr>
          </a:p>
        </p:txBody>
      </p:sp>
      <p:pic>
        <p:nvPicPr>
          <p:cNvPr id="4" name="图片占位符 3"/>
          <p:cNvPicPr>
            <a:picLocks noGrp="1" noChangeAspect="1"/>
          </p:cNvPicPr>
          <p:nvPr>
            <p:ph type="pic" sz="quarter" idx="10"/>
          </p:nvPr>
        </p:nvPicPr>
        <p:blipFill>
          <a:blip r:embed="rId2"/>
          <a:srcRect t="3368" b="3368"/>
          <a:stretch>
            <a:fillRect/>
          </a:stretch>
        </p:blipFill>
        <p:spPr>
          <a:prstGeom prst="rect">
            <a:avLst/>
          </a:prstGeom>
        </p:spPr>
      </p:pic>
      <p:cxnSp>
        <p:nvCxnSpPr>
          <p:cNvPr id="24" name="直接连接符 23"/>
          <p:cNvCxnSpPr/>
          <p:nvPr/>
        </p:nvCxnSpPr>
        <p:spPr>
          <a:xfrm rot="-5400000" flipV="1">
            <a:off x="1447271" y="536831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1" name="Chart 2"/>
          <p:cNvGraphicFramePr/>
          <p:nvPr>
            <p:extLst>
              <p:ext uri="{D42A27DB-BD31-4B8C-83A1-F6EECF244321}">
                <p14:modId xmlns:p14="http://schemas.microsoft.com/office/powerpoint/2010/main" val="2078063578"/>
              </p:ext>
            </p:extLst>
          </p:nvPr>
        </p:nvGraphicFramePr>
        <p:xfrm>
          <a:off x="5949810" y="918609"/>
          <a:ext cx="4778525" cy="24080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00246763"/>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35" presetClass="path" presetSubtype="0" accel="50000" decel="50000" fill="hold" grpId="0" nodeType="afterEffect">
                                  <p:stCondLst>
                                    <p:cond delay="0"/>
                                  </p:stCondLst>
                                  <p:childTnLst>
                                    <p:animMotion origin="layout" path="M 0 -3.33333E-6 L -0.49049 -3.33333E-6 " pathEditMode="relative" rAng="0" ptsTypes="AA">
                                      <p:cBhvr>
                                        <p:cTn id="10" dur="2000" fill="hold"/>
                                        <p:tgtEl>
                                          <p:spTgt spid="6"/>
                                        </p:tgtEl>
                                        <p:attrNameLst>
                                          <p:attrName>ppt_x</p:attrName>
                                          <p:attrName>ppt_y</p:attrName>
                                        </p:attrNameLst>
                                      </p:cBhvr>
                                      <p:rCtr x="-24531" y="0"/>
                                    </p:animMotion>
                                  </p:childTnLst>
                                </p:cTn>
                              </p:par>
                            </p:childTnLst>
                          </p:cTn>
                        </p:par>
                        <p:par>
                          <p:cTn id="11" fill="hold">
                            <p:stCondLst>
                              <p:cond delay="3000"/>
                            </p:stCondLst>
                            <p:childTnLst>
                              <p:par>
                                <p:cTn id="12" presetID="1" presetClass="entr" presetSubtype="0" fill="hold" grpId="1" nodeType="afterEffect">
                                  <p:stCondLst>
                                    <p:cond delay="0"/>
                                  </p:stCondLst>
                                  <p:childTnLst>
                                    <p:set>
                                      <p:cBhvr>
                                        <p:cTn id="13" dur="1" fill="hold">
                                          <p:stCondLst>
                                            <p:cond delay="0"/>
                                          </p:stCondLst>
                                        </p:cTn>
                                        <p:tgtEl>
                                          <p:spTgt spid="26"/>
                                        </p:tgtEl>
                                        <p:attrNameLst>
                                          <p:attrName>style.visibility</p:attrName>
                                        </p:attrNameLst>
                                      </p:cBhvr>
                                      <p:to>
                                        <p:strVal val="visible"/>
                                      </p:to>
                                    </p:set>
                                  </p:childTnLst>
                                </p:cTn>
                              </p:par>
                              <p:par>
                                <p:cTn id="14" presetID="63" presetClass="path" presetSubtype="0" accel="50000" decel="50000" fill="hold" grpId="0" nodeType="withEffect">
                                  <p:stCondLst>
                                    <p:cond delay="0"/>
                                  </p:stCondLst>
                                  <p:childTnLst>
                                    <p:animMotion origin="layout" path="M -0.47161 3.7037E-6 L 0.06146 3.7037E-6 " pathEditMode="relative" rAng="0" ptsTypes="AA">
                                      <p:cBhvr>
                                        <p:cTn id="15" dur="2000" fill="hold"/>
                                        <p:tgtEl>
                                          <p:spTgt spid="26"/>
                                        </p:tgtEl>
                                        <p:attrNameLst>
                                          <p:attrName>ppt_x</p:attrName>
                                          <p:attrName>ppt_y</p:attrName>
                                        </p:attrNameLst>
                                      </p:cBhvr>
                                      <p:rCtr x="26654" y="0"/>
                                    </p:animMotion>
                                  </p:childTnLst>
                                </p:cTn>
                              </p:par>
                              <p:par>
                                <p:cTn id="16" presetID="10" presetClass="entr" presetSubtype="0" fill="hold" grpId="0" nodeType="withEffect">
                                  <p:stCondLst>
                                    <p:cond delay="10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5000"/>
                            </p:stCondLst>
                            <p:childTnLst>
                              <p:par>
                                <p:cTn id="20" presetID="53" presetClass="entr" presetSubtype="16" fill="hold" grpId="0" nodeType="afterEffect">
                                  <p:stCondLst>
                                    <p:cond delay="0"/>
                                  </p:stCondLst>
                                  <p:childTnLst>
                                    <p:set>
                                      <p:cBhvr>
                                        <p:cTn id="21" dur="1" fill="hold">
                                          <p:stCondLst>
                                            <p:cond delay="0"/>
                                          </p:stCondLst>
                                        </p:cTn>
                                        <p:tgtEl>
                                          <p:spTgt spid="21">
                                            <p:graphicEl>
                                              <a:chart seriesIdx="-3" categoryIdx="-3" bldStep="gridLegend"/>
                                            </p:graphicEl>
                                          </p:spTgt>
                                        </p:tgtEl>
                                        <p:attrNameLst>
                                          <p:attrName>style.visibility</p:attrName>
                                        </p:attrNameLst>
                                      </p:cBhvr>
                                      <p:to>
                                        <p:strVal val="visible"/>
                                      </p:to>
                                    </p:set>
                                    <p:anim calcmode="lin" valueType="num">
                                      <p:cBhvr>
                                        <p:cTn id="22" dur="500" fill="hold"/>
                                        <p:tgtEl>
                                          <p:spTgt spid="21">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3" dur="500" fill="hold"/>
                                        <p:tgtEl>
                                          <p:spTgt spid="21">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24" dur="500"/>
                                        <p:tgtEl>
                                          <p:spTgt spid="21">
                                            <p:graphicEl>
                                              <a:chart seriesIdx="-3" categoryIdx="-3" bldStep="gridLegend"/>
                                            </p:graphicEl>
                                          </p:spTgt>
                                        </p:tgtEl>
                                      </p:cBhvr>
                                    </p:animEffect>
                                  </p:childTnLst>
                                </p:cTn>
                              </p:par>
                            </p:childTnLst>
                          </p:cTn>
                        </p:par>
                        <p:par>
                          <p:cTn id="25" fill="hold">
                            <p:stCondLst>
                              <p:cond delay="5500"/>
                            </p:stCondLst>
                            <p:childTnLst>
                              <p:par>
                                <p:cTn id="26" presetID="53" presetClass="entr" presetSubtype="16" fill="hold" grpId="0" nodeType="afterEffect">
                                  <p:stCondLst>
                                    <p:cond delay="0"/>
                                  </p:stCondLst>
                                  <p:childTnLst>
                                    <p:set>
                                      <p:cBhvr>
                                        <p:cTn id="27" dur="1" fill="hold">
                                          <p:stCondLst>
                                            <p:cond delay="0"/>
                                          </p:stCondLst>
                                        </p:cTn>
                                        <p:tgtEl>
                                          <p:spTgt spid="21">
                                            <p:graphicEl>
                                              <a:chart seriesIdx="0" categoryIdx="-4" bldStep="series"/>
                                            </p:graphicEl>
                                          </p:spTgt>
                                        </p:tgtEl>
                                        <p:attrNameLst>
                                          <p:attrName>style.visibility</p:attrName>
                                        </p:attrNameLst>
                                      </p:cBhvr>
                                      <p:to>
                                        <p:strVal val="visible"/>
                                      </p:to>
                                    </p:set>
                                    <p:anim calcmode="lin" valueType="num">
                                      <p:cBhvr>
                                        <p:cTn id="28" dur="500" fill="hold"/>
                                        <p:tgtEl>
                                          <p:spTgt spid="21">
                                            <p:graphicEl>
                                              <a:chart seriesIdx="0" categoryIdx="-4" bldStep="series"/>
                                            </p:graphicEl>
                                          </p:spTgt>
                                        </p:tgtEl>
                                        <p:attrNameLst>
                                          <p:attrName>ppt_w</p:attrName>
                                        </p:attrNameLst>
                                      </p:cBhvr>
                                      <p:tavLst>
                                        <p:tav tm="0">
                                          <p:val>
                                            <p:fltVal val="0"/>
                                          </p:val>
                                        </p:tav>
                                        <p:tav tm="100000">
                                          <p:val>
                                            <p:strVal val="#ppt_w"/>
                                          </p:val>
                                        </p:tav>
                                      </p:tavLst>
                                    </p:anim>
                                    <p:anim calcmode="lin" valueType="num">
                                      <p:cBhvr>
                                        <p:cTn id="29" dur="500" fill="hold"/>
                                        <p:tgtEl>
                                          <p:spTgt spid="21">
                                            <p:graphicEl>
                                              <a:chart seriesIdx="0" categoryIdx="-4" bldStep="series"/>
                                            </p:graphicEl>
                                          </p:spTgt>
                                        </p:tgtEl>
                                        <p:attrNameLst>
                                          <p:attrName>ppt_h</p:attrName>
                                        </p:attrNameLst>
                                      </p:cBhvr>
                                      <p:tavLst>
                                        <p:tav tm="0">
                                          <p:val>
                                            <p:fltVal val="0"/>
                                          </p:val>
                                        </p:tav>
                                        <p:tav tm="100000">
                                          <p:val>
                                            <p:strVal val="#ppt_h"/>
                                          </p:val>
                                        </p:tav>
                                      </p:tavLst>
                                    </p:anim>
                                    <p:animEffect transition="in" filter="fade">
                                      <p:cBhvr>
                                        <p:cTn id="30" dur="500"/>
                                        <p:tgtEl>
                                          <p:spTgt spid="21">
                                            <p:graphicEl>
                                              <a:chart seriesIdx="0" categoryIdx="-4" bldStep="series"/>
                                            </p:graphicEl>
                                          </p:spTgt>
                                        </p:tgtEl>
                                      </p:cBhvr>
                                    </p:animEffect>
                                  </p:childTnLst>
                                </p:cTn>
                              </p:par>
                            </p:childTnLst>
                          </p:cTn>
                        </p:par>
                        <p:par>
                          <p:cTn id="31" fill="hold">
                            <p:stCondLst>
                              <p:cond delay="6000"/>
                            </p:stCondLst>
                            <p:childTnLst>
                              <p:par>
                                <p:cTn id="32" presetID="10" presetClass="entr" presetSubtype="0"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6" grpId="0" animBg="1"/>
      <p:bldP spid="6" grpId="1" animBg="1"/>
      <p:bldP spid="8" grpId="0" animBg="1"/>
      <p:bldP spid="48" grpId="0"/>
      <p:bldP spid="50" grpId="0"/>
      <p:bldP spid="20" grpId="0"/>
      <p:bldGraphic spid="21" grpId="0">
        <p:bldSub>
          <a:bldChart bld="series"/>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529839"/>
            <a:ext cx="12192000" cy="2568653"/>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3692615165"/>
              </p:ext>
            </p:extLst>
          </p:nvPr>
        </p:nvGraphicFramePr>
        <p:xfrm>
          <a:off x="573088" y="2686897"/>
          <a:ext cx="3578224" cy="238548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图表 16"/>
          <p:cNvGraphicFramePr/>
          <p:nvPr>
            <p:extLst>
              <p:ext uri="{D42A27DB-BD31-4B8C-83A1-F6EECF244321}">
                <p14:modId xmlns:p14="http://schemas.microsoft.com/office/powerpoint/2010/main" val="3876421608"/>
              </p:ext>
            </p:extLst>
          </p:nvPr>
        </p:nvGraphicFramePr>
        <p:xfrm>
          <a:off x="4268788" y="2614930"/>
          <a:ext cx="3578224" cy="238548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图表 17"/>
          <p:cNvGraphicFramePr/>
          <p:nvPr>
            <p:extLst>
              <p:ext uri="{D42A27DB-BD31-4B8C-83A1-F6EECF244321}">
                <p14:modId xmlns:p14="http://schemas.microsoft.com/office/powerpoint/2010/main" val="3282382853"/>
              </p:ext>
            </p:extLst>
          </p:nvPr>
        </p:nvGraphicFramePr>
        <p:xfrm>
          <a:off x="8040688" y="2650913"/>
          <a:ext cx="3578224" cy="2385483"/>
        </p:xfrm>
        <a:graphic>
          <a:graphicData uri="http://schemas.openxmlformats.org/drawingml/2006/chart">
            <c:chart xmlns:c="http://schemas.openxmlformats.org/drawingml/2006/chart" xmlns:r="http://schemas.openxmlformats.org/officeDocument/2006/relationships" r:id="rId4"/>
          </a:graphicData>
        </a:graphic>
      </p:graphicFrame>
      <p:sp>
        <p:nvSpPr>
          <p:cNvPr id="27" name="矩形 26"/>
          <p:cNvSpPr/>
          <p:nvPr/>
        </p:nvSpPr>
        <p:spPr>
          <a:xfrm>
            <a:off x="666751" y="5509516"/>
            <a:ext cx="506437" cy="506437"/>
          </a:xfrm>
          <a:prstGeom prst="rect">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290508" y="5358487"/>
            <a:ext cx="2149100" cy="336695"/>
          </a:xfrm>
          <a:prstGeom prst="rect">
            <a:avLst/>
          </a:prstGeom>
        </p:spPr>
        <p:txBody>
          <a:bodyPr wrap="square">
            <a:spAutoFit/>
          </a:bodyPr>
          <a:lstStyle/>
          <a:p>
            <a:pPr algn="dist">
              <a:lnSpc>
                <a:spcPct val="150000"/>
              </a:lnSpc>
            </a:pPr>
            <a:r>
              <a:rPr lang="en-US" altLang="zh-CN" sz="1200" dirty="0" smtClean="0">
                <a:solidFill>
                  <a:schemeClr val="tx1">
                    <a:alpha val="57000"/>
                  </a:schemeClr>
                </a:solidFill>
                <a:latin typeface="微软雅黑" panose="020B0503020204020204" pitchFamily="34" charset="-122"/>
                <a:ea typeface="微软雅黑" panose="020B0503020204020204" pitchFamily="34" charset="-122"/>
              </a:rPr>
              <a:t>ADD YOUR TITLE HERE</a:t>
            </a:r>
          </a:p>
        </p:txBody>
      </p:sp>
      <p:sp>
        <p:nvSpPr>
          <p:cNvPr id="30" name="矩形 29"/>
          <p:cNvSpPr/>
          <p:nvPr/>
        </p:nvSpPr>
        <p:spPr>
          <a:xfrm>
            <a:off x="1285642" y="5698791"/>
            <a:ext cx="2929169" cy="553998"/>
          </a:xfrm>
          <a:prstGeom prst="rect">
            <a:avLst/>
          </a:prstGeom>
        </p:spPr>
        <p:txBody>
          <a:bodyPr wrap="square">
            <a:spAutoFit/>
          </a:bodyPr>
          <a:lstStyle/>
          <a:p>
            <a:pPr>
              <a:lnSpc>
                <a:spcPct val="150000"/>
              </a:lnSpc>
            </a:pP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0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view in the attachment. </a:t>
            </a:r>
            <a:endParaRPr lang="en-US" altLang="zh-CN" sz="1000" dirty="0">
              <a:solidFill>
                <a:schemeClr val="tx1">
                  <a:alpha val="57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flipH="1">
            <a:off x="481012" y="5523804"/>
            <a:ext cx="885695" cy="418191"/>
          </a:xfrm>
          <a:prstGeom prst="rect">
            <a:avLst/>
          </a:prstGeom>
        </p:spPr>
        <p:txBody>
          <a:bodyPr wrap="square">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35%</a:t>
            </a:r>
          </a:p>
        </p:txBody>
      </p:sp>
      <p:sp>
        <p:nvSpPr>
          <p:cNvPr id="32" name="矩形 31"/>
          <p:cNvSpPr/>
          <p:nvPr/>
        </p:nvSpPr>
        <p:spPr>
          <a:xfrm>
            <a:off x="5889715" y="5238060"/>
            <a:ext cx="506437" cy="506437"/>
          </a:xfrm>
          <a:prstGeom prst="rect">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871171" y="5941995"/>
            <a:ext cx="2929169" cy="553998"/>
          </a:xfrm>
          <a:prstGeom prst="rect">
            <a:avLst/>
          </a:prstGeom>
        </p:spPr>
        <p:txBody>
          <a:bodyPr wrap="square">
            <a:spAutoFit/>
          </a:bodyPr>
          <a:lstStyle/>
          <a:p>
            <a:pPr>
              <a:lnSpc>
                <a:spcPct val="150000"/>
              </a:lnSpc>
            </a:pP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0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view in the attachment. </a:t>
            </a:r>
            <a:endParaRPr lang="en-US" altLang="zh-CN" sz="1000" dirty="0">
              <a:solidFill>
                <a:schemeClr val="tx1">
                  <a:alpha val="57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flipH="1">
            <a:off x="5713411" y="5252348"/>
            <a:ext cx="885695" cy="418191"/>
          </a:xfrm>
          <a:prstGeom prst="rect">
            <a:avLst/>
          </a:prstGeom>
        </p:spPr>
        <p:txBody>
          <a:bodyPr wrap="square">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15%</a:t>
            </a:r>
          </a:p>
        </p:txBody>
      </p:sp>
      <p:sp>
        <p:nvSpPr>
          <p:cNvPr id="36" name="矩形 35"/>
          <p:cNvSpPr/>
          <p:nvPr/>
        </p:nvSpPr>
        <p:spPr>
          <a:xfrm>
            <a:off x="8134349" y="5466652"/>
            <a:ext cx="506437" cy="506437"/>
          </a:xfrm>
          <a:prstGeom prst="rect">
            <a:avLst/>
          </a:prstGeom>
          <a:noFill/>
          <a:ln>
            <a:solidFill>
              <a:schemeClr val="tx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758106" y="5315623"/>
            <a:ext cx="2149100" cy="336695"/>
          </a:xfrm>
          <a:prstGeom prst="rect">
            <a:avLst/>
          </a:prstGeom>
        </p:spPr>
        <p:txBody>
          <a:bodyPr wrap="square">
            <a:spAutoFit/>
          </a:bodyPr>
          <a:lstStyle/>
          <a:p>
            <a:pPr algn="dist">
              <a:lnSpc>
                <a:spcPct val="150000"/>
              </a:lnSpc>
            </a:pPr>
            <a:r>
              <a:rPr lang="en-US" altLang="zh-CN" sz="1200" dirty="0" smtClean="0">
                <a:solidFill>
                  <a:schemeClr val="tx1">
                    <a:alpha val="57000"/>
                  </a:schemeClr>
                </a:solidFill>
                <a:latin typeface="微软雅黑" panose="020B0503020204020204" pitchFamily="34" charset="-122"/>
                <a:ea typeface="微软雅黑" panose="020B0503020204020204" pitchFamily="34" charset="-122"/>
              </a:rPr>
              <a:t>ADD YOUR TITLE HERE</a:t>
            </a:r>
          </a:p>
        </p:txBody>
      </p:sp>
      <p:sp>
        <p:nvSpPr>
          <p:cNvPr id="38" name="矩形 37"/>
          <p:cNvSpPr/>
          <p:nvPr/>
        </p:nvSpPr>
        <p:spPr>
          <a:xfrm>
            <a:off x="8753240" y="5655927"/>
            <a:ext cx="2929169" cy="553998"/>
          </a:xfrm>
          <a:prstGeom prst="rect">
            <a:avLst/>
          </a:prstGeom>
        </p:spPr>
        <p:txBody>
          <a:bodyPr wrap="square">
            <a:spAutoFit/>
          </a:bodyPr>
          <a:lstStyle/>
          <a:p>
            <a:pPr>
              <a:lnSpc>
                <a:spcPct val="150000"/>
              </a:lnSpc>
            </a:pP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A</a:t>
            </a:r>
            <a:r>
              <a:rPr lang="en-US" altLang="zh-CN" sz="1000" dirty="0">
                <a:solidFill>
                  <a:schemeClr val="tx1">
                    <a:alpha val="57000"/>
                  </a:schemeClr>
                </a:solidFill>
                <a:latin typeface="微软雅黑" panose="020B0503020204020204" pitchFamily="34" charset="-122"/>
                <a:ea typeface="微软雅黑" panose="020B0503020204020204" pitchFamily="34" charset="-122"/>
              </a:rPr>
              <a:t>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powerpoint</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template from a website we’re </a:t>
            </a:r>
            <a:r>
              <a:rPr lang="en-US" altLang="zh-CN" sz="1000" dirty="0" err="1" smtClean="0">
                <a:solidFill>
                  <a:schemeClr val="tx1">
                    <a:alpha val="57000"/>
                  </a:schemeClr>
                </a:solidFill>
                <a:latin typeface="微软雅黑" panose="020B0503020204020204" pitchFamily="34" charset="-122"/>
                <a:ea typeface="微软雅黑" panose="020B0503020204020204" pitchFamily="34" charset="-122"/>
              </a:rPr>
              <a:t>doing.Full</a:t>
            </a:r>
            <a:r>
              <a:rPr lang="en-US" altLang="zh-CN" sz="1000" dirty="0" smtClean="0">
                <a:solidFill>
                  <a:schemeClr val="tx1">
                    <a:alpha val="57000"/>
                  </a:schemeClr>
                </a:solidFill>
                <a:latin typeface="微软雅黑" panose="020B0503020204020204" pitchFamily="34" charset="-122"/>
                <a:ea typeface="微软雅黑" panose="020B0503020204020204" pitchFamily="34" charset="-122"/>
              </a:rPr>
              <a:t> view in the attachment. </a:t>
            </a:r>
            <a:endParaRPr lang="en-US" altLang="zh-CN" sz="1000" dirty="0">
              <a:solidFill>
                <a:schemeClr val="tx1">
                  <a:alpha val="57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flipH="1">
            <a:off x="7950200" y="5473074"/>
            <a:ext cx="885695" cy="418191"/>
          </a:xfrm>
          <a:prstGeom prst="rect">
            <a:avLst/>
          </a:prstGeom>
        </p:spPr>
        <p:txBody>
          <a:bodyPr wrap="square">
            <a:spAutoFit/>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rPr>
              <a:t>55%</a:t>
            </a:r>
          </a:p>
        </p:txBody>
      </p:sp>
      <p:sp>
        <p:nvSpPr>
          <p:cNvPr id="26" name="矩形 25"/>
          <p:cNvSpPr/>
          <p:nvPr/>
        </p:nvSpPr>
        <p:spPr>
          <a:xfrm>
            <a:off x="4680194" y="0"/>
            <a:ext cx="2970286" cy="685800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8" name="组合 27"/>
          <p:cNvGrpSpPr/>
          <p:nvPr/>
        </p:nvGrpSpPr>
        <p:grpSpPr>
          <a:xfrm>
            <a:off x="6886265" y="435171"/>
            <a:ext cx="582713" cy="2137213"/>
            <a:chOff x="1497367" y="1471749"/>
            <a:chExt cx="582713" cy="2137213"/>
          </a:xfrm>
        </p:grpSpPr>
        <p:sp>
          <p:nvSpPr>
            <p:cNvPr id="40" name="文本框 39"/>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41" name="直接连接符 40"/>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8910958"/>
      </p:ext>
    </p:extLst>
  </p:cSld>
  <p:clrMapOvr>
    <a:masterClrMapping/>
  </p:clrMapOvr>
  <mc:AlternateContent xmlns:mc="http://schemas.openxmlformats.org/markup-compatibility/2006" xmlns:p14="http://schemas.microsoft.com/office/powerpoint/2010/main">
    <mc:Choice Requires="p14">
      <p:transition spd="slow" p14:dur="800" advTm="1000">
        <p14:flythrough dir="out"/>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63" presetClass="path" presetSubtype="0" accel="50000" decel="50000" fill="hold" grpId="0" nodeType="withEffect">
                                  <p:stCondLst>
                                    <p:cond delay="0"/>
                                  </p:stCondLst>
                                  <p:childTnLst>
                                    <p:animMotion origin="layout" path="M -0.45625 0 L 5E-6 0 " pathEditMode="relative" rAng="0" ptsTypes="AA">
                                      <p:cBhvr>
                                        <p:cTn id="8" dur="2000" fill="hold"/>
                                        <p:tgtEl>
                                          <p:spTgt spid="22"/>
                                        </p:tgtEl>
                                        <p:attrNameLst>
                                          <p:attrName>ppt_x</p:attrName>
                                          <p:attrName>ppt_y</p:attrName>
                                        </p:attrNameLst>
                                      </p:cBhvr>
                                      <p:rCtr x="22656" y="0"/>
                                    </p:animMotion>
                                  </p:childTnLst>
                                </p:cTn>
                              </p:par>
                              <p:par>
                                <p:cTn id="9" presetID="12" presetClass="entr" presetSubtype="4" fill="hold" grpId="0" nodeType="withEffect">
                                  <p:stCondLst>
                                    <p:cond delay="11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11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p:tgtEl>
                                          <p:spTgt spid="18"/>
                                        </p:tgtEl>
                                        <p:attrNameLst>
                                          <p:attrName>ppt_y</p:attrName>
                                        </p:attrNameLst>
                                      </p:cBhvr>
                                      <p:tavLst>
                                        <p:tav tm="0">
                                          <p:val>
                                            <p:strVal val="#ppt_y+#ppt_h*1.125000"/>
                                          </p:val>
                                        </p:tav>
                                        <p:tav tm="100000">
                                          <p:val>
                                            <p:strVal val="#ppt_y"/>
                                          </p:val>
                                        </p:tav>
                                      </p:tavLst>
                                    </p:anim>
                                    <p:animEffect transition="in" filter="wipe(up)">
                                      <p:cBhvr>
                                        <p:cTn id="16" dur="500"/>
                                        <p:tgtEl>
                                          <p:spTgt spid="18"/>
                                        </p:tgtEl>
                                      </p:cBhvr>
                                    </p:animEffect>
                                  </p:childTnLst>
                                </p:cTn>
                              </p:par>
                              <p:par>
                                <p:cTn id="17" presetID="12" presetClass="entr" presetSubtype="1" fill="hold" grpId="0" nodeType="withEffect">
                                  <p:stCondLst>
                                    <p:cond delay="9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down)">
                                      <p:cBhvr>
                                        <p:cTn id="20" dur="500"/>
                                        <p:tgtEl>
                                          <p:spTgt spid="17"/>
                                        </p:tgtEl>
                                      </p:cBhvr>
                                    </p:animEffect>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heel(1)">
                                      <p:cBhvr>
                                        <p:cTn id="24" dur="900"/>
                                        <p:tgtEl>
                                          <p:spTgt spid="27"/>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p:tgtEl>
                                          <p:spTgt spid="31"/>
                                        </p:tgtEl>
                                        <p:attrNameLst>
                                          <p:attrName>ppt_y</p:attrName>
                                        </p:attrNameLst>
                                      </p:cBhvr>
                                      <p:tavLst>
                                        <p:tav tm="0">
                                          <p:val>
                                            <p:strVal val="#ppt_y+#ppt_h*1.125000"/>
                                          </p:val>
                                        </p:tav>
                                        <p:tav tm="100000">
                                          <p:val>
                                            <p:strVal val="#ppt_y"/>
                                          </p:val>
                                        </p:tav>
                                      </p:tavLst>
                                    </p:anim>
                                    <p:animEffect transition="in" filter="wipe(up)">
                                      <p:cBhvr>
                                        <p:cTn id="28" dur="500"/>
                                        <p:tgtEl>
                                          <p:spTgt spid="31"/>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ppt_y</p:attrName>
                                        </p:attrNameLst>
                                      </p:cBhvr>
                                      <p:tavLst>
                                        <p:tav tm="0">
                                          <p:val>
                                            <p:strVal val="#ppt_y+#ppt_h*1.125000"/>
                                          </p:val>
                                        </p:tav>
                                        <p:tav tm="100000">
                                          <p:val>
                                            <p:strVal val="#ppt_y"/>
                                          </p:val>
                                        </p:tav>
                                      </p:tavLst>
                                    </p:anim>
                                    <p:animEffect transition="in" filter="wipe(up)">
                                      <p:cBhvr>
                                        <p:cTn id="32" dur="500"/>
                                        <p:tgtEl>
                                          <p:spTgt spid="29"/>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childTnLst>
                          </p:cTn>
                        </p:par>
                        <p:par>
                          <p:cTn id="36" fill="hold">
                            <p:stCondLst>
                              <p:cond delay="2900"/>
                            </p:stCondLst>
                            <p:childTnLst>
                              <p:par>
                                <p:cTn id="37" presetID="21" presetClass="entr" presetSubtype="1"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heel(1)">
                                      <p:cBhvr>
                                        <p:cTn id="39" dur="900"/>
                                        <p:tgtEl>
                                          <p:spTgt spid="32"/>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ppt_y</p:attrName>
                                        </p:attrNameLst>
                                      </p:cBhvr>
                                      <p:tavLst>
                                        <p:tav tm="0">
                                          <p:val>
                                            <p:strVal val="#ppt_y+#ppt_h*1.125000"/>
                                          </p:val>
                                        </p:tav>
                                        <p:tav tm="100000">
                                          <p:val>
                                            <p:strVal val="#ppt_y"/>
                                          </p:val>
                                        </p:tav>
                                      </p:tavLst>
                                    </p:anim>
                                    <p:animEffect transition="in" filter="wipe(up)">
                                      <p:cBhvr>
                                        <p:cTn id="43" dur="500"/>
                                        <p:tgtEl>
                                          <p:spTgt spid="35"/>
                                        </p:tgtEl>
                                      </p:cBhvr>
                                    </p:animEffect>
                                  </p:childTnLst>
                                </p:cTn>
                              </p:par>
                              <p:par>
                                <p:cTn id="44" presetID="10" presetClass="entr" presetSubtype="0" fill="hold" grpId="0" nodeType="withEffect">
                                  <p:stCondLst>
                                    <p:cond delay="20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500"/>
                                        <p:tgtEl>
                                          <p:spTgt spid="34"/>
                                        </p:tgtEl>
                                      </p:cBhvr>
                                    </p:animEffect>
                                  </p:childTnLst>
                                </p:cTn>
                              </p:par>
                            </p:childTnLst>
                          </p:cTn>
                        </p:par>
                        <p:par>
                          <p:cTn id="47" fill="hold">
                            <p:stCondLst>
                              <p:cond delay="3800"/>
                            </p:stCondLst>
                            <p:childTnLst>
                              <p:par>
                                <p:cTn id="48" presetID="21" presetClass="entr" presetSubtype="1" fill="hold" grpId="0"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heel(1)">
                                      <p:cBhvr>
                                        <p:cTn id="50" dur="900"/>
                                        <p:tgtEl>
                                          <p:spTgt spid="36"/>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ppt_y</p:attrName>
                                        </p:attrNameLst>
                                      </p:cBhvr>
                                      <p:tavLst>
                                        <p:tav tm="0">
                                          <p:val>
                                            <p:strVal val="#ppt_y+#ppt_h*1.125000"/>
                                          </p:val>
                                        </p:tav>
                                        <p:tav tm="100000">
                                          <p:val>
                                            <p:strVal val="#ppt_y"/>
                                          </p:val>
                                        </p:tav>
                                      </p:tavLst>
                                    </p:anim>
                                    <p:animEffect transition="in" filter="wipe(up)">
                                      <p:cBhvr>
                                        <p:cTn id="54" dur="500"/>
                                        <p:tgtEl>
                                          <p:spTgt spid="39"/>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500"/>
                                        <p:tgtEl>
                                          <p:spTgt spid="37"/>
                                        </p:tgtEl>
                                        <p:attrNameLst>
                                          <p:attrName>ppt_y</p:attrName>
                                        </p:attrNameLst>
                                      </p:cBhvr>
                                      <p:tavLst>
                                        <p:tav tm="0">
                                          <p:val>
                                            <p:strVal val="#ppt_y+#ppt_h*1.125000"/>
                                          </p:val>
                                        </p:tav>
                                        <p:tav tm="100000">
                                          <p:val>
                                            <p:strVal val="#ppt_y"/>
                                          </p:val>
                                        </p:tav>
                                      </p:tavLst>
                                    </p:anim>
                                    <p:animEffect transition="in" filter="wipe(up)">
                                      <p:cBhvr>
                                        <p:cTn id="58" dur="500"/>
                                        <p:tgtEl>
                                          <p:spTgt spid="37"/>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down)">
                                      <p:cBhvr>
                                        <p:cTn id="64" dur="1500"/>
                                        <p:tgtEl>
                                          <p:spTgt spid="26"/>
                                        </p:tgtEl>
                                      </p:cBhvr>
                                    </p:animEffect>
                                  </p:childTnLst>
                                </p:cTn>
                              </p:par>
                              <p:par>
                                <p:cTn id="65" presetID="22" presetClass="entr" presetSubtype="1" fill="hold"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Graphic spid="8" grpId="0">
        <p:bldAsOne/>
      </p:bldGraphic>
      <p:bldGraphic spid="17" grpId="0">
        <p:bldAsOne/>
      </p:bldGraphic>
      <p:bldGraphic spid="18" grpId="0">
        <p:bldAsOne/>
      </p:bldGraphic>
      <p:bldP spid="27" grpId="0" animBg="1"/>
      <p:bldP spid="29" grpId="0"/>
      <p:bldP spid="30" grpId="0"/>
      <p:bldP spid="31" grpId="0"/>
      <p:bldP spid="32" grpId="0" animBg="1"/>
      <p:bldP spid="34" grpId="0"/>
      <p:bldP spid="35" grpId="0"/>
      <p:bldP spid="36" grpId="0" animBg="1"/>
      <p:bldP spid="37" grpId="0"/>
      <p:bldP spid="38" grpId="0"/>
      <p:bldP spid="39" grpId="0"/>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24399" y="2874471"/>
            <a:ext cx="1945522" cy="1707689"/>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矩形 14"/>
          <p:cNvSpPr/>
          <p:nvPr/>
        </p:nvSpPr>
        <p:spPr>
          <a:xfrm>
            <a:off x="2660469" y="1741706"/>
            <a:ext cx="5747657" cy="4169229"/>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0" name="文本框 19"/>
          <p:cNvSpPr txBox="1"/>
          <p:nvPr/>
        </p:nvSpPr>
        <p:spPr>
          <a:xfrm>
            <a:off x="3588389" y="2752551"/>
            <a:ext cx="2769989" cy="2554835"/>
          </a:xfrm>
          <a:prstGeom prst="rect">
            <a:avLst/>
          </a:prstGeom>
          <a:noFill/>
        </p:spPr>
        <p:txBody>
          <a:bodyPr vert="eaVert" wrap="square" rtlCol="0" anchor="ctr">
            <a:spAutoFit/>
          </a:bodyPr>
          <a:lstStyle/>
          <a:p>
            <a:pPr>
              <a:lnSpc>
                <a:spcPct val="150000"/>
              </a:lnSpc>
            </a:pPr>
            <a:r>
              <a:rPr lang="zh-CN" altLang="en-US" sz="1400" spc="600" dirty="0">
                <a:solidFill>
                  <a:schemeClr val="bg2">
                    <a:lumMod val="50000"/>
                    <a:lumOff val="50000"/>
                  </a:schemeClr>
                </a:solidFill>
                <a:latin typeface="+mj-ea"/>
                <a:ea typeface="+mj-ea"/>
              </a:rPr>
              <a:t>龙焙今年</a:t>
            </a:r>
            <a:r>
              <a:rPr lang="zh-CN" altLang="en-US" sz="1400" spc="600" dirty="0" smtClean="0">
                <a:solidFill>
                  <a:schemeClr val="bg2">
                    <a:lumMod val="50000"/>
                    <a:lumOff val="50000"/>
                  </a:schemeClr>
                </a:solidFill>
                <a:latin typeface="+mj-ea"/>
                <a:ea typeface="+mj-ea"/>
              </a:rPr>
              <a:t>绝品</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谷</a:t>
            </a:r>
            <a:r>
              <a:rPr lang="zh-CN" altLang="en-US" sz="1400" spc="600" dirty="0">
                <a:solidFill>
                  <a:schemeClr val="bg2">
                    <a:lumMod val="50000"/>
                    <a:lumOff val="50000"/>
                  </a:schemeClr>
                </a:solidFill>
                <a:latin typeface="+mj-ea"/>
                <a:ea typeface="+mj-ea"/>
              </a:rPr>
              <a:t>帘自古珍</a:t>
            </a:r>
            <a:r>
              <a:rPr lang="zh-CN" altLang="en-US" sz="1400" spc="600" dirty="0" smtClean="0">
                <a:solidFill>
                  <a:schemeClr val="bg2">
                    <a:lumMod val="50000"/>
                    <a:lumOff val="50000"/>
                  </a:schemeClr>
                </a:solidFill>
                <a:latin typeface="+mj-ea"/>
                <a:ea typeface="+mj-ea"/>
              </a:rPr>
              <a:t>泉</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雪</a:t>
            </a:r>
            <a:r>
              <a:rPr lang="zh-CN" altLang="en-US" sz="1400" spc="600" dirty="0">
                <a:solidFill>
                  <a:schemeClr val="bg2">
                    <a:lumMod val="50000"/>
                    <a:lumOff val="50000"/>
                  </a:schemeClr>
                </a:solidFill>
                <a:latin typeface="+mj-ea"/>
                <a:ea typeface="+mj-ea"/>
              </a:rPr>
              <a:t>芽双井散</a:t>
            </a:r>
            <a:r>
              <a:rPr lang="zh-CN" altLang="en-US" sz="1400" spc="600" dirty="0" smtClean="0">
                <a:solidFill>
                  <a:schemeClr val="bg2">
                    <a:lumMod val="50000"/>
                    <a:lumOff val="50000"/>
                  </a:schemeClr>
                </a:solidFill>
                <a:latin typeface="+mj-ea"/>
                <a:ea typeface="+mj-ea"/>
              </a:rPr>
              <a:t>神仙</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苗裔</a:t>
            </a:r>
            <a:r>
              <a:rPr lang="zh-CN" altLang="en-US" sz="1400" spc="600" dirty="0">
                <a:solidFill>
                  <a:schemeClr val="bg2">
                    <a:lumMod val="50000"/>
                    <a:lumOff val="50000"/>
                  </a:schemeClr>
                </a:solidFill>
                <a:latin typeface="+mj-ea"/>
                <a:ea typeface="+mj-ea"/>
              </a:rPr>
              <a:t>来从北</a:t>
            </a:r>
            <a:r>
              <a:rPr lang="zh-CN" altLang="en-US" sz="1400" spc="600" dirty="0" smtClean="0">
                <a:solidFill>
                  <a:schemeClr val="bg2">
                    <a:lumMod val="50000"/>
                    <a:lumOff val="50000"/>
                  </a:schemeClr>
                </a:solidFill>
                <a:latin typeface="+mj-ea"/>
                <a:ea typeface="+mj-ea"/>
              </a:rPr>
              <a:t>苑</a:t>
            </a:r>
            <a:r>
              <a:rPr lang="zh-CN" altLang="en-US" sz="1400" spc="600" dirty="0">
                <a:solidFill>
                  <a:schemeClr val="bg2">
                    <a:lumMod val="50000"/>
                    <a:lumOff val="50000"/>
                  </a:schemeClr>
                </a:solidFill>
                <a:latin typeface="+mj-ea"/>
                <a:ea typeface="+mj-ea"/>
              </a:rPr>
              <a:t/>
            </a:r>
            <a:br>
              <a:rPr lang="zh-CN" altLang="en-US" sz="1400" spc="600" dirty="0">
                <a:solidFill>
                  <a:schemeClr val="bg2">
                    <a:lumMod val="50000"/>
                    <a:lumOff val="50000"/>
                  </a:schemeClr>
                </a:solidFill>
                <a:latin typeface="+mj-ea"/>
                <a:ea typeface="+mj-ea"/>
              </a:rPr>
            </a:br>
            <a:r>
              <a:rPr lang="zh-CN" altLang="en-US" sz="1400" spc="600" dirty="0">
                <a:solidFill>
                  <a:schemeClr val="bg2">
                    <a:lumMod val="50000"/>
                    <a:lumOff val="50000"/>
                  </a:schemeClr>
                </a:solidFill>
                <a:latin typeface="+mj-ea"/>
                <a:ea typeface="+mj-ea"/>
              </a:rPr>
              <a:t>汤发云腴酽</a:t>
            </a:r>
            <a:r>
              <a:rPr lang="zh-CN" altLang="en-US" sz="1400" spc="600" dirty="0" smtClean="0">
                <a:solidFill>
                  <a:schemeClr val="bg2">
                    <a:lumMod val="50000"/>
                    <a:lumOff val="50000"/>
                  </a:schemeClr>
                </a:solidFill>
                <a:latin typeface="+mj-ea"/>
                <a:ea typeface="+mj-ea"/>
              </a:rPr>
              <a:t>白</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盏</a:t>
            </a:r>
            <a:r>
              <a:rPr lang="zh-CN" altLang="en-US" sz="1400" spc="600" dirty="0">
                <a:solidFill>
                  <a:schemeClr val="bg2">
                    <a:lumMod val="50000"/>
                    <a:lumOff val="50000"/>
                  </a:schemeClr>
                </a:solidFill>
                <a:latin typeface="+mj-ea"/>
                <a:ea typeface="+mj-ea"/>
              </a:rPr>
              <a:t>浮花乳轻</a:t>
            </a:r>
            <a:r>
              <a:rPr lang="zh-CN" altLang="en-US" sz="1400" spc="600" dirty="0" smtClean="0">
                <a:solidFill>
                  <a:schemeClr val="bg2">
                    <a:lumMod val="50000"/>
                    <a:lumOff val="50000"/>
                  </a:schemeClr>
                </a:solidFill>
                <a:latin typeface="+mj-ea"/>
                <a:ea typeface="+mj-ea"/>
              </a:rPr>
              <a:t>圆</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人间</a:t>
            </a:r>
            <a:r>
              <a:rPr lang="zh-CN" altLang="en-US" sz="1400" spc="600" dirty="0">
                <a:solidFill>
                  <a:schemeClr val="bg2">
                    <a:lumMod val="50000"/>
                    <a:lumOff val="50000"/>
                  </a:schemeClr>
                </a:solidFill>
                <a:latin typeface="+mj-ea"/>
                <a:ea typeface="+mj-ea"/>
              </a:rPr>
              <a:t>谁敢更争</a:t>
            </a:r>
            <a:r>
              <a:rPr lang="zh-CN" altLang="en-US" sz="1400" spc="600" dirty="0" smtClean="0">
                <a:solidFill>
                  <a:schemeClr val="bg2">
                    <a:lumMod val="50000"/>
                    <a:lumOff val="50000"/>
                  </a:schemeClr>
                </a:solidFill>
                <a:latin typeface="+mj-ea"/>
                <a:ea typeface="+mj-ea"/>
              </a:rPr>
              <a:t>妍</a:t>
            </a:r>
            <a:endParaRPr lang="en-US" altLang="zh-CN" sz="1400" spc="600" dirty="0" smtClean="0">
              <a:solidFill>
                <a:schemeClr val="bg2">
                  <a:lumMod val="50000"/>
                  <a:lumOff val="50000"/>
                </a:schemeClr>
              </a:solidFill>
              <a:latin typeface="+mj-ea"/>
              <a:ea typeface="+mj-ea"/>
            </a:endParaRPr>
          </a:p>
          <a:p>
            <a:pPr>
              <a:lnSpc>
                <a:spcPct val="150000"/>
              </a:lnSpc>
            </a:pPr>
            <a:r>
              <a:rPr lang="zh-CN" altLang="en-US" sz="1400" spc="600" dirty="0" smtClean="0">
                <a:solidFill>
                  <a:schemeClr val="bg2">
                    <a:lumMod val="50000"/>
                    <a:lumOff val="50000"/>
                  </a:schemeClr>
                </a:solidFill>
                <a:latin typeface="+mj-ea"/>
                <a:ea typeface="+mj-ea"/>
              </a:rPr>
              <a:t>斗</a:t>
            </a:r>
            <a:r>
              <a:rPr lang="zh-CN" altLang="en-US" sz="1400" spc="600" dirty="0">
                <a:solidFill>
                  <a:schemeClr val="bg2">
                    <a:lumMod val="50000"/>
                    <a:lumOff val="50000"/>
                  </a:schemeClr>
                </a:solidFill>
                <a:latin typeface="+mj-ea"/>
                <a:ea typeface="+mj-ea"/>
              </a:rPr>
              <a:t>取红窗粉</a:t>
            </a:r>
            <a:r>
              <a:rPr lang="zh-CN" altLang="en-US" sz="1400" spc="600" dirty="0" smtClean="0">
                <a:solidFill>
                  <a:schemeClr val="bg2">
                    <a:lumMod val="50000"/>
                    <a:lumOff val="50000"/>
                  </a:schemeClr>
                </a:solidFill>
                <a:latin typeface="+mj-ea"/>
                <a:ea typeface="+mj-ea"/>
              </a:rPr>
              <a:t>面</a:t>
            </a:r>
            <a:endParaRPr lang="zh-CN" altLang="en-US" sz="1400" spc="600" dirty="0">
              <a:solidFill>
                <a:schemeClr val="bg2">
                  <a:lumMod val="50000"/>
                  <a:lumOff val="50000"/>
                </a:schemeClr>
              </a:solidFill>
              <a:latin typeface="+mj-ea"/>
              <a:ea typeface="+mj-ea"/>
            </a:endParaRPr>
          </a:p>
        </p:txBody>
      </p:sp>
      <p:sp>
        <p:nvSpPr>
          <p:cNvPr id="21" name="文本框 20"/>
          <p:cNvSpPr txBox="1"/>
          <p:nvPr/>
        </p:nvSpPr>
        <p:spPr>
          <a:xfrm>
            <a:off x="5709949" y="1138157"/>
            <a:ext cx="3152720" cy="400110"/>
          </a:xfrm>
          <a:prstGeom prst="rect">
            <a:avLst/>
          </a:prstGeom>
          <a:noFill/>
        </p:spPr>
        <p:txBody>
          <a:bodyPr wrap="square" rtlCol="0">
            <a:spAutoFit/>
          </a:bodyPr>
          <a:lstStyle/>
          <a:p>
            <a:r>
              <a:rPr lang="zh-CN" altLang="en-US" sz="2000" dirty="0">
                <a:solidFill>
                  <a:schemeClr val="tx1">
                    <a:lumMod val="90000"/>
                    <a:lumOff val="10000"/>
                  </a:schemeClr>
                </a:solidFill>
                <a:latin typeface="+mj-ea"/>
                <a:ea typeface="+mj-ea"/>
              </a:rPr>
              <a:t>无由持一碗，寄与爱茶人</a:t>
            </a:r>
          </a:p>
        </p:txBody>
      </p:sp>
      <p:pic>
        <p:nvPicPr>
          <p:cNvPr id="29" name="图片占位符 28"/>
          <p:cNvPicPr>
            <a:picLocks noGrp="1" noChangeAspect="1"/>
          </p:cNvPicPr>
          <p:nvPr>
            <p:ph type="pic" sz="quarter" idx="10"/>
          </p:nvPr>
        </p:nvPicPr>
        <p:blipFill>
          <a:blip r:embed="rId3"/>
          <a:srcRect t="7903" b="7903"/>
          <a:stretch>
            <a:fillRect/>
          </a:stretch>
        </p:blipFill>
        <p:spPr>
          <a:prstGeom prst="rect">
            <a:avLst/>
          </a:prstGeom>
        </p:spPr>
      </p:pic>
      <p:sp>
        <p:nvSpPr>
          <p:cNvPr id="30" name="矩形 29"/>
          <p:cNvSpPr/>
          <p:nvPr/>
        </p:nvSpPr>
        <p:spPr>
          <a:xfrm>
            <a:off x="7934960" y="2550160"/>
            <a:ext cx="3743117" cy="2662325"/>
          </a:xfrm>
          <a:prstGeom prst="rect">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28" name="图片占位符 27"/>
          <p:cNvPicPr>
            <a:picLocks noGrp="1" noChangeAspect="1"/>
          </p:cNvPicPr>
          <p:nvPr>
            <p:ph type="pic" sz="quarter" idx="11"/>
          </p:nvPr>
        </p:nvPicPr>
        <p:blipFill>
          <a:blip r:embed="rId4"/>
          <a:srcRect l="2857" r="2857"/>
          <a:stretch>
            <a:fillRect/>
          </a:stretch>
        </p:blipFill>
        <p:spPr>
          <a:prstGeom prst="rect">
            <a:avLst/>
          </a:prstGeom>
        </p:spPr>
      </p:pic>
    </p:spTree>
    <p:extLst>
      <p:ext uri="{BB962C8B-B14F-4D97-AF65-F5344CB8AC3E}">
        <p14:creationId xmlns:p14="http://schemas.microsoft.com/office/powerpoint/2010/main" val="819451733"/>
      </p:ext>
    </p:extLst>
  </p:cSld>
  <p:clrMapOvr>
    <a:masterClrMapping/>
  </p:clrMapOvr>
  <p:transition spd="slow" advTm="1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7368">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47368">
                                          <p:cBhvr additive="base">
                                            <p:cTn id="7" dur="1500" fill="hold"/>
                                            <p:tgtEl>
                                              <p:spTgt spid="30"/>
                                            </p:tgtEl>
                                            <p:attrNameLst>
                                              <p:attrName>ppt_x</p:attrName>
                                            </p:attrNameLst>
                                          </p:cBhvr>
                                          <p:tavLst>
                                            <p:tav tm="0">
                                              <p:val>
                                                <p:strVal val="1+#ppt_w/2"/>
                                              </p:val>
                                            </p:tav>
                                            <p:tav tm="100000">
                                              <p:val>
                                                <p:strVal val="#ppt_x"/>
                                              </p:val>
                                            </p:tav>
                                          </p:tavLst>
                                        </p:anim>
                                        <p:anim calcmode="lin" valueType="num" p14:bounceEnd="47368">
                                          <p:cBhvr additive="base">
                                            <p:cTn id="8" dur="1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47368">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7368">
                                          <p:cBhvr additive="base">
                                            <p:cTn id="11" dur="1500" fill="hold"/>
                                            <p:tgtEl>
                                              <p:spTgt spid="4"/>
                                            </p:tgtEl>
                                            <p:attrNameLst>
                                              <p:attrName>ppt_x</p:attrName>
                                            </p:attrNameLst>
                                          </p:cBhvr>
                                          <p:tavLst>
                                            <p:tav tm="0">
                                              <p:val>
                                                <p:strVal val="0-#ppt_w/2"/>
                                              </p:val>
                                            </p:tav>
                                            <p:tav tm="100000">
                                              <p:val>
                                                <p:strVal val="#ppt_x"/>
                                              </p:val>
                                            </p:tav>
                                          </p:tavLst>
                                        </p:anim>
                                        <p:anim calcmode="lin" valueType="num" p14:bounceEnd="47368">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50000">
                                          <p:cBhvr additive="base">
                                            <p:cTn id="15" dur="175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16" dur="175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16" presetClass="entr" presetSubtype="2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childTnLst>
                              </p:cTn>
                            </p:par>
                            <p:par>
                              <p:cTn id="21" fill="hold">
                                <p:stCondLst>
                                  <p:cond delay="225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20" grpId="0"/>
          <p:bldP spid="21"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500" fill="hold"/>
                                            <p:tgtEl>
                                              <p:spTgt spid="30"/>
                                            </p:tgtEl>
                                            <p:attrNameLst>
                                              <p:attrName>ppt_x</p:attrName>
                                            </p:attrNameLst>
                                          </p:cBhvr>
                                          <p:tavLst>
                                            <p:tav tm="0">
                                              <p:val>
                                                <p:strVal val="1+#ppt_w/2"/>
                                              </p:val>
                                            </p:tav>
                                            <p:tav tm="100000">
                                              <p:val>
                                                <p:strVal val="#ppt_x"/>
                                              </p:val>
                                            </p:tav>
                                          </p:tavLst>
                                        </p:anim>
                                        <p:anim calcmode="lin" valueType="num">
                                          <p:cBhvr additive="base">
                                            <p:cTn id="8" dur="1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0-#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750" fill="hold"/>
                                            <p:tgtEl>
                                              <p:spTgt spid="15"/>
                                            </p:tgtEl>
                                            <p:attrNameLst>
                                              <p:attrName>ppt_x</p:attrName>
                                            </p:attrNameLst>
                                          </p:cBhvr>
                                          <p:tavLst>
                                            <p:tav tm="0">
                                              <p:val>
                                                <p:strVal val="#ppt_x"/>
                                              </p:val>
                                            </p:tav>
                                            <p:tav tm="100000">
                                              <p:val>
                                                <p:strVal val="#ppt_x"/>
                                              </p:val>
                                            </p:tav>
                                          </p:tavLst>
                                        </p:anim>
                                        <p:anim calcmode="lin" valueType="num">
                                          <p:cBhvr additive="base">
                                            <p:cTn id="16" dur="175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16" presetClass="entr" presetSubtype="2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arn(inVertical)">
                                          <p:cBhvr>
                                            <p:cTn id="20" dur="500"/>
                                            <p:tgtEl>
                                              <p:spTgt spid="21"/>
                                            </p:tgtEl>
                                          </p:cBhvr>
                                        </p:animEffect>
                                      </p:childTnLst>
                                    </p:cTn>
                                  </p:par>
                                </p:childTnLst>
                              </p:cTn>
                            </p:par>
                            <p:par>
                              <p:cTn id="21" fill="hold">
                                <p:stCondLst>
                                  <p:cond delay="2250"/>
                                </p:stCondLst>
                                <p:childTnLst>
                                  <p:par>
                                    <p:cTn id="22" presetID="22" presetClass="entr" presetSubtype="2"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right)">
                                          <p:cBhvr>
                                            <p:cTn id="2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animBg="1"/>
          <p:bldP spid="20" grpId="0"/>
          <p:bldP spid="21" grpId="0"/>
          <p:bldP spid="30"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31"/>
          <p:cNvPicPr>
            <a:picLocks noGrp="1" noChangeAspect="1"/>
          </p:cNvPicPr>
          <p:nvPr>
            <p:ph type="pic" sz="quarter" idx="58"/>
          </p:nvPr>
        </p:nvPicPr>
        <p:blipFill>
          <a:blip r:embed="rId3"/>
          <a:srcRect t="11811" b="11811"/>
          <a:stretch>
            <a:fillRect/>
          </a:stretch>
        </p:blipFill>
        <p:spPr>
          <a:prstGeom prst="rect">
            <a:avLst/>
          </a:prstGeom>
        </p:spPr>
      </p:pic>
      <p:sp>
        <p:nvSpPr>
          <p:cNvPr id="19" name="矩形 18"/>
          <p:cNvSpPr/>
          <p:nvPr/>
        </p:nvSpPr>
        <p:spPr>
          <a:xfrm>
            <a:off x="823287" y="1689904"/>
            <a:ext cx="3179794" cy="3576577"/>
          </a:xfrm>
          <a:prstGeom prst="rect">
            <a:avLst/>
          </a:prstGeom>
          <a:solidFill>
            <a:srgbClr val="425363">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673601" y="2142319"/>
            <a:ext cx="1785104" cy="2947841"/>
          </a:xfrm>
          <a:prstGeom prst="rect">
            <a:avLst/>
          </a:prstGeom>
          <a:noFill/>
          <a:effectLst/>
        </p:spPr>
        <p:txBody>
          <a:bodyPr vert="eaVert" wrap="square" rtlCol="0">
            <a:spAutoFit/>
          </a:bodyPr>
          <a:lstStyle/>
          <a:p>
            <a:pPr>
              <a:lnSpc>
                <a:spcPct val="130000"/>
              </a:lnSpc>
            </a:pPr>
            <a:r>
              <a:rPr lang="zh-CN" altLang="en-US" sz="1600" spc="300" dirty="0">
                <a:solidFill>
                  <a:schemeClr val="bg1"/>
                </a:solidFill>
                <a:latin typeface="+mj-ea"/>
                <a:ea typeface="+mj-ea"/>
              </a:rPr>
              <a:t>有多少人为你</a:t>
            </a:r>
            <a:r>
              <a:rPr lang="zh-CN" altLang="en-US" sz="1600" spc="300" dirty="0" smtClean="0">
                <a:solidFill>
                  <a:schemeClr val="bg1"/>
                </a:solidFill>
                <a:latin typeface="+mj-ea"/>
                <a:ea typeface="+mj-ea"/>
              </a:rPr>
              <a:t>痴狂</a:t>
            </a:r>
            <a:r>
              <a:rPr lang="zh-CN" altLang="en-US" sz="1600" spc="300" dirty="0">
                <a:solidFill>
                  <a:schemeClr val="bg1"/>
                </a:solidFill>
                <a:latin typeface="+mj-ea"/>
                <a:ea typeface="+mj-ea"/>
              </a:rPr>
              <a:t>，</a:t>
            </a:r>
            <a:endParaRPr lang="en-US" altLang="zh-CN" sz="1600" spc="300" dirty="0" smtClean="0">
              <a:solidFill>
                <a:schemeClr val="bg1"/>
              </a:solidFill>
              <a:latin typeface="+mj-ea"/>
              <a:ea typeface="+mj-ea"/>
            </a:endParaRPr>
          </a:p>
          <a:p>
            <a:pPr>
              <a:lnSpc>
                <a:spcPct val="130000"/>
              </a:lnSpc>
            </a:pPr>
            <a:r>
              <a:rPr lang="zh-CN" altLang="en-US" sz="1600" spc="300" dirty="0" smtClean="0">
                <a:solidFill>
                  <a:schemeClr val="bg1"/>
                </a:solidFill>
                <a:latin typeface="+mj-ea"/>
                <a:ea typeface="+mj-ea"/>
              </a:rPr>
              <a:t>在</a:t>
            </a:r>
            <a:r>
              <a:rPr lang="zh-CN" altLang="en-US" sz="1600" spc="300" dirty="0">
                <a:solidFill>
                  <a:schemeClr val="bg1"/>
                </a:solidFill>
                <a:latin typeface="+mj-ea"/>
                <a:ea typeface="+mj-ea"/>
              </a:rPr>
              <a:t>城市的某个角落， </a:t>
            </a:r>
            <a:endParaRPr lang="en-US" altLang="zh-CN" sz="1600" spc="300" dirty="0" smtClean="0">
              <a:solidFill>
                <a:schemeClr val="bg1"/>
              </a:solidFill>
              <a:latin typeface="+mj-ea"/>
              <a:ea typeface="+mj-ea"/>
            </a:endParaRPr>
          </a:p>
          <a:p>
            <a:pPr>
              <a:lnSpc>
                <a:spcPct val="130000"/>
              </a:lnSpc>
            </a:pPr>
            <a:r>
              <a:rPr lang="zh-CN" altLang="en-US" sz="1600" spc="300" dirty="0" smtClean="0">
                <a:solidFill>
                  <a:schemeClr val="bg1"/>
                </a:solidFill>
                <a:latin typeface="+mj-ea"/>
                <a:ea typeface="+mj-ea"/>
              </a:rPr>
              <a:t>总会</a:t>
            </a:r>
            <a:r>
              <a:rPr lang="zh-CN" altLang="en-US" sz="1600" spc="300" dirty="0">
                <a:solidFill>
                  <a:schemeClr val="bg1"/>
                </a:solidFill>
                <a:latin typeface="+mj-ea"/>
                <a:ea typeface="+mj-ea"/>
              </a:rPr>
              <a:t>有如我般， </a:t>
            </a:r>
            <a:endParaRPr lang="en-US" altLang="zh-CN" sz="1600" spc="300" dirty="0" smtClean="0">
              <a:solidFill>
                <a:schemeClr val="bg1"/>
              </a:solidFill>
              <a:latin typeface="+mj-ea"/>
              <a:ea typeface="+mj-ea"/>
            </a:endParaRPr>
          </a:p>
          <a:p>
            <a:pPr>
              <a:lnSpc>
                <a:spcPct val="130000"/>
              </a:lnSpc>
            </a:pPr>
            <a:r>
              <a:rPr lang="zh-CN" altLang="en-US" sz="1600" spc="300" dirty="0" smtClean="0">
                <a:solidFill>
                  <a:schemeClr val="bg1"/>
                </a:solidFill>
                <a:latin typeface="+mj-ea"/>
                <a:ea typeface="+mj-ea"/>
              </a:rPr>
              <a:t>心灵</a:t>
            </a:r>
            <a:r>
              <a:rPr lang="zh-CN" altLang="en-US" sz="1600" spc="300" dirty="0">
                <a:solidFill>
                  <a:schemeClr val="bg1"/>
                </a:solidFill>
                <a:latin typeface="+mj-ea"/>
                <a:ea typeface="+mj-ea"/>
              </a:rPr>
              <a:t>的流浪者， </a:t>
            </a:r>
            <a:endParaRPr lang="en-US" altLang="zh-CN" sz="1600" spc="300" dirty="0" smtClean="0">
              <a:solidFill>
                <a:schemeClr val="bg1"/>
              </a:solidFill>
              <a:latin typeface="+mj-ea"/>
              <a:ea typeface="+mj-ea"/>
            </a:endParaRPr>
          </a:p>
          <a:p>
            <a:pPr>
              <a:lnSpc>
                <a:spcPct val="130000"/>
              </a:lnSpc>
            </a:pPr>
            <a:r>
              <a:rPr lang="zh-CN" altLang="en-US" sz="1600" spc="300" dirty="0" smtClean="0">
                <a:solidFill>
                  <a:schemeClr val="bg1"/>
                </a:solidFill>
                <a:latin typeface="+mj-ea"/>
                <a:ea typeface="+mj-ea"/>
              </a:rPr>
              <a:t>总</a:t>
            </a:r>
            <a:r>
              <a:rPr lang="zh-CN" altLang="en-US" sz="1600" spc="300" dirty="0">
                <a:solidFill>
                  <a:schemeClr val="bg1"/>
                </a:solidFill>
                <a:latin typeface="+mj-ea"/>
                <a:ea typeface="+mj-ea"/>
              </a:rPr>
              <a:t>在寻找失落的</a:t>
            </a:r>
            <a:r>
              <a:rPr lang="zh-CN" altLang="en-US" sz="1600" spc="300" dirty="0" smtClean="0">
                <a:solidFill>
                  <a:schemeClr val="bg1"/>
                </a:solidFill>
                <a:latin typeface="+mj-ea"/>
                <a:ea typeface="+mj-ea"/>
              </a:rPr>
              <a:t>家园 </a:t>
            </a:r>
            <a:r>
              <a:rPr lang="en-US" altLang="zh-CN" sz="1600" spc="300" dirty="0" smtClean="0">
                <a:solidFill>
                  <a:schemeClr val="bg1"/>
                </a:solidFill>
                <a:latin typeface="+mj-ea"/>
                <a:ea typeface="+mj-ea"/>
              </a:rPr>
              <a:t>……</a:t>
            </a:r>
            <a:endParaRPr lang="en-US" altLang="zh-CN" sz="1600" spc="300" dirty="0">
              <a:solidFill>
                <a:schemeClr val="bg1"/>
              </a:solidFill>
              <a:latin typeface="+mj-ea"/>
              <a:ea typeface="+mj-ea"/>
            </a:endParaRPr>
          </a:p>
        </p:txBody>
      </p:sp>
      <p:sp>
        <p:nvSpPr>
          <p:cNvPr id="25" name="矩形 24"/>
          <p:cNvSpPr/>
          <p:nvPr/>
        </p:nvSpPr>
        <p:spPr>
          <a:xfrm>
            <a:off x="625033" y="1493134"/>
            <a:ext cx="10995949" cy="4004840"/>
          </a:xfrm>
          <a:prstGeom prst="rect">
            <a:avLst/>
          </a:prstGeom>
          <a:noFill/>
          <a:ln>
            <a:solidFill>
              <a:srgbClr val="9AAC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Tree>
    <p:extLst>
      <p:ext uri="{BB962C8B-B14F-4D97-AF65-F5344CB8AC3E}">
        <p14:creationId xmlns:p14="http://schemas.microsoft.com/office/powerpoint/2010/main" val="2781809625"/>
      </p:ext>
    </p:extLst>
  </p:cSld>
  <p:clrMapOvr>
    <a:masterClrMapping/>
  </p:clrMapOvr>
  <p:transition spd="slow" advTm="1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1500"/>
                                        <p:tgtEl>
                                          <p:spTgt spid="25"/>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par>
                                <p:cTn id="12" presetID="56" presetClass="entr" presetSubtype="0" fill="hold" grpId="0" nodeType="withEffect">
                                  <p:stCondLst>
                                    <p:cond delay="25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2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171E28"/>
        </a:solidFill>
        <a:effectLst/>
      </p:bgPr>
    </p:bg>
    <p:spTree>
      <p:nvGrpSpPr>
        <p:cNvPr id="1" name=""/>
        <p:cNvGrpSpPr/>
        <p:nvPr/>
      </p:nvGrpSpPr>
      <p:grpSpPr>
        <a:xfrm>
          <a:off x="0" y="0"/>
          <a:ext cx="0" cy="0"/>
          <a:chOff x="0" y="0"/>
          <a:chExt cx="0" cy="0"/>
        </a:xfrm>
      </p:grpSpPr>
      <p:grpSp>
        <p:nvGrpSpPr>
          <p:cNvPr id="2" name="组合 1"/>
          <p:cNvGrpSpPr/>
          <p:nvPr/>
        </p:nvGrpSpPr>
        <p:grpSpPr>
          <a:xfrm>
            <a:off x="115746" y="1181981"/>
            <a:ext cx="12076253" cy="2927488"/>
            <a:chOff x="-86442" y="4986005"/>
            <a:chExt cx="2975676" cy="968614"/>
          </a:xfrm>
        </p:grpSpPr>
        <p:sp>
          <p:nvSpPr>
            <p:cNvPr id="13" name="任意多边形 12"/>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2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28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任意多边形 15"/>
          <p:cNvSpPr/>
          <p:nvPr/>
        </p:nvSpPr>
        <p:spPr>
          <a:xfrm flipH="1">
            <a:off x="499828" y="3355064"/>
            <a:ext cx="11595715" cy="1508811"/>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768" h="1439618">
                <a:moveTo>
                  <a:pt x="0" y="1439618"/>
                </a:moveTo>
                <a:cubicBezTo>
                  <a:pt x="193524" y="1011446"/>
                  <a:pt x="387048" y="583275"/>
                  <a:pt x="653143" y="554247"/>
                </a:cubicBezTo>
                <a:cubicBezTo>
                  <a:pt x="919238" y="525218"/>
                  <a:pt x="1357086" y="1357371"/>
                  <a:pt x="1596572" y="1265447"/>
                </a:cubicBezTo>
                <a:cubicBezTo>
                  <a:pt x="1836058" y="1173523"/>
                  <a:pt x="1809449" y="60761"/>
                  <a:pt x="2090058" y="2704"/>
                </a:cubicBezTo>
                <a:cubicBezTo>
                  <a:pt x="2370667" y="-55353"/>
                  <a:pt x="2885924" y="839695"/>
                  <a:pt x="3280229" y="917104"/>
                </a:cubicBezTo>
                <a:cubicBezTo>
                  <a:pt x="3674534" y="994513"/>
                  <a:pt x="4175277" y="474418"/>
                  <a:pt x="4455886" y="467161"/>
                </a:cubicBezTo>
                <a:cubicBezTo>
                  <a:pt x="4736495" y="459904"/>
                  <a:pt x="4879219" y="788894"/>
                  <a:pt x="4963886" y="873561"/>
                </a:cubicBezTo>
                <a:cubicBezTo>
                  <a:pt x="5048553" y="958228"/>
                  <a:pt x="5006219" y="966694"/>
                  <a:pt x="4963886" y="975161"/>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304546" y="4747072"/>
            <a:ext cx="13768071" cy="2289886"/>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5000">
                <a:srgbClr val="171E28">
                  <a:alpha val="0"/>
                </a:srgbClr>
              </a:gs>
              <a:gs pos="0">
                <a:srgbClr val="4A6182">
                  <a:alpha val="3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8488153" y="1307028"/>
            <a:ext cx="1846659" cy="2316898"/>
          </a:xfrm>
          <a:prstGeom prst="rect">
            <a:avLst/>
          </a:prstGeom>
          <a:noFill/>
        </p:spPr>
        <p:txBody>
          <a:bodyPr vert="eaVert" wrap="square" rtlCol="0">
            <a:spAutoFit/>
          </a:bodyPr>
          <a:lstStyle/>
          <a:p>
            <a:pPr algn="r">
              <a:lnSpc>
                <a:spcPct val="150000"/>
              </a:lnSpc>
            </a:pPr>
            <a:r>
              <a:rPr lang="zh-CN" altLang="en-US" sz="3600" dirty="0" smtClean="0">
                <a:solidFill>
                  <a:srgbClr val="FFC88C"/>
                </a:solidFill>
                <a:effectLst>
                  <a:glow rad="101600">
                    <a:srgbClr val="2A374A">
                      <a:alpha val="40000"/>
                    </a:srgbClr>
                  </a:glow>
                </a:effectLst>
                <a:latin typeface="+mj-ea"/>
                <a:ea typeface="+mj-ea"/>
              </a:rPr>
              <a:t>西 江 月 </a:t>
            </a:r>
            <a:r>
              <a:rPr lang="en-US" altLang="zh-CN" sz="3600" dirty="0" smtClean="0">
                <a:solidFill>
                  <a:srgbClr val="FFC88C"/>
                </a:solidFill>
                <a:effectLst>
                  <a:glow rad="101600">
                    <a:srgbClr val="2A374A">
                      <a:alpha val="40000"/>
                    </a:srgbClr>
                  </a:glow>
                </a:effectLst>
                <a:latin typeface="+mj-ea"/>
                <a:ea typeface="+mj-ea"/>
              </a:rPr>
              <a:t>.</a:t>
            </a:r>
          </a:p>
          <a:p>
            <a:pPr algn="r">
              <a:lnSpc>
                <a:spcPct val="150000"/>
              </a:lnSpc>
            </a:pPr>
            <a:r>
              <a:rPr lang="zh-CN" altLang="en-US" sz="3600" dirty="0" smtClean="0">
                <a:solidFill>
                  <a:srgbClr val="FFC88C"/>
                </a:solidFill>
                <a:effectLst>
                  <a:glow rad="101600">
                    <a:srgbClr val="2A374A">
                      <a:alpha val="40000"/>
                    </a:srgbClr>
                  </a:glow>
                </a:effectLst>
                <a:latin typeface="+mj-ea"/>
                <a:ea typeface="+mj-ea"/>
              </a:rPr>
              <a:t>闭 幕</a:t>
            </a:r>
            <a:endParaRPr lang="zh-CN" altLang="en-US" sz="3600" dirty="0">
              <a:solidFill>
                <a:srgbClr val="FFC88C"/>
              </a:solidFill>
              <a:effectLst>
                <a:glow rad="101600">
                  <a:srgbClr val="2A374A">
                    <a:alpha val="40000"/>
                  </a:srgbClr>
                </a:glow>
              </a:effectLst>
              <a:latin typeface="+mj-ea"/>
              <a:ea typeface="+mj-ea"/>
            </a:endParaRPr>
          </a:p>
        </p:txBody>
      </p:sp>
    </p:spTree>
    <p:extLst>
      <p:ext uri="{BB962C8B-B14F-4D97-AF65-F5344CB8AC3E}">
        <p14:creationId xmlns:p14="http://schemas.microsoft.com/office/powerpoint/2010/main" val="3055407505"/>
      </p:ext>
    </p:extLst>
  </p:cSld>
  <p:clrMapOvr>
    <a:masterClrMapping/>
  </p:clrMapOvr>
  <mc:AlternateContent xmlns:mc="http://schemas.openxmlformats.org/markup-compatibility/2006" xmlns:p14="http://schemas.microsoft.com/office/powerpoint/2010/main">
    <mc:Choice Requires="p14">
      <p:transition spd="slow" p14:dur="1400" advTm="4000">
        <p14:rippl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71E28"/>
        </a:solidFill>
        <a:effectLst/>
      </p:bgPr>
    </p:bg>
    <p:spTree>
      <p:nvGrpSpPr>
        <p:cNvPr id="1" name=""/>
        <p:cNvGrpSpPr/>
        <p:nvPr/>
      </p:nvGrpSpPr>
      <p:grpSpPr>
        <a:xfrm>
          <a:off x="0" y="0"/>
          <a:ext cx="0" cy="0"/>
          <a:chOff x="0" y="0"/>
          <a:chExt cx="0" cy="0"/>
        </a:xfrm>
      </p:grpSpPr>
      <p:sp>
        <p:nvSpPr>
          <p:cNvPr id="26" name="矩形 25"/>
          <p:cNvSpPr/>
          <p:nvPr/>
        </p:nvSpPr>
        <p:spPr>
          <a:xfrm>
            <a:off x="587478" y="398206"/>
            <a:ext cx="11017045" cy="3013199"/>
          </a:xfrm>
          <a:prstGeom prst="rect">
            <a:avLst/>
          </a:prstGeom>
          <a:solidFill>
            <a:srgbClr val="9A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511792" y="0"/>
            <a:ext cx="852862" cy="4243440"/>
            <a:chOff x="2297612" y="269609"/>
            <a:chExt cx="838952" cy="4174230"/>
          </a:xfrm>
        </p:grpSpPr>
        <p:sp>
          <p:nvSpPr>
            <p:cNvPr id="44" name="文本框 43"/>
            <p:cNvSpPr txBox="1"/>
            <p:nvPr/>
          </p:nvSpPr>
          <p:spPr>
            <a:xfrm>
              <a:off x="2452523" y="3766578"/>
              <a:ext cx="532204" cy="520615"/>
            </a:xfrm>
            <a:prstGeom prst="rect">
              <a:avLst/>
            </a:prstGeom>
            <a:noFill/>
            <a:effectLst>
              <a:glow rad="1282700">
                <a:schemeClr val="tx1"/>
              </a:glow>
              <a:outerShdw blurRad="50800" dist="38100" dir="8100000" algn="tr" rotWithShape="0">
                <a:prstClr val="black">
                  <a:alpha val="40000"/>
                </a:prstClr>
              </a:outerShdw>
            </a:effectLst>
          </p:spPr>
          <p:txBody>
            <a:bodyPr wrap="square" rtlCol="0">
              <a:spAutoFit/>
            </a:bodyPr>
            <a:lstStyle/>
            <a:p>
              <a:pPr algn="ctr" latinLnBrk="1">
                <a:lnSpc>
                  <a:spcPct val="130000"/>
                </a:lnSpc>
              </a:pPr>
              <a:r>
                <a:rPr lang="zh-CN" altLang="en-US" sz="2400" dirty="0" smtClean="0">
                  <a:solidFill>
                    <a:schemeClr val="bg1">
                      <a:lumMod val="95000"/>
                    </a:schemeClr>
                  </a:solidFill>
                  <a:latin typeface="+mj-ea"/>
                  <a:ea typeface="+mj-ea"/>
                </a:rPr>
                <a:t>壹</a:t>
              </a:r>
              <a:endParaRPr lang="zh-CN" altLang="en-US" sz="2400" dirty="0">
                <a:solidFill>
                  <a:schemeClr val="bg1">
                    <a:lumMod val="95000"/>
                  </a:schemeClr>
                </a:solidFill>
                <a:latin typeface="+mj-ea"/>
                <a:ea typeface="+mj-ea"/>
              </a:endParaRPr>
            </a:p>
          </p:txBody>
        </p:sp>
        <p:sp>
          <p:nvSpPr>
            <p:cNvPr id="45" name="矩形 44"/>
            <p:cNvSpPr/>
            <p:nvPr/>
          </p:nvSpPr>
          <p:spPr>
            <a:xfrm>
              <a:off x="2297612" y="269609"/>
              <a:ext cx="838952" cy="4174230"/>
            </a:xfrm>
            <a:prstGeom prst="rect">
              <a:avLst/>
            </a:prstGeom>
            <a:noFill/>
            <a:ln>
              <a:solidFill>
                <a:schemeClr val="tx1">
                  <a:lumMod val="25000"/>
                  <a:lumOff val="75000"/>
                  <a:alpha val="73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矩形 5"/>
          <p:cNvSpPr/>
          <p:nvPr/>
        </p:nvSpPr>
        <p:spPr>
          <a:xfrm>
            <a:off x="587478" y="398206"/>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rot="16200000" flipV="1">
            <a:off x="6071042" y="725042"/>
            <a:ext cx="61916" cy="12204000"/>
            <a:chOff x="766762" y="710461"/>
            <a:chExt cx="61915" cy="220608"/>
          </a:xfrm>
          <a:solidFill>
            <a:srgbClr val="2A374A"/>
          </a:solidFill>
        </p:grpSpPr>
        <p:sp>
          <p:nvSpPr>
            <p:cNvPr id="38" name="矩形 37"/>
            <p:cNvSpPr/>
            <p:nvPr/>
          </p:nvSpPr>
          <p:spPr>
            <a:xfrm>
              <a:off x="766762" y="710462"/>
              <a:ext cx="36000" cy="22060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rot="16200000" flipH="1" flipV="1">
              <a:off x="718373" y="820765"/>
              <a:ext cx="220608" cy="0"/>
            </a:xfrm>
            <a:prstGeom prst="line">
              <a:avLst/>
            </a:prstGeom>
            <a:grpFill/>
            <a:ln w="9525">
              <a:solidFill>
                <a:srgbClr val="171E28"/>
              </a:solidFill>
            </a:ln>
          </p:spPr>
          <p:style>
            <a:lnRef idx="1">
              <a:schemeClr val="accent1"/>
            </a:lnRef>
            <a:fillRef idx="0">
              <a:schemeClr val="accent1"/>
            </a:fillRef>
            <a:effectRef idx="0">
              <a:schemeClr val="accent1"/>
            </a:effectRef>
            <a:fontRef idx="minor">
              <a:schemeClr val="tx1"/>
            </a:fontRef>
          </p:style>
        </p:cxnSp>
      </p:grpSp>
      <p:sp>
        <p:nvSpPr>
          <p:cNvPr id="21" name="矩形 20"/>
          <p:cNvSpPr/>
          <p:nvPr/>
        </p:nvSpPr>
        <p:spPr>
          <a:xfrm>
            <a:off x="587478" y="395258"/>
            <a:ext cx="11017045" cy="301320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633170" y="4580585"/>
            <a:ext cx="582713" cy="1324413"/>
            <a:chOff x="1497367" y="1682569"/>
            <a:chExt cx="582713" cy="1324413"/>
          </a:xfrm>
          <a:solidFill>
            <a:schemeClr val="bg1"/>
          </a:solidFill>
        </p:grpSpPr>
        <p:sp>
          <p:nvSpPr>
            <p:cNvPr id="47" name="文本框 46"/>
            <p:cNvSpPr txBox="1"/>
            <p:nvPr/>
          </p:nvSpPr>
          <p:spPr>
            <a:xfrm>
              <a:off x="1516488" y="1783023"/>
              <a:ext cx="553998" cy="1018498"/>
            </a:xfrm>
            <a:prstGeom prst="rect">
              <a:avLst/>
            </a:prstGeom>
            <a:noFill/>
          </p:spPr>
          <p:txBody>
            <a:bodyPr vert="eaVert" wrap="square" rtlCol="0">
              <a:spAutoFit/>
            </a:bodyPr>
            <a:lstStyle/>
            <a:p>
              <a:pPr algn="r"/>
              <a:r>
                <a:rPr lang="zh-CN" altLang="en-US" sz="2400" b="1" spc="600" dirty="0" smtClean="0">
                  <a:solidFill>
                    <a:srgbClr val="9AACC6"/>
                  </a:solidFill>
                  <a:latin typeface="+mj-ea"/>
                  <a:ea typeface="+mj-ea"/>
                </a:rPr>
                <a:t>邵峰</a:t>
              </a:r>
              <a:endParaRPr lang="zh-CN" altLang="en-US" sz="2400" b="1" spc="600" dirty="0">
                <a:solidFill>
                  <a:srgbClr val="9AACC6"/>
                </a:solidFill>
                <a:effectLst/>
                <a:latin typeface="+mj-ea"/>
                <a:ea typeface="+mj-ea"/>
              </a:endParaRPr>
            </a:p>
          </p:txBody>
        </p:sp>
        <p:cxnSp>
          <p:nvCxnSpPr>
            <p:cNvPr id="48" name="直接连接符 47"/>
            <p:cNvCxnSpPr/>
            <p:nvPr/>
          </p:nvCxnSpPr>
          <p:spPr>
            <a:xfrm>
              <a:off x="1497367" y="3006982"/>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1524761" y="1682569"/>
              <a:ext cx="555319" cy="0"/>
            </a:xfrm>
            <a:prstGeom prst="line">
              <a:avLst/>
            </a:prstGeom>
            <a:grpFill/>
            <a:ln w="63500" cmpd="thinThick">
              <a:solidFill>
                <a:srgbClr val="9AACC6"/>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894254" y="3958612"/>
            <a:ext cx="10915455" cy="2284370"/>
            <a:chOff x="-86442" y="4986005"/>
            <a:chExt cx="2975676" cy="968614"/>
          </a:xfrm>
        </p:grpSpPr>
        <p:sp>
          <p:nvSpPr>
            <p:cNvPr id="16" name="任意多边形 15"/>
            <p:cNvSpPr/>
            <p:nvPr/>
          </p:nvSpPr>
          <p:spPr>
            <a:xfrm>
              <a:off x="-86442" y="4986005"/>
              <a:ext cx="2471233" cy="755068"/>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1045175" y="5391180"/>
              <a:ext cx="1844059" cy="563439"/>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72000">
                  <a:srgbClr val="171E28">
                    <a:alpha val="0"/>
                  </a:srgbClr>
                </a:gs>
                <a:gs pos="0">
                  <a:srgbClr val="4A6182">
                    <a:alpha val="43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任意多边形 17"/>
          <p:cNvSpPr/>
          <p:nvPr/>
        </p:nvSpPr>
        <p:spPr>
          <a:xfrm>
            <a:off x="-2414764" y="4916546"/>
            <a:ext cx="8488153" cy="1760275"/>
          </a:xfrm>
          <a:custGeom>
            <a:avLst/>
            <a:gdLst>
              <a:gd name="connsiteX0" fmla="*/ 3895926 w 3907971"/>
              <a:gd name="connsiteY0" fmla="*/ 1142557 h 1194053"/>
              <a:gd name="connsiteX1" fmla="*/ 3907971 w 3907971"/>
              <a:gd name="connsiteY1" fmla="*/ 1142678 h 1194053"/>
              <a:gd name="connsiteX2" fmla="*/ 3907971 w 3907971"/>
              <a:gd name="connsiteY2" fmla="*/ 1194053 h 1194053"/>
              <a:gd name="connsiteX3" fmla="*/ 3907971 w 3907971"/>
              <a:gd name="connsiteY3" fmla="*/ 1194051 h 1194053"/>
              <a:gd name="connsiteX4" fmla="*/ 3903237 w 3907971"/>
              <a:gd name="connsiteY4" fmla="*/ 1164852 h 1194053"/>
              <a:gd name="connsiteX5" fmla="*/ 3033485 w 3907971"/>
              <a:gd name="connsiteY5" fmla="*/ 250 h 1194053"/>
              <a:gd name="connsiteX6" fmla="*/ 3817257 w 3907971"/>
              <a:gd name="connsiteY6" fmla="*/ 1001736 h 1194053"/>
              <a:gd name="connsiteX7" fmla="*/ 3890055 w 3907971"/>
              <a:gd name="connsiteY7" fmla="*/ 1124654 h 1194053"/>
              <a:gd name="connsiteX8" fmla="*/ 3895926 w 3907971"/>
              <a:gd name="connsiteY8" fmla="*/ 1142557 h 1194053"/>
              <a:gd name="connsiteX9" fmla="*/ 0 w 3907971"/>
              <a:gd name="connsiteY9" fmla="*/ 1103336 h 1194053"/>
              <a:gd name="connsiteX10" fmla="*/ 1233714 w 3907971"/>
              <a:gd name="connsiteY10" fmla="*/ 421164 h 1194053"/>
              <a:gd name="connsiteX11" fmla="*/ 1828800 w 3907971"/>
              <a:gd name="connsiteY11" fmla="*/ 900136 h 1194053"/>
              <a:gd name="connsiteX12" fmla="*/ 3033485 w 3907971"/>
              <a:gd name="connsiteY12" fmla="*/ 250 h 1194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7971" h="1194053">
                <a:moveTo>
                  <a:pt x="3895926" y="1142557"/>
                </a:moveTo>
                <a:lnTo>
                  <a:pt x="3907971" y="1142678"/>
                </a:lnTo>
                <a:lnTo>
                  <a:pt x="3907971" y="1194053"/>
                </a:lnTo>
                <a:lnTo>
                  <a:pt x="3907971" y="1194051"/>
                </a:lnTo>
                <a:cubicBezTo>
                  <a:pt x="3907215" y="1185886"/>
                  <a:pt x="3905930" y="1176286"/>
                  <a:pt x="3903237" y="1164852"/>
                </a:cubicBezTo>
                <a:close/>
                <a:moveTo>
                  <a:pt x="3033485" y="250"/>
                </a:moveTo>
                <a:cubicBezTo>
                  <a:pt x="3364894" y="17183"/>
                  <a:pt x="3664857" y="793698"/>
                  <a:pt x="3817257" y="1001736"/>
                </a:cubicBezTo>
                <a:cubicBezTo>
                  <a:pt x="3855357" y="1053746"/>
                  <a:pt x="3877280" y="1093660"/>
                  <a:pt x="3890055" y="1124654"/>
                </a:cubicBezTo>
                <a:lnTo>
                  <a:pt x="3895926" y="1142557"/>
                </a:lnTo>
                <a:lnTo>
                  <a:pt x="0" y="1103336"/>
                </a:lnTo>
                <a:cubicBezTo>
                  <a:pt x="464457" y="779183"/>
                  <a:pt x="928914" y="455031"/>
                  <a:pt x="1233714" y="421164"/>
                </a:cubicBezTo>
                <a:cubicBezTo>
                  <a:pt x="1538514" y="387297"/>
                  <a:pt x="1528838" y="970288"/>
                  <a:pt x="1828800" y="900136"/>
                </a:cubicBezTo>
                <a:cubicBezTo>
                  <a:pt x="2128762" y="829984"/>
                  <a:pt x="2702076" y="-16683"/>
                  <a:pt x="3033485" y="250"/>
                </a:cubicBezTo>
                <a:close/>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flipH="1">
            <a:off x="150046" y="6188652"/>
            <a:ext cx="9496714" cy="786598"/>
          </a:xfrm>
          <a:custGeom>
            <a:avLst/>
            <a:gdLst>
              <a:gd name="connsiteX0" fmla="*/ 0 w 5012768"/>
              <a:gd name="connsiteY0" fmla="*/ 1439618 h 1439618"/>
              <a:gd name="connsiteX1" fmla="*/ 653143 w 5012768"/>
              <a:gd name="connsiteY1" fmla="*/ 554247 h 1439618"/>
              <a:gd name="connsiteX2" fmla="*/ 1596572 w 5012768"/>
              <a:gd name="connsiteY2" fmla="*/ 1265447 h 1439618"/>
              <a:gd name="connsiteX3" fmla="*/ 2090058 w 5012768"/>
              <a:gd name="connsiteY3" fmla="*/ 2704 h 1439618"/>
              <a:gd name="connsiteX4" fmla="*/ 3280229 w 5012768"/>
              <a:gd name="connsiteY4" fmla="*/ 917104 h 1439618"/>
              <a:gd name="connsiteX5" fmla="*/ 4455886 w 5012768"/>
              <a:gd name="connsiteY5" fmla="*/ 467161 h 1439618"/>
              <a:gd name="connsiteX6" fmla="*/ 4963886 w 5012768"/>
              <a:gd name="connsiteY6" fmla="*/ 873561 h 1439618"/>
              <a:gd name="connsiteX7" fmla="*/ 4963886 w 5012768"/>
              <a:gd name="connsiteY7" fmla="*/ 975161 h 1439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12768" h="1439618">
                <a:moveTo>
                  <a:pt x="0" y="1439618"/>
                </a:moveTo>
                <a:cubicBezTo>
                  <a:pt x="193524" y="1011446"/>
                  <a:pt x="387048" y="583275"/>
                  <a:pt x="653143" y="554247"/>
                </a:cubicBezTo>
                <a:cubicBezTo>
                  <a:pt x="919238" y="525218"/>
                  <a:pt x="1357086" y="1357371"/>
                  <a:pt x="1596572" y="1265447"/>
                </a:cubicBezTo>
                <a:cubicBezTo>
                  <a:pt x="1836058" y="1173523"/>
                  <a:pt x="1809449" y="60761"/>
                  <a:pt x="2090058" y="2704"/>
                </a:cubicBezTo>
                <a:cubicBezTo>
                  <a:pt x="2370667" y="-55353"/>
                  <a:pt x="2885924" y="839695"/>
                  <a:pt x="3280229" y="917104"/>
                </a:cubicBezTo>
                <a:cubicBezTo>
                  <a:pt x="3674534" y="994513"/>
                  <a:pt x="4175277" y="474418"/>
                  <a:pt x="4455886" y="467161"/>
                </a:cubicBezTo>
                <a:cubicBezTo>
                  <a:pt x="4736495" y="459904"/>
                  <a:pt x="4879219" y="788894"/>
                  <a:pt x="4963886" y="873561"/>
                </a:cubicBezTo>
                <a:cubicBezTo>
                  <a:pt x="5048553" y="958228"/>
                  <a:pt x="5006219" y="966694"/>
                  <a:pt x="4963886" y="975161"/>
                </a:cubicBezTo>
              </a:path>
            </a:pathLst>
          </a:custGeom>
          <a:gradFill flip="none" rotWithShape="1">
            <a:gsLst>
              <a:gs pos="85000">
                <a:srgbClr val="171E28">
                  <a:alpha val="0"/>
                </a:srgbClr>
              </a:gs>
              <a:gs pos="0">
                <a:srgbClr val="4A6182">
                  <a:alpha val="59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443" b="18443"/>
          <a:stretch>
            <a:fillRect/>
          </a:stretch>
        </p:blipFill>
        <p:spPr/>
      </p:pic>
    </p:spTree>
    <p:extLst>
      <p:ext uri="{BB962C8B-B14F-4D97-AF65-F5344CB8AC3E}">
        <p14:creationId xmlns:p14="http://schemas.microsoft.com/office/powerpoint/2010/main" val="1598853884"/>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1"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42" presetClass="path" presetSubtype="0" accel="56000" decel="31000" fill="hold" grpId="0" nodeType="withEffect">
                                  <p:stCondLst>
                                    <p:cond delay="0"/>
                                  </p:stCondLst>
                                  <p:childTnLst>
                                    <p:animMotion origin="layout" path="M 2.77556E-17 1.11111E-6 L -0.08099 0.20255 " pathEditMode="relative" rAng="0" ptsTypes="AA">
                                      <p:cBhvr>
                                        <p:cTn id="11" dur="4000" spd="-100000" fill="hold"/>
                                        <p:tgtEl>
                                          <p:spTgt spid="18"/>
                                        </p:tgtEl>
                                        <p:attrNameLst>
                                          <p:attrName>ppt_x</p:attrName>
                                          <p:attrName>ppt_y</p:attrName>
                                        </p:attrNameLst>
                                      </p:cBhvr>
                                      <p:rCtr x="-4049" y="10116"/>
                                    </p:animMotion>
                                  </p:childTnLst>
                                </p:cTn>
                              </p:par>
                              <p:par>
                                <p:cTn id="12" presetID="53" presetClass="entr" presetSubtype="16"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par>
                                <p:cTn id="17" presetID="42" presetClass="path" presetSubtype="0" accel="67000" decel="33000" fill="hold" nodeType="withEffect">
                                  <p:stCondLst>
                                    <p:cond delay="500"/>
                                  </p:stCondLst>
                                  <p:childTnLst>
                                    <p:animMotion origin="layout" path="M 2.29167E-6 3.7037E-6 L 0.26784 -0.1551 " pathEditMode="relative" rAng="0" ptsTypes="AA">
                                      <p:cBhvr>
                                        <p:cTn id="18" dur="4000" spd="-100000" fill="hold"/>
                                        <p:tgtEl>
                                          <p:spTgt spid="15"/>
                                        </p:tgtEl>
                                        <p:attrNameLst>
                                          <p:attrName>ppt_x</p:attrName>
                                          <p:attrName>ppt_y</p:attrName>
                                        </p:attrNameLst>
                                      </p:cBhvr>
                                      <p:rCtr x="13385" y="-7755"/>
                                    </p:animMotion>
                                  </p:childTnLst>
                                </p:cTn>
                              </p:par>
                              <p:par>
                                <p:cTn id="19" presetID="53" presetClass="entr" presetSubtype="16"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42" presetClass="path" presetSubtype="0" accel="60000" decel="40000" fill="hold" grpId="1" nodeType="withEffect">
                                  <p:stCondLst>
                                    <p:cond delay="1000"/>
                                  </p:stCondLst>
                                  <p:childTnLst>
                                    <p:animMotion origin="layout" path="M -2.91667E-6 -2.22222E-6 L 0.24675 0.12361 " pathEditMode="relative" rAng="0" ptsTypes="AA">
                                      <p:cBhvr>
                                        <p:cTn id="25" dur="4000" spd="-100000" fill="hold"/>
                                        <p:tgtEl>
                                          <p:spTgt spid="19"/>
                                        </p:tgtEl>
                                        <p:attrNameLst>
                                          <p:attrName>ppt_x</p:attrName>
                                          <p:attrName>ppt_y</p:attrName>
                                        </p:attrNameLst>
                                      </p:cBhvr>
                                      <p:rCtr x="12331" y="6181"/>
                                    </p:animMotion>
                                  </p:childTnLst>
                                </p:cTn>
                              </p:par>
                              <p:par>
                                <p:cTn id="26" presetID="42" presetClass="path" presetSubtype="0" accel="50000" decel="50000" fill="hold" grpId="0" nodeType="withEffect">
                                  <p:stCondLst>
                                    <p:cond delay="1250"/>
                                  </p:stCondLst>
                                  <p:childTnLst>
                                    <p:animMotion origin="layout" path="M 0 2.22222E-6 L 0 0.41944 " pathEditMode="relative" rAng="0" ptsTypes="AA">
                                      <p:cBhvr>
                                        <p:cTn id="27" dur="2000" fill="hold"/>
                                        <p:tgtEl>
                                          <p:spTgt spid="26"/>
                                        </p:tgtEl>
                                        <p:attrNameLst>
                                          <p:attrName>ppt_x</p:attrName>
                                          <p:attrName>ppt_y</p:attrName>
                                        </p:attrNameLst>
                                      </p:cBhvr>
                                      <p:rCtr x="0" y="20972"/>
                                    </p:animMotion>
                                  </p:childTnLst>
                                </p:cTn>
                              </p:par>
                              <p:par>
                                <p:cTn id="28" presetID="42" presetClass="path" presetSubtype="0" accel="50000" decel="50000" fill="hold" grpId="0" nodeType="withEffect">
                                  <p:stCondLst>
                                    <p:cond delay="4000"/>
                                  </p:stCondLst>
                                  <p:childTnLst>
                                    <p:animMotion origin="layout" path="M 0 2.22222E-6 L 0 0.41944 " pathEditMode="relative" rAng="0" ptsTypes="AA">
                                      <p:cBhvr>
                                        <p:cTn id="29" dur="2000" fill="hold"/>
                                        <p:tgtEl>
                                          <p:spTgt spid="6"/>
                                        </p:tgtEl>
                                        <p:attrNameLst>
                                          <p:attrName>ppt_x</p:attrName>
                                          <p:attrName>ppt_y</p:attrName>
                                        </p:attrNameLst>
                                      </p:cBhvr>
                                      <p:rCtr x="0" y="20972"/>
                                    </p:animMotion>
                                  </p:childTnLst>
                                </p:cTn>
                              </p:par>
                              <p:par>
                                <p:cTn id="30" presetID="10" presetClass="entr" presetSubtype="0" fill="hold" nodeType="withEffect">
                                  <p:stCondLst>
                                    <p:cond delay="200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250"/>
                                        <p:tgtEl>
                                          <p:spTgt spid="42"/>
                                        </p:tgtEl>
                                      </p:cBhvr>
                                    </p:animEffect>
                                  </p:childTnLst>
                                </p:cTn>
                              </p:par>
                              <p:par>
                                <p:cTn id="33" presetID="10" presetClass="entr" presetSubtype="0" fill="hold" nodeType="withEffect">
                                  <p:stCondLst>
                                    <p:cond delay="425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6" grpId="0" animBg="1"/>
      <p:bldP spid="18" grpId="0" animBg="1"/>
      <p:bldP spid="18" grpId="1" animBg="1"/>
      <p:bldP spid="19" grpId="0" animBg="1"/>
      <p:bldP spid="1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矩形 73"/>
          <p:cNvSpPr/>
          <p:nvPr/>
        </p:nvSpPr>
        <p:spPr>
          <a:xfrm>
            <a:off x="1099596" y="4538588"/>
            <a:ext cx="9491240" cy="2330337"/>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111171" y="-13857"/>
            <a:ext cx="9491240" cy="2330337"/>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1932361" y="3555843"/>
            <a:ext cx="2114802" cy="646331"/>
          </a:xfrm>
          <a:prstGeom prst="rect">
            <a:avLst/>
          </a:prstGeom>
          <a:noFill/>
        </p:spPr>
        <p:txBody>
          <a:bodyPr wrap="square" rtlCol="0" anchor="ctr" anchorCtr="0">
            <a:spAutoFit/>
          </a:bodyPr>
          <a:lstStyle/>
          <a:p>
            <a:pPr algn="ctr"/>
            <a:r>
              <a:rPr lang="en-US" sz="1200" dirty="0" smtClean="0">
                <a:solidFill>
                  <a:schemeClr val="tx1">
                    <a:lumMod val="90000"/>
                    <a:lumOff val="10000"/>
                  </a:schemeClr>
                </a:solidFill>
                <a:latin typeface="Montserrat" charset="0"/>
                <a:ea typeface="Montserrat" charset="0"/>
                <a:cs typeface="Montserrat" charset="0"/>
              </a:rPr>
              <a:t>I only discovered the truth on the first day I was able to get up．</a:t>
            </a:r>
            <a:endParaRPr lang="en-US" sz="1200" dirty="0">
              <a:solidFill>
                <a:schemeClr val="tx1">
                  <a:lumMod val="90000"/>
                  <a:lumOff val="10000"/>
                </a:schemeClr>
              </a:solidFill>
              <a:latin typeface="Montserrat" charset="0"/>
              <a:ea typeface="Montserrat" charset="0"/>
              <a:cs typeface="Montserrat" charset="0"/>
            </a:endParaRPr>
          </a:p>
        </p:txBody>
      </p:sp>
      <p:sp>
        <p:nvSpPr>
          <p:cNvPr id="39" name="TextBox 38"/>
          <p:cNvSpPr txBox="1"/>
          <p:nvPr/>
        </p:nvSpPr>
        <p:spPr>
          <a:xfrm>
            <a:off x="7940015" y="3555843"/>
            <a:ext cx="2114802" cy="646331"/>
          </a:xfrm>
          <a:prstGeom prst="rect">
            <a:avLst/>
          </a:prstGeom>
          <a:noFill/>
        </p:spPr>
        <p:txBody>
          <a:bodyPr wrap="square" rtlCol="0" anchor="ctr" anchorCtr="0">
            <a:spAutoFit/>
          </a:bodyPr>
          <a:lstStyle/>
          <a:p>
            <a:pPr algn="ctr"/>
            <a:r>
              <a:rPr lang="en-US" sz="1200" dirty="0" smtClean="0">
                <a:solidFill>
                  <a:schemeClr val="tx1">
                    <a:lumMod val="90000"/>
                    <a:lumOff val="10000"/>
                  </a:schemeClr>
                </a:solidFill>
                <a:latin typeface="Montserrat" charset="0"/>
                <a:ea typeface="Montserrat" charset="0"/>
                <a:cs typeface="Montserrat" charset="0"/>
              </a:rPr>
              <a:t>I only discovered the truth on the first day I was able to get up．</a:t>
            </a:r>
            <a:endParaRPr lang="en-US" sz="1200" dirty="0">
              <a:solidFill>
                <a:schemeClr val="tx1">
                  <a:lumMod val="90000"/>
                  <a:lumOff val="10000"/>
                </a:schemeClr>
              </a:solidFill>
              <a:latin typeface="Montserrat" charset="0"/>
              <a:ea typeface="Montserrat" charset="0"/>
              <a:cs typeface="Montserrat" charset="0"/>
            </a:endParaRPr>
          </a:p>
        </p:txBody>
      </p:sp>
      <p:sp>
        <p:nvSpPr>
          <p:cNvPr id="40" name="TextBox 39"/>
          <p:cNvSpPr txBox="1"/>
          <p:nvPr/>
        </p:nvSpPr>
        <p:spPr>
          <a:xfrm>
            <a:off x="8645448" y="2999343"/>
            <a:ext cx="723275" cy="369332"/>
          </a:xfrm>
          <a:prstGeom prst="rect">
            <a:avLst/>
          </a:prstGeom>
          <a:noFill/>
        </p:spPr>
        <p:txBody>
          <a:bodyPr wrap="none" rtlCol="0" anchor="ctr" anchorCtr="0">
            <a:spAutoFit/>
          </a:bodyPr>
          <a:lstStyle/>
          <a:p>
            <a:pPr algn="ctr"/>
            <a:r>
              <a:rPr lang="zh-CN" altLang="en-US" spc="300" dirty="0" smtClean="0">
                <a:solidFill>
                  <a:schemeClr val="tx1">
                    <a:lumMod val="90000"/>
                    <a:lumOff val="10000"/>
                  </a:schemeClr>
                </a:solidFill>
                <a:latin typeface="+mj-ea"/>
                <a:ea typeface="+mj-ea"/>
                <a:cs typeface="Montserrat" charset="0"/>
              </a:rPr>
              <a:t>标题</a:t>
            </a:r>
            <a:endParaRPr lang="en-US" spc="300" dirty="0">
              <a:solidFill>
                <a:schemeClr val="tx1">
                  <a:lumMod val="90000"/>
                  <a:lumOff val="10000"/>
                </a:schemeClr>
              </a:solidFill>
              <a:latin typeface="+mj-ea"/>
              <a:ea typeface="+mj-ea"/>
              <a:cs typeface="Montserrat" charset="0"/>
            </a:endParaRPr>
          </a:p>
        </p:txBody>
      </p:sp>
      <p:sp>
        <p:nvSpPr>
          <p:cNvPr id="44" name="TextBox 43"/>
          <p:cNvSpPr txBox="1"/>
          <p:nvPr/>
        </p:nvSpPr>
        <p:spPr>
          <a:xfrm>
            <a:off x="2634428" y="2999343"/>
            <a:ext cx="723275" cy="369332"/>
          </a:xfrm>
          <a:prstGeom prst="rect">
            <a:avLst/>
          </a:prstGeom>
          <a:noFill/>
        </p:spPr>
        <p:txBody>
          <a:bodyPr wrap="none" rtlCol="0" anchor="ctr" anchorCtr="0">
            <a:spAutoFit/>
          </a:bodyPr>
          <a:lstStyle/>
          <a:p>
            <a:pPr algn="ctr"/>
            <a:r>
              <a:rPr lang="zh-CN" altLang="en-US" spc="300" dirty="0" smtClean="0">
                <a:solidFill>
                  <a:schemeClr val="tx1">
                    <a:lumMod val="90000"/>
                    <a:lumOff val="10000"/>
                  </a:schemeClr>
                </a:solidFill>
                <a:latin typeface="+mj-ea"/>
                <a:ea typeface="+mj-ea"/>
                <a:cs typeface="Montserrat" charset="0"/>
              </a:rPr>
              <a:t>标题</a:t>
            </a:r>
            <a:endParaRPr lang="en-US" spc="300" dirty="0">
              <a:solidFill>
                <a:schemeClr val="tx1">
                  <a:lumMod val="90000"/>
                  <a:lumOff val="10000"/>
                </a:schemeClr>
              </a:solidFill>
              <a:latin typeface="+mj-ea"/>
              <a:ea typeface="+mj-ea"/>
              <a:cs typeface="Montserrat" charset="0"/>
            </a:endParaRPr>
          </a:p>
        </p:txBody>
      </p:sp>
      <p:sp>
        <p:nvSpPr>
          <p:cNvPr id="45" name="Shape 2588"/>
          <p:cNvSpPr/>
          <p:nvPr/>
        </p:nvSpPr>
        <p:spPr>
          <a:xfrm>
            <a:off x="2862530" y="2649220"/>
            <a:ext cx="279328" cy="253944"/>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chemeClr val="accent2"/>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0000"/>
                  <a:lumOff val="10000"/>
                </a:schemeClr>
              </a:solidFill>
            </a:endParaRPr>
          </a:p>
        </p:txBody>
      </p:sp>
      <p:sp>
        <p:nvSpPr>
          <p:cNvPr id="47" name="TextBox 46"/>
          <p:cNvSpPr txBox="1"/>
          <p:nvPr/>
        </p:nvSpPr>
        <p:spPr>
          <a:xfrm>
            <a:off x="4936188" y="3555843"/>
            <a:ext cx="2114802" cy="646331"/>
          </a:xfrm>
          <a:prstGeom prst="rect">
            <a:avLst/>
          </a:prstGeom>
          <a:noFill/>
        </p:spPr>
        <p:txBody>
          <a:bodyPr wrap="square" rtlCol="0" anchor="ctr" anchorCtr="0">
            <a:spAutoFit/>
          </a:bodyPr>
          <a:lstStyle/>
          <a:p>
            <a:pPr algn="ctr"/>
            <a:r>
              <a:rPr lang="en-US" sz="1200" dirty="0" smtClean="0">
                <a:solidFill>
                  <a:schemeClr val="tx1">
                    <a:lumMod val="90000"/>
                    <a:lumOff val="10000"/>
                  </a:schemeClr>
                </a:solidFill>
                <a:latin typeface="Montserrat" charset="0"/>
                <a:ea typeface="Montserrat" charset="0"/>
                <a:cs typeface="Montserrat" charset="0"/>
              </a:rPr>
              <a:t>I only discovered the truth on the first day I was able to get up．</a:t>
            </a:r>
            <a:endParaRPr lang="en-US" sz="1200" dirty="0">
              <a:solidFill>
                <a:schemeClr val="tx1">
                  <a:lumMod val="90000"/>
                  <a:lumOff val="10000"/>
                </a:schemeClr>
              </a:solidFill>
              <a:latin typeface="Montserrat" charset="0"/>
              <a:ea typeface="Montserrat" charset="0"/>
              <a:cs typeface="Montserrat" charset="0"/>
            </a:endParaRPr>
          </a:p>
        </p:txBody>
      </p:sp>
      <p:sp>
        <p:nvSpPr>
          <p:cNvPr id="48" name="TextBox 47"/>
          <p:cNvSpPr txBox="1"/>
          <p:nvPr/>
        </p:nvSpPr>
        <p:spPr>
          <a:xfrm>
            <a:off x="5641621" y="2999343"/>
            <a:ext cx="723275" cy="369332"/>
          </a:xfrm>
          <a:prstGeom prst="rect">
            <a:avLst/>
          </a:prstGeom>
          <a:noFill/>
        </p:spPr>
        <p:txBody>
          <a:bodyPr wrap="none" rtlCol="0" anchor="ctr" anchorCtr="0">
            <a:spAutoFit/>
          </a:bodyPr>
          <a:lstStyle/>
          <a:p>
            <a:pPr algn="ctr"/>
            <a:r>
              <a:rPr lang="zh-CN" altLang="en-US" spc="300" dirty="0" smtClean="0">
                <a:solidFill>
                  <a:schemeClr val="tx1">
                    <a:lumMod val="90000"/>
                    <a:lumOff val="10000"/>
                  </a:schemeClr>
                </a:solidFill>
                <a:latin typeface="+mj-ea"/>
                <a:ea typeface="+mj-ea"/>
                <a:cs typeface="Montserrat" charset="0"/>
              </a:rPr>
              <a:t>标题</a:t>
            </a:r>
            <a:endParaRPr lang="en-US" spc="300" dirty="0">
              <a:solidFill>
                <a:schemeClr val="tx1">
                  <a:lumMod val="90000"/>
                  <a:lumOff val="10000"/>
                </a:schemeClr>
              </a:solidFill>
              <a:latin typeface="+mj-ea"/>
              <a:ea typeface="+mj-ea"/>
              <a:cs typeface="Montserrat" charset="0"/>
            </a:endParaRPr>
          </a:p>
        </p:txBody>
      </p:sp>
      <p:sp>
        <p:nvSpPr>
          <p:cNvPr id="49" name="Shape 2618"/>
          <p:cNvSpPr/>
          <p:nvPr/>
        </p:nvSpPr>
        <p:spPr>
          <a:xfrm>
            <a:off x="5889117" y="2634975"/>
            <a:ext cx="279301" cy="27934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chemeClr val="accent1"/>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0000"/>
                  <a:lumOff val="10000"/>
                </a:schemeClr>
              </a:solidFill>
            </a:endParaRPr>
          </a:p>
        </p:txBody>
      </p:sp>
      <p:sp>
        <p:nvSpPr>
          <p:cNvPr id="51" name="Shape 2562"/>
          <p:cNvSpPr/>
          <p:nvPr/>
        </p:nvSpPr>
        <p:spPr>
          <a:xfrm>
            <a:off x="8855937" y="2668667"/>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accent1"/>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1">
                  <a:lumMod val="90000"/>
                  <a:lumOff val="10000"/>
                </a:schemeClr>
              </a:solidFill>
            </a:endParaRPr>
          </a:p>
        </p:txBody>
      </p:sp>
      <p:pic>
        <p:nvPicPr>
          <p:cNvPr id="18" name="图片占位符 17"/>
          <p:cNvPicPr>
            <a:picLocks noGrp="1" noChangeAspect="1"/>
          </p:cNvPicPr>
          <p:nvPr>
            <p:ph type="pic" sz="quarter" idx="57"/>
          </p:nvPr>
        </p:nvPicPr>
        <p:blipFill>
          <a:blip r:embed="rId2"/>
          <a:srcRect l="9722" r="9722"/>
          <a:stretch>
            <a:fillRect/>
          </a:stretch>
        </p:blipFill>
        <p:spPr>
          <a:prstGeom prst="rect">
            <a:avLst/>
          </a:prstGeom>
        </p:spPr>
      </p:pic>
      <p:pic>
        <p:nvPicPr>
          <p:cNvPr id="19" name="图片占位符 18"/>
          <p:cNvPicPr>
            <a:picLocks noGrp="1" noChangeAspect="1"/>
          </p:cNvPicPr>
          <p:nvPr>
            <p:ph type="pic" sz="quarter" idx="56"/>
          </p:nvPr>
        </p:nvPicPr>
        <p:blipFill>
          <a:blip r:embed="rId3"/>
          <a:srcRect t="9361" b="9361"/>
          <a:stretch>
            <a:fillRect/>
          </a:stretch>
        </p:blipFill>
        <p:spPr>
          <a:prstGeom prst="rect">
            <a:avLst/>
          </a:prstGeom>
        </p:spPr>
      </p:pic>
      <p:pic>
        <p:nvPicPr>
          <p:cNvPr id="20" name="图片占位符 19"/>
          <p:cNvPicPr>
            <a:picLocks noGrp="1" noChangeAspect="1"/>
          </p:cNvPicPr>
          <p:nvPr>
            <p:ph type="pic" sz="quarter" idx="55"/>
          </p:nvPr>
        </p:nvPicPr>
        <p:blipFill>
          <a:blip r:embed="rId4"/>
          <a:srcRect t="9961" b="9961"/>
          <a:stretch>
            <a:fillRect/>
          </a:stretch>
        </p:blipFill>
        <p:spPr>
          <a:prstGeom prst="rect">
            <a:avLst/>
          </a:prstGeom>
        </p:spPr>
      </p:pic>
      <p:pic>
        <p:nvPicPr>
          <p:cNvPr id="68" name="图片占位符 67"/>
          <p:cNvPicPr>
            <a:picLocks noGrp="1" noChangeAspect="1"/>
          </p:cNvPicPr>
          <p:nvPr>
            <p:ph type="pic" sz="quarter" idx="51"/>
          </p:nvPr>
        </p:nvPicPr>
        <p:blipFill>
          <a:blip r:embed="rId5"/>
          <a:srcRect t="2641" b="2641"/>
          <a:stretch>
            <a:fillRect/>
          </a:stretch>
        </p:blipFill>
        <p:spPr>
          <a:prstGeom prst="rect">
            <a:avLst/>
          </a:prstGeom>
        </p:spPr>
      </p:pic>
      <p:pic>
        <p:nvPicPr>
          <p:cNvPr id="66" name="图片占位符 65"/>
          <p:cNvPicPr>
            <a:picLocks noGrp="1" noChangeAspect="1"/>
          </p:cNvPicPr>
          <p:nvPr>
            <p:ph type="pic" sz="quarter" idx="53"/>
          </p:nvPr>
        </p:nvPicPr>
        <p:blipFill>
          <a:blip r:embed="rId6"/>
          <a:srcRect t="9805" b="9805"/>
          <a:stretch>
            <a:fillRect/>
          </a:stretch>
        </p:blipFill>
        <p:spPr>
          <a:prstGeom prst="rect">
            <a:avLst/>
          </a:prstGeom>
        </p:spPr>
      </p:pic>
      <p:pic>
        <p:nvPicPr>
          <p:cNvPr id="72" name="图片占位符 68"/>
          <p:cNvPicPr>
            <a:picLocks noGrp="1" noChangeAspect="1"/>
          </p:cNvPicPr>
          <p:nvPr>
            <p:ph type="pic" sz="quarter" idx="52"/>
          </p:nvPr>
        </p:nvPicPr>
        <p:blipFill>
          <a:blip r:embed="rId7"/>
          <a:srcRect t="1054" b="1054"/>
          <a:stretch>
            <a:fillRect/>
          </a:stretch>
        </p:blipFill>
        <p:spPr>
          <a:prstGeom prst="rect">
            <a:avLst/>
          </a:prstGeom>
        </p:spPr>
      </p:pic>
    </p:spTree>
    <p:extLst>
      <p:ext uri="{BB962C8B-B14F-4D97-AF65-F5344CB8AC3E}">
        <p14:creationId xmlns:p14="http://schemas.microsoft.com/office/powerpoint/2010/main" val="1340028550"/>
      </p:ext>
    </p:extLst>
  </p:cSld>
  <p:clrMapOvr>
    <a:masterClrMapping/>
  </p:clrMapOvr>
  <mc:AlternateContent xmlns:mc="http://schemas.openxmlformats.org/markup-compatibility/2006" xmlns:p14="http://schemas.microsoft.com/office/powerpoint/2010/main">
    <mc:Choice Requires="p14">
      <p:transition p14:dur="1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1000" fill="hold"/>
                                        <p:tgtEl>
                                          <p:spTgt spid="4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1000"/>
                                        <p:tgtEl>
                                          <p:spTgt spid="48"/>
                                        </p:tgtEl>
                                      </p:cBhvr>
                                    </p:animEffect>
                                    <p:anim calcmode="lin" valueType="num">
                                      <p:cBhvr>
                                        <p:cTn id="38" dur="1000" fill="hold"/>
                                        <p:tgtEl>
                                          <p:spTgt spid="48"/>
                                        </p:tgtEl>
                                        <p:attrNameLst>
                                          <p:attrName>ppt_x</p:attrName>
                                        </p:attrNameLst>
                                      </p:cBhvr>
                                      <p:tavLst>
                                        <p:tav tm="0">
                                          <p:val>
                                            <p:strVal val="#ppt_x"/>
                                          </p:val>
                                        </p:tav>
                                        <p:tav tm="100000">
                                          <p:val>
                                            <p:strVal val="#ppt_x"/>
                                          </p:val>
                                        </p:tav>
                                      </p:tavLst>
                                    </p:anim>
                                    <p:anim calcmode="lin" valueType="num">
                                      <p:cBhvr>
                                        <p:cTn id="39" dur="1000" fill="hold"/>
                                        <p:tgtEl>
                                          <p:spTgt spid="4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1000"/>
                                        <p:tgtEl>
                                          <p:spTgt spid="49"/>
                                        </p:tgtEl>
                                      </p:cBhvr>
                                    </p:animEffect>
                                    <p:anim calcmode="lin" valueType="num">
                                      <p:cBhvr>
                                        <p:cTn id="43" dur="1000" fill="hold"/>
                                        <p:tgtEl>
                                          <p:spTgt spid="49"/>
                                        </p:tgtEl>
                                        <p:attrNameLst>
                                          <p:attrName>ppt_x</p:attrName>
                                        </p:attrNameLst>
                                      </p:cBhvr>
                                      <p:tavLst>
                                        <p:tav tm="0">
                                          <p:val>
                                            <p:strVal val="#ppt_x"/>
                                          </p:val>
                                        </p:tav>
                                        <p:tav tm="100000">
                                          <p:val>
                                            <p:strVal val="#ppt_x"/>
                                          </p:val>
                                        </p:tav>
                                      </p:tavLst>
                                    </p:anim>
                                    <p:anim calcmode="lin" valueType="num">
                                      <p:cBhvr>
                                        <p:cTn id="44" dur="1000" fill="hold"/>
                                        <p:tgtEl>
                                          <p:spTgt spid="4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4" grpId="0"/>
      <p:bldP spid="45" grpId="0" animBg="1"/>
      <p:bldP spid="47" grpId="0"/>
      <p:bldP spid="48" grpId="0"/>
      <p:bldP spid="49" grpId="0" animBg="1"/>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_1"/>
          <p:cNvSpPr/>
          <p:nvPr/>
        </p:nvSpPr>
        <p:spPr>
          <a:xfrm>
            <a:off x="101636" y="375920"/>
            <a:ext cx="4718762" cy="6156960"/>
          </a:xfrm>
          <a:prstGeom prst="rect">
            <a:avLst/>
          </a:prstGeom>
          <a:solidFill>
            <a:srgbClr val="2A37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4030645" y="544010"/>
            <a:ext cx="6954673" cy="3579860"/>
          </a:xfrm>
          <a:prstGeom prst="rect">
            <a:avLst/>
          </a:prstGeom>
          <a:noFill/>
          <a:ln w="12700">
            <a:solidFill>
              <a:srgbClr val="B5C2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388794" y="992466"/>
            <a:ext cx="1219200" cy="241428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占位符 3"/>
          <p:cNvPicPr>
            <a:picLocks noGrp="1" noChangeAspect="1"/>
          </p:cNvPicPr>
          <p:nvPr>
            <p:ph type="pic" sz="quarter" idx="10"/>
          </p:nvPr>
        </p:nvPicPr>
        <p:blipFill>
          <a:blip r:embed="rId2"/>
          <a:srcRect l="13436" r="13436"/>
          <a:stretch>
            <a:fillRect/>
          </a:stretch>
        </p:blipFill>
        <p:spPr>
          <a:prstGeom prst="rect">
            <a:avLst/>
          </a:prstGeom>
        </p:spPr>
      </p:pic>
      <p:grpSp>
        <p:nvGrpSpPr>
          <p:cNvPr id="3" name="组合 2"/>
          <p:cNvGrpSpPr/>
          <p:nvPr/>
        </p:nvGrpSpPr>
        <p:grpSpPr>
          <a:xfrm>
            <a:off x="5441463" y="5040107"/>
            <a:ext cx="653516" cy="1080000"/>
            <a:chOff x="706903" y="5040107"/>
            <a:chExt cx="653516" cy="1080000"/>
          </a:xfrm>
        </p:grpSpPr>
        <p:sp>
          <p:nvSpPr>
            <p:cNvPr id="2" name="矩形 1"/>
            <p:cNvSpPr/>
            <p:nvPr/>
          </p:nvSpPr>
          <p:spPr>
            <a:xfrm>
              <a:off x="720089" y="5277829"/>
              <a:ext cx="587375" cy="587375"/>
            </a:xfrm>
            <a:prstGeom prst="ellips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a:spLocks noChangeAspect="1"/>
            </p:cNvSpPr>
            <p:nvPr/>
          </p:nvSpPr>
          <p:spPr>
            <a:xfrm>
              <a:off x="706903" y="5040107"/>
              <a:ext cx="653516" cy="1080000"/>
            </a:xfrm>
            <a:prstGeom prst="ellipse">
              <a:avLst/>
            </a:prstGeom>
            <a:noFill/>
          </p:spPr>
          <p:txBody>
            <a:bodyPr vert="eaVert" wrap="square" rtlCol="0">
              <a:spAutoFit/>
            </a:bodyPr>
            <a:lstStyle/>
            <a:p>
              <a:pPr algn="ctr" latinLnBrk="1">
                <a:lnSpc>
                  <a:spcPct val="130000"/>
                </a:lnSpc>
              </a:pPr>
              <a:r>
                <a:rPr lang="zh-CN" altLang="en-US" sz="1400" dirty="0" smtClean="0">
                  <a:solidFill>
                    <a:srgbClr val="F0F2F6"/>
                  </a:solidFill>
                  <a:latin typeface="+mj-ea"/>
                  <a:ea typeface="+mj-ea"/>
                </a:rPr>
                <a:t>采集</a:t>
              </a:r>
              <a:endParaRPr lang="zh-CN" altLang="en-US" sz="1400" dirty="0">
                <a:solidFill>
                  <a:srgbClr val="F0F2F6"/>
                </a:solidFill>
                <a:latin typeface="+mj-ea"/>
                <a:ea typeface="+mj-ea"/>
              </a:endParaRPr>
            </a:p>
          </p:txBody>
        </p:sp>
      </p:grpSp>
      <p:grpSp>
        <p:nvGrpSpPr>
          <p:cNvPr id="5" name="组合 4"/>
          <p:cNvGrpSpPr/>
          <p:nvPr/>
        </p:nvGrpSpPr>
        <p:grpSpPr>
          <a:xfrm>
            <a:off x="10655460" y="5125012"/>
            <a:ext cx="653516" cy="881994"/>
            <a:chOff x="5928520" y="5109772"/>
            <a:chExt cx="653516" cy="881994"/>
          </a:xfrm>
        </p:grpSpPr>
        <p:sp>
          <p:nvSpPr>
            <p:cNvPr id="25" name="矩形 24"/>
            <p:cNvSpPr/>
            <p:nvPr/>
          </p:nvSpPr>
          <p:spPr>
            <a:xfrm>
              <a:off x="5930988" y="5277829"/>
              <a:ext cx="587375" cy="587375"/>
            </a:xfrm>
            <a:prstGeom prst="ellips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a:spLocks noChangeAspect="1"/>
            </p:cNvSpPr>
            <p:nvPr/>
          </p:nvSpPr>
          <p:spPr>
            <a:xfrm>
              <a:off x="5928520" y="5109772"/>
              <a:ext cx="653516" cy="881994"/>
            </a:xfrm>
            <a:prstGeom prst="ellipse">
              <a:avLst/>
            </a:prstGeom>
            <a:noFill/>
          </p:spPr>
          <p:txBody>
            <a:bodyPr vert="eaVert" wrap="square" rtlCol="0">
              <a:spAutoFit/>
            </a:bodyPr>
            <a:lstStyle/>
            <a:p>
              <a:pPr algn="ctr" latinLnBrk="1">
                <a:lnSpc>
                  <a:spcPct val="130000"/>
                </a:lnSpc>
              </a:pPr>
              <a:r>
                <a:rPr lang="zh-CN" altLang="en-US" sz="1400" dirty="0" smtClean="0">
                  <a:solidFill>
                    <a:srgbClr val="F0F2F6"/>
                  </a:solidFill>
                  <a:latin typeface="+mj-ea"/>
                  <a:ea typeface="+mj-ea"/>
                </a:rPr>
                <a:t>品鉴</a:t>
              </a:r>
              <a:endParaRPr lang="zh-CN" altLang="en-US" sz="1400" dirty="0">
                <a:solidFill>
                  <a:srgbClr val="F0F2F6"/>
                </a:solidFill>
                <a:latin typeface="+mj-ea"/>
                <a:ea typeface="+mj-ea"/>
              </a:endParaRPr>
            </a:p>
          </p:txBody>
        </p:sp>
      </p:grpSp>
      <p:grpSp>
        <p:nvGrpSpPr>
          <p:cNvPr id="36" name="组合 35"/>
          <p:cNvGrpSpPr/>
          <p:nvPr/>
        </p:nvGrpSpPr>
        <p:grpSpPr>
          <a:xfrm>
            <a:off x="10658257" y="1137458"/>
            <a:ext cx="582713" cy="2137213"/>
            <a:chOff x="1497367" y="1471749"/>
            <a:chExt cx="582713" cy="2137213"/>
          </a:xfrm>
        </p:grpSpPr>
        <p:sp>
          <p:nvSpPr>
            <p:cNvPr id="37" name="文本框 36"/>
            <p:cNvSpPr txBox="1"/>
            <p:nvPr/>
          </p:nvSpPr>
          <p:spPr>
            <a:xfrm>
              <a:off x="1516488" y="1707513"/>
              <a:ext cx="553998" cy="1667222"/>
            </a:xfrm>
            <a:prstGeom prst="rect">
              <a:avLst/>
            </a:prstGeom>
            <a:noFill/>
          </p:spPr>
          <p:txBody>
            <a:bodyPr vert="eaVert"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90000"/>
                      <a:lumOff val="10000"/>
                    </a:schemeClr>
                  </a:solidFill>
                  <a:latin typeface="+mj-ea"/>
                  <a:ea typeface="+mj-ea"/>
                </a:rPr>
                <a:t>.</a:t>
              </a:r>
              <a:r>
                <a:rPr lang="zh-CN" altLang="en-US" sz="2400" dirty="0">
                  <a:solidFill>
                    <a:schemeClr val="tx1">
                      <a:lumMod val="90000"/>
                      <a:lumOff val="10000"/>
                    </a:schemeClr>
                  </a:solidFill>
                  <a:latin typeface="+mj-ea"/>
                  <a:ea typeface="+mj-ea"/>
                </a:rPr>
                <a:t>杜耒</a:t>
              </a:r>
              <a:endParaRPr lang="zh-CN" altLang="en-US" sz="2400" b="1" spc="600" dirty="0">
                <a:solidFill>
                  <a:schemeClr val="tx1">
                    <a:lumMod val="90000"/>
                    <a:lumOff val="10000"/>
                  </a:schemeClr>
                </a:solidFill>
                <a:effectLst/>
                <a:latin typeface="+mj-ea"/>
                <a:ea typeface="+mj-ea"/>
              </a:endParaRPr>
            </a:p>
          </p:txBody>
        </p:sp>
        <p:cxnSp>
          <p:nvCxnSpPr>
            <p:cNvPr id="38" name="直接连接符 37"/>
            <p:cNvCxnSpPr/>
            <p:nvPr/>
          </p:nvCxnSpPr>
          <p:spPr>
            <a:xfrm>
              <a:off x="1497367" y="360896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7700066" y="1610608"/>
            <a:ext cx="2031325" cy="2513261"/>
          </a:xfrm>
          <a:prstGeom prst="rect">
            <a:avLst/>
          </a:prstGeom>
          <a:noFill/>
        </p:spPr>
        <p:txBody>
          <a:bodyPr vert="eaVert" wrap="square" rtlCol="0" anchor="ctr">
            <a:spAutoFit/>
          </a:bodyPr>
          <a:lstStyle/>
          <a:p>
            <a:pPr>
              <a:lnSpc>
                <a:spcPct val="150000"/>
              </a:lnSpc>
            </a:pPr>
            <a:r>
              <a:rPr lang="zh-CN" altLang="en-US" sz="2000" spc="300" dirty="0">
                <a:solidFill>
                  <a:schemeClr val="tx1">
                    <a:lumMod val="90000"/>
                    <a:lumOff val="10000"/>
                  </a:schemeClr>
                </a:solidFill>
                <a:latin typeface="+mj-ea"/>
                <a:ea typeface="+mj-ea"/>
              </a:rPr>
              <a:t>寒夜客来茶当</a:t>
            </a:r>
            <a:r>
              <a:rPr lang="zh-CN" altLang="en-US" sz="2000" spc="300" dirty="0" smtClean="0">
                <a:solidFill>
                  <a:schemeClr val="tx1">
                    <a:lumMod val="90000"/>
                    <a:lumOff val="10000"/>
                  </a:schemeClr>
                </a:solidFill>
                <a:latin typeface="+mj-ea"/>
                <a:ea typeface="+mj-ea"/>
              </a:rPr>
              <a:t>酒，</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竹</a:t>
            </a:r>
            <a:r>
              <a:rPr lang="zh-CN" altLang="en-US" sz="2000" spc="300" dirty="0">
                <a:solidFill>
                  <a:schemeClr val="tx1">
                    <a:lumMod val="90000"/>
                    <a:lumOff val="10000"/>
                  </a:schemeClr>
                </a:solidFill>
                <a:latin typeface="+mj-ea"/>
                <a:ea typeface="+mj-ea"/>
              </a:rPr>
              <a:t>炉汤沸火初</a:t>
            </a:r>
            <a:r>
              <a:rPr lang="zh-CN" altLang="en-US" sz="2000" spc="300" dirty="0" smtClean="0">
                <a:solidFill>
                  <a:schemeClr val="tx1">
                    <a:lumMod val="90000"/>
                    <a:lumOff val="10000"/>
                  </a:schemeClr>
                </a:solidFill>
                <a:latin typeface="+mj-ea"/>
                <a:ea typeface="+mj-ea"/>
              </a:rPr>
              <a:t>红。</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a:solidFill>
                  <a:schemeClr val="tx1">
                    <a:lumMod val="90000"/>
                    <a:lumOff val="10000"/>
                  </a:schemeClr>
                </a:solidFill>
                <a:latin typeface="+mj-ea"/>
                <a:ea typeface="+mj-ea"/>
              </a:rPr>
              <a:t>寻常一样窗前</a:t>
            </a:r>
            <a:r>
              <a:rPr lang="zh-CN" altLang="en-US" sz="2000" spc="300" dirty="0" smtClean="0">
                <a:solidFill>
                  <a:schemeClr val="tx1">
                    <a:lumMod val="90000"/>
                    <a:lumOff val="10000"/>
                  </a:schemeClr>
                </a:solidFill>
                <a:latin typeface="+mj-ea"/>
                <a:ea typeface="+mj-ea"/>
              </a:rPr>
              <a:t>月，</a:t>
            </a:r>
            <a:endParaRPr lang="en-US" altLang="zh-CN" sz="2000" spc="300" dirty="0" smtClean="0">
              <a:solidFill>
                <a:schemeClr val="tx1">
                  <a:lumMod val="90000"/>
                  <a:lumOff val="10000"/>
                </a:schemeClr>
              </a:solidFill>
              <a:latin typeface="+mj-ea"/>
              <a:ea typeface="+mj-ea"/>
            </a:endParaRPr>
          </a:p>
          <a:p>
            <a:pPr>
              <a:lnSpc>
                <a:spcPct val="150000"/>
              </a:lnSpc>
            </a:pPr>
            <a:r>
              <a:rPr lang="zh-CN" altLang="en-US" sz="2000" spc="300" dirty="0" smtClean="0">
                <a:solidFill>
                  <a:schemeClr val="tx1">
                    <a:lumMod val="90000"/>
                    <a:lumOff val="10000"/>
                  </a:schemeClr>
                </a:solidFill>
                <a:latin typeface="+mj-ea"/>
                <a:ea typeface="+mj-ea"/>
              </a:rPr>
              <a:t>才有</a:t>
            </a:r>
            <a:r>
              <a:rPr lang="zh-CN" altLang="en-US" sz="2000" spc="300" dirty="0">
                <a:solidFill>
                  <a:schemeClr val="tx1">
                    <a:lumMod val="90000"/>
                    <a:lumOff val="10000"/>
                  </a:schemeClr>
                </a:solidFill>
                <a:latin typeface="+mj-ea"/>
                <a:ea typeface="+mj-ea"/>
              </a:rPr>
              <a:t>梅花便</a:t>
            </a:r>
            <a:r>
              <a:rPr lang="zh-CN" altLang="en-US" sz="2000" spc="300" dirty="0" smtClean="0">
                <a:solidFill>
                  <a:schemeClr val="tx1">
                    <a:lumMod val="90000"/>
                    <a:lumOff val="10000"/>
                  </a:schemeClr>
                </a:solidFill>
                <a:latin typeface="+mj-ea"/>
                <a:ea typeface="+mj-ea"/>
              </a:rPr>
              <a:t>不同。</a:t>
            </a:r>
            <a:endParaRPr lang="zh-CN" altLang="en-US" sz="2000" spc="300" dirty="0">
              <a:solidFill>
                <a:schemeClr val="tx1">
                  <a:lumMod val="90000"/>
                  <a:lumOff val="10000"/>
                </a:schemeClr>
              </a:solidFill>
              <a:latin typeface="+mj-ea"/>
              <a:ea typeface="+mj-ea"/>
            </a:endParaRPr>
          </a:p>
        </p:txBody>
      </p:sp>
      <p:grpSp>
        <p:nvGrpSpPr>
          <p:cNvPr id="49" name="组合 48"/>
          <p:cNvGrpSpPr/>
          <p:nvPr/>
        </p:nvGrpSpPr>
        <p:grpSpPr>
          <a:xfrm>
            <a:off x="6730237" y="5139110"/>
            <a:ext cx="653516" cy="881994"/>
            <a:chOff x="706903" y="5136627"/>
            <a:chExt cx="653516" cy="881994"/>
          </a:xfrm>
        </p:grpSpPr>
        <p:sp>
          <p:nvSpPr>
            <p:cNvPr id="56" name="矩形 1"/>
            <p:cNvSpPr/>
            <p:nvPr/>
          </p:nvSpPr>
          <p:spPr>
            <a:xfrm>
              <a:off x="720089" y="5277829"/>
              <a:ext cx="587375" cy="587375"/>
            </a:xfrm>
            <a:prstGeom prst="ellips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a:spLocks noChangeAspect="1"/>
            </p:cNvSpPr>
            <p:nvPr/>
          </p:nvSpPr>
          <p:spPr>
            <a:xfrm>
              <a:off x="706903" y="5136627"/>
              <a:ext cx="653516" cy="881994"/>
            </a:xfrm>
            <a:prstGeom prst="ellipse">
              <a:avLst/>
            </a:prstGeom>
            <a:noFill/>
          </p:spPr>
          <p:txBody>
            <a:bodyPr vert="eaVert" wrap="square" rtlCol="0">
              <a:spAutoFit/>
            </a:bodyPr>
            <a:lstStyle/>
            <a:p>
              <a:pPr algn="ctr" latinLnBrk="1">
                <a:lnSpc>
                  <a:spcPct val="130000"/>
                </a:lnSpc>
              </a:pPr>
              <a:r>
                <a:rPr lang="zh-CN" altLang="en-US" sz="1400" dirty="0" smtClean="0">
                  <a:solidFill>
                    <a:srgbClr val="F0F2F6"/>
                  </a:solidFill>
                  <a:latin typeface="+mj-ea"/>
                  <a:ea typeface="+mj-ea"/>
                </a:rPr>
                <a:t>精选</a:t>
              </a:r>
              <a:endParaRPr lang="zh-CN" altLang="en-US" sz="1400" dirty="0">
                <a:solidFill>
                  <a:srgbClr val="F0F2F6"/>
                </a:solidFill>
                <a:latin typeface="+mj-ea"/>
                <a:ea typeface="+mj-ea"/>
              </a:endParaRPr>
            </a:p>
          </p:txBody>
        </p:sp>
      </p:grpSp>
      <p:grpSp>
        <p:nvGrpSpPr>
          <p:cNvPr id="58" name="组合 57"/>
          <p:cNvGrpSpPr/>
          <p:nvPr/>
        </p:nvGrpSpPr>
        <p:grpSpPr>
          <a:xfrm>
            <a:off x="8047102" y="5117653"/>
            <a:ext cx="655570" cy="880462"/>
            <a:chOff x="720089" y="5116307"/>
            <a:chExt cx="655570" cy="880462"/>
          </a:xfrm>
        </p:grpSpPr>
        <p:sp>
          <p:nvSpPr>
            <p:cNvPr id="59" name="矩形 1"/>
            <p:cNvSpPr/>
            <p:nvPr/>
          </p:nvSpPr>
          <p:spPr>
            <a:xfrm>
              <a:off x="720089" y="5277829"/>
              <a:ext cx="587375" cy="587375"/>
            </a:xfrm>
            <a:prstGeom prst="ellips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a:spLocks noChangeAspect="1"/>
            </p:cNvSpPr>
            <p:nvPr/>
          </p:nvSpPr>
          <p:spPr>
            <a:xfrm>
              <a:off x="722143" y="5116307"/>
              <a:ext cx="653516" cy="880462"/>
            </a:xfrm>
            <a:prstGeom prst="ellipse">
              <a:avLst/>
            </a:prstGeom>
            <a:noFill/>
          </p:spPr>
          <p:txBody>
            <a:bodyPr vert="eaVert" wrap="square" rtlCol="0">
              <a:spAutoFit/>
            </a:bodyPr>
            <a:lstStyle/>
            <a:p>
              <a:pPr algn="ctr" latinLnBrk="1">
                <a:lnSpc>
                  <a:spcPct val="130000"/>
                </a:lnSpc>
              </a:pPr>
              <a:r>
                <a:rPr lang="zh-CN" altLang="en-US" sz="1400" dirty="0" smtClean="0">
                  <a:solidFill>
                    <a:srgbClr val="F0F2F6"/>
                  </a:solidFill>
                  <a:latin typeface="+mj-ea"/>
                  <a:ea typeface="+mj-ea"/>
                </a:rPr>
                <a:t>烘焙</a:t>
              </a:r>
              <a:endParaRPr lang="zh-CN" altLang="en-US" sz="1400" dirty="0">
                <a:solidFill>
                  <a:srgbClr val="F0F2F6"/>
                </a:solidFill>
                <a:latin typeface="+mj-ea"/>
                <a:ea typeface="+mj-ea"/>
              </a:endParaRPr>
            </a:p>
          </p:txBody>
        </p:sp>
      </p:grpSp>
      <p:grpSp>
        <p:nvGrpSpPr>
          <p:cNvPr id="61" name="组合 60"/>
          <p:cNvGrpSpPr/>
          <p:nvPr/>
        </p:nvGrpSpPr>
        <p:grpSpPr>
          <a:xfrm>
            <a:off x="9333287" y="5143524"/>
            <a:ext cx="653516" cy="880462"/>
            <a:chOff x="717063" y="5127737"/>
            <a:chExt cx="653516" cy="880462"/>
          </a:xfrm>
        </p:grpSpPr>
        <p:sp>
          <p:nvSpPr>
            <p:cNvPr id="62" name="矩形 1"/>
            <p:cNvSpPr/>
            <p:nvPr/>
          </p:nvSpPr>
          <p:spPr>
            <a:xfrm>
              <a:off x="720089" y="5277829"/>
              <a:ext cx="587375" cy="587375"/>
            </a:xfrm>
            <a:prstGeom prst="ellipse">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a:spLocks noChangeAspect="1"/>
            </p:cNvSpPr>
            <p:nvPr/>
          </p:nvSpPr>
          <p:spPr>
            <a:xfrm>
              <a:off x="717063" y="5127737"/>
              <a:ext cx="653516" cy="880462"/>
            </a:xfrm>
            <a:prstGeom prst="ellipse">
              <a:avLst/>
            </a:prstGeom>
            <a:noFill/>
          </p:spPr>
          <p:txBody>
            <a:bodyPr vert="eaVert" wrap="square" rtlCol="0">
              <a:spAutoFit/>
            </a:bodyPr>
            <a:lstStyle/>
            <a:p>
              <a:pPr algn="ctr" latinLnBrk="1">
                <a:lnSpc>
                  <a:spcPct val="130000"/>
                </a:lnSpc>
              </a:pPr>
              <a:r>
                <a:rPr lang="zh-CN" altLang="en-US" sz="1400" dirty="0" smtClean="0">
                  <a:solidFill>
                    <a:srgbClr val="F0F2F6"/>
                  </a:solidFill>
                  <a:latin typeface="+mj-ea"/>
                  <a:ea typeface="+mj-ea"/>
                </a:rPr>
                <a:t>精装</a:t>
              </a:r>
              <a:endParaRPr lang="zh-CN" altLang="en-US" sz="1400" dirty="0">
                <a:solidFill>
                  <a:srgbClr val="F0F2F6"/>
                </a:solidFill>
                <a:latin typeface="+mj-ea"/>
                <a:ea typeface="+mj-ea"/>
              </a:endParaRPr>
            </a:p>
          </p:txBody>
        </p:sp>
      </p:grpSp>
    </p:spTree>
    <p:extLst>
      <p:ext uri="{BB962C8B-B14F-4D97-AF65-F5344CB8AC3E}">
        <p14:creationId xmlns:p14="http://schemas.microsoft.com/office/powerpoint/2010/main" val="2413373548"/>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5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up)">
                                      <p:cBhvr>
                                        <p:cTn id="10" dur="1250"/>
                                        <p:tgtEl>
                                          <p:spTgt spid="36"/>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right)">
                                      <p:cBhvr>
                                        <p:cTn id="13" dur="1000"/>
                                        <p:tgtEl>
                                          <p:spTgt spid="40"/>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right)">
                                      <p:cBhvr>
                                        <p:cTn id="16" dur="1000"/>
                                        <p:tgtEl>
                                          <p:spTgt spid="48"/>
                                        </p:tgtEl>
                                      </p:cBhvr>
                                    </p:animEffec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37" presetClass="path" presetSubtype="0" accel="50000" decel="50000" fill="hold" nodeType="withEffect">
                                  <p:stCondLst>
                                    <p:cond delay="0"/>
                                  </p:stCondLst>
                                  <p:childTnLst>
                                    <p:animMotion origin="layout" path="M -0.00013 2.59259E-6 L 0.02851 0.04028 C 0.03437 0.0493 0.04336 0.0544 0.05286 0.0544 C 0.06354 0.0544 0.07213 0.0493 0.07799 0.04028 L 0.10677 2.59259E-6 " pathEditMode="relative" rAng="0" ptsTypes="AAAAA">
                                      <p:cBhvr>
                                        <p:cTn id="20" dur="1250" fill="hold"/>
                                        <p:tgtEl>
                                          <p:spTgt spid="3"/>
                                        </p:tgtEl>
                                        <p:attrNameLst>
                                          <p:attrName>ppt_x</p:attrName>
                                          <p:attrName>ppt_y</p:attrName>
                                        </p:attrNameLst>
                                      </p:cBhvr>
                                      <p:rCtr x="5339" y="2708"/>
                                    </p:animMotion>
                                  </p:childTnLst>
                                </p:cTn>
                              </p:par>
                            </p:childTnLst>
                          </p:cTn>
                        </p:par>
                        <p:par>
                          <p:cTn id="21" fill="hold">
                            <p:stCondLst>
                              <p:cond delay="1250"/>
                            </p:stCondLst>
                            <p:childTnLst>
                              <p:par>
                                <p:cTn id="22" presetID="10" presetClass="exit" presetSubtype="0" fill="hold" nodeType="afterEffect">
                                  <p:stCondLst>
                                    <p:cond delay="0"/>
                                  </p:stCondLst>
                                  <p:childTnLst>
                                    <p:animEffect transition="out" filter="fade">
                                      <p:cBhvr>
                                        <p:cTn id="23" dur="500"/>
                                        <p:tgtEl>
                                          <p:spTgt spid="3"/>
                                        </p:tgtEl>
                                      </p:cBhvr>
                                    </p:animEffect>
                                    <p:set>
                                      <p:cBhvr>
                                        <p:cTn id="24" dur="1" fill="hold">
                                          <p:stCondLst>
                                            <p:cond delay="499"/>
                                          </p:stCondLst>
                                        </p:cTn>
                                        <p:tgtEl>
                                          <p:spTgt spid="3"/>
                                        </p:tgtEl>
                                        <p:attrNameLst>
                                          <p:attrName>style.visibility</p:attrName>
                                        </p:attrNameLst>
                                      </p:cBhvr>
                                      <p:to>
                                        <p:strVal val="hidden"/>
                                      </p:to>
                                    </p:set>
                                  </p:childTnLst>
                                </p:cTn>
                              </p:par>
                              <p:par>
                                <p:cTn id="25" presetID="10"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childTnLst>
                          </p:cTn>
                        </p:par>
                        <p:par>
                          <p:cTn id="28" fill="hold">
                            <p:stCondLst>
                              <p:cond delay="1750"/>
                            </p:stCondLst>
                            <p:childTnLst>
                              <p:par>
                                <p:cTn id="29" presetID="37" presetClass="path" presetSubtype="0" accel="50000" decel="50000" fill="hold" nodeType="afterEffect">
                                  <p:stCondLst>
                                    <p:cond delay="0"/>
                                  </p:stCondLst>
                                  <p:childTnLst>
                                    <p:animMotion origin="layout" path="M 3.95833E-6 2.59259E-6 L 0.02864 -0.04468 C 0.0345 -0.05463 0.04349 -0.05996 0.05299 -0.05996 C 0.06367 -0.05996 0.07226 -0.05463 0.07812 -0.04468 L 0.1069 2.59259E-6 " pathEditMode="relative" rAng="0" ptsTypes="AAAAA">
                                      <p:cBhvr>
                                        <p:cTn id="30" dur="2000" fill="hold"/>
                                        <p:tgtEl>
                                          <p:spTgt spid="49"/>
                                        </p:tgtEl>
                                        <p:attrNameLst>
                                          <p:attrName>ppt_x</p:attrName>
                                          <p:attrName>ppt_y</p:attrName>
                                        </p:attrNameLst>
                                      </p:cBhvr>
                                      <p:rCtr x="5339" y="-3009"/>
                                    </p:animMotion>
                                  </p:childTnLst>
                                </p:cTn>
                              </p:par>
                            </p:childTnLst>
                          </p:cTn>
                        </p:par>
                        <p:par>
                          <p:cTn id="31" fill="hold">
                            <p:stCondLst>
                              <p:cond delay="3750"/>
                            </p:stCondLst>
                            <p:childTnLst>
                              <p:par>
                                <p:cTn id="32" presetID="10" presetClass="exit" presetSubtype="0" fill="hold" nodeType="afterEffect">
                                  <p:stCondLst>
                                    <p:cond delay="0"/>
                                  </p:stCondLst>
                                  <p:childTnLst>
                                    <p:animEffect transition="out" filter="fade">
                                      <p:cBhvr>
                                        <p:cTn id="33" dur="500"/>
                                        <p:tgtEl>
                                          <p:spTgt spid="49"/>
                                        </p:tgtEl>
                                      </p:cBhvr>
                                    </p:animEffect>
                                    <p:set>
                                      <p:cBhvr>
                                        <p:cTn id="34" dur="1" fill="hold">
                                          <p:stCondLst>
                                            <p:cond delay="499"/>
                                          </p:stCondLst>
                                        </p:cTn>
                                        <p:tgtEl>
                                          <p:spTgt spid="49"/>
                                        </p:tgtEl>
                                        <p:attrNameLst>
                                          <p:attrName>style.visibility</p:attrName>
                                        </p:attrNameLst>
                                      </p:cBhvr>
                                      <p:to>
                                        <p:strVal val="hidden"/>
                                      </p:to>
                                    </p:set>
                                  </p:childTnLst>
                                </p:cTn>
                              </p:par>
                              <p:par>
                                <p:cTn id="35" presetID="10" presetClass="entr" presetSubtype="0" fill="hold"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childTnLst>
                          </p:cTn>
                        </p:par>
                        <p:par>
                          <p:cTn id="38" fill="hold">
                            <p:stCondLst>
                              <p:cond delay="4250"/>
                            </p:stCondLst>
                            <p:childTnLst>
                              <p:par>
                                <p:cTn id="39" presetID="37" presetClass="path" presetSubtype="0" accel="50000" decel="50000" fill="hold" nodeType="afterEffect">
                                  <p:stCondLst>
                                    <p:cond delay="0"/>
                                  </p:stCondLst>
                                  <p:childTnLst>
                                    <p:animMotion origin="layout" path="M 1.04167E-6 3.33333E-6 L 0.02891 0.0412 C 0.03489 0.05046 0.04388 0.05578 0.05338 0.05578 C 0.06419 0.05578 0.07279 0.05046 0.07878 0.0412 L 0.10781 3.33333E-6 " pathEditMode="relative" rAng="0" ptsTypes="AAAAA">
                                      <p:cBhvr>
                                        <p:cTn id="40" dur="2000" fill="hold"/>
                                        <p:tgtEl>
                                          <p:spTgt spid="58"/>
                                        </p:tgtEl>
                                        <p:attrNameLst>
                                          <p:attrName>ppt_x</p:attrName>
                                          <p:attrName>ppt_y</p:attrName>
                                        </p:attrNameLst>
                                      </p:cBhvr>
                                      <p:rCtr x="5391" y="2778"/>
                                    </p:animMotion>
                                  </p:childTnLst>
                                </p:cTn>
                              </p:par>
                            </p:childTnLst>
                          </p:cTn>
                        </p:par>
                        <p:par>
                          <p:cTn id="41" fill="hold">
                            <p:stCondLst>
                              <p:cond delay="6250"/>
                            </p:stCondLst>
                            <p:childTnLst>
                              <p:par>
                                <p:cTn id="42" presetID="10" presetClass="exit" presetSubtype="0" fill="hold" nodeType="afterEffect">
                                  <p:stCondLst>
                                    <p:cond delay="0"/>
                                  </p:stCondLst>
                                  <p:childTnLst>
                                    <p:animEffect transition="out" filter="fade">
                                      <p:cBhvr>
                                        <p:cTn id="43" dur="500"/>
                                        <p:tgtEl>
                                          <p:spTgt spid="58"/>
                                        </p:tgtEl>
                                      </p:cBhvr>
                                    </p:animEffect>
                                    <p:set>
                                      <p:cBhvr>
                                        <p:cTn id="44" dur="1" fill="hold">
                                          <p:stCondLst>
                                            <p:cond delay="499"/>
                                          </p:stCondLst>
                                        </p:cTn>
                                        <p:tgtEl>
                                          <p:spTgt spid="58"/>
                                        </p:tgtEl>
                                        <p:attrNameLst>
                                          <p:attrName>style.visibility</p:attrName>
                                        </p:attrNameLst>
                                      </p:cBhvr>
                                      <p:to>
                                        <p:strVal val="hidden"/>
                                      </p:to>
                                    </p:set>
                                  </p:childTnLst>
                                </p:cTn>
                              </p:par>
                              <p:par>
                                <p:cTn id="45" presetID="10" presetClass="entr" presetSubtype="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6750"/>
                            </p:stCondLst>
                            <p:childTnLst>
                              <p:par>
                                <p:cTn id="49" presetID="37" presetClass="path" presetSubtype="0" accel="50000" decel="50000" fill="hold" nodeType="afterEffect">
                                  <p:stCondLst>
                                    <p:cond delay="0"/>
                                  </p:stCondLst>
                                  <p:childTnLst>
                                    <p:animMotion origin="layout" path="M 2.29167E-6 -3.7037E-7 L 0.02877 -0.04838 C 0.03463 -0.05926 0.04375 -0.06505 0.05312 -0.06505 C 0.0638 -0.06505 0.07252 -0.05926 0.07838 -0.04838 L 0.10729 -3.7037E-7 " pathEditMode="relative" rAng="0" ptsTypes="AAAAA">
                                      <p:cBhvr>
                                        <p:cTn id="50" dur="2000" fill="hold"/>
                                        <p:tgtEl>
                                          <p:spTgt spid="61"/>
                                        </p:tgtEl>
                                        <p:attrNameLst>
                                          <p:attrName>ppt_x</p:attrName>
                                          <p:attrName>ppt_y</p:attrName>
                                        </p:attrNameLst>
                                      </p:cBhvr>
                                      <p:rCtr x="5365" y="-3264"/>
                                    </p:animMotion>
                                  </p:childTnLst>
                                </p:cTn>
                              </p:par>
                            </p:childTnLst>
                          </p:cTn>
                        </p:par>
                        <p:par>
                          <p:cTn id="51" fill="hold">
                            <p:stCondLst>
                              <p:cond delay="8750"/>
                            </p:stCondLst>
                            <p:childTnLst>
                              <p:par>
                                <p:cTn id="52" presetID="10" presetClass="exit" presetSubtype="0" fill="hold" nodeType="afterEffect">
                                  <p:stCondLst>
                                    <p:cond delay="0"/>
                                  </p:stCondLst>
                                  <p:childTnLst>
                                    <p:animEffect transition="out" filter="fade">
                                      <p:cBhvr>
                                        <p:cTn id="53" dur="500"/>
                                        <p:tgtEl>
                                          <p:spTgt spid="61"/>
                                        </p:tgtEl>
                                      </p:cBhvr>
                                    </p:animEffect>
                                    <p:set>
                                      <p:cBhvr>
                                        <p:cTn id="54" dur="1" fill="hold">
                                          <p:stCondLst>
                                            <p:cond delay="499"/>
                                          </p:stCondLst>
                                        </p:cTn>
                                        <p:tgtEl>
                                          <p:spTgt spid="61"/>
                                        </p:tgtEl>
                                        <p:attrNameLst>
                                          <p:attrName>style.visibility</p:attrName>
                                        </p:attrNameLst>
                                      </p:cBhvr>
                                      <p:to>
                                        <p:strVal val="hidden"/>
                                      </p:to>
                                    </p:set>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8" grpId="0" animBg="1"/>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4008555" y="0"/>
            <a:ext cx="4475692" cy="6858000"/>
          </a:xfrm>
          <a:prstGeom prst="rect">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pic>
        <p:nvPicPr>
          <p:cNvPr id="15" name="图片占位符 14"/>
          <p:cNvPicPr>
            <a:picLocks noGrp="1" noChangeAspect="1"/>
          </p:cNvPicPr>
          <p:nvPr>
            <p:ph type="pic" sz="quarter" idx="18"/>
          </p:nvPr>
        </p:nvPicPr>
        <p:blipFill>
          <a:blip r:embed="rId2"/>
          <a:srcRect l="16399" r="16399"/>
          <a:stretch>
            <a:fillRect/>
          </a:stretch>
        </p:blipFill>
        <p:spPr>
          <a:prstGeom prst="rect">
            <a:avLst/>
          </a:prstGeom>
        </p:spPr>
      </p:pic>
      <p:pic>
        <p:nvPicPr>
          <p:cNvPr id="14" name="图片占位符 13"/>
          <p:cNvPicPr>
            <a:picLocks noGrp="1" noChangeAspect="1"/>
          </p:cNvPicPr>
          <p:nvPr>
            <p:ph type="pic" sz="quarter" idx="19"/>
          </p:nvPr>
        </p:nvPicPr>
        <p:blipFill>
          <a:blip r:embed="rId3"/>
          <a:srcRect l="16785" r="16785"/>
          <a:stretch>
            <a:fillRect/>
          </a:stretch>
        </p:blipFill>
        <p:spPr>
          <a:prstGeom prst="rect">
            <a:avLst/>
          </a:prstGeom>
        </p:spPr>
      </p:pic>
      <p:pic>
        <p:nvPicPr>
          <p:cNvPr id="11" name="图片占位符 10"/>
          <p:cNvPicPr>
            <a:picLocks noGrp="1" noChangeAspect="1"/>
          </p:cNvPicPr>
          <p:nvPr>
            <p:ph type="pic" sz="quarter" idx="17"/>
          </p:nvPr>
        </p:nvPicPr>
        <p:blipFill>
          <a:blip r:embed="rId4"/>
          <a:srcRect l="751" r="751"/>
          <a:stretch>
            <a:fillRect/>
          </a:stretch>
        </p:blipFill>
        <p:spPr>
          <a:prstGeom prst="rect">
            <a:avLst/>
          </a:prstGeom>
        </p:spPr>
      </p:pic>
      <p:grpSp>
        <p:nvGrpSpPr>
          <p:cNvPr id="30" name="组合 29"/>
          <p:cNvGrpSpPr/>
          <p:nvPr/>
        </p:nvGrpSpPr>
        <p:grpSpPr>
          <a:xfrm>
            <a:off x="7281692" y="693560"/>
            <a:ext cx="582713" cy="2174756"/>
            <a:chOff x="1497367" y="1471749"/>
            <a:chExt cx="582713" cy="2174756"/>
          </a:xfrm>
        </p:grpSpPr>
        <p:sp>
          <p:nvSpPr>
            <p:cNvPr id="31" name="文本框 30"/>
            <p:cNvSpPr txBox="1"/>
            <p:nvPr/>
          </p:nvSpPr>
          <p:spPr>
            <a:xfrm>
              <a:off x="1516488" y="1707513"/>
              <a:ext cx="553998" cy="1938992"/>
            </a:xfrm>
            <a:prstGeom prst="rect">
              <a:avLst/>
            </a:prstGeom>
            <a:noFill/>
          </p:spPr>
          <p:txBody>
            <a:bodyPr vert="horz" wrap="square" rtlCol="0">
              <a:spAutoFit/>
            </a:bodyPr>
            <a:lstStyle/>
            <a:p>
              <a:pPr algn="r"/>
              <a:r>
                <a:rPr lang="zh-CN" altLang="en-US" sz="2400" b="1" spc="600" dirty="0" smtClean="0">
                  <a:solidFill>
                    <a:schemeClr val="tx1">
                      <a:lumMod val="90000"/>
                      <a:lumOff val="10000"/>
                    </a:schemeClr>
                  </a:solidFill>
                  <a:latin typeface="+mj-ea"/>
                  <a:ea typeface="+mj-ea"/>
                </a:rPr>
                <a:t>夜寒</a:t>
              </a:r>
              <a:r>
                <a:rPr lang="en-US" altLang="zh-CN" sz="2400" b="1" spc="600" dirty="0" smtClean="0">
                  <a:solidFill>
                    <a:schemeClr val="tx1">
                      <a:lumMod val="25000"/>
                      <a:lumOff val="75000"/>
                    </a:schemeClr>
                  </a:solidFill>
                  <a:latin typeface="+mj-ea"/>
                  <a:ea typeface="+mj-ea"/>
                </a:rPr>
                <a:t>.</a:t>
              </a:r>
              <a:r>
                <a:rPr lang="zh-CN" altLang="en-US" sz="2400" dirty="0">
                  <a:solidFill>
                    <a:schemeClr val="tx1">
                      <a:lumMod val="25000"/>
                      <a:lumOff val="75000"/>
                    </a:schemeClr>
                  </a:solidFill>
                  <a:latin typeface="+mj-ea"/>
                  <a:ea typeface="+mj-ea"/>
                </a:rPr>
                <a:t>杜耒</a:t>
              </a:r>
              <a:endParaRPr lang="zh-CN" altLang="en-US" sz="2400" b="1" spc="600" dirty="0">
                <a:solidFill>
                  <a:schemeClr val="tx1">
                    <a:lumMod val="25000"/>
                    <a:lumOff val="75000"/>
                  </a:schemeClr>
                </a:solidFill>
                <a:effectLst/>
                <a:latin typeface="+mj-ea"/>
                <a:ea typeface="+mj-ea"/>
              </a:endParaRPr>
            </a:p>
          </p:txBody>
        </p:sp>
        <p:cxnSp>
          <p:nvCxnSpPr>
            <p:cNvPr id="32" name="直接连接符 31"/>
            <p:cNvCxnSpPr/>
            <p:nvPr/>
          </p:nvCxnSpPr>
          <p:spPr>
            <a:xfrm>
              <a:off x="1497367" y="3608962"/>
              <a:ext cx="555319" cy="0"/>
            </a:xfrm>
            <a:prstGeom prst="line">
              <a:avLst/>
            </a:prstGeom>
            <a:ln w="63500" cmpd="thinThick">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1524761" y="147174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4105894" y="5890312"/>
            <a:ext cx="5651564" cy="572464"/>
          </a:xfrm>
          <a:prstGeom prst="rect">
            <a:avLst/>
          </a:prstGeom>
          <a:solidFill>
            <a:schemeClr val="bg1"/>
          </a:solidFill>
        </p:spPr>
        <p:txBody>
          <a:bodyPr wrap="square">
            <a:spAutoFit/>
          </a:bodyPr>
          <a:lstStyle/>
          <a:p>
            <a:pPr algn="ctr" latinLnBrk="1">
              <a:lnSpc>
                <a:spcPct val="130000"/>
              </a:lnSpc>
            </a:pP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I only discovered the truth on the first day I was able to get up</a:t>
            </a:r>
            <a:r>
              <a:rPr lang="zh-CN" altLang="en-US" sz="1200" dirty="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In the evening I asked her to read to me</a:t>
            </a:r>
            <a:r>
              <a:rPr lang="zh-CN" altLang="en-US" sz="1200" dirty="0">
                <a:solidFill>
                  <a:srgbClr val="4A6182">
                    <a:alpha val="80000"/>
                  </a:srgbClr>
                </a:solidFill>
                <a:latin typeface="微软雅黑 Light" panose="020B0502040204020203" pitchFamily="34" charset="-122"/>
                <a:ea typeface="微软雅黑 Light" panose="020B0502040204020203" pitchFamily="34" charset="-122"/>
              </a:rPr>
              <a:t>，</a:t>
            </a:r>
            <a:r>
              <a:rPr lang="en-US" altLang="zh-CN" sz="1200" dirty="0">
                <a:solidFill>
                  <a:srgbClr val="4A6182">
                    <a:alpha val="80000"/>
                  </a:srgbClr>
                </a:solidFill>
                <a:latin typeface="微软雅黑 Light" panose="020B0502040204020203" pitchFamily="34" charset="-122"/>
                <a:ea typeface="微软雅黑 Light" panose="020B0502040204020203" pitchFamily="34" charset="-122"/>
              </a:rPr>
              <a:t>and was surprised how sleepy she seemed</a:t>
            </a:r>
            <a:endParaRPr lang="zh-CN" altLang="en-US" sz="1200" dirty="0">
              <a:solidFill>
                <a:srgbClr val="4A6182">
                  <a:alpha val="80000"/>
                </a:srgbClr>
              </a:solidFill>
              <a:latin typeface="微软雅黑 Light" panose="020B0502040204020203" pitchFamily="34" charset="-122"/>
              <a:ea typeface="微软雅黑 Light" panose="020B0502040204020203" pitchFamily="34" charset="-122"/>
            </a:endParaRPr>
          </a:p>
        </p:txBody>
      </p:sp>
      <p:sp>
        <p:nvSpPr>
          <p:cNvPr id="33" name="Rectangle 1"/>
          <p:cNvSpPr>
            <a:spLocks noChangeArrowheads="1"/>
          </p:cNvSpPr>
          <p:nvPr/>
        </p:nvSpPr>
        <p:spPr bwMode="auto">
          <a:xfrm>
            <a:off x="3134011" y="5442100"/>
            <a:ext cx="4153338" cy="400110"/>
          </a:xfrm>
          <a:prstGeom prst="rect">
            <a:avLst/>
          </a:prstGeom>
          <a:solidFill>
            <a:schemeClr val="bg1"/>
          </a:solidFill>
        </p:spPr>
        <p:txBody>
          <a:bodyPr wrap="square" rtlCol="0">
            <a:spAutoFit/>
          </a:bodyPr>
          <a:lstStyle/>
          <a:p>
            <a:pPr eaLnBrk="0" fontAlgn="base" hangingPunct="0">
              <a:spcBef>
                <a:spcPct val="0"/>
              </a:spcBef>
              <a:spcAft>
                <a:spcPct val="0"/>
              </a:spcAft>
            </a:pPr>
            <a:r>
              <a:rPr lang="zh-CN" altLang="zh-CN" sz="2000" dirty="0">
                <a:solidFill>
                  <a:schemeClr val="tx1">
                    <a:lumMod val="90000"/>
                    <a:lumOff val="10000"/>
                  </a:schemeClr>
                </a:solidFill>
                <a:latin typeface="+mj-ea"/>
                <a:ea typeface="+mj-ea"/>
              </a:rPr>
              <a:t>竹灶烟轻香不变，石泉水活味逾新 </a:t>
            </a:r>
          </a:p>
        </p:txBody>
      </p:sp>
    </p:spTree>
    <p:extLst>
      <p:ext uri="{BB962C8B-B14F-4D97-AF65-F5344CB8AC3E}">
        <p14:creationId xmlns:p14="http://schemas.microsoft.com/office/powerpoint/2010/main" val="3508214537"/>
      </p:ext>
    </p:extLst>
  </p:cSld>
  <p:clrMapOvr>
    <a:masterClrMapping/>
  </p:clrMapOvr>
  <mc:AlternateContent xmlns:mc="http://schemas.openxmlformats.org/markup-compatibility/2006" xmlns:p14="http://schemas.microsoft.com/office/powerpoint/2010/main">
    <mc:Choice Requires="p14">
      <p:transition p14:dur="0" advTm="1000"/>
    </mc:Choice>
    <mc:Fallback xmlns="">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75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750"/>
                                        <p:tgtEl>
                                          <p:spTgt spid="7">
                                            <p:txEl>
                                              <p:pRg st="0" end="0"/>
                                            </p:txEl>
                                          </p:spTgt>
                                        </p:tgtEl>
                                      </p:cBhvr>
                                    </p:animEffect>
                                  </p:childTnLst>
                                </p:cTn>
                              </p:par>
                              <p:par>
                                <p:cTn id="13" presetID="10" presetClass="entr" presetSubtype="0" fill="hold" grpId="0" nodeType="withEffect">
                                  <p:stCondLst>
                                    <p:cond delay="75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500"/>
                                        <p:tgtEl>
                                          <p:spTgt spid="3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1500"/>
                                        <p:tgtEl>
                                          <p:spTgt spid="24"/>
                                        </p:tgtEl>
                                      </p:cBhvr>
                                    </p:animEffect>
                                  </p:childTnLst>
                                </p:cTn>
                              </p:par>
                              <p:par>
                                <p:cTn id="19" presetID="22" presetClass="entr" presetSubtype="1"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up)">
                                      <p:cBhvr>
                                        <p:cTn id="21"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7" grpId="0" build="p"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5500"/>
            <a:ext cx="12192000" cy="2705100"/>
          </a:xfrm>
          <a:prstGeom prst="rect">
            <a:avLst/>
          </a:prstGeom>
          <a:solidFill>
            <a:srgbClr val="171E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763594" y="1274798"/>
            <a:ext cx="6831818" cy="932563"/>
          </a:xfrm>
          <a:prstGeom prst="rect">
            <a:avLst/>
          </a:prstGeom>
          <a:noFill/>
        </p:spPr>
        <p:txBody>
          <a:bodyPr wrap="square" rtlCol="0">
            <a:spAutoFit/>
          </a:bodyPr>
          <a:lstStyle/>
          <a:p>
            <a:pPr algn="ctr" latinLnBrk="1">
              <a:lnSpc>
                <a:spcPct val="130000"/>
              </a:lnSpc>
            </a:pPr>
            <a:r>
              <a:rPr lang="en-US" altLang="zh-CN" sz="1400" dirty="0">
                <a:solidFill>
                  <a:schemeClr val="bg1">
                    <a:alpha val="60000"/>
                  </a:schemeClr>
                </a:solidFill>
                <a:latin typeface="微软雅黑 Light" panose="020B0502040204020203" pitchFamily="34" charset="-122"/>
                <a:ea typeface="微软雅黑 Light" panose="020B0502040204020203" pitchFamily="34" charset="-122"/>
              </a:rPr>
              <a:t>Another week over--and I am so many days nearer health, and spring! I have now heard all my </a:t>
            </a:r>
            <a:r>
              <a:rPr lang="en-US" altLang="zh-CN" sz="1400" dirty="0" err="1">
                <a:solidFill>
                  <a:schemeClr val="bg1">
                    <a:alpha val="60000"/>
                  </a:schemeClr>
                </a:solidFill>
                <a:latin typeface="微软雅黑 Light" panose="020B0502040204020203" pitchFamily="34" charset="-122"/>
                <a:ea typeface="微软雅黑 Light" panose="020B0502040204020203" pitchFamily="34" charset="-122"/>
              </a:rPr>
              <a:t>neighbour's</a:t>
            </a:r>
            <a:r>
              <a:rPr lang="en-US" altLang="zh-CN" sz="1400" dirty="0">
                <a:solidFill>
                  <a:schemeClr val="bg1">
                    <a:alpha val="60000"/>
                  </a:schemeClr>
                </a:solidFill>
                <a:latin typeface="微软雅黑 Light" panose="020B0502040204020203" pitchFamily="34" charset="-122"/>
                <a:ea typeface="微软雅黑 Light" panose="020B0502040204020203" pitchFamily="34" charset="-122"/>
              </a:rPr>
              <a:t> history, at different sittings, as the housekeeper could spare time from more important occupations</a:t>
            </a:r>
          </a:p>
        </p:txBody>
      </p:sp>
      <p:sp>
        <p:nvSpPr>
          <p:cNvPr id="36" name="文本框 35"/>
          <p:cNvSpPr txBox="1"/>
          <p:nvPr/>
        </p:nvSpPr>
        <p:spPr>
          <a:xfrm>
            <a:off x="5199145" y="498167"/>
            <a:ext cx="2153249" cy="523220"/>
          </a:xfrm>
          <a:prstGeom prst="rect">
            <a:avLst/>
          </a:prstGeom>
          <a:noFill/>
        </p:spPr>
        <p:txBody>
          <a:bodyPr wrap="square" rtlCol="0">
            <a:spAutoFit/>
          </a:bodyPr>
          <a:lstStyle>
            <a:defPPr>
              <a:defRPr lang="zh-CN"/>
            </a:defPPr>
            <a:lvl1pPr eaLnBrk="0" fontAlgn="base" hangingPunct="0">
              <a:spcBef>
                <a:spcPct val="0"/>
              </a:spcBef>
              <a:spcAft>
                <a:spcPct val="0"/>
              </a:spcAft>
              <a:defRPr sz="2000">
                <a:solidFill>
                  <a:schemeClr val="tx1">
                    <a:lumMod val="90000"/>
                    <a:lumOff val="10000"/>
                  </a:schemeClr>
                </a:solidFill>
                <a:latin typeface="+mj-ea"/>
                <a:ea typeface="+mj-ea"/>
              </a:defRPr>
            </a:lvl1pPr>
          </a:lstStyle>
          <a:p>
            <a:r>
              <a:rPr lang="zh-CN" altLang="en-US" sz="2800" spc="300" dirty="0" smtClean="0">
                <a:solidFill>
                  <a:schemeClr val="bg1"/>
                </a:solidFill>
              </a:rPr>
              <a:t>项目标题</a:t>
            </a:r>
            <a:endParaRPr lang="zh-CN" altLang="en-US" sz="2800" spc="300" dirty="0">
              <a:solidFill>
                <a:schemeClr val="bg1"/>
              </a:solidFill>
            </a:endParaRPr>
          </a:p>
        </p:txBody>
      </p:sp>
      <p:pic>
        <p:nvPicPr>
          <p:cNvPr id="14" name="图片 13"/>
          <p:cNvPicPr>
            <a:picLocks noChangeAspect="1"/>
          </p:cNvPicPr>
          <p:nvPr/>
        </p:nvPicPr>
        <p:blipFill>
          <a:blip r:embed="rId2"/>
          <a:stretch>
            <a:fillRect/>
          </a:stretch>
        </p:blipFill>
        <p:spPr>
          <a:xfrm>
            <a:off x="1443037" y="3099096"/>
            <a:ext cx="9305925" cy="3457575"/>
          </a:xfrm>
          <a:prstGeom prst="rect">
            <a:avLst/>
          </a:prstGeom>
        </p:spPr>
      </p:pic>
    </p:spTree>
    <p:extLst>
      <p:ext uri="{BB962C8B-B14F-4D97-AF65-F5344CB8AC3E}">
        <p14:creationId xmlns:p14="http://schemas.microsoft.com/office/powerpoint/2010/main" val="1683447307"/>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wd">
                                    <p:tmPct val="10000"/>
                                  </p:iterate>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7" presetClass="entr" presetSubtype="10" fill="hold" grpId="0" nodeType="withEffect">
                                  <p:stCondLst>
                                    <p:cond delay="0"/>
                                  </p:stCondLst>
                                  <p:iterate type="wd">
                                    <p:tmPct val="15000"/>
                                  </p:iterate>
                                  <p:childTnLst>
                                    <p:set>
                                      <p:cBhvr>
                                        <p:cTn id="9" dur="1" fill="hold">
                                          <p:stCondLst>
                                            <p:cond delay="0"/>
                                          </p:stCondLst>
                                        </p:cTn>
                                        <p:tgtEl>
                                          <p:spTgt spid="36"/>
                                        </p:tgtEl>
                                        <p:attrNameLst>
                                          <p:attrName>style.visibility</p:attrName>
                                        </p:attrNameLst>
                                      </p:cBhvr>
                                      <p:to>
                                        <p:strVal val="visible"/>
                                      </p:to>
                                    </p:set>
                                    <p:anim calcmode="lin" valueType="num">
                                      <p:cBhvr>
                                        <p:cTn id="10" dur="750" fill="hold"/>
                                        <p:tgtEl>
                                          <p:spTgt spid="36"/>
                                        </p:tgtEl>
                                        <p:attrNameLst>
                                          <p:attrName>ppt_w</p:attrName>
                                        </p:attrNameLst>
                                      </p:cBhvr>
                                      <p:tavLst>
                                        <p:tav tm="0">
                                          <p:val>
                                            <p:fltVal val="0"/>
                                          </p:val>
                                        </p:tav>
                                        <p:tav tm="100000">
                                          <p:val>
                                            <p:strVal val="#ppt_w"/>
                                          </p:val>
                                        </p:tav>
                                      </p:tavLst>
                                    </p:anim>
                                    <p:anim calcmode="lin" valueType="num">
                                      <p:cBhvr>
                                        <p:cTn id="11" dur="750" fill="hold"/>
                                        <p:tgtEl>
                                          <p:spTgt spid="36"/>
                                        </p:tgtEl>
                                        <p:attrNameLst>
                                          <p:attrName>ppt_h</p:attrName>
                                        </p:attrNameLst>
                                      </p:cBhvr>
                                      <p:tavLst>
                                        <p:tav tm="0">
                                          <p:val>
                                            <p:strVal val="#ppt_h"/>
                                          </p:val>
                                        </p:tav>
                                        <p:tav tm="100000">
                                          <p:val>
                                            <p:strVal val="#ppt_h"/>
                                          </p:val>
                                        </p:tav>
                                      </p:tavLst>
                                    </p:anim>
                                  </p:childTnLst>
                                </p:cTn>
                              </p:par>
                              <p:par>
                                <p:cTn id="12" presetID="22" presetClass="entr" presetSubtype="1" fill="hold" nodeType="withEffect">
                                  <p:stCondLst>
                                    <p:cond delay="150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050316" y="1022169"/>
            <a:ext cx="2880664" cy="307777"/>
          </a:xfrm>
          <a:prstGeom prst="rect">
            <a:avLst/>
          </a:prstGeom>
          <a:noFill/>
        </p:spPr>
        <p:txBody>
          <a:bodyPr wrap="square" rtlCol="0">
            <a:spAutoFit/>
          </a:bodyPr>
          <a:lstStyle/>
          <a:p>
            <a:r>
              <a:rPr lang="en-US" sz="1400" dirty="0">
                <a:solidFill>
                  <a:schemeClr val="tx2"/>
                </a:solidFill>
                <a:latin typeface="+mj-lt"/>
              </a:rPr>
              <a:t>WHAT WE DO</a:t>
            </a:r>
          </a:p>
        </p:txBody>
      </p:sp>
      <p:sp>
        <p:nvSpPr>
          <p:cNvPr id="3" name="Rectangle 1"/>
          <p:cNvSpPr>
            <a:spLocks noChangeArrowheads="1"/>
          </p:cNvSpPr>
          <p:nvPr/>
        </p:nvSpPr>
        <p:spPr bwMode="auto">
          <a:xfrm>
            <a:off x="3547465" y="573433"/>
            <a:ext cx="5931815" cy="774531"/>
          </a:xfrm>
          <a:prstGeom prst="rect">
            <a:avLst/>
          </a:prstGeom>
          <a:noFill/>
          <a:ln>
            <a:noFill/>
          </a:ln>
          <a:effectLst/>
        </p:spPr>
        <p:txBody>
          <a:bodyPr vert="horz" wrap="square" lIns="0" tIns="63480" rIns="0" bIns="6348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1400" b="1" i="0" u="none" strike="noStrike" cap="none" normalizeH="0" baseline="0" dirty="0" smtClean="0">
                <a:ln>
                  <a:noFill/>
                </a:ln>
                <a:solidFill>
                  <a:srgbClr val="333333"/>
                </a:solidFill>
                <a:effectLst/>
                <a:latin typeface="+mn-ea"/>
              </a:rPr>
              <a:t>食罢一觉睡，起来两碗茶；举头看日影，已复西南斜；乐人惜日促，</a:t>
            </a:r>
            <a:endParaRPr kumimoji="0" lang="en-US" altLang="zh-CN" sz="1400" b="1" i="0" u="none" strike="noStrike" cap="none" normalizeH="0" baseline="0" dirty="0" smtClean="0">
              <a:ln>
                <a:noFill/>
              </a:ln>
              <a:solidFill>
                <a:srgbClr val="333333"/>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1400" b="1" i="0" u="none" strike="noStrike" cap="none" normalizeH="0" baseline="0" dirty="0" smtClean="0">
                <a:ln>
                  <a:noFill/>
                </a:ln>
                <a:solidFill>
                  <a:srgbClr val="333333"/>
                </a:solidFill>
                <a:effectLst/>
                <a:latin typeface="+mn-ea"/>
              </a:rPr>
              <a:t>忧人厌年赊；无忧无乐者，长短任生涯。</a:t>
            </a:r>
            <a:r>
              <a:rPr kumimoji="0" lang="zh-CN" altLang="zh-CN" sz="1400" b="1" i="0" u="none" strike="noStrike" cap="none" normalizeH="0" baseline="0" dirty="0" smtClean="0">
                <a:ln>
                  <a:noFill/>
                </a:ln>
                <a:solidFill>
                  <a:schemeClr val="tx1"/>
                </a:solidFill>
                <a:effectLst/>
                <a:latin typeface="+mn-ea"/>
              </a:rPr>
              <a:t> </a:t>
            </a:r>
          </a:p>
        </p:txBody>
      </p:sp>
      <p:pic>
        <p:nvPicPr>
          <p:cNvPr id="51" name="图片占位符 50"/>
          <p:cNvPicPr>
            <a:picLocks noGrp="1" noChangeAspect="1"/>
          </p:cNvPicPr>
          <p:nvPr>
            <p:ph type="pic" sz="quarter" idx="17"/>
          </p:nvPr>
        </p:nvPicPr>
        <p:blipFill>
          <a:blip r:embed="rId2"/>
          <a:srcRect l="6744" r="6744"/>
          <a:stretch>
            <a:fillRect/>
          </a:stretch>
        </p:blipFill>
        <p:spPr>
          <a:prstGeom prst="rect">
            <a:avLst/>
          </a:prstGeom>
        </p:spPr>
      </p:pic>
      <p:pic>
        <p:nvPicPr>
          <p:cNvPr id="52" name="图片占位符 51"/>
          <p:cNvPicPr>
            <a:picLocks noGrp="1" noChangeAspect="1"/>
          </p:cNvPicPr>
          <p:nvPr>
            <p:ph type="pic" sz="quarter" idx="18"/>
          </p:nvPr>
        </p:nvPicPr>
        <p:blipFill>
          <a:blip r:embed="rId3"/>
          <a:srcRect l="2194" r="2194"/>
          <a:stretch>
            <a:fillRect/>
          </a:stretch>
        </p:blipFill>
        <p:spPr>
          <a:prstGeom prst="rect">
            <a:avLst/>
          </a:prstGeom>
        </p:spPr>
      </p:pic>
      <p:pic>
        <p:nvPicPr>
          <p:cNvPr id="50" name="图片占位符 49"/>
          <p:cNvPicPr>
            <a:picLocks noGrp="1" noChangeAspect="1"/>
          </p:cNvPicPr>
          <p:nvPr>
            <p:ph type="pic" sz="quarter" idx="19"/>
          </p:nvPr>
        </p:nvPicPr>
        <p:blipFill>
          <a:blip r:embed="rId4">
            <a:extLst>
              <a:ext uri="{BEBA8EAE-BF5A-486C-A8C5-ECC9F3942E4B}">
                <a14:imgProps xmlns:a14="http://schemas.microsoft.com/office/drawing/2010/main">
                  <a14:imgLayer r:embed="rId5">
                    <a14:imgEffect>
                      <a14:sharpenSoften amount="-10000"/>
                    </a14:imgEffect>
                    <a14:imgEffect>
                      <a14:brightnessContrast bright="-5000"/>
                    </a14:imgEffect>
                  </a14:imgLayer>
                </a14:imgProps>
              </a:ext>
            </a:extLst>
          </a:blip>
          <a:srcRect l="4884" r="4884"/>
          <a:stretch>
            <a:fillRect/>
          </a:stretch>
        </p:blipFill>
        <p:spPr>
          <a:prstGeom prst="rect">
            <a:avLst/>
          </a:prstGeom>
        </p:spPr>
      </p:pic>
      <p:pic>
        <p:nvPicPr>
          <p:cNvPr id="49" name="图片占位符 48"/>
          <p:cNvPicPr>
            <a:picLocks noGrp="1" noChangeAspect="1"/>
          </p:cNvPicPr>
          <p:nvPr>
            <p:ph type="pic" sz="quarter" idx="20"/>
          </p:nvPr>
        </p:nvPicPr>
        <p:blipFill>
          <a:blip r:embed="rId6">
            <a:extLst>
              <a:ext uri="{BEBA8EAE-BF5A-486C-A8C5-ECC9F3942E4B}">
                <a14:imgProps xmlns:a14="http://schemas.microsoft.com/office/drawing/2010/main">
                  <a14:imgLayer r:embed="rId7">
                    <a14:imgEffect>
                      <a14:brightnessContrast bright="-4000"/>
                    </a14:imgEffect>
                  </a14:imgLayer>
                </a14:imgProps>
              </a:ext>
            </a:extLst>
          </a:blip>
          <a:srcRect l="2918" r="2918"/>
          <a:stretch>
            <a:fillRect/>
          </a:stretch>
        </p:blipFill>
        <p:spPr>
          <a:prstGeom prst="rect">
            <a:avLst/>
          </a:prstGeom>
        </p:spPr>
      </p:pic>
      <p:pic>
        <p:nvPicPr>
          <p:cNvPr id="48" name="图片占位符 47"/>
          <p:cNvPicPr>
            <a:picLocks noGrp="1" noChangeAspect="1"/>
          </p:cNvPicPr>
          <p:nvPr>
            <p:ph type="pic" sz="quarter" idx="21"/>
          </p:nvPr>
        </p:nvPicPr>
        <p:blipFill>
          <a:blip r:embed="rId8"/>
          <a:srcRect l="14297" r="14297"/>
          <a:stretch>
            <a:fillRect/>
          </a:stretch>
        </p:blipFill>
        <p:spPr>
          <a:prstGeom prst="rect">
            <a:avLst/>
          </a:prstGeom>
        </p:spPr>
      </p:pic>
      <p:pic>
        <p:nvPicPr>
          <p:cNvPr id="47" name="图片占位符 46"/>
          <p:cNvPicPr>
            <a:picLocks noGrp="1" noChangeAspect="1"/>
          </p:cNvPicPr>
          <p:nvPr>
            <p:ph type="pic" sz="quarter" idx="22"/>
          </p:nvPr>
        </p:nvPicPr>
        <p:blipFill>
          <a:blip r:embed="rId9"/>
          <a:srcRect l="10608" r="10608"/>
          <a:stretch>
            <a:fillRect/>
          </a:stretch>
        </p:blipFill>
        <p:spPr>
          <a:prstGeom prst="rect">
            <a:avLst/>
          </a:prstGeom>
        </p:spPr>
      </p:pic>
      <p:sp>
        <p:nvSpPr>
          <p:cNvPr id="38" name="文本框 37"/>
          <p:cNvSpPr txBox="1"/>
          <p:nvPr/>
        </p:nvSpPr>
        <p:spPr>
          <a:xfrm>
            <a:off x="4403461" y="2967900"/>
            <a:ext cx="430887" cy="887802"/>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sp>
        <p:nvSpPr>
          <p:cNvPr id="40" name="文本框 39"/>
          <p:cNvSpPr txBox="1"/>
          <p:nvPr/>
        </p:nvSpPr>
        <p:spPr>
          <a:xfrm>
            <a:off x="9412208" y="2959024"/>
            <a:ext cx="430887" cy="887802"/>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sp>
        <p:nvSpPr>
          <p:cNvPr id="44" name="文本框 43"/>
          <p:cNvSpPr txBox="1"/>
          <p:nvPr/>
        </p:nvSpPr>
        <p:spPr>
          <a:xfrm>
            <a:off x="4372981" y="5243740"/>
            <a:ext cx="430887" cy="840174"/>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sp>
        <p:nvSpPr>
          <p:cNvPr id="45" name="文本框 44"/>
          <p:cNvSpPr txBox="1"/>
          <p:nvPr/>
        </p:nvSpPr>
        <p:spPr>
          <a:xfrm>
            <a:off x="6883270" y="5245667"/>
            <a:ext cx="430887" cy="840174"/>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sp>
        <p:nvSpPr>
          <p:cNvPr id="46" name="文本框 45"/>
          <p:cNvSpPr txBox="1"/>
          <p:nvPr/>
        </p:nvSpPr>
        <p:spPr>
          <a:xfrm>
            <a:off x="9402048" y="5305984"/>
            <a:ext cx="430887" cy="840174"/>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sp>
        <p:nvSpPr>
          <p:cNvPr id="39" name="文本框 38"/>
          <p:cNvSpPr txBox="1"/>
          <p:nvPr/>
        </p:nvSpPr>
        <p:spPr>
          <a:xfrm>
            <a:off x="6923910" y="2969827"/>
            <a:ext cx="430887" cy="887802"/>
          </a:xfrm>
          <a:prstGeom prst="rect">
            <a:avLst/>
          </a:prstGeom>
          <a:noFill/>
        </p:spPr>
        <p:txBody>
          <a:bodyPr vert="eaVert" wrap="square" rtlCol="0">
            <a:spAutoFit/>
          </a:bodyPr>
          <a:lstStyle/>
          <a:p>
            <a:pPr algn="r"/>
            <a:r>
              <a:rPr lang="zh-CN" altLang="en-US" sz="1600" dirty="0">
                <a:solidFill>
                  <a:schemeClr val="tx1">
                    <a:lumMod val="90000"/>
                    <a:lumOff val="10000"/>
                  </a:schemeClr>
                </a:solidFill>
                <a:latin typeface="+mj-ea"/>
                <a:ea typeface="+mj-ea"/>
              </a:rPr>
              <a:t>两碗</a:t>
            </a:r>
            <a:r>
              <a:rPr lang="zh-CN" altLang="en-US" sz="1600" dirty="0" smtClean="0">
                <a:solidFill>
                  <a:schemeClr val="tx1">
                    <a:lumMod val="90000"/>
                    <a:lumOff val="10000"/>
                  </a:schemeClr>
                </a:solidFill>
                <a:latin typeface="+mj-ea"/>
                <a:ea typeface="+mj-ea"/>
              </a:rPr>
              <a:t>茶</a:t>
            </a:r>
            <a:endParaRPr lang="zh-CN" altLang="en-US" sz="1600" dirty="0">
              <a:solidFill>
                <a:schemeClr val="tx1">
                  <a:lumMod val="90000"/>
                  <a:lumOff val="10000"/>
                </a:schemeClr>
              </a:solidFill>
              <a:effectLst/>
              <a:latin typeface="+mj-ea"/>
              <a:ea typeface="+mj-ea"/>
            </a:endParaRPr>
          </a:p>
        </p:txBody>
      </p:sp>
      <p:grpSp>
        <p:nvGrpSpPr>
          <p:cNvPr id="62" name="组合 61"/>
          <p:cNvGrpSpPr/>
          <p:nvPr/>
        </p:nvGrpSpPr>
        <p:grpSpPr>
          <a:xfrm>
            <a:off x="1497367" y="839348"/>
            <a:ext cx="582713" cy="3046474"/>
            <a:chOff x="1497367" y="839348"/>
            <a:chExt cx="582713" cy="3046474"/>
          </a:xfrm>
        </p:grpSpPr>
        <p:sp>
          <p:nvSpPr>
            <p:cNvPr id="37" name="文本框 36"/>
            <p:cNvSpPr txBox="1"/>
            <p:nvPr/>
          </p:nvSpPr>
          <p:spPr>
            <a:xfrm>
              <a:off x="1516488" y="839348"/>
              <a:ext cx="553998" cy="2946517"/>
            </a:xfrm>
            <a:prstGeom prst="rect">
              <a:avLst/>
            </a:prstGeom>
            <a:noFill/>
          </p:spPr>
          <p:txBody>
            <a:bodyPr vert="eaVert" wrap="square" rtlCol="0">
              <a:spAutoFit/>
            </a:bodyPr>
            <a:lstStyle/>
            <a:p>
              <a:pPr algn="r"/>
              <a:r>
                <a:rPr lang="zh-CN" altLang="en-US" sz="2400" b="1" spc="600" dirty="0">
                  <a:solidFill>
                    <a:schemeClr val="tx1">
                      <a:lumMod val="90000"/>
                      <a:lumOff val="10000"/>
                    </a:schemeClr>
                  </a:solidFill>
                  <a:latin typeface="+mj-ea"/>
                  <a:ea typeface="+mj-ea"/>
                </a:rPr>
                <a:t>两碗</a:t>
              </a:r>
              <a:r>
                <a:rPr lang="zh-CN" altLang="en-US" sz="2400" b="1" spc="600" dirty="0" smtClean="0">
                  <a:solidFill>
                    <a:schemeClr val="tx1">
                      <a:lumMod val="90000"/>
                      <a:lumOff val="10000"/>
                    </a:schemeClr>
                  </a:solidFill>
                  <a:latin typeface="+mj-ea"/>
                  <a:ea typeface="+mj-ea"/>
                </a:rPr>
                <a:t>茶</a:t>
              </a:r>
              <a:r>
                <a:rPr lang="en-US" altLang="zh-CN" sz="2400" b="1" spc="600" dirty="0" smtClean="0">
                  <a:solidFill>
                    <a:schemeClr val="tx1">
                      <a:lumMod val="90000"/>
                      <a:lumOff val="10000"/>
                    </a:schemeClr>
                  </a:solidFill>
                  <a:latin typeface="+mj-ea"/>
                  <a:ea typeface="+mj-ea"/>
                </a:rPr>
                <a:t>. </a:t>
              </a:r>
              <a:r>
                <a:rPr lang="zh-CN" altLang="en-US" sz="2400" b="1" spc="600" dirty="0" smtClean="0">
                  <a:solidFill>
                    <a:schemeClr val="tx1">
                      <a:lumMod val="90000"/>
                      <a:lumOff val="10000"/>
                    </a:schemeClr>
                  </a:solidFill>
                  <a:effectLst/>
                  <a:latin typeface="+mj-ea"/>
                  <a:ea typeface="+mj-ea"/>
                </a:rPr>
                <a:t>白居易</a:t>
              </a:r>
              <a:endParaRPr lang="zh-CN" altLang="en-US" sz="2400" b="1" spc="600" dirty="0">
                <a:solidFill>
                  <a:schemeClr val="tx1">
                    <a:lumMod val="90000"/>
                    <a:lumOff val="10000"/>
                  </a:schemeClr>
                </a:solidFill>
                <a:effectLst/>
                <a:latin typeface="+mj-ea"/>
                <a:ea typeface="+mj-ea"/>
              </a:endParaRPr>
            </a:p>
          </p:txBody>
        </p:sp>
        <p:cxnSp>
          <p:nvCxnSpPr>
            <p:cNvPr id="57" name="直接连接符 56"/>
            <p:cNvCxnSpPr/>
            <p:nvPr/>
          </p:nvCxnSpPr>
          <p:spPr>
            <a:xfrm>
              <a:off x="1497367" y="3885822"/>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524761" y="1022169"/>
              <a:ext cx="555319" cy="0"/>
            </a:xfrm>
            <a:prstGeom prst="line">
              <a:avLst/>
            </a:prstGeom>
            <a:ln w="63500" cmpd="thinThick">
              <a:solidFill>
                <a:schemeClr val="tx1">
                  <a:lumMod val="90000"/>
                  <a:lumOff val="1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86873221"/>
      </p:ext>
    </p:extLst>
  </p:cSld>
  <p:clrMapOvr>
    <a:masterClrMapping/>
  </p:clrMapOvr>
  <p:transition spd="slow"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up)">
                                      <p:cBhvr>
                                        <p:cTn id="7" dur="1250"/>
                                        <p:tgtEl>
                                          <p:spTgt spid="62"/>
                                        </p:tgtEl>
                                      </p:cBhvr>
                                    </p:animEffect>
                                  </p:childTnLst>
                                </p:cTn>
                              </p:par>
                              <p:par>
                                <p:cTn id="8" presetID="47" presetClass="entr" presetSubtype="0"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750"/>
                                        <p:tgtEl>
                                          <p:spTgt spid="3"/>
                                        </p:tgtEl>
                                      </p:cBhvr>
                                    </p:animEffect>
                                    <p:anim calcmode="lin" valueType="num">
                                      <p:cBhvr>
                                        <p:cTn id="11" dur="750" fill="hold"/>
                                        <p:tgtEl>
                                          <p:spTgt spid="3"/>
                                        </p:tgtEl>
                                        <p:attrNameLst>
                                          <p:attrName>ppt_x</p:attrName>
                                        </p:attrNameLst>
                                      </p:cBhvr>
                                      <p:tavLst>
                                        <p:tav tm="0">
                                          <p:val>
                                            <p:strVal val="#ppt_x"/>
                                          </p:val>
                                        </p:tav>
                                        <p:tav tm="100000">
                                          <p:val>
                                            <p:strVal val="#ppt_x"/>
                                          </p:val>
                                        </p:tav>
                                      </p:tavLst>
                                    </p:anim>
                                    <p:anim calcmode="lin" valueType="num">
                                      <p:cBhvr>
                                        <p:cTn id="12" dur="75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10" presetClass="entr" presetSubtype="0" fill="hold" grpId="0" nodeType="afterEffect">
                                  <p:stCondLst>
                                    <p:cond delay="10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1000"/>
                                        <p:tgtEl>
                                          <p:spTgt spid="38"/>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1000"/>
                                        <p:tgtEl>
                                          <p:spTgt spid="4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8" grpId="0"/>
      <p:bldP spid="40" grpId="0"/>
      <p:bldP spid="44" grpId="0"/>
      <p:bldP spid="45" grpId="0"/>
      <p:bldP spid="46" grpId="0"/>
      <p:bldP spid="39" grpId="0"/>
    </p:bldLst>
  </p:timing>
</p:sld>
</file>

<file path=ppt/theme/theme1.xml><?xml version="1.0" encoding="utf-8"?>
<a:theme xmlns:a="http://schemas.openxmlformats.org/drawingml/2006/main" name="Office 主题​​">
  <a:themeElements>
    <a:clrScheme name="中国风-1">
      <a:dk1>
        <a:srgbClr val="19242F"/>
      </a:dk1>
      <a:lt1>
        <a:srgbClr val="FFFFFF"/>
      </a:lt1>
      <a:dk2>
        <a:srgbClr val="FFFFFF"/>
      </a:dk2>
      <a:lt2>
        <a:srgbClr val="19242F"/>
      </a:lt2>
      <a:accent1>
        <a:srgbClr val="4D4D4D"/>
      </a:accent1>
      <a:accent2>
        <a:srgbClr val="5F5F5F"/>
      </a:accent2>
      <a:accent3>
        <a:srgbClr val="808080"/>
      </a:accent3>
      <a:accent4>
        <a:srgbClr val="969696"/>
      </a:accent4>
      <a:accent5>
        <a:srgbClr val="B2B2B2"/>
      </a:accent5>
      <a:accent6>
        <a:srgbClr val="DDDDDD"/>
      </a:accent6>
      <a:hlink>
        <a:srgbClr val="F33B48"/>
      </a:hlink>
      <a:folHlink>
        <a:srgbClr val="FFC000"/>
      </a:folHlink>
    </a:clrScheme>
    <a:fontScheme name="中国风">
      <a:majorFont>
        <a:latin typeface="华文细黑"/>
        <a:ea typeface="方正清刻本悦宋简体"/>
        <a:cs typeface=""/>
      </a:majorFont>
      <a:minorFont>
        <a:latin typeface="华文细黑"/>
        <a:ea typeface="华文仿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12700">
          <a:solidFill>
            <a:srgbClr val="B5C2D5"/>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4850</TotalTime>
  <Words>1368</Words>
  <Application>Microsoft Office PowerPoint</Application>
  <PresentationFormat>宽屏</PresentationFormat>
  <Paragraphs>207</Paragraphs>
  <Slides>34</Slides>
  <Notes>10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Gill Sans</vt:lpstr>
      <vt:lpstr>Malgun Gothic Semilight</vt:lpstr>
      <vt:lpstr>Montserrat</vt:lpstr>
      <vt:lpstr>等线</vt:lpstr>
      <vt:lpstr>方正大黑简体</vt:lpstr>
      <vt:lpstr>方正黑体简体</vt:lpstr>
      <vt:lpstr>方正清刻本悦宋简体</vt:lpstr>
      <vt:lpstr>汉仪新人文宋W</vt:lpstr>
      <vt:lpstr>华文仿宋</vt:lpstr>
      <vt:lpstr>华文细黑</vt:lpstr>
      <vt:lpstr>微软简综艺</vt:lpstr>
      <vt:lpstr>微软雅黑</vt:lpstr>
      <vt:lpstr>微软雅黑 Light</vt:lpstr>
      <vt:lpstr>Advent Pro</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西江月.茶词</dc:title>
  <dc:creator>京谱胜泽</dc:creator>
  <cp:lastModifiedBy>Administrator</cp:lastModifiedBy>
  <cp:revision>1499</cp:revision>
  <dcterms:created xsi:type="dcterms:W3CDTF">2016-04-14T13:09:05Z</dcterms:created>
  <dcterms:modified xsi:type="dcterms:W3CDTF">2017-03-11T03:27:18Z</dcterms:modified>
</cp:coreProperties>
</file>