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9" r:id="rId4"/>
    <p:sldId id="263" r:id="rId5"/>
    <p:sldId id="264" r:id="rId6"/>
    <p:sldId id="265" r:id="rId7"/>
    <p:sldId id="266" r:id="rId8"/>
    <p:sldId id="260" r:id="rId9"/>
    <p:sldId id="267" r:id="rId10"/>
    <p:sldId id="268" r:id="rId11"/>
    <p:sldId id="269" r:id="rId12"/>
    <p:sldId id="261" r:id="rId13"/>
    <p:sldId id="270" r:id="rId14"/>
    <p:sldId id="273" r:id="rId15"/>
    <p:sldId id="272" r:id="rId16"/>
    <p:sldId id="262" r:id="rId17"/>
    <p:sldId id="271" r:id="rId18"/>
    <p:sldId id="258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E5DD"/>
    <a:srgbClr val="4EB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10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A45C3F-7465-4FB6-97C0-73D3550326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3B022E0-B97E-4B58-98EB-1515CFD36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9B1C00-36DB-4364-A452-6CD47C662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27E849-B5F0-449A-8EEF-150301301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A73C5B-A62A-4ADB-B966-81B0A2ED2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01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9ECE6D-C686-4926-9C98-52DEACA7D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7FC4142-803F-43D3-BA7A-DE55A5D8A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721623-3C21-4A55-BA75-388077C6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937D6C-6804-4192-8783-4376F6FCF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DA5BE2D-7AEF-4C98-9016-74D35D23A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02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2FFADCB-071E-46F5-8FC5-0E459D3342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CB463C-C96E-4947-A1A1-6792D6C29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D11320-5980-4D3B-A3CC-C1E934B22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19513C-70D7-460C-A555-F36B8B03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8FED45-44F8-412A-8469-E60F2EE7F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56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69C096-9C31-4D38-8266-08EDEDBEA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3CC0DC8-6215-4C8A-B385-AA370B2D4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00CDCC-FD84-4929-93F4-1109F37B5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22BBEFB-BB5A-487C-9ED7-9E734F528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2D4E45-BA8D-4B06-B9AD-E93EB7C68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257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BBADBF-BC70-46F5-9D0D-48A42AD02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7D7FA53-F377-4FB8-8E44-982262D24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A7EE2B-AA84-4629-BFEA-55734BFB9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C0B4B40-92BF-473F-A4BB-322773A11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FD6E9F2-4890-4160-BB26-69ECB728F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54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D19B0F-C96F-4EA8-929B-7613FE3B6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AE2D03E-F275-4260-8305-37FC72308A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D52A598-A23C-46E1-A737-10EFF65652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CD35881-4715-478E-BA80-2F1CACF8D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C385436-5AA6-4630-8C6F-5DD9C3DA4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CBC1F4C-9FC9-498B-B2E5-4BB6580EF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27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E865C6-4F9D-402E-A2C6-3C6FDF036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B22F756-F082-4D9C-8945-5C8D19D11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793D487-9D85-4BD0-B381-CF9A6E277B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F681C3C-2014-467D-A410-1C1BA9C938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FEAC710-E2F4-4D22-BF4C-32349A43A4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700DB53-D219-4E2F-A135-C5ED855BD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CEE57DE-7DE2-4DCD-BCDE-E2BDD8112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4F2CE1A-3A00-45C8-9D12-8B8C4489A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10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1AA89F-BF0B-4584-A84A-333FD6D57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C9CC554-7A47-4763-A097-9C730B507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423CB4-456A-40E3-9ADC-844BFFDCC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CE2F6C2-17CD-4685-9E82-778331040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14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3A97B9E-F605-48D6-AECC-F7B48E287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F82ED5A-69AA-4D31-A167-F4C9DE59F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B85D1E-8F06-494B-B7BA-F5BD08E81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82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23CF62-9069-46B5-AD0A-76A519315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96185C-DC7C-4023-A64E-97E6EA34A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6F7C37A-F329-4605-B282-51F96101F9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A1D893-AFFB-4C5B-A119-E88E0A441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12946E3-0080-420A-886E-E3EC90F50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5D5E44-A7B7-4B39-8261-C959BB3BD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825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ED8D89-397F-4038-B7C0-E48ECFEB2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908E4DA-EF28-49E6-9DC2-6AABA7E496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B0B7F8-52CF-4F19-AEFD-B31F97452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E4B0F2F-897E-41BC-855C-F00C8BD75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447C286-4C5C-4477-88FC-313FE2B94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C239076-68D0-466B-999E-16EEBA415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51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5F07BED-9111-45AB-BDA1-910923109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17F642C-ED0C-4BB9-B1D4-0084F8163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584CFA-0ABE-4242-8C16-129C1FCF78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7A750-EAC0-4BEB-8190-51E87D6243DC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F89ABE-798C-4B4D-9EF4-21F8FBECF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7EF750-0131-4598-886F-DC67F47A7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C9A70-628E-4F02-8B83-C36426DDAD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31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725AA33-C4FB-46F9-93D8-5A0BE521A91A}"/>
              </a:ext>
            </a:extLst>
          </p:cNvPr>
          <p:cNvSpPr/>
          <p:nvPr/>
        </p:nvSpPr>
        <p:spPr>
          <a:xfrm>
            <a:off x="0" y="4972815"/>
            <a:ext cx="12192000" cy="862736"/>
          </a:xfrm>
          <a:prstGeom prst="rect">
            <a:avLst/>
          </a:prstGeom>
          <a:solidFill>
            <a:srgbClr val="BFE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5DB7F78-3329-4460-8FD8-97BE8A69CE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3" t="15372" r="17910" b="9955"/>
          <a:stretch/>
        </p:blipFill>
        <p:spPr>
          <a:xfrm>
            <a:off x="538747" y="1673004"/>
            <a:ext cx="4246813" cy="4476760"/>
          </a:xfrm>
          <a:prstGeom prst="rect">
            <a:avLst/>
          </a:prstGeom>
        </p:spPr>
      </p:pic>
      <p:sp>
        <p:nvSpPr>
          <p:cNvPr id="4" name="矩形 23">
            <a:extLst>
              <a:ext uri="{FF2B5EF4-FFF2-40B4-BE49-F238E27FC236}">
                <a16:creationId xmlns:a16="http://schemas.microsoft.com/office/drawing/2014/main" id="{6324C253-A49B-4014-908F-682F22176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2447" y="1673004"/>
            <a:ext cx="3729527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r"/>
            <a:r>
              <a:rPr lang="en-US" altLang="zh-CN" sz="5400" b="1" dirty="0">
                <a:latin typeface="方正舒体" panose="02010601030101010101" pitchFamily="2" charset="-122"/>
                <a:ea typeface="方正舒体" panose="02010601030101010101" pitchFamily="2" charset="-122"/>
              </a:rPr>
              <a:t>2  0   1  </a:t>
            </a:r>
            <a:r>
              <a:rPr lang="en-US" altLang="zh-CN" sz="5400" b="1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8</a:t>
            </a:r>
            <a:endParaRPr lang="en-US" altLang="zh-CN" sz="5400" b="1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DB2724C-39E8-4F6A-9D0A-FF8B69FAE7BF}"/>
              </a:ext>
            </a:extLst>
          </p:cNvPr>
          <p:cNvSpPr txBox="1"/>
          <p:nvPr/>
        </p:nvSpPr>
        <p:spPr>
          <a:xfrm>
            <a:off x="4420762" y="2596334"/>
            <a:ext cx="6684229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>
                <a:solidFill>
                  <a:srgbClr val="4EB1C7"/>
                </a:solidFill>
                <a:latin typeface="海派腔调禅粗黑简2.0" panose="02000500000000000000" pitchFamily="2" charset="-122"/>
                <a:ea typeface="海派腔调禅粗黑简2.0" panose="02000500000000000000" pitchFamily="2" charset="-122"/>
              </a:rPr>
              <a:t>可爱极简通用模板</a:t>
            </a:r>
          </a:p>
        </p:txBody>
      </p:sp>
      <p:sp>
        <p:nvSpPr>
          <p:cNvPr id="6" name="矩形 23">
            <a:extLst>
              <a:ext uri="{FF2B5EF4-FFF2-40B4-BE49-F238E27FC236}">
                <a16:creationId xmlns:a16="http://schemas.microsoft.com/office/drawing/2014/main" id="{65B80DC2-B7F7-4BD5-B40D-9E736EABF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307" y="3772486"/>
            <a:ext cx="5627667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200" dirty="0">
                <a:latin typeface="+mj-ea"/>
                <a:ea typeface="+mj-ea"/>
              </a:rPr>
              <a:t>THIS IS A ART TEMPLATE , THANK YOU WATCHING THIS ONE. THIS IS A ART TEMPLATE , THANK YOU WATCHING THIS ONE.</a:t>
            </a:r>
          </a:p>
          <a:p>
            <a:pPr algn="r">
              <a:lnSpc>
                <a:spcPct val="200000"/>
              </a:lnSpc>
            </a:pPr>
            <a:r>
              <a:rPr lang="en-US" altLang="zh-CN" sz="1200" dirty="0">
                <a:latin typeface="+mj-ea"/>
                <a:ea typeface="+mj-ea"/>
              </a:rPr>
              <a:t>THANK YOU WATCHING</a:t>
            </a:r>
          </a:p>
        </p:txBody>
      </p:sp>
    </p:spTree>
    <p:extLst>
      <p:ext uri="{BB962C8B-B14F-4D97-AF65-F5344CB8AC3E}">
        <p14:creationId xmlns:p14="http://schemas.microsoft.com/office/powerpoint/2010/main" val="344483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75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6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设计师MC：ID 29795607库_组合 76">
            <a:extLst>
              <a:ext uri="{FF2B5EF4-FFF2-40B4-BE49-F238E27FC236}">
                <a16:creationId xmlns:a16="http://schemas.microsoft.com/office/drawing/2014/main" id="{E635C3F4-F264-49FE-87DD-DB7CDCDF55E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1517" y="1711132"/>
            <a:ext cx="3088923" cy="1717868"/>
            <a:chOff x="7756048" y="1705121"/>
            <a:chExt cx="774063" cy="1717868"/>
          </a:xfrm>
        </p:grpSpPr>
        <p:sp>
          <p:nvSpPr>
            <p:cNvPr id="3" name="TextBox 32">
              <a:extLst>
                <a:ext uri="{FF2B5EF4-FFF2-40B4-BE49-F238E27FC236}">
                  <a16:creationId xmlns:a16="http://schemas.microsoft.com/office/drawing/2014/main" id="{9C735564-0D18-4BA0-8F8F-CCC7DF57B376}"/>
                </a:ext>
              </a:extLst>
            </p:cNvPr>
            <p:cNvSpPr txBox="1">
              <a:spLocks/>
            </p:cNvSpPr>
            <p:nvPr/>
          </p:nvSpPr>
          <p:spPr>
            <a:xfrm>
              <a:off x="7756048" y="2125992"/>
              <a:ext cx="774063" cy="129699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92500" lnSpcReduction="10000"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4" name="TextBox 33">
              <a:extLst>
                <a:ext uri="{FF2B5EF4-FFF2-40B4-BE49-F238E27FC236}">
                  <a16:creationId xmlns:a16="http://schemas.microsoft.com/office/drawing/2014/main" id="{FBB5DA18-1F30-4759-AEBB-241F360E4941}"/>
                </a:ext>
              </a:extLst>
            </p:cNvPr>
            <p:cNvSpPr txBox="1"/>
            <p:nvPr/>
          </p:nvSpPr>
          <p:spPr>
            <a:xfrm>
              <a:off x="7789702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5" name="千图设计师MC：ID 29795607库_组合 76">
            <a:extLst>
              <a:ext uri="{FF2B5EF4-FFF2-40B4-BE49-F238E27FC236}">
                <a16:creationId xmlns:a16="http://schemas.microsoft.com/office/drawing/2014/main" id="{17460BE1-66DA-45C5-B390-FE7F19B375F6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62963" y="3980833"/>
            <a:ext cx="3088923" cy="1717868"/>
            <a:chOff x="7756048" y="1705121"/>
            <a:chExt cx="774063" cy="1717868"/>
          </a:xfrm>
        </p:grpSpPr>
        <p:sp>
          <p:nvSpPr>
            <p:cNvPr id="6" name="TextBox 32">
              <a:extLst>
                <a:ext uri="{FF2B5EF4-FFF2-40B4-BE49-F238E27FC236}">
                  <a16:creationId xmlns:a16="http://schemas.microsoft.com/office/drawing/2014/main" id="{0ACDEC6B-A6A9-4FE1-9714-8B45A9567AFD}"/>
                </a:ext>
              </a:extLst>
            </p:cNvPr>
            <p:cNvSpPr txBox="1">
              <a:spLocks/>
            </p:cNvSpPr>
            <p:nvPr/>
          </p:nvSpPr>
          <p:spPr>
            <a:xfrm>
              <a:off x="7756048" y="2125992"/>
              <a:ext cx="774063" cy="129699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92500" lnSpcReduction="10000"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7" name="TextBox 33">
              <a:extLst>
                <a:ext uri="{FF2B5EF4-FFF2-40B4-BE49-F238E27FC236}">
                  <a16:creationId xmlns:a16="http://schemas.microsoft.com/office/drawing/2014/main" id="{C23BCAEC-A785-4CE8-BA53-F53666AB771A}"/>
                </a:ext>
              </a:extLst>
            </p:cNvPr>
            <p:cNvSpPr txBox="1"/>
            <p:nvPr/>
          </p:nvSpPr>
          <p:spPr>
            <a:xfrm>
              <a:off x="7789702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8" name="千图设计师MC：ID 29795607库_组合 76">
            <a:extLst>
              <a:ext uri="{FF2B5EF4-FFF2-40B4-BE49-F238E27FC236}">
                <a16:creationId xmlns:a16="http://schemas.microsoft.com/office/drawing/2014/main" id="{BDC408C1-A6B2-4AEB-B4B4-793AAFDBC2D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222925" y="1711132"/>
            <a:ext cx="3088923" cy="1717868"/>
            <a:chOff x="7756048" y="1705121"/>
            <a:chExt cx="774063" cy="1717868"/>
          </a:xfrm>
        </p:grpSpPr>
        <p:sp>
          <p:nvSpPr>
            <p:cNvPr id="9" name="TextBox 32">
              <a:extLst>
                <a:ext uri="{FF2B5EF4-FFF2-40B4-BE49-F238E27FC236}">
                  <a16:creationId xmlns:a16="http://schemas.microsoft.com/office/drawing/2014/main" id="{A215342A-13E8-4629-BE81-E228BEC4AD62}"/>
                </a:ext>
              </a:extLst>
            </p:cNvPr>
            <p:cNvSpPr txBox="1">
              <a:spLocks/>
            </p:cNvSpPr>
            <p:nvPr/>
          </p:nvSpPr>
          <p:spPr>
            <a:xfrm>
              <a:off x="7756048" y="2125992"/>
              <a:ext cx="774063" cy="129699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92500" lnSpcReduction="10000"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0" name="TextBox 33">
              <a:extLst>
                <a:ext uri="{FF2B5EF4-FFF2-40B4-BE49-F238E27FC236}">
                  <a16:creationId xmlns:a16="http://schemas.microsoft.com/office/drawing/2014/main" id="{F24EFE57-5FA0-4EA5-91E9-6C5E54885AE8}"/>
                </a:ext>
              </a:extLst>
            </p:cNvPr>
            <p:cNvSpPr txBox="1"/>
            <p:nvPr/>
          </p:nvSpPr>
          <p:spPr>
            <a:xfrm>
              <a:off x="7789702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11" name="千图设计师MC：ID 29795607库_组合 76">
            <a:extLst>
              <a:ext uri="{FF2B5EF4-FFF2-40B4-BE49-F238E27FC236}">
                <a16:creationId xmlns:a16="http://schemas.microsoft.com/office/drawing/2014/main" id="{0A937559-0879-475F-9EC1-AA11EB097DA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274371" y="3980833"/>
            <a:ext cx="3088923" cy="1717868"/>
            <a:chOff x="7756048" y="1705121"/>
            <a:chExt cx="774063" cy="1717868"/>
          </a:xfrm>
        </p:grpSpPr>
        <p:sp>
          <p:nvSpPr>
            <p:cNvPr id="12" name="TextBox 32">
              <a:extLst>
                <a:ext uri="{FF2B5EF4-FFF2-40B4-BE49-F238E27FC236}">
                  <a16:creationId xmlns:a16="http://schemas.microsoft.com/office/drawing/2014/main" id="{B4A95193-CB0F-4911-8233-64237EDA1F4B}"/>
                </a:ext>
              </a:extLst>
            </p:cNvPr>
            <p:cNvSpPr txBox="1">
              <a:spLocks/>
            </p:cNvSpPr>
            <p:nvPr/>
          </p:nvSpPr>
          <p:spPr>
            <a:xfrm>
              <a:off x="7756048" y="2125992"/>
              <a:ext cx="774063" cy="129699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92500" lnSpcReduction="10000"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3" name="TextBox 33">
              <a:extLst>
                <a:ext uri="{FF2B5EF4-FFF2-40B4-BE49-F238E27FC236}">
                  <a16:creationId xmlns:a16="http://schemas.microsoft.com/office/drawing/2014/main" id="{58AF97E4-A0C3-4E92-BFC4-10F58CFBF1AA}"/>
                </a:ext>
              </a:extLst>
            </p:cNvPr>
            <p:cNvSpPr txBox="1"/>
            <p:nvPr/>
          </p:nvSpPr>
          <p:spPr>
            <a:xfrm>
              <a:off x="7789702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id="{ACAA1E81-7273-430C-9AF8-A4BD11A13C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3294" y="416871"/>
            <a:ext cx="4317727" cy="602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37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AF70343-EE81-4B1F-8775-775FC3FCAC12}"/>
              </a:ext>
            </a:extLst>
          </p:cNvPr>
          <p:cNvSpPr txBox="1"/>
          <p:nvPr/>
        </p:nvSpPr>
        <p:spPr>
          <a:xfrm>
            <a:off x="11248036" y="1800225"/>
            <a:ext cx="492443" cy="20431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+mj-ea"/>
              </a:rPr>
              <a:t>输入标题文本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9854A05-A3D1-46EF-A268-39C43848E67F}"/>
              </a:ext>
            </a:extLst>
          </p:cNvPr>
          <p:cNvSpPr txBox="1"/>
          <p:nvPr/>
        </p:nvSpPr>
        <p:spPr>
          <a:xfrm>
            <a:off x="9678376" y="1800225"/>
            <a:ext cx="1569660" cy="35147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+mj-ea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  <a:p>
            <a:pPr>
              <a:lnSpc>
                <a:spcPct val="150000"/>
              </a:lnSpc>
            </a:pPr>
            <a:endParaRPr lang="zh-CN" altLang="en-US" sz="12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9B00D11-32E7-42EF-8773-38F3A36EF1F8}"/>
              </a:ext>
            </a:extLst>
          </p:cNvPr>
          <p:cNvSpPr txBox="1"/>
          <p:nvPr/>
        </p:nvSpPr>
        <p:spPr>
          <a:xfrm>
            <a:off x="9090209" y="1800225"/>
            <a:ext cx="492443" cy="20431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+mj-ea"/>
              </a:rPr>
              <a:t>输入标题文本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B8EE990-0806-472C-A9AF-E57783B034B9}"/>
              </a:ext>
            </a:extLst>
          </p:cNvPr>
          <p:cNvSpPr txBox="1"/>
          <p:nvPr/>
        </p:nvSpPr>
        <p:spPr>
          <a:xfrm>
            <a:off x="7520549" y="1800225"/>
            <a:ext cx="1569660" cy="35147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+mj-ea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  <a:p>
            <a:pPr>
              <a:lnSpc>
                <a:spcPct val="150000"/>
              </a:lnSpc>
            </a:pPr>
            <a:endParaRPr lang="zh-CN" altLang="en-US" sz="12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9CC641B-9E06-4745-AD69-2867F059795D}"/>
              </a:ext>
            </a:extLst>
          </p:cNvPr>
          <p:cNvSpPr txBox="1"/>
          <p:nvPr/>
        </p:nvSpPr>
        <p:spPr>
          <a:xfrm>
            <a:off x="6781885" y="1800225"/>
            <a:ext cx="492443" cy="20431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+mj-ea"/>
              </a:rPr>
              <a:t>输入标题文本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BA59F35-F2C0-431C-95E0-5F7A6E7323AA}"/>
              </a:ext>
            </a:extLst>
          </p:cNvPr>
          <p:cNvSpPr txBox="1"/>
          <p:nvPr/>
        </p:nvSpPr>
        <p:spPr>
          <a:xfrm>
            <a:off x="5212225" y="1800225"/>
            <a:ext cx="1569660" cy="35147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+mj-ea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  <a:p>
            <a:pPr>
              <a:lnSpc>
                <a:spcPct val="150000"/>
              </a:lnSpc>
            </a:pPr>
            <a:endParaRPr lang="zh-CN" altLang="en-US" sz="12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D509EE9-F196-4718-86BB-1579A62E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81" y="643285"/>
            <a:ext cx="5076190" cy="5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4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千图设计师MC：ID 29795607库_组合 76">
            <a:extLst>
              <a:ext uri="{FF2B5EF4-FFF2-40B4-BE49-F238E27FC236}">
                <a16:creationId xmlns:a16="http://schemas.microsoft.com/office/drawing/2014/main" id="{4022C831-3D55-4475-9AB2-0A13AB44403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77685" y="2703196"/>
            <a:ext cx="6157214" cy="1375764"/>
            <a:chOff x="7648523" y="1705121"/>
            <a:chExt cx="3994713" cy="1375764"/>
          </a:xfrm>
        </p:grpSpPr>
        <p:sp>
          <p:nvSpPr>
            <p:cNvPr id="6" name="TextBox 32">
              <a:extLst>
                <a:ext uri="{FF2B5EF4-FFF2-40B4-BE49-F238E27FC236}">
                  <a16:creationId xmlns:a16="http://schemas.microsoft.com/office/drawing/2014/main" id="{B6E2CF6B-8F22-4F51-A516-7F883D93C365}"/>
                </a:ext>
              </a:extLst>
            </p:cNvPr>
            <p:cNvSpPr txBox="1">
              <a:spLocks/>
            </p:cNvSpPr>
            <p:nvPr/>
          </p:nvSpPr>
          <p:spPr>
            <a:xfrm>
              <a:off x="7662958" y="2125993"/>
              <a:ext cx="3980278" cy="954892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7" name="TextBox 33">
              <a:extLst>
                <a:ext uri="{FF2B5EF4-FFF2-40B4-BE49-F238E27FC236}">
                  <a16:creationId xmlns:a16="http://schemas.microsoft.com/office/drawing/2014/main" id="{1DAE86B1-4FAA-406E-AC23-CC55A7259172}"/>
                </a:ext>
              </a:extLst>
            </p:cNvPr>
            <p:cNvSpPr txBox="1"/>
            <p:nvPr/>
          </p:nvSpPr>
          <p:spPr>
            <a:xfrm>
              <a:off x="7648523" y="1705121"/>
              <a:ext cx="18764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en-US" altLang="zh-CN" sz="2000" b="1" dirty="0">
                  <a:latin typeface="+mj-ea"/>
                  <a:ea typeface="+mj-ea"/>
                </a:rPr>
                <a:t>0 3     </a:t>
              </a:r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F8DC7145-94A1-4DA7-B3F6-890A45718985}"/>
              </a:ext>
            </a:extLst>
          </p:cNvPr>
          <p:cNvSpPr/>
          <p:nvPr/>
        </p:nvSpPr>
        <p:spPr>
          <a:xfrm>
            <a:off x="0" y="4078960"/>
            <a:ext cx="12192000" cy="862736"/>
          </a:xfrm>
          <a:prstGeom prst="rect">
            <a:avLst/>
          </a:prstGeom>
          <a:solidFill>
            <a:srgbClr val="BFE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F2D249B-3521-4400-BD27-0D00C8058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4770" y="2389210"/>
            <a:ext cx="3284302" cy="207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09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3F20888-0DB8-4E5B-95BA-FB8AFB15D01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5409"/>
          <a:stretch/>
        </p:blipFill>
        <p:spPr>
          <a:xfrm>
            <a:off x="501363" y="362237"/>
            <a:ext cx="5594637" cy="6133526"/>
          </a:xfrm>
          <a:prstGeom prst="rect">
            <a:avLst/>
          </a:prstGeom>
        </p:spPr>
      </p:pic>
      <p:grpSp>
        <p:nvGrpSpPr>
          <p:cNvPr id="3" name="千图设计师MC：ID 29795607库_组合 76">
            <a:extLst>
              <a:ext uri="{FF2B5EF4-FFF2-40B4-BE49-F238E27FC236}">
                <a16:creationId xmlns:a16="http://schemas.microsoft.com/office/drawing/2014/main" id="{7A3890F7-3402-489B-9B81-EA8AFAC557C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271286" y="1218929"/>
            <a:ext cx="5301592" cy="1326387"/>
            <a:chOff x="7648523" y="1705121"/>
            <a:chExt cx="1789744" cy="1326387"/>
          </a:xfrm>
        </p:grpSpPr>
        <p:sp>
          <p:nvSpPr>
            <p:cNvPr id="4" name="TextBox 32">
              <a:extLst>
                <a:ext uri="{FF2B5EF4-FFF2-40B4-BE49-F238E27FC236}">
                  <a16:creationId xmlns:a16="http://schemas.microsoft.com/office/drawing/2014/main" id="{AA123D38-3B8A-4178-8C66-E350CD2BB36A}"/>
                </a:ext>
              </a:extLst>
            </p:cNvPr>
            <p:cNvSpPr txBox="1">
              <a:spLocks/>
            </p:cNvSpPr>
            <p:nvPr/>
          </p:nvSpPr>
          <p:spPr>
            <a:xfrm>
              <a:off x="7662960" y="2125993"/>
              <a:ext cx="1775307" cy="90551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lnSpcReduction="10000"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5" name="TextBox 33">
              <a:extLst>
                <a:ext uri="{FF2B5EF4-FFF2-40B4-BE49-F238E27FC236}">
                  <a16:creationId xmlns:a16="http://schemas.microsoft.com/office/drawing/2014/main" id="{5404CD8C-5489-4868-AA84-C27A1F6E7647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6" name="千图设计师MC：ID 29795607库_组合 76">
            <a:extLst>
              <a:ext uri="{FF2B5EF4-FFF2-40B4-BE49-F238E27FC236}">
                <a16:creationId xmlns:a16="http://schemas.microsoft.com/office/drawing/2014/main" id="{068C0723-1BAE-4D65-B018-BAB7D698361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271286" y="2914650"/>
            <a:ext cx="5419351" cy="1326388"/>
            <a:chOff x="7648523" y="1705121"/>
            <a:chExt cx="1829498" cy="1326388"/>
          </a:xfrm>
        </p:grpSpPr>
        <p:sp>
          <p:nvSpPr>
            <p:cNvPr id="7" name="TextBox 32">
              <a:extLst>
                <a:ext uri="{FF2B5EF4-FFF2-40B4-BE49-F238E27FC236}">
                  <a16:creationId xmlns:a16="http://schemas.microsoft.com/office/drawing/2014/main" id="{AB6E3249-98D8-44B4-AFA3-4A2451CB6CCD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2"/>
              <a:ext cx="1815062" cy="90551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 fontScale="77500" lnSpcReduction="20000"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6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</a:t>
              </a:r>
              <a:r>
                <a:rPr lang="en-US" altLang="zh-CN" sz="1200" dirty="0">
                  <a:latin typeface="+mj-ea"/>
                  <a:ea typeface="+mj-ea"/>
                </a:rPr>
                <a:t>.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:a16="http://schemas.microsoft.com/office/drawing/2014/main" id="{ABAEBD6E-0817-4514-BD3B-0E16E0023B5D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9" name="千图设计师MC：ID 29795607库_组合 76">
            <a:extLst>
              <a:ext uri="{FF2B5EF4-FFF2-40B4-BE49-F238E27FC236}">
                <a16:creationId xmlns:a16="http://schemas.microsoft.com/office/drawing/2014/main" id="{91DDB160-804B-47D1-86C3-C5DBA4C6A84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71286" y="4610371"/>
            <a:ext cx="5419351" cy="1371042"/>
            <a:chOff x="7648523" y="1705121"/>
            <a:chExt cx="1829498" cy="1371042"/>
          </a:xfrm>
        </p:grpSpPr>
        <p:sp>
          <p:nvSpPr>
            <p:cNvPr id="10" name="TextBox 32">
              <a:extLst>
                <a:ext uri="{FF2B5EF4-FFF2-40B4-BE49-F238E27FC236}">
                  <a16:creationId xmlns:a16="http://schemas.microsoft.com/office/drawing/2014/main" id="{1DA59189-0ABD-470E-8192-C5925596B3D8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815062" cy="950170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1" name="TextBox 33">
              <a:extLst>
                <a:ext uri="{FF2B5EF4-FFF2-40B4-BE49-F238E27FC236}">
                  <a16:creationId xmlns:a16="http://schemas.microsoft.com/office/drawing/2014/main" id="{4424FC1C-84A8-43AD-95B3-417B83BA51CC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561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设计师MC：ID 29795607库_组合 76">
            <a:extLst>
              <a:ext uri="{FF2B5EF4-FFF2-40B4-BE49-F238E27FC236}">
                <a16:creationId xmlns:a16="http://schemas.microsoft.com/office/drawing/2014/main" id="{32BDBE69-9366-4B2A-8E25-4036F1187FF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491635" y="1645921"/>
            <a:ext cx="6157214" cy="1744356"/>
            <a:chOff x="7648523" y="1705121"/>
            <a:chExt cx="3994713" cy="1744356"/>
          </a:xfrm>
        </p:grpSpPr>
        <p:sp>
          <p:nvSpPr>
            <p:cNvPr id="3" name="TextBox 32">
              <a:extLst>
                <a:ext uri="{FF2B5EF4-FFF2-40B4-BE49-F238E27FC236}">
                  <a16:creationId xmlns:a16="http://schemas.microsoft.com/office/drawing/2014/main" id="{B33C9740-BAE3-4684-8998-BB5F5FB8EE9C}"/>
                </a:ext>
              </a:extLst>
            </p:cNvPr>
            <p:cNvSpPr txBox="1">
              <a:spLocks/>
            </p:cNvSpPr>
            <p:nvPr/>
          </p:nvSpPr>
          <p:spPr>
            <a:xfrm>
              <a:off x="7662958" y="2125993"/>
              <a:ext cx="3980278" cy="1323484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4" name="TextBox 33">
              <a:extLst>
                <a:ext uri="{FF2B5EF4-FFF2-40B4-BE49-F238E27FC236}">
                  <a16:creationId xmlns:a16="http://schemas.microsoft.com/office/drawing/2014/main" id="{54CF1F39-6F70-4A45-959B-1194599E298B}"/>
                </a:ext>
              </a:extLst>
            </p:cNvPr>
            <p:cNvSpPr txBox="1"/>
            <p:nvPr/>
          </p:nvSpPr>
          <p:spPr>
            <a:xfrm>
              <a:off x="7648523" y="1705121"/>
              <a:ext cx="18764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5" name="千图设计师MC：ID 29795607库_组合 76">
            <a:extLst>
              <a:ext uri="{FF2B5EF4-FFF2-40B4-BE49-F238E27FC236}">
                <a16:creationId xmlns:a16="http://schemas.microsoft.com/office/drawing/2014/main" id="{FBCBFC45-51E3-4A96-ADF6-3271D127066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513884" y="3859421"/>
            <a:ext cx="6134965" cy="1739343"/>
            <a:chOff x="7648523" y="1705121"/>
            <a:chExt cx="3980279" cy="1739343"/>
          </a:xfrm>
        </p:grpSpPr>
        <p:sp>
          <p:nvSpPr>
            <p:cNvPr id="6" name="TextBox 32">
              <a:extLst>
                <a:ext uri="{FF2B5EF4-FFF2-40B4-BE49-F238E27FC236}">
                  <a16:creationId xmlns:a16="http://schemas.microsoft.com/office/drawing/2014/main" id="{E065ABA8-C953-4391-AD02-1C8A95896E24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3965843" cy="1318471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7" name="TextBox 33">
              <a:extLst>
                <a:ext uri="{FF2B5EF4-FFF2-40B4-BE49-F238E27FC236}">
                  <a16:creationId xmlns:a16="http://schemas.microsoft.com/office/drawing/2014/main" id="{83DDFD72-5C07-4E24-96DF-5C73CF7CE3C5}"/>
                </a:ext>
              </a:extLst>
            </p:cNvPr>
            <p:cNvSpPr txBox="1"/>
            <p:nvPr/>
          </p:nvSpPr>
          <p:spPr>
            <a:xfrm>
              <a:off x="7648523" y="1705121"/>
              <a:ext cx="18764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3AF129D4-42EB-4598-B7A8-2FEC694F90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73678" y="1259236"/>
            <a:ext cx="2550767" cy="161511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B0EAFC2-3E0A-4F17-A538-EE60835374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73677" y="3983650"/>
            <a:ext cx="2550767" cy="161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A2DF2B5-E1E6-492A-8A5C-6FC3A2AAB7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587" b="6077"/>
          <a:stretch/>
        </p:blipFill>
        <p:spPr>
          <a:xfrm>
            <a:off x="3978260" y="1232616"/>
            <a:ext cx="3998121" cy="3872560"/>
          </a:xfrm>
          <a:prstGeom prst="ellipse">
            <a:avLst/>
          </a:prstGeom>
          <a:ln w="76200">
            <a:solidFill>
              <a:srgbClr val="AFDDF1"/>
            </a:solidFill>
          </a:ln>
          <a:effectLst>
            <a:outerShdw blurRad="50800" dist="50800" dir="5400000" algn="ctr" rotWithShape="0">
              <a:srgbClr val="000000">
                <a:alpha val="39000"/>
              </a:srgbClr>
            </a:outerShdw>
          </a:effectLst>
        </p:spPr>
      </p:pic>
      <p:grpSp>
        <p:nvGrpSpPr>
          <p:cNvPr id="3" name="千图设计师MC：ID 29795607库_组合 76">
            <a:extLst>
              <a:ext uri="{FF2B5EF4-FFF2-40B4-BE49-F238E27FC236}">
                <a16:creationId xmlns:a16="http://schemas.microsoft.com/office/drawing/2014/main" id="{A7D71BB4-0955-4785-AE15-6591D4AC9E0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385682" y="2354688"/>
            <a:ext cx="3220167" cy="2217312"/>
            <a:chOff x="7662959" y="1648850"/>
            <a:chExt cx="806952" cy="2217312"/>
          </a:xfrm>
        </p:grpSpPr>
        <p:sp>
          <p:nvSpPr>
            <p:cNvPr id="4" name="TextBox 32">
              <a:extLst>
                <a:ext uri="{FF2B5EF4-FFF2-40B4-BE49-F238E27FC236}">
                  <a16:creationId xmlns:a16="http://schemas.microsoft.com/office/drawing/2014/main" id="{926DB3CA-01D4-4B14-9366-42D7463C4E28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806952" cy="1740169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5" name="TextBox 33">
              <a:extLst>
                <a:ext uri="{FF2B5EF4-FFF2-40B4-BE49-F238E27FC236}">
                  <a16:creationId xmlns:a16="http://schemas.microsoft.com/office/drawing/2014/main" id="{8273D901-F184-4698-8D46-EEEEF34FEAD2}"/>
                </a:ext>
              </a:extLst>
            </p:cNvPr>
            <p:cNvSpPr txBox="1"/>
            <p:nvPr/>
          </p:nvSpPr>
          <p:spPr>
            <a:xfrm>
              <a:off x="7662959" y="1648850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6" name="千图设计师MC：ID 29795607库_组合 76">
            <a:extLst>
              <a:ext uri="{FF2B5EF4-FFF2-40B4-BE49-F238E27FC236}">
                <a16:creationId xmlns:a16="http://schemas.microsoft.com/office/drawing/2014/main" id="{68B0B7A6-6035-4BD4-932E-52F159612C46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48792" y="2354688"/>
            <a:ext cx="3220167" cy="2217312"/>
            <a:chOff x="7662959" y="1648850"/>
            <a:chExt cx="806952" cy="2217312"/>
          </a:xfrm>
        </p:grpSpPr>
        <p:sp>
          <p:nvSpPr>
            <p:cNvPr id="7" name="TextBox 32">
              <a:extLst>
                <a:ext uri="{FF2B5EF4-FFF2-40B4-BE49-F238E27FC236}">
                  <a16:creationId xmlns:a16="http://schemas.microsoft.com/office/drawing/2014/main" id="{8030854D-237A-4101-96FA-D741ACF90F12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806952" cy="1740169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algn="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:a16="http://schemas.microsoft.com/office/drawing/2014/main" id="{7149E4FF-6250-4862-9334-762FA0F11D63}"/>
                </a:ext>
              </a:extLst>
            </p:cNvPr>
            <p:cNvSpPr txBox="1"/>
            <p:nvPr/>
          </p:nvSpPr>
          <p:spPr>
            <a:xfrm>
              <a:off x="7763155" y="1648850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r"/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sp>
        <p:nvSpPr>
          <p:cNvPr id="9" name="TextBox 32">
            <a:extLst>
              <a:ext uri="{FF2B5EF4-FFF2-40B4-BE49-F238E27FC236}">
                <a16:creationId xmlns:a16="http://schemas.microsoft.com/office/drawing/2014/main" id="{EB3DBE25-1E2C-4321-9BA8-4948CAB2ECFC}"/>
              </a:ext>
            </a:extLst>
          </p:cNvPr>
          <p:cNvSpPr txBox="1">
            <a:spLocks/>
          </p:cNvSpPr>
          <p:nvPr/>
        </p:nvSpPr>
        <p:spPr>
          <a:xfrm>
            <a:off x="2486994" y="5494341"/>
            <a:ext cx="6980651" cy="753194"/>
          </a:xfrm>
          <a:prstGeom prst="rect">
            <a:avLst/>
          </a:prstGeom>
        </p:spPr>
        <p:txBody>
          <a:bodyPr vert="horz" wrap="square" lIns="91440" tIns="45720" rIns="91440" bIns="45720">
            <a:norm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+mj-ea"/>
                <a:ea typeface="+mj-ea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</p:txBody>
      </p:sp>
    </p:spTree>
    <p:extLst>
      <p:ext uri="{BB962C8B-B14F-4D97-AF65-F5344CB8AC3E}">
        <p14:creationId xmlns:p14="http://schemas.microsoft.com/office/powerpoint/2010/main" val="216031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千图设计师MC：ID 29795607库_组合 76">
            <a:extLst>
              <a:ext uri="{FF2B5EF4-FFF2-40B4-BE49-F238E27FC236}">
                <a16:creationId xmlns:a16="http://schemas.microsoft.com/office/drawing/2014/main" id="{4022C831-3D55-4475-9AB2-0A13AB44403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77685" y="2703196"/>
            <a:ext cx="6157214" cy="1375764"/>
            <a:chOff x="7648523" y="1705121"/>
            <a:chExt cx="3994713" cy="1375764"/>
          </a:xfrm>
        </p:grpSpPr>
        <p:sp>
          <p:nvSpPr>
            <p:cNvPr id="6" name="TextBox 32">
              <a:extLst>
                <a:ext uri="{FF2B5EF4-FFF2-40B4-BE49-F238E27FC236}">
                  <a16:creationId xmlns:a16="http://schemas.microsoft.com/office/drawing/2014/main" id="{B6E2CF6B-8F22-4F51-A516-7F883D93C365}"/>
                </a:ext>
              </a:extLst>
            </p:cNvPr>
            <p:cNvSpPr txBox="1">
              <a:spLocks/>
            </p:cNvSpPr>
            <p:nvPr/>
          </p:nvSpPr>
          <p:spPr>
            <a:xfrm>
              <a:off x="7662958" y="2125993"/>
              <a:ext cx="3980278" cy="954892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7" name="TextBox 33">
              <a:extLst>
                <a:ext uri="{FF2B5EF4-FFF2-40B4-BE49-F238E27FC236}">
                  <a16:creationId xmlns:a16="http://schemas.microsoft.com/office/drawing/2014/main" id="{1DAE86B1-4FAA-406E-AC23-CC55A7259172}"/>
                </a:ext>
              </a:extLst>
            </p:cNvPr>
            <p:cNvSpPr txBox="1"/>
            <p:nvPr/>
          </p:nvSpPr>
          <p:spPr>
            <a:xfrm>
              <a:off x="7648523" y="1705121"/>
              <a:ext cx="18764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en-US" altLang="zh-CN" sz="2000" b="1" dirty="0">
                  <a:latin typeface="+mj-ea"/>
                  <a:ea typeface="+mj-ea"/>
                </a:rPr>
                <a:t>0 4     </a:t>
              </a:r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F8DC7145-94A1-4DA7-B3F6-890A45718985}"/>
              </a:ext>
            </a:extLst>
          </p:cNvPr>
          <p:cNvSpPr/>
          <p:nvPr/>
        </p:nvSpPr>
        <p:spPr>
          <a:xfrm>
            <a:off x="0" y="4078960"/>
            <a:ext cx="12192000" cy="862736"/>
          </a:xfrm>
          <a:prstGeom prst="rect">
            <a:avLst/>
          </a:prstGeom>
          <a:solidFill>
            <a:srgbClr val="BFE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F2D249B-3521-4400-BD27-0D00C8058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4770" y="2389210"/>
            <a:ext cx="3284302" cy="207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84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47D54F6E-861C-47A5-926D-648113B884DC}"/>
              </a:ext>
            </a:extLst>
          </p:cNvPr>
          <p:cNvGrpSpPr/>
          <p:nvPr/>
        </p:nvGrpSpPr>
        <p:grpSpPr>
          <a:xfrm>
            <a:off x="887188" y="1059357"/>
            <a:ext cx="2762998" cy="4492581"/>
            <a:chOff x="1267015" y="1340711"/>
            <a:chExt cx="2762998" cy="4492581"/>
          </a:xfrm>
        </p:grpSpPr>
        <p:sp>
          <p:nvSpPr>
            <p:cNvPr id="4" name="箭头: 环形 3">
              <a:extLst>
                <a:ext uri="{FF2B5EF4-FFF2-40B4-BE49-F238E27FC236}">
                  <a16:creationId xmlns:a16="http://schemas.microsoft.com/office/drawing/2014/main" id="{898A332D-74C5-4A7D-8678-1A607A1CAADF}"/>
                </a:ext>
              </a:extLst>
            </p:cNvPr>
            <p:cNvSpPr/>
            <p:nvPr/>
          </p:nvSpPr>
          <p:spPr>
            <a:xfrm>
              <a:off x="1867614" y="1340711"/>
              <a:ext cx="2162399" cy="2162728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solidFill>
              <a:srgbClr val="AFDDF1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solidFill>
                  <a:schemeClr val="tx1"/>
                </a:solidFill>
                <a:latin typeface="+mj-ea"/>
                <a:ea typeface="+mj-ea"/>
                <a:cs typeface="全字库正楷体" panose="02010604000101010101" pitchFamily="2" charset="-122"/>
              </a:endParaRPr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id="{A88664B4-5B8B-4E65-9381-F7A0B6CB654F}"/>
                </a:ext>
              </a:extLst>
            </p:cNvPr>
            <p:cNvSpPr/>
            <p:nvPr/>
          </p:nvSpPr>
          <p:spPr>
            <a:xfrm>
              <a:off x="2345575" y="2121521"/>
              <a:ext cx="1201603" cy="600658"/>
            </a:xfrm>
            <a:custGeom>
              <a:avLst/>
              <a:gdLst>
                <a:gd name="connsiteX0" fmla="*/ 0 w 1201603"/>
                <a:gd name="connsiteY0" fmla="*/ 0 h 600658"/>
                <a:gd name="connsiteX1" fmla="*/ 1201603 w 1201603"/>
                <a:gd name="connsiteY1" fmla="*/ 0 h 600658"/>
                <a:gd name="connsiteX2" fmla="*/ 1201603 w 1201603"/>
                <a:gd name="connsiteY2" fmla="*/ 600658 h 600658"/>
                <a:gd name="connsiteX3" fmla="*/ 0 w 1201603"/>
                <a:gd name="connsiteY3" fmla="*/ 600658 h 600658"/>
                <a:gd name="connsiteX4" fmla="*/ 0 w 1201603"/>
                <a:gd name="connsiteY4" fmla="*/ 0 h 60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603" h="600658">
                  <a:moveTo>
                    <a:pt x="0" y="0"/>
                  </a:moveTo>
                  <a:lnTo>
                    <a:pt x="1201603" y="0"/>
                  </a:lnTo>
                  <a:lnTo>
                    <a:pt x="1201603" y="600658"/>
                  </a:lnTo>
                  <a:lnTo>
                    <a:pt x="0" y="60065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2000" b="1" kern="1200" dirty="0">
                  <a:solidFill>
                    <a:schemeClr val="tx1"/>
                  </a:solidFill>
                  <a:latin typeface="+mj-ea"/>
                  <a:ea typeface="+mj-ea"/>
                  <a:cs typeface="全字库正楷体" panose="02010604000101010101" pitchFamily="2" charset="-122"/>
                </a:rPr>
                <a:t>TITLE</a:t>
              </a:r>
              <a:endParaRPr lang="zh-CN" altLang="en-US" sz="2000" b="1" kern="1200" dirty="0">
                <a:solidFill>
                  <a:schemeClr val="tx1"/>
                </a:solidFill>
                <a:latin typeface="+mj-ea"/>
                <a:ea typeface="+mj-ea"/>
                <a:cs typeface="全字库正楷体" panose="02010604000101010101" pitchFamily="2" charset="-122"/>
              </a:endParaRPr>
            </a:p>
          </p:txBody>
        </p:sp>
        <p:sp>
          <p:nvSpPr>
            <p:cNvPr id="6" name="形状 5">
              <a:extLst>
                <a:ext uri="{FF2B5EF4-FFF2-40B4-BE49-F238E27FC236}">
                  <a16:creationId xmlns:a16="http://schemas.microsoft.com/office/drawing/2014/main" id="{979D97FB-86F8-448F-A717-F27E0D38BA87}"/>
                </a:ext>
              </a:extLst>
            </p:cNvPr>
            <p:cNvSpPr/>
            <p:nvPr/>
          </p:nvSpPr>
          <p:spPr>
            <a:xfrm>
              <a:off x="1267015" y="2583359"/>
              <a:ext cx="2162399" cy="2162728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solidFill>
              <a:srgbClr val="AFDDF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B145F272-2EC3-4581-A705-B4E94EE24A7B}"/>
                </a:ext>
              </a:extLst>
            </p:cNvPr>
            <p:cNvSpPr/>
            <p:nvPr/>
          </p:nvSpPr>
          <p:spPr>
            <a:xfrm>
              <a:off x="1747413" y="3371358"/>
              <a:ext cx="1201603" cy="600658"/>
            </a:xfrm>
            <a:custGeom>
              <a:avLst/>
              <a:gdLst>
                <a:gd name="connsiteX0" fmla="*/ 0 w 1201603"/>
                <a:gd name="connsiteY0" fmla="*/ 0 h 600658"/>
                <a:gd name="connsiteX1" fmla="*/ 1201603 w 1201603"/>
                <a:gd name="connsiteY1" fmla="*/ 0 h 600658"/>
                <a:gd name="connsiteX2" fmla="*/ 1201603 w 1201603"/>
                <a:gd name="connsiteY2" fmla="*/ 600658 h 600658"/>
                <a:gd name="connsiteX3" fmla="*/ 0 w 1201603"/>
                <a:gd name="connsiteY3" fmla="*/ 600658 h 600658"/>
                <a:gd name="connsiteX4" fmla="*/ 0 w 1201603"/>
                <a:gd name="connsiteY4" fmla="*/ 0 h 60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603" h="600658">
                  <a:moveTo>
                    <a:pt x="0" y="0"/>
                  </a:moveTo>
                  <a:lnTo>
                    <a:pt x="1201603" y="0"/>
                  </a:lnTo>
                  <a:lnTo>
                    <a:pt x="1201603" y="600658"/>
                  </a:lnTo>
                  <a:lnTo>
                    <a:pt x="0" y="60065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2000" b="1" kern="1200" dirty="0">
                  <a:solidFill>
                    <a:schemeClr val="tx1"/>
                  </a:solidFill>
                  <a:latin typeface="+mj-ea"/>
                  <a:ea typeface="+mj-ea"/>
                  <a:cs typeface="全字库正楷体" panose="02010604000101010101" pitchFamily="2" charset="-122"/>
                </a:rPr>
                <a:t>TITLE</a:t>
              </a:r>
              <a:endParaRPr lang="zh-CN" altLang="en-US" sz="2000" kern="1200" dirty="0">
                <a:solidFill>
                  <a:schemeClr val="tx1"/>
                </a:solidFill>
                <a:latin typeface="+mj-ea"/>
                <a:ea typeface="+mj-ea"/>
                <a:cs typeface="全字库正楷体" panose="02010604000101010101" pitchFamily="2" charset="-122"/>
              </a:endParaRPr>
            </a:p>
          </p:txBody>
        </p:sp>
        <p:sp>
          <p:nvSpPr>
            <p:cNvPr id="8" name="空心弧 7">
              <a:extLst>
                <a:ext uri="{FF2B5EF4-FFF2-40B4-BE49-F238E27FC236}">
                  <a16:creationId xmlns:a16="http://schemas.microsoft.com/office/drawing/2014/main" id="{FE5F4287-6085-4E69-811C-8ED40525CC15}"/>
                </a:ext>
              </a:extLst>
            </p:cNvPr>
            <p:cNvSpPr/>
            <p:nvPr/>
          </p:nvSpPr>
          <p:spPr>
            <a:xfrm>
              <a:off x="2021520" y="3974711"/>
              <a:ext cx="1857836" cy="1858581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  <a:solidFill>
              <a:srgbClr val="AFDDF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9469AC30-C46E-4793-AD64-DFEFB511707A}"/>
                </a:ext>
              </a:extLst>
            </p:cNvPr>
            <p:cNvSpPr/>
            <p:nvPr/>
          </p:nvSpPr>
          <p:spPr>
            <a:xfrm>
              <a:off x="2348418" y="4622991"/>
              <a:ext cx="1201603" cy="600658"/>
            </a:xfrm>
            <a:custGeom>
              <a:avLst/>
              <a:gdLst>
                <a:gd name="connsiteX0" fmla="*/ 0 w 1201603"/>
                <a:gd name="connsiteY0" fmla="*/ 0 h 600658"/>
                <a:gd name="connsiteX1" fmla="*/ 1201603 w 1201603"/>
                <a:gd name="connsiteY1" fmla="*/ 0 h 600658"/>
                <a:gd name="connsiteX2" fmla="*/ 1201603 w 1201603"/>
                <a:gd name="connsiteY2" fmla="*/ 600658 h 600658"/>
                <a:gd name="connsiteX3" fmla="*/ 0 w 1201603"/>
                <a:gd name="connsiteY3" fmla="*/ 600658 h 600658"/>
                <a:gd name="connsiteX4" fmla="*/ 0 w 1201603"/>
                <a:gd name="connsiteY4" fmla="*/ 0 h 60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603" h="600658">
                  <a:moveTo>
                    <a:pt x="0" y="0"/>
                  </a:moveTo>
                  <a:lnTo>
                    <a:pt x="1201603" y="0"/>
                  </a:lnTo>
                  <a:lnTo>
                    <a:pt x="1201603" y="600658"/>
                  </a:lnTo>
                  <a:lnTo>
                    <a:pt x="0" y="60065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2000" b="1" kern="1200" dirty="0">
                  <a:solidFill>
                    <a:schemeClr val="tx1"/>
                  </a:solidFill>
                  <a:latin typeface="+mj-ea"/>
                  <a:ea typeface="+mj-ea"/>
                  <a:cs typeface="全字库正楷体" panose="02010604000101010101" pitchFamily="2" charset="-122"/>
                </a:rPr>
                <a:t>TITLE</a:t>
              </a:r>
              <a:endParaRPr lang="zh-CN" altLang="en-US" sz="2000" kern="1200" dirty="0">
                <a:solidFill>
                  <a:schemeClr val="tx1"/>
                </a:solidFill>
                <a:latin typeface="+mj-ea"/>
                <a:ea typeface="+mj-ea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10" name="千图设计师MC：ID 29795607库_组合 76">
            <a:extLst>
              <a:ext uri="{FF2B5EF4-FFF2-40B4-BE49-F238E27FC236}">
                <a16:creationId xmlns:a16="http://schemas.microsoft.com/office/drawing/2014/main" id="{D3431FAC-19D7-4C28-93D6-26545F8E94B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977084" y="1578535"/>
            <a:ext cx="7300668" cy="1123922"/>
            <a:chOff x="7648523" y="1705121"/>
            <a:chExt cx="1829498" cy="1123922"/>
          </a:xfrm>
        </p:grpSpPr>
        <p:sp>
          <p:nvSpPr>
            <p:cNvPr id="11" name="TextBox 32">
              <a:extLst>
                <a:ext uri="{FF2B5EF4-FFF2-40B4-BE49-F238E27FC236}">
                  <a16:creationId xmlns:a16="http://schemas.microsoft.com/office/drawing/2014/main" id="{5A3DCD8B-1E7B-4656-B427-BEED58F1367C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815062" cy="703050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2" name="TextBox 33">
              <a:extLst>
                <a:ext uri="{FF2B5EF4-FFF2-40B4-BE49-F238E27FC236}">
                  <a16:creationId xmlns:a16="http://schemas.microsoft.com/office/drawing/2014/main" id="{C4A27B5F-2690-4173-91C8-9824F0A123C0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13" name="千图设计师MC：ID 29795607库_组合 76">
            <a:extLst>
              <a:ext uri="{FF2B5EF4-FFF2-40B4-BE49-F238E27FC236}">
                <a16:creationId xmlns:a16="http://schemas.microsoft.com/office/drawing/2014/main" id="{2F3C12B3-85B3-4530-B590-048FE55E90D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977084" y="2917363"/>
            <a:ext cx="7300668" cy="1123922"/>
            <a:chOff x="7648523" y="1705121"/>
            <a:chExt cx="1829498" cy="1123922"/>
          </a:xfrm>
        </p:grpSpPr>
        <p:sp>
          <p:nvSpPr>
            <p:cNvPr id="14" name="TextBox 32">
              <a:extLst>
                <a:ext uri="{FF2B5EF4-FFF2-40B4-BE49-F238E27FC236}">
                  <a16:creationId xmlns:a16="http://schemas.microsoft.com/office/drawing/2014/main" id="{7276F0CD-FFE6-4850-9CC1-727A8695ABE0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815062" cy="703050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5" name="TextBox 33">
              <a:extLst>
                <a:ext uri="{FF2B5EF4-FFF2-40B4-BE49-F238E27FC236}">
                  <a16:creationId xmlns:a16="http://schemas.microsoft.com/office/drawing/2014/main" id="{C0416B63-0773-4E2C-B0C6-364C1862F019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16" name="千图设计师MC：ID 29795607库_组合 76">
            <a:extLst>
              <a:ext uri="{FF2B5EF4-FFF2-40B4-BE49-F238E27FC236}">
                <a16:creationId xmlns:a16="http://schemas.microsoft.com/office/drawing/2014/main" id="{76034EF5-DA91-43D3-8C09-11DE51B9E43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977084" y="4293114"/>
            <a:ext cx="7300668" cy="1123922"/>
            <a:chOff x="7648523" y="1705121"/>
            <a:chExt cx="1829498" cy="1123922"/>
          </a:xfrm>
        </p:grpSpPr>
        <p:sp>
          <p:nvSpPr>
            <p:cNvPr id="17" name="TextBox 32">
              <a:extLst>
                <a:ext uri="{FF2B5EF4-FFF2-40B4-BE49-F238E27FC236}">
                  <a16:creationId xmlns:a16="http://schemas.microsoft.com/office/drawing/2014/main" id="{C4BA95AC-B3F8-46E7-BB30-7AA565981163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815062" cy="703050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8" name="TextBox 33">
              <a:extLst>
                <a:ext uri="{FF2B5EF4-FFF2-40B4-BE49-F238E27FC236}">
                  <a16:creationId xmlns:a16="http://schemas.microsoft.com/office/drawing/2014/main" id="{6D909B22-4235-43DA-BB49-AFF5C26E6875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312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725AA33-C4FB-46F9-93D8-5A0BE521A91A}"/>
              </a:ext>
            </a:extLst>
          </p:cNvPr>
          <p:cNvSpPr/>
          <p:nvPr/>
        </p:nvSpPr>
        <p:spPr>
          <a:xfrm>
            <a:off x="0" y="4972815"/>
            <a:ext cx="12192000" cy="862736"/>
          </a:xfrm>
          <a:prstGeom prst="rect">
            <a:avLst/>
          </a:prstGeom>
          <a:solidFill>
            <a:srgbClr val="BFE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5DB7F78-3329-4460-8FD8-97BE8A69CE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3" t="15372" r="17910" b="9955"/>
          <a:stretch/>
        </p:blipFill>
        <p:spPr>
          <a:xfrm>
            <a:off x="538747" y="1673004"/>
            <a:ext cx="4246813" cy="4476760"/>
          </a:xfrm>
          <a:prstGeom prst="rect">
            <a:avLst/>
          </a:prstGeom>
        </p:spPr>
      </p:pic>
      <p:sp>
        <p:nvSpPr>
          <p:cNvPr id="4" name="矩形 23">
            <a:extLst>
              <a:ext uri="{FF2B5EF4-FFF2-40B4-BE49-F238E27FC236}">
                <a16:creationId xmlns:a16="http://schemas.microsoft.com/office/drawing/2014/main" id="{6324C253-A49B-4014-908F-682F22176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2447" y="1673004"/>
            <a:ext cx="3729527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r"/>
            <a:r>
              <a:rPr lang="en-US" altLang="zh-CN" sz="5400" b="1" dirty="0">
                <a:latin typeface="方正舒体" panose="02010601030101010101" pitchFamily="2" charset="-122"/>
                <a:ea typeface="方正舒体" panose="02010601030101010101" pitchFamily="2" charset="-122"/>
              </a:rPr>
              <a:t>2  0   1  </a:t>
            </a:r>
            <a:r>
              <a:rPr lang="en-US" altLang="zh-CN" sz="5400" b="1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8</a:t>
            </a:r>
            <a:endParaRPr lang="en-US" altLang="zh-CN" sz="5400" b="1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DB2724C-39E8-4F6A-9D0A-FF8B69FAE7BF}"/>
              </a:ext>
            </a:extLst>
          </p:cNvPr>
          <p:cNvSpPr txBox="1"/>
          <p:nvPr/>
        </p:nvSpPr>
        <p:spPr>
          <a:xfrm>
            <a:off x="4420762" y="2596334"/>
            <a:ext cx="6684229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dir="54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>
                <a:solidFill>
                  <a:srgbClr val="4EB1C7"/>
                </a:solidFill>
                <a:latin typeface="海派腔调禅粗黑简2.0" panose="02000500000000000000" pitchFamily="2" charset="-122"/>
                <a:ea typeface="海派腔调禅粗黑简2.0" panose="02000500000000000000" pitchFamily="2" charset="-122"/>
              </a:rPr>
              <a:t>谢谢大家的观看</a:t>
            </a:r>
          </a:p>
        </p:txBody>
      </p:sp>
      <p:sp>
        <p:nvSpPr>
          <p:cNvPr id="6" name="矩形 23">
            <a:extLst>
              <a:ext uri="{FF2B5EF4-FFF2-40B4-BE49-F238E27FC236}">
                <a16:creationId xmlns:a16="http://schemas.microsoft.com/office/drawing/2014/main" id="{65B80DC2-B7F7-4BD5-B40D-9E736EABF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307" y="3772486"/>
            <a:ext cx="5627667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200" dirty="0">
                <a:latin typeface="+mj-ea"/>
                <a:ea typeface="+mj-ea"/>
              </a:rPr>
              <a:t>THIS IS A ART TEMPLATE , THANK YOU WATCHING THIS ONE. THIS IS A ART TEMPLATE , THANK YOU WATCHING THIS ONE.</a:t>
            </a:r>
          </a:p>
          <a:p>
            <a:pPr algn="r">
              <a:lnSpc>
                <a:spcPct val="200000"/>
              </a:lnSpc>
            </a:pPr>
            <a:r>
              <a:rPr lang="en-US" altLang="zh-CN" sz="1200" dirty="0">
                <a:latin typeface="+mj-ea"/>
                <a:ea typeface="+mj-ea"/>
              </a:rPr>
              <a:t>THANK YOU WATCHING</a:t>
            </a:r>
          </a:p>
        </p:txBody>
      </p:sp>
    </p:spTree>
    <p:extLst>
      <p:ext uri="{BB962C8B-B14F-4D97-AF65-F5344CB8AC3E}">
        <p14:creationId xmlns:p14="http://schemas.microsoft.com/office/powerpoint/2010/main" val="338404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75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6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2">
            <a:extLst>
              <a:ext uri="{FF2B5EF4-FFF2-40B4-BE49-F238E27FC236}">
                <a16:creationId xmlns:a16="http://schemas.microsoft.com/office/drawing/2014/main" id="{BA0E4D0D-C37B-42E7-B551-AC7D4A5FE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4298" y="1009286"/>
            <a:ext cx="3810572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  <a:extLst/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C O N T E N T S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D76E71BA-F7E5-488D-8AFF-171F8678C3AF}"/>
              </a:ext>
            </a:extLst>
          </p:cNvPr>
          <p:cNvGrpSpPr/>
          <p:nvPr/>
        </p:nvGrpSpPr>
        <p:grpSpPr>
          <a:xfrm>
            <a:off x="1032290" y="2501395"/>
            <a:ext cx="10265356" cy="2704047"/>
            <a:chOff x="1032290" y="2501395"/>
            <a:chExt cx="10265356" cy="2704047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C4AF7214-E462-4C7D-9990-75E3789899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0609" y="2599637"/>
              <a:ext cx="3810572" cy="400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0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ADD TITLE HERE</a:t>
              </a:r>
              <a:endParaRPr lang="zh-CN" altLang="en-US" sz="20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AC610A91-6577-4589-A334-5D03484A1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610" y="3069018"/>
              <a:ext cx="3409410" cy="52322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BEE88E0E-BAA5-4D96-AD01-500B12EC90C5}"/>
                </a:ext>
              </a:extLst>
            </p:cNvPr>
            <p:cNvCxnSpPr/>
            <p:nvPr/>
          </p:nvCxnSpPr>
          <p:spPr>
            <a:xfrm>
              <a:off x="2353480" y="3016010"/>
              <a:ext cx="32865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22">
              <a:extLst>
                <a:ext uri="{FF2B5EF4-FFF2-40B4-BE49-F238E27FC236}">
                  <a16:creationId xmlns:a16="http://schemas.microsoft.com/office/drawing/2014/main" id="{35915DD4-B8CA-40A1-8D23-62D1E68DD3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7074" y="2599637"/>
              <a:ext cx="3810572" cy="400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0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ADD TITLE HERE</a:t>
              </a:r>
              <a:endParaRPr lang="zh-CN" altLang="en-US" sz="20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9" name="矩形 23">
              <a:extLst>
                <a:ext uri="{FF2B5EF4-FFF2-40B4-BE49-F238E27FC236}">
                  <a16:creationId xmlns:a16="http://schemas.microsoft.com/office/drawing/2014/main" id="{5BF5E5A0-937C-49B6-BC93-A7E61D3EF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7075" y="3069018"/>
              <a:ext cx="3409410" cy="52322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939B74B5-0DC0-45F6-AE42-CCE84390E9C8}"/>
                </a:ext>
              </a:extLst>
            </p:cNvPr>
            <p:cNvCxnSpPr/>
            <p:nvPr/>
          </p:nvCxnSpPr>
          <p:spPr>
            <a:xfrm>
              <a:off x="7609945" y="3016010"/>
              <a:ext cx="32865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22">
              <a:extLst>
                <a:ext uri="{FF2B5EF4-FFF2-40B4-BE49-F238E27FC236}">
                  <a16:creationId xmlns:a16="http://schemas.microsoft.com/office/drawing/2014/main" id="{78319F73-BDFD-45AD-99B5-96C00501D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0609" y="4212841"/>
              <a:ext cx="3810572" cy="400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0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ADD TITLE HERE</a:t>
              </a:r>
              <a:endParaRPr lang="zh-CN" altLang="en-US" sz="20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2" name="矩形 23">
              <a:extLst>
                <a:ext uri="{FF2B5EF4-FFF2-40B4-BE49-F238E27FC236}">
                  <a16:creationId xmlns:a16="http://schemas.microsoft.com/office/drawing/2014/main" id="{D2CF2C48-5D5C-44E2-A889-A1BAD2B66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610" y="4682222"/>
              <a:ext cx="3409410" cy="52322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8C4FDC7D-5EF1-4967-AA8B-EF17BC436CEC}"/>
                </a:ext>
              </a:extLst>
            </p:cNvPr>
            <p:cNvCxnSpPr/>
            <p:nvPr/>
          </p:nvCxnSpPr>
          <p:spPr>
            <a:xfrm>
              <a:off x="2353480" y="4629214"/>
              <a:ext cx="32865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22">
              <a:extLst>
                <a:ext uri="{FF2B5EF4-FFF2-40B4-BE49-F238E27FC236}">
                  <a16:creationId xmlns:a16="http://schemas.microsoft.com/office/drawing/2014/main" id="{56064412-8E7A-4BCB-B1AB-B6248F01B6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7074" y="4212841"/>
              <a:ext cx="3810572" cy="4001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0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ADD TITLE HERE</a:t>
              </a:r>
              <a:endParaRPr lang="zh-CN" altLang="en-US" sz="20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5" name="矩形 23">
              <a:extLst>
                <a:ext uri="{FF2B5EF4-FFF2-40B4-BE49-F238E27FC236}">
                  <a16:creationId xmlns:a16="http://schemas.microsoft.com/office/drawing/2014/main" id="{75661FEA-B778-4E22-B9C4-ECDF0475E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7075" y="4682222"/>
              <a:ext cx="3409410" cy="52322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07435C0F-13E1-4243-BE2E-9CBE4AE477FA}"/>
                </a:ext>
              </a:extLst>
            </p:cNvPr>
            <p:cNvCxnSpPr/>
            <p:nvPr/>
          </p:nvCxnSpPr>
          <p:spPr>
            <a:xfrm>
              <a:off x="7609945" y="4629214"/>
              <a:ext cx="32865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BB87B6FF-6D29-4FF5-BB3B-8473D4A19D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2290" y="2501395"/>
              <a:ext cx="924245" cy="927605"/>
            </a:xfrm>
            <a:prstGeom prst="ellipse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8EF407C6-1781-4EF8-900F-16BD022E95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5513" y="4114599"/>
              <a:ext cx="924245" cy="927605"/>
            </a:xfrm>
            <a:prstGeom prst="ellipse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FB9F7650-876A-449E-A257-C67C8E07C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21978" y="2501395"/>
              <a:ext cx="924245" cy="927605"/>
            </a:xfrm>
            <a:prstGeom prst="ellipse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1213CD91-8948-4234-A293-D05C4C9DE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55201" y="4114599"/>
              <a:ext cx="924245" cy="927605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715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千图设计师MC：ID 29795607库_组合 76">
            <a:extLst>
              <a:ext uri="{FF2B5EF4-FFF2-40B4-BE49-F238E27FC236}">
                <a16:creationId xmlns:a16="http://schemas.microsoft.com/office/drawing/2014/main" id="{4022C831-3D55-4475-9AB2-0A13AB44403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77685" y="2703196"/>
            <a:ext cx="6157214" cy="1375764"/>
            <a:chOff x="7648523" y="1705121"/>
            <a:chExt cx="3994713" cy="1375764"/>
          </a:xfrm>
        </p:grpSpPr>
        <p:sp>
          <p:nvSpPr>
            <p:cNvPr id="6" name="TextBox 32">
              <a:extLst>
                <a:ext uri="{FF2B5EF4-FFF2-40B4-BE49-F238E27FC236}">
                  <a16:creationId xmlns:a16="http://schemas.microsoft.com/office/drawing/2014/main" id="{B6E2CF6B-8F22-4F51-A516-7F883D93C365}"/>
                </a:ext>
              </a:extLst>
            </p:cNvPr>
            <p:cNvSpPr txBox="1">
              <a:spLocks/>
            </p:cNvSpPr>
            <p:nvPr/>
          </p:nvSpPr>
          <p:spPr>
            <a:xfrm>
              <a:off x="7662958" y="2125993"/>
              <a:ext cx="3980278" cy="954892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7" name="TextBox 33">
              <a:extLst>
                <a:ext uri="{FF2B5EF4-FFF2-40B4-BE49-F238E27FC236}">
                  <a16:creationId xmlns:a16="http://schemas.microsoft.com/office/drawing/2014/main" id="{1DAE86B1-4FAA-406E-AC23-CC55A7259172}"/>
                </a:ext>
              </a:extLst>
            </p:cNvPr>
            <p:cNvSpPr txBox="1"/>
            <p:nvPr/>
          </p:nvSpPr>
          <p:spPr>
            <a:xfrm>
              <a:off x="7648523" y="1705121"/>
              <a:ext cx="18764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en-US" altLang="zh-CN" sz="2000" b="1" dirty="0">
                  <a:latin typeface="+mj-ea"/>
                  <a:ea typeface="+mj-ea"/>
                </a:rPr>
                <a:t>0 1     </a:t>
              </a:r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F8DC7145-94A1-4DA7-B3F6-890A45718985}"/>
              </a:ext>
            </a:extLst>
          </p:cNvPr>
          <p:cNvSpPr/>
          <p:nvPr/>
        </p:nvSpPr>
        <p:spPr>
          <a:xfrm>
            <a:off x="0" y="4078960"/>
            <a:ext cx="12192000" cy="862736"/>
          </a:xfrm>
          <a:prstGeom prst="rect">
            <a:avLst/>
          </a:prstGeom>
          <a:solidFill>
            <a:srgbClr val="BFE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F2D249B-3521-4400-BD27-0D00C8058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4770" y="2389210"/>
            <a:ext cx="3284302" cy="207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5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BE182DE5-17E3-4DEF-AF3A-9462B85BE489}"/>
              </a:ext>
            </a:extLst>
          </p:cNvPr>
          <p:cNvSpPr/>
          <p:nvPr/>
        </p:nvSpPr>
        <p:spPr>
          <a:xfrm>
            <a:off x="1021556" y="2448391"/>
            <a:ext cx="10148887" cy="3420963"/>
          </a:xfrm>
          <a:prstGeom prst="rect">
            <a:avLst/>
          </a:prstGeom>
          <a:solidFill>
            <a:srgbClr val="BFE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266AC93-7FF9-4C2C-99AB-55BBFC9A67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587" b="6077"/>
          <a:stretch/>
        </p:blipFill>
        <p:spPr>
          <a:xfrm>
            <a:off x="7664435" y="989728"/>
            <a:ext cx="3998121" cy="3872560"/>
          </a:xfrm>
          <a:prstGeom prst="ellipse">
            <a:avLst/>
          </a:prstGeom>
          <a:ln w="76200">
            <a:solidFill>
              <a:srgbClr val="AFDDF1"/>
            </a:solidFill>
          </a:ln>
          <a:effectLst>
            <a:outerShdw blurRad="50800" dist="50800" dir="5400000" algn="ctr" rotWithShape="0">
              <a:srgbClr val="000000">
                <a:alpha val="39000"/>
              </a:srgbClr>
            </a:outerShdw>
          </a:effectLst>
        </p:spPr>
      </p:pic>
      <p:grpSp>
        <p:nvGrpSpPr>
          <p:cNvPr id="6" name="千图设计师MC：ID 29795607库_组合 76">
            <a:extLst>
              <a:ext uri="{FF2B5EF4-FFF2-40B4-BE49-F238E27FC236}">
                <a16:creationId xmlns:a16="http://schemas.microsoft.com/office/drawing/2014/main" id="{07F11DB9-682B-49AA-8824-B539533DDA1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372308" y="1152118"/>
            <a:ext cx="5339609" cy="1292919"/>
            <a:chOff x="7648523" y="1705121"/>
            <a:chExt cx="1338070" cy="1292919"/>
          </a:xfrm>
        </p:grpSpPr>
        <p:sp>
          <p:nvSpPr>
            <p:cNvPr id="7" name="TextBox 32">
              <a:extLst>
                <a:ext uri="{FF2B5EF4-FFF2-40B4-BE49-F238E27FC236}">
                  <a16:creationId xmlns:a16="http://schemas.microsoft.com/office/drawing/2014/main" id="{22A80121-6967-4B8D-84A6-7977E9ADA750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323634" cy="87204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1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:a16="http://schemas.microsoft.com/office/drawing/2014/main" id="{3A1025AD-FBEB-4B12-9935-A95FA5650059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grpSp>
        <p:nvGrpSpPr>
          <p:cNvPr id="9" name="千图设计师MC：ID 29795607库_组合 76">
            <a:extLst>
              <a:ext uri="{FF2B5EF4-FFF2-40B4-BE49-F238E27FC236}">
                <a16:creationId xmlns:a16="http://schemas.microsoft.com/office/drawing/2014/main" id="{6DF0BEFC-A145-4D67-9A0F-1C3A857F081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72308" y="3037961"/>
            <a:ext cx="5339609" cy="1292919"/>
            <a:chOff x="7648523" y="1705121"/>
            <a:chExt cx="1338070" cy="1292919"/>
          </a:xfrm>
        </p:grpSpPr>
        <p:sp>
          <p:nvSpPr>
            <p:cNvPr id="10" name="TextBox 32">
              <a:extLst>
                <a:ext uri="{FF2B5EF4-FFF2-40B4-BE49-F238E27FC236}">
                  <a16:creationId xmlns:a16="http://schemas.microsoft.com/office/drawing/2014/main" id="{76F025B0-F27D-4423-AF93-5C00E1401ACD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323634" cy="87204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1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1" name="TextBox 33">
              <a:extLst>
                <a:ext uri="{FF2B5EF4-FFF2-40B4-BE49-F238E27FC236}">
                  <a16:creationId xmlns:a16="http://schemas.microsoft.com/office/drawing/2014/main" id="{6EA1AAC9-40F3-48EC-A962-395283168D07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sp>
        <p:nvSpPr>
          <p:cNvPr id="12" name="TextBox 32">
            <a:extLst>
              <a:ext uri="{FF2B5EF4-FFF2-40B4-BE49-F238E27FC236}">
                <a16:creationId xmlns:a16="http://schemas.microsoft.com/office/drawing/2014/main" id="{9DAA2F5F-48C6-46E7-8335-62A129A57F4A}"/>
              </a:ext>
            </a:extLst>
          </p:cNvPr>
          <p:cNvSpPr txBox="1">
            <a:spLocks/>
          </p:cNvSpPr>
          <p:nvPr/>
        </p:nvSpPr>
        <p:spPr>
          <a:xfrm>
            <a:off x="1372308" y="4412963"/>
            <a:ext cx="5282002" cy="872047"/>
          </a:xfrm>
          <a:prstGeom prst="rect">
            <a:avLst/>
          </a:prstGeom>
        </p:spPr>
        <p:txBody>
          <a:bodyPr vert="horz" wrap="square" lIns="91440" tIns="45720" rIns="91440" bIns="45720">
            <a:norm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100" dirty="0">
                <a:latin typeface="+mj-ea"/>
                <a:ea typeface="+mj-ea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</p:txBody>
      </p:sp>
    </p:spTree>
    <p:extLst>
      <p:ext uri="{BB962C8B-B14F-4D97-AF65-F5344CB8AC3E}">
        <p14:creationId xmlns:p14="http://schemas.microsoft.com/office/powerpoint/2010/main" val="294978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7758A40-B45D-49E7-8C06-EC2F35718CC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84" y="1153550"/>
            <a:ext cx="3869546" cy="2229729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BEA44F4A-2DC0-472E-BB8E-3CF9CA908EE6}"/>
              </a:ext>
            </a:extLst>
          </p:cNvPr>
          <p:cNvSpPr txBox="1"/>
          <p:nvPr/>
        </p:nvSpPr>
        <p:spPr>
          <a:xfrm>
            <a:off x="1217269" y="2164190"/>
            <a:ext cx="1911775" cy="46166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+mj-ea"/>
                <a:ea typeface="+mj-ea"/>
              </a:rPr>
              <a:t>标  题  一</a:t>
            </a:r>
          </a:p>
        </p:txBody>
      </p:sp>
      <p:grpSp>
        <p:nvGrpSpPr>
          <p:cNvPr id="4" name="千图设计师MC：ID 29795607库_组合 76">
            <a:extLst>
              <a:ext uri="{FF2B5EF4-FFF2-40B4-BE49-F238E27FC236}">
                <a16:creationId xmlns:a16="http://schemas.microsoft.com/office/drawing/2014/main" id="{CF2AD92C-5DFB-408F-9920-3721502F135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06619" y="3636495"/>
            <a:ext cx="3586410" cy="1710713"/>
            <a:chOff x="7662959" y="1648850"/>
            <a:chExt cx="1815062" cy="1710713"/>
          </a:xfrm>
        </p:grpSpPr>
        <p:sp>
          <p:nvSpPr>
            <p:cNvPr id="5" name="TextBox 32">
              <a:extLst>
                <a:ext uri="{FF2B5EF4-FFF2-40B4-BE49-F238E27FC236}">
                  <a16:creationId xmlns:a16="http://schemas.microsoft.com/office/drawing/2014/main" id="{7C68CE85-0EB8-4EF7-9F8E-8A22C1512221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815062" cy="1233570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6" name="TextBox 33">
              <a:extLst>
                <a:ext uri="{FF2B5EF4-FFF2-40B4-BE49-F238E27FC236}">
                  <a16:creationId xmlns:a16="http://schemas.microsoft.com/office/drawing/2014/main" id="{D1711F71-CD13-4E8F-8E5C-98055D382BB9}"/>
                </a:ext>
              </a:extLst>
            </p:cNvPr>
            <p:cNvSpPr txBox="1"/>
            <p:nvPr/>
          </p:nvSpPr>
          <p:spPr>
            <a:xfrm>
              <a:off x="8217112" y="1648850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93A1674B-4B07-4D9D-8943-D1EC51BFDD4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422" y="1153550"/>
            <a:ext cx="3869546" cy="222972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1B6D5955-D63E-4ED1-9B75-E96E7968D5E4}"/>
              </a:ext>
            </a:extLst>
          </p:cNvPr>
          <p:cNvSpPr txBox="1"/>
          <p:nvPr/>
        </p:nvSpPr>
        <p:spPr>
          <a:xfrm>
            <a:off x="5358307" y="2164190"/>
            <a:ext cx="1911775" cy="46166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+mj-ea"/>
                <a:ea typeface="+mj-ea"/>
              </a:rPr>
              <a:t>标  题  二</a:t>
            </a:r>
          </a:p>
        </p:txBody>
      </p:sp>
      <p:grpSp>
        <p:nvGrpSpPr>
          <p:cNvPr id="9" name="千图设计师MC：ID 29795607库_组合 76">
            <a:extLst>
              <a:ext uri="{FF2B5EF4-FFF2-40B4-BE49-F238E27FC236}">
                <a16:creationId xmlns:a16="http://schemas.microsoft.com/office/drawing/2014/main" id="{AA732D35-EE1B-4A09-BB57-2412B6C891A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547657" y="3636495"/>
            <a:ext cx="3586410" cy="1710713"/>
            <a:chOff x="7662959" y="1648850"/>
            <a:chExt cx="1815062" cy="1710713"/>
          </a:xfrm>
        </p:grpSpPr>
        <p:sp>
          <p:nvSpPr>
            <p:cNvPr id="10" name="TextBox 32">
              <a:extLst>
                <a:ext uri="{FF2B5EF4-FFF2-40B4-BE49-F238E27FC236}">
                  <a16:creationId xmlns:a16="http://schemas.microsoft.com/office/drawing/2014/main" id="{02288838-16D8-40A3-BE18-DBCDB3955FDB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815062" cy="1233570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1" name="TextBox 33">
              <a:extLst>
                <a:ext uri="{FF2B5EF4-FFF2-40B4-BE49-F238E27FC236}">
                  <a16:creationId xmlns:a16="http://schemas.microsoft.com/office/drawing/2014/main" id="{B3048457-0489-4ACF-A588-26FDA96F8E15}"/>
                </a:ext>
              </a:extLst>
            </p:cNvPr>
            <p:cNvSpPr txBox="1"/>
            <p:nvPr/>
          </p:nvSpPr>
          <p:spPr>
            <a:xfrm>
              <a:off x="8217112" y="1648850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BF58B364-0A02-4D3C-B007-FC6518C9986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826" y="1153550"/>
            <a:ext cx="3869546" cy="222972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E249E873-4EBF-4B27-ADDF-3FC72222022B}"/>
              </a:ext>
            </a:extLst>
          </p:cNvPr>
          <p:cNvSpPr txBox="1"/>
          <p:nvPr/>
        </p:nvSpPr>
        <p:spPr>
          <a:xfrm>
            <a:off x="9155711" y="2164190"/>
            <a:ext cx="1911775" cy="46166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+mj-ea"/>
                <a:ea typeface="+mj-ea"/>
              </a:rPr>
              <a:t>标  题  三</a:t>
            </a:r>
          </a:p>
        </p:txBody>
      </p:sp>
      <p:grpSp>
        <p:nvGrpSpPr>
          <p:cNvPr id="14" name="千图设计师MC：ID 29795607库_组合 76">
            <a:extLst>
              <a:ext uri="{FF2B5EF4-FFF2-40B4-BE49-F238E27FC236}">
                <a16:creationId xmlns:a16="http://schemas.microsoft.com/office/drawing/2014/main" id="{28CEB660-012F-4010-87B3-1AFC29F921B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345061" y="3636495"/>
            <a:ext cx="3586410" cy="1710713"/>
            <a:chOff x="7662959" y="1648850"/>
            <a:chExt cx="1815062" cy="1710713"/>
          </a:xfrm>
        </p:grpSpPr>
        <p:sp>
          <p:nvSpPr>
            <p:cNvPr id="15" name="TextBox 32">
              <a:extLst>
                <a:ext uri="{FF2B5EF4-FFF2-40B4-BE49-F238E27FC236}">
                  <a16:creationId xmlns:a16="http://schemas.microsoft.com/office/drawing/2014/main" id="{1D38796E-4FAA-4B37-B16A-83E10D6C6E20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815062" cy="1233570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6" name="TextBox 33">
              <a:extLst>
                <a:ext uri="{FF2B5EF4-FFF2-40B4-BE49-F238E27FC236}">
                  <a16:creationId xmlns:a16="http://schemas.microsoft.com/office/drawing/2014/main" id="{052E2961-41EE-4A87-B8E2-51C5372FE80D}"/>
                </a:ext>
              </a:extLst>
            </p:cNvPr>
            <p:cNvSpPr txBox="1"/>
            <p:nvPr/>
          </p:nvSpPr>
          <p:spPr>
            <a:xfrm>
              <a:off x="8217112" y="1648850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800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19B35D7-C6BE-431F-86A1-6649AD896B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816" y="416871"/>
            <a:ext cx="4317727" cy="6024257"/>
          </a:xfrm>
          <a:prstGeom prst="rect">
            <a:avLst/>
          </a:prstGeom>
        </p:spPr>
      </p:pic>
      <p:sp>
        <p:nvSpPr>
          <p:cNvPr id="3" name="任意多边形 13">
            <a:extLst>
              <a:ext uri="{FF2B5EF4-FFF2-40B4-BE49-F238E27FC236}">
                <a16:creationId xmlns:a16="http://schemas.microsoft.com/office/drawing/2014/main" id="{CEAB60EA-6B77-4BD4-B5A2-176A2FA99FA0}"/>
              </a:ext>
            </a:extLst>
          </p:cNvPr>
          <p:cNvSpPr/>
          <p:nvPr/>
        </p:nvSpPr>
        <p:spPr>
          <a:xfrm>
            <a:off x="4034474" y="1629266"/>
            <a:ext cx="1316745" cy="814705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rgbClr val="AFDDF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0596" tIns="5080" rIns="320435" bIns="5080" numCol="1" spcCol="1270" anchor="ctr" anchorCtr="0">
            <a:noAutofit/>
          </a:bodyPr>
          <a:lstStyle/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9BC0FB-E648-4ECC-8963-BCE9652FCC84}"/>
              </a:ext>
            </a:extLst>
          </p:cNvPr>
          <p:cNvSpPr txBox="1"/>
          <p:nvPr/>
        </p:nvSpPr>
        <p:spPr>
          <a:xfrm>
            <a:off x="4298950" y="1679284"/>
            <a:ext cx="7877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+mj-lt"/>
              </a:rPr>
              <a:t>01  </a:t>
            </a:r>
            <a:endParaRPr lang="zh-CN" altLang="en-US" sz="4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" name="千图设计师MC：ID 29795607库_组合 76">
            <a:extLst>
              <a:ext uri="{FF2B5EF4-FFF2-40B4-BE49-F238E27FC236}">
                <a16:creationId xmlns:a16="http://schemas.microsoft.com/office/drawing/2014/main" id="{DC07F421-ED50-4CF8-B216-21405A43C24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615695" y="1679031"/>
            <a:ext cx="5339609" cy="1292919"/>
            <a:chOff x="7648523" y="1705121"/>
            <a:chExt cx="1338070" cy="1292919"/>
          </a:xfrm>
        </p:grpSpPr>
        <p:sp>
          <p:nvSpPr>
            <p:cNvPr id="6" name="TextBox 32">
              <a:extLst>
                <a:ext uri="{FF2B5EF4-FFF2-40B4-BE49-F238E27FC236}">
                  <a16:creationId xmlns:a16="http://schemas.microsoft.com/office/drawing/2014/main" id="{F0FC7042-00A2-4C1C-9644-D227CE319AD1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323634" cy="87204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1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7" name="TextBox 33">
              <a:extLst>
                <a:ext uri="{FF2B5EF4-FFF2-40B4-BE49-F238E27FC236}">
                  <a16:creationId xmlns:a16="http://schemas.microsoft.com/office/drawing/2014/main" id="{91883543-3F7B-406E-9CEB-451ADD0E4237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sp>
        <p:nvSpPr>
          <p:cNvPr id="8" name="任意多边形 13">
            <a:extLst>
              <a:ext uri="{FF2B5EF4-FFF2-40B4-BE49-F238E27FC236}">
                <a16:creationId xmlns:a16="http://schemas.microsoft.com/office/drawing/2014/main" id="{8B267415-559B-4D84-9C5A-BB6DB5F582B2}"/>
              </a:ext>
            </a:extLst>
          </p:cNvPr>
          <p:cNvSpPr/>
          <p:nvPr/>
        </p:nvSpPr>
        <p:spPr>
          <a:xfrm>
            <a:off x="4034474" y="3089961"/>
            <a:ext cx="1316745" cy="814705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rgbClr val="AFDDF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0596" tIns="5080" rIns="320435" bIns="5080" numCol="1" spcCol="1270" anchor="ctr" anchorCtr="0">
            <a:noAutofit/>
          </a:bodyPr>
          <a:lstStyle/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0F0B70C-ED5F-4E71-BA95-D47BC4E9EE55}"/>
              </a:ext>
            </a:extLst>
          </p:cNvPr>
          <p:cNvSpPr txBox="1"/>
          <p:nvPr/>
        </p:nvSpPr>
        <p:spPr>
          <a:xfrm>
            <a:off x="4298950" y="3139979"/>
            <a:ext cx="7877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+mj-lt"/>
              </a:rPr>
              <a:t>02  </a:t>
            </a:r>
            <a:endParaRPr lang="zh-CN" altLang="en-US" sz="4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0" name="千图设计师MC：ID 29795607库_组合 76">
            <a:extLst>
              <a:ext uri="{FF2B5EF4-FFF2-40B4-BE49-F238E27FC236}">
                <a16:creationId xmlns:a16="http://schemas.microsoft.com/office/drawing/2014/main" id="{CC8E65DF-3B37-4374-BA09-17702BB2C69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615695" y="3139726"/>
            <a:ext cx="5339609" cy="1292919"/>
            <a:chOff x="7648523" y="1705121"/>
            <a:chExt cx="1338070" cy="1292919"/>
          </a:xfrm>
        </p:grpSpPr>
        <p:sp>
          <p:nvSpPr>
            <p:cNvPr id="11" name="TextBox 32">
              <a:extLst>
                <a:ext uri="{FF2B5EF4-FFF2-40B4-BE49-F238E27FC236}">
                  <a16:creationId xmlns:a16="http://schemas.microsoft.com/office/drawing/2014/main" id="{BBB29C2A-E764-40C2-BA85-29417CA114B2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323634" cy="87204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1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2" name="TextBox 33">
              <a:extLst>
                <a:ext uri="{FF2B5EF4-FFF2-40B4-BE49-F238E27FC236}">
                  <a16:creationId xmlns:a16="http://schemas.microsoft.com/office/drawing/2014/main" id="{B0D0DF77-9E41-4B43-B6EE-24012DB010FB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sp>
        <p:nvSpPr>
          <p:cNvPr id="13" name="任意多边形 13">
            <a:extLst>
              <a:ext uri="{FF2B5EF4-FFF2-40B4-BE49-F238E27FC236}">
                <a16:creationId xmlns:a16="http://schemas.microsoft.com/office/drawing/2014/main" id="{F6A9144E-AB8C-4BD5-B010-0A0778D399C7}"/>
              </a:ext>
            </a:extLst>
          </p:cNvPr>
          <p:cNvSpPr/>
          <p:nvPr/>
        </p:nvSpPr>
        <p:spPr>
          <a:xfrm>
            <a:off x="4034474" y="4600424"/>
            <a:ext cx="1316745" cy="814705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solidFill>
            <a:srgbClr val="AFDDF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0596" tIns="5080" rIns="320435" bIns="5080" numCol="1" spcCol="1270" anchor="ctr" anchorCtr="0">
            <a:noAutofit/>
          </a:bodyPr>
          <a:lstStyle/>
          <a:p>
            <a:pPr marL="0" marR="0" lvl="0" indent="0" algn="ctr" defTabSz="355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AA66C3A-D418-49FF-A469-73DBBB2984B5}"/>
              </a:ext>
            </a:extLst>
          </p:cNvPr>
          <p:cNvSpPr txBox="1"/>
          <p:nvPr/>
        </p:nvSpPr>
        <p:spPr>
          <a:xfrm>
            <a:off x="4298950" y="4650442"/>
            <a:ext cx="7877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+mj-lt"/>
              </a:rPr>
              <a:t>03  </a:t>
            </a:r>
            <a:endParaRPr lang="zh-CN" altLang="en-US" sz="4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5" name="千图设计师MC：ID 29795607库_组合 76">
            <a:extLst>
              <a:ext uri="{FF2B5EF4-FFF2-40B4-BE49-F238E27FC236}">
                <a16:creationId xmlns:a16="http://schemas.microsoft.com/office/drawing/2014/main" id="{45D1F697-68EF-4E72-AB82-1CB8396A3B0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615695" y="4650189"/>
            <a:ext cx="5339609" cy="1292919"/>
            <a:chOff x="7648523" y="1705121"/>
            <a:chExt cx="1338070" cy="1292919"/>
          </a:xfrm>
        </p:grpSpPr>
        <p:sp>
          <p:nvSpPr>
            <p:cNvPr id="16" name="TextBox 32">
              <a:extLst>
                <a:ext uri="{FF2B5EF4-FFF2-40B4-BE49-F238E27FC236}">
                  <a16:creationId xmlns:a16="http://schemas.microsoft.com/office/drawing/2014/main" id="{FF273FA3-899E-46CC-9D1A-C2AC7C7DA8F2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3"/>
              <a:ext cx="1323634" cy="87204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1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17" name="TextBox 33">
              <a:extLst>
                <a:ext uri="{FF2B5EF4-FFF2-40B4-BE49-F238E27FC236}">
                  <a16:creationId xmlns:a16="http://schemas.microsoft.com/office/drawing/2014/main" id="{BF236BCF-C75A-4104-90CB-C7CBDD517ADD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883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CC7BB9D-0B9C-4A2D-A365-F87895F860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409"/>
          <a:stretch/>
        </p:blipFill>
        <p:spPr>
          <a:xfrm>
            <a:off x="6292562" y="362237"/>
            <a:ext cx="5594637" cy="613352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64927E1-D559-444B-BD65-48F476179E8B}"/>
              </a:ext>
            </a:extLst>
          </p:cNvPr>
          <p:cNvSpPr txBox="1"/>
          <p:nvPr/>
        </p:nvSpPr>
        <p:spPr>
          <a:xfrm>
            <a:off x="4636772" y="1800225"/>
            <a:ext cx="492443" cy="20431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+mj-ea"/>
              </a:rPr>
              <a:t>输入标题文本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081C658-E37D-4F9C-B00F-027A98D23863}"/>
              </a:ext>
            </a:extLst>
          </p:cNvPr>
          <p:cNvSpPr txBox="1"/>
          <p:nvPr/>
        </p:nvSpPr>
        <p:spPr>
          <a:xfrm>
            <a:off x="3067112" y="1800225"/>
            <a:ext cx="1569660" cy="35147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+mj-ea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  <a:p>
            <a:pPr>
              <a:lnSpc>
                <a:spcPct val="150000"/>
              </a:lnSpc>
            </a:pPr>
            <a:endParaRPr lang="zh-CN" altLang="en-US" sz="1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4DD4AD7-D932-451A-A564-44729725371E}"/>
              </a:ext>
            </a:extLst>
          </p:cNvPr>
          <p:cNvSpPr txBox="1"/>
          <p:nvPr/>
        </p:nvSpPr>
        <p:spPr>
          <a:xfrm>
            <a:off x="2478945" y="1800225"/>
            <a:ext cx="492443" cy="20431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+mj-ea"/>
              </a:rPr>
              <a:t>输入标题文本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B0838DE-B054-4166-9B77-433C2037A873}"/>
              </a:ext>
            </a:extLst>
          </p:cNvPr>
          <p:cNvSpPr txBox="1"/>
          <p:nvPr/>
        </p:nvSpPr>
        <p:spPr>
          <a:xfrm>
            <a:off x="909285" y="1800225"/>
            <a:ext cx="1569660" cy="35147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+mj-ea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  <a:p>
            <a:pPr>
              <a:lnSpc>
                <a:spcPct val="150000"/>
              </a:lnSpc>
            </a:pP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103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千图设计师MC：ID 29795607库_组合 76">
            <a:extLst>
              <a:ext uri="{FF2B5EF4-FFF2-40B4-BE49-F238E27FC236}">
                <a16:creationId xmlns:a16="http://schemas.microsoft.com/office/drawing/2014/main" id="{4022C831-3D55-4475-9AB2-0A13AB44403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77685" y="2703196"/>
            <a:ext cx="6157214" cy="1375764"/>
            <a:chOff x="7648523" y="1705121"/>
            <a:chExt cx="3994713" cy="1375764"/>
          </a:xfrm>
        </p:grpSpPr>
        <p:sp>
          <p:nvSpPr>
            <p:cNvPr id="6" name="TextBox 32">
              <a:extLst>
                <a:ext uri="{FF2B5EF4-FFF2-40B4-BE49-F238E27FC236}">
                  <a16:creationId xmlns:a16="http://schemas.microsoft.com/office/drawing/2014/main" id="{B6E2CF6B-8F22-4F51-A516-7F883D93C365}"/>
                </a:ext>
              </a:extLst>
            </p:cNvPr>
            <p:cNvSpPr txBox="1">
              <a:spLocks/>
            </p:cNvSpPr>
            <p:nvPr/>
          </p:nvSpPr>
          <p:spPr>
            <a:xfrm>
              <a:off x="7662958" y="2125993"/>
              <a:ext cx="3980278" cy="954892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7" name="TextBox 33">
              <a:extLst>
                <a:ext uri="{FF2B5EF4-FFF2-40B4-BE49-F238E27FC236}">
                  <a16:creationId xmlns:a16="http://schemas.microsoft.com/office/drawing/2014/main" id="{1DAE86B1-4FAA-406E-AC23-CC55A7259172}"/>
                </a:ext>
              </a:extLst>
            </p:cNvPr>
            <p:cNvSpPr txBox="1"/>
            <p:nvPr/>
          </p:nvSpPr>
          <p:spPr>
            <a:xfrm>
              <a:off x="7648523" y="1705121"/>
              <a:ext cx="18764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en-US" altLang="zh-CN" sz="2000" b="1" dirty="0">
                  <a:latin typeface="+mj-ea"/>
                  <a:ea typeface="+mj-ea"/>
                </a:rPr>
                <a:t>0 2     </a:t>
              </a:r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F8DC7145-94A1-4DA7-B3F6-890A45718985}"/>
              </a:ext>
            </a:extLst>
          </p:cNvPr>
          <p:cNvSpPr/>
          <p:nvPr/>
        </p:nvSpPr>
        <p:spPr>
          <a:xfrm>
            <a:off x="0" y="4078960"/>
            <a:ext cx="12192000" cy="862736"/>
          </a:xfrm>
          <a:prstGeom prst="rect">
            <a:avLst/>
          </a:prstGeom>
          <a:solidFill>
            <a:srgbClr val="BFE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F2D249B-3521-4400-BD27-0D00C8058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4770" y="2389210"/>
            <a:ext cx="3284302" cy="207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2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F804DB1-75BC-420B-BCFA-713376945854}"/>
              </a:ext>
            </a:extLst>
          </p:cNvPr>
          <p:cNvSpPr/>
          <p:nvPr/>
        </p:nvSpPr>
        <p:spPr>
          <a:xfrm>
            <a:off x="400050" y="2214782"/>
            <a:ext cx="8158163" cy="3114676"/>
          </a:xfrm>
          <a:prstGeom prst="rect">
            <a:avLst/>
          </a:prstGeom>
          <a:solidFill>
            <a:srgbClr val="BFE5DD"/>
          </a:solidFill>
          <a:ln>
            <a:solidFill>
              <a:srgbClr val="AFDD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千图设计师MC：ID 29795607库_组合 76">
            <a:extLst>
              <a:ext uri="{FF2B5EF4-FFF2-40B4-BE49-F238E27FC236}">
                <a16:creationId xmlns:a16="http://schemas.microsoft.com/office/drawing/2014/main" id="{AA077788-125E-4343-BC54-7E0F4D528B2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039707" y="2791686"/>
            <a:ext cx="3889483" cy="1717868"/>
            <a:chOff x="7648523" y="1705121"/>
            <a:chExt cx="974678" cy="1717868"/>
          </a:xfrm>
        </p:grpSpPr>
        <p:sp>
          <p:nvSpPr>
            <p:cNvPr id="4" name="TextBox 32">
              <a:extLst>
                <a:ext uri="{FF2B5EF4-FFF2-40B4-BE49-F238E27FC236}">
                  <a16:creationId xmlns:a16="http://schemas.microsoft.com/office/drawing/2014/main" id="{9EDCB59A-2E04-49BD-BF89-8784C251824E}"/>
                </a:ext>
              </a:extLst>
            </p:cNvPr>
            <p:cNvSpPr txBox="1">
              <a:spLocks/>
            </p:cNvSpPr>
            <p:nvPr/>
          </p:nvSpPr>
          <p:spPr>
            <a:xfrm>
              <a:off x="7662959" y="2125992"/>
              <a:ext cx="960242" cy="129699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+mj-ea"/>
                  <a:ea typeface="+mj-ea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</a:p>
          </p:txBody>
        </p:sp>
        <p:sp>
          <p:nvSpPr>
            <p:cNvPr id="5" name="TextBox 33">
              <a:extLst>
                <a:ext uri="{FF2B5EF4-FFF2-40B4-BE49-F238E27FC236}">
                  <a16:creationId xmlns:a16="http://schemas.microsoft.com/office/drawing/2014/main" id="{2A6F3C20-BF00-4E16-AD89-6A82FE19F0AD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r>
                <a:rPr lang="zh-CN" altLang="en-US" sz="2000" b="1" dirty="0">
                  <a:latin typeface="+mj-ea"/>
                  <a:ea typeface="+mj-ea"/>
                </a:rPr>
                <a:t>输入标题文本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C572A96C-6EAC-410D-9212-C3D052F4EA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87" b="6077"/>
          <a:stretch/>
        </p:blipFill>
        <p:spPr>
          <a:xfrm>
            <a:off x="5135869" y="1871662"/>
            <a:ext cx="3215664" cy="3114676"/>
          </a:xfrm>
          <a:prstGeom prst="ellipse">
            <a:avLst/>
          </a:prstGeom>
          <a:ln w="76200">
            <a:solidFill>
              <a:srgbClr val="AFDDF1"/>
            </a:solidFill>
          </a:ln>
          <a:effectLst>
            <a:outerShdw blurRad="50800" dist="50800" dir="5400000" algn="ctr" rotWithShape="0">
              <a:srgbClr val="000000">
                <a:alpha val="39000"/>
              </a:srgb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67F41EF-5BA4-4689-9787-61815285EDBF}"/>
              </a:ext>
            </a:extLst>
          </p:cNvPr>
          <p:cNvSpPr txBox="1"/>
          <p:nvPr/>
        </p:nvSpPr>
        <p:spPr>
          <a:xfrm>
            <a:off x="10618873" y="2214782"/>
            <a:ext cx="492443" cy="20431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+mj-ea"/>
              </a:rPr>
              <a:t>输入标题文本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1736436-6E64-4EEC-9C49-7A0CB602EF46}"/>
              </a:ext>
            </a:extLst>
          </p:cNvPr>
          <p:cNvSpPr txBox="1"/>
          <p:nvPr/>
        </p:nvSpPr>
        <p:spPr>
          <a:xfrm>
            <a:off x="9049213" y="2214782"/>
            <a:ext cx="1569660" cy="35147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+mj-ea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  <a:p>
            <a:pPr>
              <a:lnSpc>
                <a:spcPct val="150000"/>
              </a:lnSpc>
            </a:pP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1845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1809</Words>
  <Application>Microsoft Office PowerPoint</Application>
  <PresentationFormat>宽屏</PresentationFormat>
  <Paragraphs>94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等线</vt:lpstr>
      <vt:lpstr>等线 Light</vt:lpstr>
      <vt:lpstr>方正舒体</vt:lpstr>
      <vt:lpstr>海派腔调禅粗黑简2.0</vt:lpstr>
      <vt:lpstr>汉仪黑荔枝体简</vt:lpstr>
      <vt:lpstr>楷体</vt:lpstr>
      <vt:lpstr>全字库正楷体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2018-01-23T11:30:38Z</dcterms:created>
  <dcterms:modified xsi:type="dcterms:W3CDTF">2018-05-30T03:21:52Z</dcterms:modified>
</cp:coreProperties>
</file>