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19" r:id="rId2"/>
    <p:sldId id="257" r:id="rId3"/>
    <p:sldId id="260" r:id="rId4"/>
    <p:sldId id="264" r:id="rId5"/>
    <p:sldId id="265" r:id="rId6"/>
    <p:sldId id="266" r:id="rId7"/>
    <p:sldId id="267" r:id="rId8"/>
    <p:sldId id="261" r:id="rId9"/>
    <p:sldId id="304" r:id="rId10"/>
    <p:sldId id="305" r:id="rId11"/>
    <p:sldId id="306" r:id="rId12"/>
    <p:sldId id="307" r:id="rId13"/>
    <p:sldId id="308" r:id="rId14"/>
    <p:sldId id="309" r:id="rId15"/>
    <p:sldId id="311" r:id="rId16"/>
    <p:sldId id="312" r:id="rId17"/>
    <p:sldId id="313" r:id="rId18"/>
    <p:sldId id="314" r:id="rId19"/>
    <p:sldId id="315" r:id="rId20"/>
    <p:sldId id="316" r:id="rId21"/>
    <p:sldId id="283" r:id="rId22"/>
    <p:sldId id="286" r:id="rId23"/>
    <p:sldId id="287" r:id="rId24"/>
    <p:sldId id="291" r:id="rId25"/>
    <p:sldId id="32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12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10" d="100"/>
          <a:sy n="110" d="100"/>
        </p:scale>
        <p:origin x="558" y="78"/>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155270-B3C5-4A90-8A2B-60B41168CED9}" type="datetimeFigureOut">
              <a:rPr lang="zh-CN" altLang="en-US" smtClean="0"/>
              <a:t>2017/10/8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661724-127C-44B8-BDF9-7A73D4E55B66}" type="slidenum">
              <a:rPr lang="zh-CN" altLang="en-US" smtClean="0"/>
              <a:t>‹#›</a:t>
            </a:fld>
            <a:endParaRPr lang="zh-CN" altLang="en-US"/>
          </a:p>
        </p:txBody>
      </p:sp>
    </p:spTree>
    <p:extLst>
      <p:ext uri="{BB962C8B-B14F-4D97-AF65-F5344CB8AC3E}">
        <p14:creationId xmlns:p14="http://schemas.microsoft.com/office/powerpoint/2010/main" val="542237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661724-127C-44B8-BDF9-7A73D4E55B66}" type="slidenum">
              <a:rPr lang="zh-CN" altLang="en-US" smtClean="0"/>
              <a:t>1</a:t>
            </a:fld>
            <a:endParaRPr lang="zh-CN" altLang="en-US"/>
          </a:p>
        </p:txBody>
      </p:sp>
    </p:spTree>
    <p:extLst>
      <p:ext uri="{BB962C8B-B14F-4D97-AF65-F5344CB8AC3E}">
        <p14:creationId xmlns:p14="http://schemas.microsoft.com/office/powerpoint/2010/main" val="740217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09CE52-6A29-4B67-B9B6-CD445AEAB71B}" type="slidenum">
              <a:rPr lang="zh-CN" altLang="en-US" smtClean="0"/>
              <a:t>10</a:t>
            </a:fld>
            <a:endParaRPr lang="zh-CN" altLang="en-US"/>
          </a:p>
        </p:txBody>
      </p:sp>
    </p:spTree>
    <p:extLst>
      <p:ext uri="{BB962C8B-B14F-4D97-AF65-F5344CB8AC3E}">
        <p14:creationId xmlns:p14="http://schemas.microsoft.com/office/powerpoint/2010/main" val="226594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09CE52-6A29-4B67-B9B6-CD445AEAB71B}" type="slidenum">
              <a:rPr lang="zh-CN" altLang="en-US" smtClean="0"/>
              <a:t>11</a:t>
            </a:fld>
            <a:endParaRPr lang="zh-CN" altLang="en-US"/>
          </a:p>
        </p:txBody>
      </p:sp>
    </p:spTree>
    <p:extLst>
      <p:ext uri="{BB962C8B-B14F-4D97-AF65-F5344CB8AC3E}">
        <p14:creationId xmlns:p14="http://schemas.microsoft.com/office/powerpoint/2010/main" val="1734926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09CE52-6A29-4B67-B9B6-CD445AEAB71B}" type="slidenum">
              <a:rPr lang="zh-CN" altLang="en-US" smtClean="0"/>
              <a:t>12</a:t>
            </a:fld>
            <a:endParaRPr lang="zh-CN" altLang="en-US"/>
          </a:p>
        </p:txBody>
      </p:sp>
    </p:spTree>
    <p:extLst>
      <p:ext uri="{BB962C8B-B14F-4D97-AF65-F5344CB8AC3E}">
        <p14:creationId xmlns:p14="http://schemas.microsoft.com/office/powerpoint/2010/main" val="3400673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09CE52-6A29-4B67-B9B6-CD445AEAB71B}" type="slidenum">
              <a:rPr lang="zh-CN" altLang="en-US" smtClean="0"/>
              <a:t>13</a:t>
            </a:fld>
            <a:endParaRPr lang="zh-CN" altLang="en-US"/>
          </a:p>
        </p:txBody>
      </p:sp>
    </p:spTree>
    <p:extLst>
      <p:ext uri="{BB962C8B-B14F-4D97-AF65-F5344CB8AC3E}">
        <p14:creationId xmlns:p14="http://schemas.microsoft.com/office/powerpoint/2010/main" val="1779272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09CE52-6A29-4B67-B9B6-CD445AEAB71B}" type="slidenum">
              <a:rPr lang="zh-CN" altLang="en-US" smtClean="0"/>
              <a:t>14</a:t>
            </a:fld>
            <a:endParaRPr lang="zh-CN" altLang="en-US"/>
          </a:p>
        </p:txBody>
      </p:sp>
    </p:spTree>
    <p:extLst>
      <p:ext uri="{BB962C8B-B14F-4D97-AF65-F5344CB8AC3E}">
        <p14:creationId xmlns:p14="http://schemas.microsoft.com/office/powerpoint/2010/main" val="3221523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本模板由小政用心设计，欢迎购买。支持正版。字体来源：微软雅黑、叶根友毛笔行书（版权归字体设计方所有）；图片来源于网络（版权归原摄图者所有）；内容整理自网络，小政用心设计带内容的实用模版</a:t>
            </a:r>
          </a:p>
          <a:p>
            <a:endParaRPr lang="zh-CN" altLang="en-US" dirty="0"/>
          </a:p>
        </p:txBody>
      </p:sp>
      <p:sp>
        <p:nvSpPr>
          <p:cNvPr id="4" name="灯片编号占位符 3"/>
          <p:cNvSpPr>
            <a:spLocks noGrp="1"/>
          </p:cNvSpPr>
          <p:nvPr>
            <p:ph type="sldNum" sz="quarter" idx="10"/>
          </p:nvPr>
        </p:nvSpPr>
        <p:spPr/>
        <p:txBody>
          <a:bodyPr/>
          <a:lstStyle/>
          <a:p>
            <a:fld id="{656ADEEF-E90D-4914-9B06-7CA42598DA07}" type="slidenum">
              <a:rPr lang="zh-CN" altLang="en-US" smtClean="0"/>
              <a:t>15</a:t>
            </a:fld>
            <a:endParaRPr lang="zh-CN" altLang="en-US"/>
          </a:p>
        </p:txBody>
      </p:sp>
    </p:spTree>
    <p:extLst>
      <p:ext uri="{BB962C8B-B14F-4D97-AF65-F5344CB8AC3E}">
        <p14:creationId xmlns:p14="http://schemas.microsoft.com/office/powerpoint/2010/main" val="2546572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本模板由小政用心设计，欢迎购买。支持正版。字体来源：微软雅黑、叶根友毛笔行书（版权归字体设计方所有）；图片来源于网络（版权归原摄图者所有）；内容整理自网络，小政用心设计带内容的实用模版</a:t>
            </a:r>
          </a:p>
          <a:p>
            <a:endParaRPr lang="zh-CN" altLang="en-US" dirty="0"/>
          </a:p>
        </p:txBody>
      </p:sp>
      <p:sp>
        <p:nvSpPr>
          <p:cNvPr id="4" name="灯片编号占位符 3"/>
          <p:cNvSpPr>
            <a:spLocks noGrp="1"/>
          </p:cNvSpPr>
          <p:nvPr>
            <p:ph type="sldNum" sz="quarter" idx="10"/>
          </p:nvPr>
        </p:nvSpPr>
        <p:spPr/>
        <p:txBody>
          <a:bodyPr/>
          <a:lstStyle/>
          <a:p>
            <a:fld id="{656ADEEF-E90D-4914-9B06-7CA42598DA07}" type="slidenum">
              <a:rPr lang="zh-CN" altLang="en-US" smtClean="0"/>
              <a:t>16</a:t>
            </a:fld>
            <a:endParaRPr lang="zh-CN" altLang="en-US"/>
          </a:p>
        </p:txBody>
      </p:sp>
    </p:spTree>
    <p:extLst>
      <p:ext uri="{BB962C8B-B14F-4D97-AF65-F5344CB8AC3E}">
        <p14:creationId xmlns:p14="http://schemas.microsoft.com/office/powerpoint/2010/main" val="430941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本模板由小政用心设计，欢迎购买。支持正版。字体来源：微软雅黑、叶根友毛笔行书（版权归字体设计方所有）；图片来源于网络（版权归原摄图者所有）；内容整理自网络，小政用心设计带内容的实用模版</a:t>
            </a:r>
          </a:p>
          <a:p>
            <a:endParaRPr lang="zh-CN" altLang="en-US" dirty="0"/>
          </a:p>
        </p:txBody>
      </p:sp>
      <p:sp>
        <p:nvSpPr>
          <p:cNvPr id="4" name="灯片编号占位符 3"/>
          <p:cNvSpPr>
            <a:spLocks noGrp="1"/>
          </p:cNvSpPr>
          <p:nvPr>
            <p:ph type="sldNum" sz="quarter" idx="10"/>
          </p:nvPr>
        </p:nvSpPr>
        <p:spPr/>
        <p:txBody>
          <a:bodyPr/>
          <a:lstStyle/>
          <a:p>
            <a:fld id="{656ADEEF-E90D-4914-9B06-7CA42598DA07}" type="slidenum">
              <a:rPr lang="zh-CN" altLang="en-US" smtClean="0"/>
              <a:t>17</a:t>
            </a:fld>
            <a:endParaRPr lang="zh-CN" altLang="en-US"/>
          </a:p>
        </p:txBody>
      </p:sp>
    </p:spTree>
    <p:extLst>
      <p:ext uri="{BB962C8B-B14F-4D97-AF65-F5344CB8AC3E}">
        <p14:creationId xmlns:p14="http://schemas.microsoft.com/office/powerpoint/2010/main" val="25240042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本模板由小政用心设计，欢迎购买。支持正版。字体来源：微软雅黑、叶根友毛笔行书（版权归字体设计方所有）；图片来源于网络（版权归原摄图者所有）；内容整理自网络，小政用心设计带内容的实用模版</a:t>
            </a:r>
          </a:p>
          <a:p>
            <a:endParaRPr lang="zh-CN" altLang="en-US" dirty="0"/>
          </a:p>
        </p:txBody>
      </p:sp>
      <p:sp>
        <p:nvSpPr>
          <p:cNvPr id="4" name="灯片编号占位符 3"/>
          <p:cNvSpPr>
            <a:spLocks noGrp="1"/>
          </p:cNvSpPr>
          <p:nvPr>
            <p:ph type="sldNum" sz="quarter" idx="10"/>
          </p:nvPr>
        </p:nvSpPr>
        <p:spPr/>
        <p:txBody>
          <a:bodyPr/>
          <a:lstStyle/>
          <a:p>
            <a:fld id="{656ADEEF-E90D-4914-9B06-7CA42598DA07}" type="slidenum">
              <a:rPr lang="zh-CN" altLang="en-US" smtClean="0"/>
              <a:t>18</a:t>
            </a:fld>
            <a:endParaRPr lang="zh-CN" altLang="en-US"/>
          </a:p>
        </p:txBody>
      </p:sp>
    </p:spTree>
    <p:extLst>
      <p:ext uri="{BB962C8B-B14F-4D97-AF65-F5344CB8AC3E}">
        <p14:creationId xmlns:p14="http://schemas.microsoft.com/office/powerpoint/2010/main" val="1007653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本模板由小政用心设计，欢迎购买。支持正版。字体来源：微软雅黑、叶根友毛笔行书（版权归字体设计方所有）；图片来源于网络（版权归原摄图者所有）；内容整理自网络，小政用心设计带内容的实用模版</a:t>
            </a:r>
          </a:p>
          <a:p>
            <a:endParaRPr lang="zh-CN" altLang="en-US" dirty="0"/>
          </a:p>
        </p:txBody>
      </p:sp>
      <p:sp>
        <p:nvSpPr>
          <p:cNvPr id="4" name="灯片编号占位符 3"/>
          <p:cNvSpPr>
            <a:spLocks noGrp="1"/>
          </p:cNvSpPr>
          <p:nvPr>
            <p:ph type="sldNum" sz="quarter" idx="10"/>
          </p:nvPr>
        </p:nvSpPr>
        <p:spPr/>
        <p:txBody>
          <a:bodyPr/>
          <a:lstStyle/>
          <a:p>
            <a:fld id="{656ADEEF-E90D-4914-9B06-7CA42598DA07}" type="slidenum">
              <a:rPr lang="zh-CN" altLang="en-US" smtClean="0"/>
              <a:t>19</a:t>
            </a:fld>
            <a:endParaRPr lang="zh-CN" altLang="en-US"/>
          </a:p>
        </p:txBody>
      </p:sp>
    </p:spTree>
    <p:extLst>
      <p:ext uri="{BB962C8B-B14F-4D97-AF65-F5344CB8AC3E}">
        <p14:creationId xmlns:p14="http://schemas.microsoft.com/office/powerpoint/2010/main" val="848252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661724-127C-44B8-BDF9-7A73D4E55B66}" type="slidenum">
              <a:rPr lang="zh-CN" altLang="en-US" smtClean="0"/>
              <a:t>2</a:t>
            </a:fld>
            <a:endParaRPr lang="zh-CN" altLang="en-US"/>
          </a:p>
        </p:txBody>
      </p:sp>
    </p:spTree>
    <p:extLst>
      <p:ext uri="{BB962C8B-B14F-4D97-AF65-F5344CB8AC3E}">
        <p14:creationId xmlns:p14="http://schemas.microsoft.com/office/powerpoint/2010/main" val="4727557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本模板由小政用心设计，欢迎购买。支持正版。字体来源：微软雅黑、叶根友毛笔行书（版权归字体设计方所有）；图片来源于网络（版权归原摄图者所有）；内容整理自网络，小政用心设计带内容的实用模版</a:t>
            </a:r>
          </a:p>
          <a:p>
            <a:endParaRPr lang="zh-CN" altLang="en-US" dirty="0"/>
          </a:p>
        </p:txBody>
      </p:sp>
      <p:sp>
        <p:nvSpPr>
          <p:cNvPr id="4" name="灯片编号占位符 3"/>
          <p:cNvSpPr>
            <a:spLocks noGrp="1"/>
          </p:cNvSpPr>
          <p:nvPr>
            <p:ph type="sldNum" sz="quarter" idx="10"/>
          </p:nvPr>
        </p:nvSpPr>
        <p:spPr/>
        <p:txBody>
          <a:bodyPr/>
          <a:lstStyle/>
          <a:p>
            <a:fld id="{656ADEEF-E90D-4914-9B06-7CA42598DA07}" type="slidenum">
              <a:rPr lang="zh-CN" altLang="en-US" smtClean="0"/>
              <a:t>20</a:t>
            </a:fld>
            <a:endParaRPr lang="zh-CN" altLang="en-US"/>
          </a:p>
        </p:txBody>
      </p:sp>
    </p:spTree>
    <p:extLst>
      <p:ext uri="{BB962C8B-B14F-4D97-AF65-F5344CB8AC3E}">
        <p14:creationId xmlns:p14="http://schemas.microsoft.com/office/powerpoint/2010/main" val="37257500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21</a:t>
            </a:fld>
            <a:endParaRPr lang="zh-CN" altLang="en-US"/>
          </a:p>
        </p:txBody>
      </p:sp>
    </p:spTree>
    <p:extLst>
      <p:ext uri="{BB962C8B-B14F-4D97-AF65-F5344CB8AC3E}">
        <p14:creationId xmlns:p14="http://schemas.microsoft.com/office/powerpoint/2010/main" val="35895746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22</a:t>
            </a:fld>
            <a:endParaRPr lang="zh-CN" altLang="en-US"/>
          </a:p>
        </p:txBody>
      </p:sp>
    </p:spTree>
    <p:extLst>
      <p:ext uri="{BB962C8B-B14F-4D97-AF65-F5344CB8AC3E}">
        <p14:creationId xmlns:p14="http://schemas.microsoft.com/office/powerpoint/2010/main" val="21753694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23</a:t>
            </a:fld>
            <a:endParaRPr lang="zh-CN" altLang="en-US"/>
          </a:p>
        </p:txBody>
      </p:sp>
    </p:spTree>
    <p:extLst>
      <p:ext uri="{BB962C8B-B14F-4D97-AF65-F5344CB8AC3E}">
        <p14:creationId xmlns:p14="http://schemas.microsoft.com/office/powerpoint/2010/main" val="2531483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24</a:t>
            </a:fld>
            <a:endParaRPr lang="zh-CN" altLang="en-US"/>
          </a:p>
        </p:txBody>
      </p:sp>
    </p:spTree>
    <p:extLst>
      <p:ext uri="{BB962C8B-B14F-4D97-AF65-F5344CB8AC3E}">
        <p14:creationId xmlns:p14="http://schemas.microsoft.com/office/powerpoint/2010/main" val="38556972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661724-127C-44B8-BDF9-7A73D4E55B66}" type="slidenum">
              <a:rPr lang="zh-CN" altLang="en-US" smtClean="0"/>
              <a:t>25</a:t>
            </a:fld>
            <a:endParaRPr lang="zh-CN" altLang="en-US"/>
          </a:p>
        </p:txBody>
      </p:sp>
    </p:spTree>
    <p:extLst>
      <p:ext uri="{BB962C8B-B14F-4D97-AF65-F5344CB8AC3E}">
        <p14:creationId xmlns:p14="http://schemas.microsoft.com/office/powerpoint/2010/main" val="833987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661724-127C-44B8-BDF9-7A73D4E55B66}" type="slidenum">
              <a:rPr lang="zh-CN" altLang="en-US" smtClean="0"/>
              <a:t>3</a:t>
            </a:fld>
            <a:endParaRPr lang="zh-CN" altLang="en-US"/>
          </a:p>
        </p:txBody>
      </p:sp>
    </p:spTree>
    <p:extLst>
      <p:ext uri="{BB962C8B-B14F-4D97-AF65-F5344CB8AC3E}">
        <p14:creationId xmlns:p14="http://schemas.microsoft.com/office/powerpoint/2010/main" val="4013416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4128306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5</a:t>
            </a:fld>
            <a:endParaRPr lang="zh-CN" altLang="en-US"/>
          </a:p>
        </p:txBody>
      </p:sp>
    </p:spTree>
    <p:extLst>
      <p:ext uri="{BB962C8B-B14F-4D97-AF65-F5344CB8AC3E}">
        <p14:creationId xmlns:p14="http://schemas.microsoft.com/office/powerpoint/2010/main" val="2849550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6</a:t>
            </a:fld>
            <a:endParaRPr lang="zh-CN" altLang="en-US"/>
          </a:p>
        </p:txBody>
      </p:sp>
    </p:spTree>
    <p:extLst>
      <p:ext uri="{BB962C8B-B14F-4D97-AF65-F5344CB8AC3E}">
        <p14:creationId xmlns:p14="http://schemas.microsoft.com/office/powerpoint/2010/main" val="2115722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7</a:t>
            </a:fld>
            <a:endParaRPr lang="zh-CN" altLang="en-US"/>
          </a:p>
        </p:txBody>
      </p:sp>
    </p:spTree>
    <p:extLst>
      <p:ext uri="{BB962C8B-B14F-4D97-AF65-F5344CB8AC3E}">
        <p14:creationId xmlns:p14="http://schemas.microsoft.com/office/powerpoint/2010/main" val="487198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661724-127C-44B8-BDF9-7A73D4E55B66}" type="slidenum">
              <a:rPr lang="zh-CN" altLang="en-US" smtClean="0"/>
              <a:t>8</a:t>
            </a:fld>
            <a:endParaRPr lang="zh-CN" altLang="en-US"/>
          </a:p>
        </p:txBody>
      </p:sp>
    </p:spTree>
    <p:extLst>
      <p:ext uri="{BB962C8B-B14F-4D97-AF65-F5344CB8AC3E}">
        <p14:creationId xmlns:p14="http://schemas.microsoft.com/office/powerpoint/2010/main" val="556145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09CE52-6A29-4B67-B9B6-CD445AEAB71B}" type="slidenum">
              <a:rPr lang="zh-CN" altLang="en-US" smtClean="0"/>
              <a:t>9</a:t>
            </a:fld>
            <a:endParaRPr lang="zh-CN" altLang="en-US"/>
          </a:p>
        </p:txBody>
      </p:sp>
    </p:spTree>
    <p:extLst>
      <p:ext uri="{BB962C8B-B14F-4D97-AF65-F5344CB8AC3E}">
        <p14:creationId xmlns:p14="http://schemas.microsoft.com/office/powerpoint/2010/main" val="1278602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314A4D0-C418-4578-B05D-EFF6977A1DD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818247F4-A26B-49E9-B1DD-35C9921FE30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E54FC7C3-DB59-4168-AA63-F3C4A5F08D57}"/>
              </a:ext>
            </a:extLst>
          </p:cNvPr>
          <p:cNvSpPr>
            <a:spLocks noGrp="1"/>
          </p:cNvSpPr>
          <p:nvPr>
            <p:ph type="dt" sz="half" idx="10"/>
          </p:nvPr>
        </p:nvSpPr>
        <p:spPr/>
        <p:txBody>
          <a:bodyPr/>
          <a:lstStyle/>
          <a:p>
            <a:fld id="{72B1E54D-CD48-4A36-A29F-990CE3381B3F}" type="datetimeFigureOut">
              <a:rPr lang="zh-CN" altLang="en-US" smtClean="0"/>
              <a:t>2017/10/8</a:t>
            </a:fld>
            <a:endParaRPr lang="zh-CN" altLang="en-US"/>
          </a:p>
        </p:txBody>
      </p:sp>
      <p:sp>
        <p:nvSpPr>
          <p:cNvPr id="5" name="页脚占位符 4">
            <a:extLst>
              <a:ext uri="{FF2B5EF4-FFF2-40B4-BE49-F238E27FC236}">
                <a16:creationId xmlns:a16="http://schemas.microsoft.com/office/drawing/2014/main" xmlns="" id="{87303DC1-5C20-4A06-8281-6B36635EF2A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204C9B7-2046-4D96-BF18-4BC382005659}"/>
              </a:ext>
            </a:extLst>
          </p:cNvPr>
          <p:cNvSpPr>
            <a:spLocks noGrp="1"/>
          </p:cNvSpPr>
          <p:nvPr>
            <p:ph type="sldNum" sz="quarter" idx="12"/>
          </p:nvPr>
        </p:nvSpPr>
        <p:spPr/>
        <p:txBody>
          <a:bodyPr/>
          <a:lstStyle/>
          <a:p>
            <a:fld id="{D1634910-7802-4FC7-A07B-7541EE1034A6}" type="slidenum">
              <a:rPr lang="zh-CN" altLang="en-US" smtClean="0"/>
              <a:t>‹#›</a:t>
            </a:fld>
            <a:endParaRPr lang="zh-CN" altLang="en-US"/>
          </a:p>
        </p:txBody>
      </p:sp>
    </p:spTree>
    <p:extLst>
      <p:ext uri="{BB962C8B-B14F-4D97-AF65-F5344CB8AC3E}">
        <p14:creationId xmlns:p14="http://schemas.microsoft.com/office/powerpoint/2010/main" val="1237357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C1FB288-5819-47DE-A910-C5760F495D16}"/>
              </a:ext>
            </a:extLst>
          </p:cNvPr>
          <p:cNvSpPr>
            <a:spLocks noGrp="1"/>
          </p:cNvSpPr>
          <p:nvPr>
            <p:ph type="dt" sz="half" idx="10"/>
          </p:nvPr>
        </p:nvSpPr>
        <p:spPr/>
        <p:txBody>
          <a:bodyPr/>
          <a:lstStyle/>
          <a:p>
            <a:fld id="{72B1E54D-CD48-4A36-A29F-990CE3381B3F}" type="datetimeFigureOut">
              <a:rPr lang="zh-CN" altLang="en-US" smtClean="0"/>
              <a:t>2017/10/8</a:t>
            </a:fld>
            <a:endParaRPr lang="zh-CN" altLang="en-US"/>
          </a:p>
        </p:txBody>
      </p:sp>
      <p:sp>
        <p:nvSpPr>
          <p:cNvPr id="3" name="页脚占位符 2">
            <a:extLst>
              <a:ext uri="{FF2B5EF4-FFF2-40B4-BE49-F238E27FC236}">
                <a16:creationId xmlns:a16="http://schemas.microsoft.com/office/drawing/2014/main" xmlns="" id="{5DAE1ABF-2287-42C3-B264-D92CC0A9BEB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EDAC00B2-5D0F-4081-A62B-B42730A72D23}"/>
              </a:ext>
            </a:extLst>
          </p:cNvPr>
          <p:cNvSpPr>
            <a:spLocks noGrp="1"/>
          </p:cNvSpPr>
          <p:nvPr>
            <p:ph type="sldNum" sz="quarter" idx="12"/>
          </p:nvPr>
        </p:nvSpPr>
        <p:spPr/>
        <p:txBody>
          <a:bodyPr/>
          <a:lstStyle/>
          <a:p>
            <a:fld id="{D1634910-7802-4FC7-A07B-7541EE1034A6}" type="slidenum">
              <a:rPr lang="zh-CN" altLang="en-US" smtClean="0"/>
              <a:t>‹#›</a:t>
            </a:fld>
            <a:endParaRPr lang="zh-CN" altLang="en-US"/>
          </a:p>
        </p:txBody>
      </p:sp>
    </p:spTree>
    <p:extLst>
      <p:ext uri="{BB962C8B-B14F-4D97-AF65-F5344CB8AC3E}">
        <p14:creationId xmlns:p14="http://schemas.microsoft.com/office/powerpoint/2010/main" val="3561653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3AE7C0-8956-49DC-8097-EE70F2C2142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A0A23ED5-982C-40D5-B018-59BFD55CC7F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D4206317-AB05-4D65-9ECA-151D612ACAD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78981BFB-DE3A-4540-9430-20D2A4C8870A}"/>
              </a:ext>
            </a:extLst>
          </p:cNvPr>
          <p:cNvSpPr>
            <a:spLocks noGrp="1"/>
          </p:cNvSpPr>
          <p:nvPr>
            <p:ph type="dt" sz="half" idx="10"/>
          </p:nvPr>
        </p:nvSpPr>
        <p:spPr/>
        <p:txBody>
          <a:bodyPr/>
          <a:lstStyle/>
          <a:p>
            <a:fld id="{72B1E54D-CD48-4A36-A29F-990CE3381B3F}" type="datetimeFigureOut">
              <a:rPr lang="zh-CN" altLang="en-US" smtClean="0"/>
              <a:t>2017/10/8</a:t>
            </a:fld>
            <a:endParaRPr lang="zh-CN" altLang="en-US"/>
          </a:p>
        </p:txBody>
      </p:sp>
      <p:sp>
        <p:nvSpPr>
          <p:cNvPr id="6" name="页脚占位符 5">
            <a:extLst>
              <a:ext uri="{FF2B5EF4-FFF2-40B4-BE49-F238E27FC236}">
                <a16:creationId xmlns:a16="http://schemas.microsoft.com/office/drawing/2014/main" xmlns="" id="{9B1AAE25-BEA8-4CDE-B015-57D5D6790CC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03DCC74-C1AD-456F-9852-FD8FEEEF97E5}"/>
              </a:ext>
            </a:extLst>
          </p:cNvPr>
          <p:cNvSpPr>
            <a:spLocks noGrp="1"/>
          </p:cNvSpPr>
          <p:nvPr>
            <p:ph type="sldNum" sz="quarter" idx="12"/>
          </p:nvPr>
        </p:nvSpPr>
        <p:spPr/>
        <p:txBody>
          <a:bodyPr/>
          <a:lstStyle/>
          <a:p>
            <a:fld id="{D1634910-7802-4FC7-A07B-7541EE1034A6}" type="slidenum">
              <a:rPr lang="zh-CN" altLang="en-US" smtClean="0"/>
              <a:t>‹#›</a:t>
            </a:fld>
            <a:endParaRPr lang="zh-CN" altLang="en-US"/>
          </a:p>
        </p:txBody>
      </p:sp>
    </p:spTree>
    <p:extLst>
      <p:ext uri="{BB962C8B-B14F-4D97-AF65-F5344CB8AC3E}">
        <p14:creationId xmlns:p14="http://schemas.microsoft.com/office/powerpoint/2010/main" val="34024226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383D8D-EC5B-45B8-8BCA-D98DEDAA308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2F7F297-4C4B-4739-8175-811C40D05359}"/>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EBF3E74-F925-49ED-9CAF-63D926DEFF2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8BE95B1-F4B9-45A5-B186-060787D61E5A}"/>
              </a:ext>
            </a:extLst>
          </p:cNvPr>
          <p:cNvSpPr>
            <a:spLocks noGrp="1"/>
          </p:cNvSpPr>
          <p:nvPr>
            <p:ph type="dt" sz="half" idx="10"/>
          </p:nvPr>
        </p:nvSpPr>
        <p:spPr/>
        <p:txBody>
          <a:bodyPr/>
          <a:lstStyle/>
          <a:p>
            <a:fld id="{72B1E54D-CD48-4A36-A29F-990CE3381B3F}" type="datetimeFigureOut">
              <a:rPr lang="zh-CN" altLang="en-US" smtClean="0"/>
              <a:t>2017/10/8</a:t>
            </a:fld>
            <a:endParaRPr lang="zh-CN" altLang="en-US"/>
          </a:p>
        </p:txBody>
      </p:sp>
      <p:sp>
        <p:nvSpPr>
          <p:cNvPr id="6" name="页脚占位符 5">
            <a:extLst>
              <a:ext uri="{FF2B5EF4-FFF2-40B4-BE49-F238E27FC236}">
                <a16:creationId xmlns:a16="http://schemas.microsoft.com/office/drawing/2014/main" xmlns="" id="{283E42EB-A2D9-4D51-A248-A95F005735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4600595-7094-46C2-AF74-40796B98B34C}"/>
              </a:ext>
            </a:extLst>
          </p:cNvPr>
          <p:cNvSpPr>
            <a:spLocks noGrp="1"/>
          </p:cNvSpPr>
          <p:nvPr>
            <p:ph type="sldNum" sz="quarter" idx="12"/>
          </p:nvPr>
        </p:nvSpPr>
        <p:spPr/>
        <p:txBody>
          <a:bodyPr/>
          <a:lstStyle/>
          <a:p>
            <a:fld id="{D1634910-7802-4FC7-A07B-7541EE1034A6}" type="slidenum">
              <a:rPr lang="zh-CN" altLang="en-US" smtClean="0"/>
              <a:t>‹#›</a:t>
            </a:fld>
            <a:endParaRPr lang="zh-CN" altLang="en-US"/>
          </a:p>
        </p:txBody>
      </p:sp>
    </p:spTree>
    <p:extLst>
      <p:ext uri="{BB962C8B-B14F-4D97-AF65-F5344CB8AC3E}">
        <p14:creationId xmlns:p14="http://schemas.microsoft.com/office/powerpoint/2010/main" val="2113486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91300E8-86B0-4AAD-8CFD-BC7C290AAD40}"/>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F2881B5D-C30F-4252-957F-B651E7DD249C}"/>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2A1FA0D-930C-46C4-8407-4D4D1740CCBA}"/>
              </a:ext>
            </a:extLst>
          </p:cNvPr>
          <p:cNvSpPr>
            <a:spLocks noGrp="1"/>
          </p:cNvSpPr>
          <p:nvPr>
            <p:ph type="dt" sz="half" idx="10"/>
          </p:nvPr>
        </p:nvSpPr>
        <p:spPr/>
        <p:txBody>
          <a:bodyPr/>
          <a:lstStyle/>
          <a:p>
            <a:fld id="{72B1E54D-CD48-4A36-A29F-990CE3381B3F}" type="datetimeFigureOut">
              <a:rPr lang="zh-CN" altLang="en-US" smtClean="0"/>
              <a:t>2017/10/8</a:t>
            </a:fld>
            <a:endParaRPr lang="zh-CN" altLang="en-US"/>
          </a:p>
        </p:txBody>
      </p:sp>
      <p:sp>
        <p:nvSpPr>
          <p:cNvPr id="5" name="页脚占位符 4">
            <a:extLst>
              <a:ext uri="{FF2B5EF4-FFF2-40B4-BE49-F238E27FC236}">
                <a16:creationId xmlns:a16="http://schemas.microsoft.com/office/drawing/2014/main" xmlns="" id="{CEDC8A1C-121E-4724-8EFB-F11D53D4F8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1CB99A7-9F8A-4492-95C5-6DA3012DB3CF}"/>
              </a:ext>
            </a:extLst>
          </p:cNvPr>
          <p:cNvSpPr>
            <a:spLocks noGrp="1"/>
          </p:cNvSpPr>
          <p:nvPr>
            <p:ph type="sldNum" sz="quarter" idx="12"/>
          </p:nvPr>
        </p:nvSpPr>
        <p:spPr/>
        <p:txBody>
          <a:bodyPr/>
          <a:lstStyle/>
          <a:p>
            <a:fld id="{D1634910-7802-4FC7-A07B-7541EE1034A6}" type="slidenum">
              <a:rPr lang="zh-CN" altLang="en-US" smtClean="0"/>
              <a:t>‹#›</a:t>
            </a:fld>
            <a:endParaRPr lang="zh-CN" altLang="en-US"/>
          </a:p>
        </p:txBody>
      </p:sp>
    </p:spTree>
    <p:extLst>
      <p:ext uri="{BB962C8B-B14F-4D97-AF65-F5344CB8AC3E}">
        <p14:creationId xmlns:p14="http://schemas.microsoft.com/office/powerpoint/2010/main" val="19976460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8629CF2-F053-43D5-9CC8-D747EEBAD979}"/>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4F781CC7-5F14-44C9-AFBB-151CCE7EFFED}"/>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057AD39-3D97-41DF-9378-9801B2655ABA}"/>
              </a:ext>
            </a:extLst>
          </p:cNvPr>
          <p:cNvSpPr>
            <a:spLocks noGrp="1"/>
          </p:cNvSpPr>
          <p:nvPr>
            <p:ph type="dt" sz="half" idx="10"/>
          </p:nvPr>
        </p:nvSpPr>
        <p:spPr/>
        <p:txBody>
          <a:bodyPr/>
          <a:lstStyle/>
          <a:p>
            <a:fld id="{72B1E54D-CD48-4A36-A29F-990CE3381B3F}" type="datetimeFigureOut">
              <a:rPr lang="zh-CN" altLang="en-US" smtClean="0"/>
              <a:t>2017/10/8</a:t>
            </a:fld>
            <a:endParaRPr lang="zh-CN" altLang="en-US"/>
          </a:p>
        </p:txBody>
      </p:sp>
      <p:sp>
        <p:nvSpPr>
          <p:cNvPr id="5" name="页脚占位符 4">
            <a:extLst>
              <a:ext uri="{FF2B5EF4-FFF2-40B4-BE49-F238E27FC236}">
                <a16:creationId xmlns:a16="http://schemas.microsoft.com/office/drawing/2014/main" xmlns="" id="{09C85A0B-70AD-4732-AD9E-C7A612C7951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9035BF1-E348-4635-BEA3-357583921B1D}"/>
              </a:ext>
            </a:extLst>
          </p:cNvPr>
          <p:cNvSpPr>
            <a:spLocks noGrp="1"/>
          </p:cNvSpPr>
          <p:nvPr>
            <p:ph type="sldNum" sz="quarter" idx="12"/>
          </p:nvPr>
        </p:nvSpPr>
        <p:spPr/>
        <p:txBody>
          <a:bodyPr/>
          <a:lstStyle/>
          <a:p>
            <a:fld id="{D1634910-7802-4FC7-A07B-7541EE1034A6}" type="slidenum">
              <a:rPr lang="zh-CN" altLang="en-US" smtClean="0"/>
              <a:t>‹#›</a:t>
            </a:fld>
            <a:endParaRPr lang="zh-CN" altLang="en-US"/>
          </a:p>
        </p:txBody>
      </p:sp>
    </p:spTree>
    <p:extLst>
      <p:ext uri="{BB962C8B-B14F-4D97-AF65-F5344CB8AC3E}">
        <p14:creationId xmlns:p14="http://schemas.microsoft.com/office/powerpoint/2010/main" val="1409771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0318172"/>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自定义版式">
    <p:bg>
      <p:bgPr>
        <a:solidFill>
          <a:srgbClr val="FFFEEE"/>
        </a:solidFill>
        <a:effectLst/>
      </p:bgPr>
    </p:bg>
    <p:spTree>
      <p:nvGrpSpPr>
        <p:cNvPr id="1" name=""/>
        <p:cNvGrpSpPr/>
        <p:nvPr/>
      </p:nvGrpSpPr>
      <p:grpSpPr>
        <a:xfrm>
          <a:off x="0" y="0"/>
          <a:ext cx="0" cy="0"/>
          <a:chOff x="0" y="0"/>
          <a:chExt cx="0" cy="0"/>
        </a:xfrm>
      </p:grpSpPr>
      <p:sp>
        <p:nvSpPr>
          <p:cNvPr id="3" name="矩形 2"/>
          <p:cNvSpPr/>
          <p:nvPr userDrawn="1"/>
        </p:nvSpPr>
        <p:spPr>
          <a:xfrm>
            <a:off x="0" y="0"/>
            <a:ext cx="12192000" cy="8356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3671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1536419-9843-4257-B9C4-650B6303AAD9}"/>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22CE734-1C0D-408B-A156-D3292419A433}"/>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68C4753-43FD-448A-A065-1217BBD42A5C}"/>
              </a:ext>
            </a:extLst>
          </p:cNvPr>
          <p:cNvSpPr>
            <a:spLocks noGrp="1"/>
          </p:cNvSpPr>
          <p:nvPr>
            <p:ph type="dt" sz="half" idx="10"/>
          </p:nvPr>
        </p:nvSpPr>
        <p:spPr/>
        <p:txBody>
          <a:bodyPr/>
          <a:lstStyle/>
          <a:p>
            <a:fld id="{72B1E54D-CD48-4A36-A29F-990CE3381B3F}" type="datetimeFigureOut">
              <a:rPr lang="zh-CN" altLang="en-US" smtClean="0"/>
              <a:t>2017/10/8</a:t>
            </a:fld>
            <a:endParaRPr lang="zh-CN" altLang="en-US"/>
          </a:p>
        </p:txBody>
      </p:sp>
      <p:sp>
        <p:nvSpPr>
          <p:cNvPr id="5" name="页脚占位符 4">
            <a:extLst>
              <a:ext uri="{FF2B5EF4-FFF2-40B4-BE49-F238E27FC236}">
                <a16:creationId xmlns:a16="http://schemas.microsoft.com/office/drawing/2014/main" xmlns="" id="{F70D6F62-E3E6-4679-9AB2-3701563121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CAE3C17-00D1-4628-9EBE-56754C2AC287}"/>
              </a:ext>
            </a:extLst>
          </p:cNvPr>
          <p:cNvSpPr>
            <a:spLocks noGrp="1"/>
          </p:cNvSpPr>
          <p:nvPr>
            <p:ph type="sldNum" sz="quarter" idx="12"/>
          </p:nvPr>
        </p:nvSpPr>
        <p:spPr/>
        <p:txBody>
          <a:bodyPr/>
          <a:lstStyle/>
          <a:p>
            <a:fld id="{D1634910-7802-4FC7-A07B-7541EE1034A6}" type="slidenum">
              <a:rPr lang="zh-CN" altLang="en-US" smtClean="0"/>
              <a:t>‹#›</a:t>
            </a:fld>
            <a:endParaRPr lang="zh-CN" altLang="en-US"/>
          </a:p>
        </p:txBody>
      </p:sp>
    </p:spTree>
    <p:extLst>
      <p:ext uri="{BB962C8B-B14F-4D97-AF65-F5344CB8AC3E}">
        <p14:creationId xmlns:p14="http://schemas.microsoft.com/office/powerpoint/2010/main" val="303920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02C36C88-DAEF-4FA9-A280-10AA0F4D3E03}"/>
              </a:ext>
            </a:extLst>
          </p:cNvPr>
          <p:cNvGrpSpPr/>
          <p:nvPr userDrawn="1"/>
        </p:nvGrpSpPr>
        <p:grpSpPr>
          <a:xfrm>
            <a:off x="0" y="0"/>
            <a:ext cx="12192000" cy="3657600"/>
            <a:chOff x="0" y="0"/>
            <a:chExt cx="12192000" cy="3657600"/>
          </a:xfrm>
        </p:grpSpPr>
        <p:pic>
          <p:nvPicPr>
            <p:cNvPr id="9" name="图片 8">
              <a:extLst>
                <a:ext uri="{FF2B5EF4-FFF2-40B4-BE49-F238E27FC236}">
                  <a16:creationId xmlns:a16="http://schemas.microsoft.com/office/drawing/2014/main" xmlns="" id="{A9F990A5-026D-4256-B59F-8173E541EA98}"/>
                </a:ext>
              </a:extLst>
            </p:cNvPr>
            <p:cNvPicPr>
              <a:picLocks noChangeAspect="1"/>
            </p:cNvPicPr>
            <p:nvPr/>
          </p:nvPicPr>
          <p:blipFill rotWithShape="1">
            <a:blip r:embed="rId2">
              <a:extLst>
                <a:ext uri="{28A0092B-C50C-407E-A947-70E740481C1C}">
                  <a14:useLocalDpi xmlns:a14="http://schemas.microsoft.com/office/drawing/2010/main" val="0"/>
                </a:ext>
              </a:extLst>
            </a:blip>
            <a:srcRect r="56572" b="46667"/>
            <a:stretch/>
          </p:blipFill>
          <p:spPr>
            <a:xfrm>
              <a:off x="0" y="0"/>
              <a:ext cx="5294811" cy="3657600"/>
            </a:xfrm>
            <a:prstGeom prst="rect">
              <a:avLst/>
            </a:prstGeom>
          </p:spPr>
        </p:pic>
        <p:pic>
          <p:nvPicPr>
            <p:cNvPr id="10" name="图片 9">
              <a:extLst>
                <a:ext uri="{FF2B5EF4-FFF2-40B4-BE49-F238E27FC236}">
                  <a16:creationId xmlns:a16="http://schemas.microsoft.com/office/drawing/2014/main" xmlns="" id="{FBFE948E-7AF0-49A7-A0A9-06725B42C484}"/>
                </a:ext>
              </a:extLst>
            </p:cNvPr>
            <p:cNvPicPr>
              <a:picLocks noChangeAspect="1"/>
            </p:cNvPicPr>
            <p:nvPr/>
          </p:nvPicPr>
          <p:blipFill rotWithShape="1">
            <a:blip r:embed="rId2">
              <a:extLst>
                <a:ext uri="{28A0092B-C50C-407E-A947-70E740481C1C}">
                  <a14:useLocalDpi xmlns:a14="http://schemas.microsoft.com/office/drawing/2010/main" val="0"/>
                </a:ext>
              </a:extLst>
            </a:blip>
            <a:srcRect l="75819" r="-105" b="66202"/>
            <a:stretch/>
          </p:blipFill>
          <p:spPr>
            <a:xfrm>
              <a:off x="9231086" y="1"/>
              <a:ext cx="2960914" cy="2317898"/>
            </a:xfrm>
            <a:prstGeom prst="rect">
              <a:avLst/>
            </a:prstGeom>
          </p:spPr>
        </p:pic>
      </p:grpSp>
      <p:pic>
        <p:nvPicPr>
          <p:cNvPr id="3" name="图片 2">
            <a:extLst>
              <a:ext uri="{FF2B5EF4-FFF2-40B4-BE49-F238E27FC236}">
                <a16:creationId xmlns:a16="http://schemas.microsoft.com/office/drawing/2014/main" xmlns="" id="{0F7D7F31-791B-4EFF-9CAD-C71A22DFA17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13367" y="2987749"/>
            <a:ext cx="4738833" cy="5252483"/>
          </a:xfrm>
          <a:prstGeom prst="rect">
            <a:avLst/>
          </a:prstGeom>
        </p:spPr>
      </p:pic>
      <p:pic>
        <p:nvPicPr>
          <p:cNvPr id="12" name="图片 11">
            <a:extLst>
              <a:ext uri="{FF2B5EF4-FFF2-40B4-BE49-F238E27FC236}">
                <a16:creationId xmlns:a16="http://schemas.microsoft.com/office/drawing/2014/main" xmlns="" id="{86562FA6-23EB-44C4-B9A2-F556257F6188}"/>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2230" t="-927" r="53492" b="49397"/>
          <a:stretch/>
        </p:blipFill>
        <p:spPr>
          <a:xfrm>
            <a:off x="9766390" y="2317899"/>
            <a:ext cx="3938977" cy="4774017"/>
          </a:xfrm>
          <a:prstGeom prst="rect">
            <a:avLst/>
          </a:prstGeom>
        </p:spPr>
      </p:pic>
      <p:pic>
        <p:nvPicPr>
          <p:cNvPr id="11" name="图片 10">
            <a:extLst>
              <a:ext uri="{FF2B5EF4-FFF2-40B4-BE49-F238E27FC236}">
                <a16:creationId xmlns:a16="http://schemas.microsoft.com/office/drawing/2014/main" xmlns="" id="{586D99CC-2434-46FC-99F4-9D4E26A6B974}"/>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63466"/>
          <a:stretch/>
        </p:blipFill>
        <p:spPr>
          <a:xfrm>
            <a:off x="0" y="5156790"/>
            <a:ext cx="12192000" cy="2239668"/>
          </a:xfrm>
          <a:prstGeom prst="rect">
            <a:avLst/>
          </a:prstGeom>
        </p:spPr>
      </p:pic>
    </p:spTree>
    <p:extLst>
      <p:ext uri="{BB962C8B-B14F-4D97-AF65-F5344CB8AC3E}">
        <p14:creationId xmlns:p14="http://schemas.microsoft.com/office/powerpoint/2010/main" val="93909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4828001-1894-4961-A99B-79054A0B9CA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9001" y="4472772"/>
            <a:ext cx="2538397" cy="2813539"/>
          </a:xfrm>
          <a:prstGeom prst="rect">
            <a:avLst/>
          </a:prstGeom>
        </p:spPr>
      </p:pic>
      <p:pic>
        <p:nvPicPr>
          <p:cNvPr id="21" name="图片 20">
            <a:extLst>
              <a:ext uri="{FF2B5EF4-FFF2-40B4-BE49-F238E27FC236}">
                <a16:creationId xmlns:a16="http://schemas.microsoft.com/office/drawing/2014/main" xmlns="" id="{8A610FD1-92D3-4DD0-85C0-B76A5AF9D36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63466"/>
          <a:stretch/>
        </p:blipFill>
        <p:spPr>
          <a:xfrm>
            <a:off x="0" y="5156790"/>
            <a:ext cx="12192000" cy="2239668"/>
          </a:xfrm>
          <a:prstGeom prst="rect">
            <a:avLst/>
          </a:prstGeom>
        </p:spPr>
      </p:pic>
      <p:sp>
        <p:nvSpPr>
          <p:cNvPr id="5" name="日期占位符 4">
            <a:extLst>
              <a:ext uri="{FF2B5EF4-FFF2-40B4-BE49-F238E27FC236}">
                <a16:creationId xmlns:a16="http://schemas.microsoft.com/office/drawing/2014/main" xmlns="" id="{591C0E38-9FC4-4282-B9B6-1933173C19F6}"/>
              </a:ext>
            </a:extLst>
          </p:cNvPr>
          <p:cNvSpPr>
            <a:spLocks noGrp="1"/>
          </p:cNvSpPr>
          <p:nvPr>
            <p:ph type="dt" sz="half" idx="10"/>
          </p:nvPr>
        </p:nvSpPr>
        <p:spPr/>
        <p:txBody>
          <a:bodyPr/>
          <a:lstStyle/>
          <a:p>
            <a:fld id="{72B1E54D-CD48-4A36-A29F-990CE3381B3F}" type="datetimeFigureOut">
              <a:rPr lang="zh-CN" altLang="en-US" smtClean="0"/>
              <a:t>2017/10/8</a:t>
            </a:fld>
            <a:endParaRPr lang="zh-CN" altLang="en-US"/>
          </a:p>
        </p:txBody>
      </p:sp>
      <p:sp>
        <p:nvSpPr>
          <p:cNvPr id="6" name="页脚占位符 5">
            <a:extLst>
              <a:ext uri="{FF2B5EF4-FFF2-40B4-BE49-F238E27FC236}">
                <a16:creationId xmlns:a16="http://schemas.microsoft.com/office/drawing/2014/main" xmlns="" id="{D825D8B7-250D-426B-911A-EB6C627EAEE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6F7B2D9-353F-400F-AD3E-9191BC37DCDD}"/>
              </a:ext>
            </a:extLst>
          </p:cNvPr>
          <p:cNvSpPr>
            <a:spLocks noGrp="1"/>
          </p:cNvSpPr>
          <p:nvPr>
            <p:ph type="sldNum" sz="quarter" idx="12"/>
          </p:nvPr>
        </p:nvSpPr>
        <p:spPr/>
        <p:txBody>
          <a:bodyPr/>
          <a:lstStyle/>
          <a:p>
            <a:fld id="{D1634910-7802-4FC7-A07B-7541EE1034A6}" type="slidenum">
              <a:rPr lang="zh-CN" altLang="en-US" smtClean="0"/>
              <a:t>‹#›</a:t>
            </a:fld>
            <a:endParaRPr lang="zh-CN" altLang="en-US"/>
          </a:p>
        </p:txBody>
      </p:sp>
      <p:pic>
        <p:nvPicPr>
          <p:cNvPr id="8" name="图片 7">
            <a:extLst>
              <a:ext uri="{FF2B5EF4-FFF2-40B4-BE49-F238E27FC236}">
                <a16:creationId xmlns:a16="http://schemas.microsoft.com/office/drawing/2014/main" xmlns="" id="{E785BE9E-2A3F-4245-84C0-DE23E82843C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2230" t="-927" r="67508" b="49397"/>
          <a:stretch/>
        </p:blipFill>
        <p:spPr>
          <a:xfrm>
            <a:off x="11201814" y="3163904"/>
            <a:ext cx="999060" cy="3985770"/>
          </a:xfrm>
          <a:prstGeom prst="rect">
            <a:avLst/>
          </a:prstGeom>
        </p:spPr>
      </p:pic>
      <p:pic>
        <p:nvPicPr>
          <p:cNvPr id="12" name="图片 11">
            <a:extLst>
              <a:ext uri="{FF2B5EF4-FFF2-40B4-BE49-F238E27FC236}">
                <a16:creationId xmlns:a16="http://schemas.microsoft.com/office/drawing/2014/main" xmlns="" id="{88899E19-8C9A-47A2-A116-875382C613FD}"/>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30303" r="92841" b="46667"/>
          <a:stretch/>
        </p:blipFill>
        <p:spPr>
          <a:xfrm>
            <a:off x="-40264" y="2165499"/>
            <a:ext cx="872836" cy="1579418"/>
          </a:xfrm>
          <a:prstGeom prst="rect">
            <a:avLst/>
          </a:prstGeom>
        </p:spPr>
      </p:pic>
      <p:pic>
        <p:nvPicPr>
          <p:cNvPr id="13" name="图片 12">
            <a:extLst>
              <a:ext uri="{FF2B5EF4-FFF2-40B4-BE49-F238E27FC236}">
                <a16:creationId xmlns:a16="http://schemas.microsoft.com/office/drawing/2014/main" xmlns="" id="{C4BEDDFA-9F66-4950-A6B7-A7C22B7838D6}"/>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80559" r="-105" b="68334"/>
          <a:stretch/>
        </p:blipFill>
        <p:spPr>
          <a:xfrm>
            <a:off x="11210690" y="1"/>
            <a:ext cx="981309" cy="894303"/>
          </a:xfrm>
          <a:prstGeom prst="rect">
            <a:avLst/>
          </a:prstGeom>
        </p:spPr>
      </p:pic>
      <p:pic>
        <p:nvPicPr>
          <p:cNvPr id="14" name="图片 13">
            <a:extLst>
              <a:ext uri="{FF2B5EF4-FFF2-40B4-BE49-F238E27FC236}">
                <a16:creationId xmlns:a16="http://schemas.microsoft.com/office/drawing/2014/main" xmlns="" id="{C34529C4-F71E-4C0B-888E-D98D13B9E157}"/>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43354" t="26667" r="40271" b="44000"/>
          <a:stretch/>
        </p:blipFill>
        <p:spPr>
          <a:xfrm>
            <a:off x="151122" y="5548"/>
            <a:ext cx="798775" cy="804873"/>
          </a:xfrm>
          <a:prstGeom prst="rect">
            <a:avLst/>
          </a:prstGeom>
        </p:spPr>
      </p:pic>
      <p:cxnSp>
        <p:nvCxnSpPr>
          <p:cNvPr id="15" name="直接连接符 14">
            <a:extLst>
              <a:ext uri="{FF2B5EF4-FFF2-40B4-BE49-F238E27FC236}">
                <a16:creationId xmlns:a16="http://schemas.microsoft.com/office/drawing/2014/main" xmlns="" id="{7B8EB827-78C1-42A7-A290-5D5DAEC9DA9F}"/>
              </a:ext>
            </a:extLst>
          </p:cNvPr>
          <p:cNvCxnSpPr/>
          <p:nvPr userDrawn="1"/>
        </p:nvCxnSpPr>
        <p:spPr>
          <a:xfrm>
            <a:off x="0" y="753626"/>
            <a:ext cx="12192000" cy="0"/>
          </a:xfrm>
          <a:prstGeom prst="line">
            <a:avLst/>
          </a:prstGeom>
          <a:ln w="38100" cmpd="dbl">
            <a:solidFill>
              <a:srgbClr val="CE122A"/>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xmlns="" id="{6EEBBC50-15B1-46E9-86C7-A75C3CB29187}"/>
              </a:ext>
            </a:extLst>
          </p:cNvPr>
          <p:cNvGrpSpPr/>
          <p:nvPr userDrawn="1"/>
        </p:nvGrpSpPr>
        <p:grpSpPr>
          <a:xfrm>
            <a:off x="10050747" y="83583"/>
            <a:ext cx="1294983" cy="670043"/>
            <a:chOff x="138961" y="140446"/>
            <a:chExt cx="1294983" cy="670043"/>
          </a:xfrm>
        </p:grpSpPr>
        <p:sp>
          <p:nvSpPr>
            <p:cNvPr id="17" name="标题 4">
              <a:extLst>
                <a:ext uri="{FF2B5EF4-FFF2-40B4-BE49-F238E27FC236}">
                  <a16:creationId xmlns:a16="http://schemas.microsoft.com/office/drawing/2014/main" xmlns="" id="{74C6BEDC-5CC7-408C-BE68-A528FBF89901}"/>
                </a:ext>
              </a:extLst>
            </p:cNvPr>
            <p:cNvSpPr txBox="1">
              <a:spLocks/>
            </p:cNvSpPr>
            <p:nvPr/>
          </p:nvSpPr>
          <p:spPr>
            <a:xfrm>
              <a:off x="138961" y="363794"/>
              <a:ext cx="1294983"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中国梦</a:t>
              </a:r>
              <a:r>
                <a:rPr lang="en-US" altLang="zh-CN" sz="1200" dirty="0">
                  <a:solidFill>
                    <a:schemeClr val="tx1">
                      <a:lumMod val="95000"/>
                      <a:lumOff val="5000"/>
                    </a:schemeClr>
                  </a:solidFill>
                  <a:latin typeface="方正大标宋_GBK" panose="03000509000000000000" pitchFamily="65" charset="-122"/>
                  <a:ea typeface="方正大标宋_GBK" panose="03000509000000000000" pitchFamily="65" charset="-122"/>
                </a:rPr>
                <a:t>·</a:t>
              </a:r>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强军梦</a:t>
              </a:r>
            </a:p>
          </p:txBody>
        </p:sp>
        <p:sp>
          <p:nvSpPr>
            <p:cNvPr id="18" name="标题 4">
              <a:extLst>
                <a:ext uri="{FF2B5EF4-FFF2-40B4-BE49-F238E27FC236}">
                  <a16:creationId xmlns:a16="http://schemas.microsoft.com/office/drawing/2014/main" xmlns="" id="{507BB726-F37C-49BB-93B1-EC1640F19C8E}"/>
                </a:ext>
              </a:extLst>
            </p:cNvPr>
            <p:cNvSpPr txBox="1">
              <a:spLocks/>
            </p:cNvSpPr>
            <p:nvPr/>
          </p:nvSpPr>
          <p:spPr>
            <a:xfrm>
              <a:off x="216892" y="140446"/>
              <a:ext cx="1139119"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en-US" altLang="zh-CN" sz="1600" i="1" dirty="0">
                  <a:solidFill>
                    <a:schemeClr val="tx1">
                      <a:lumMod val="95000"/>
                      <a:lumOff val="5000"/>
                    </a:schemeClr>
                  </a:solidFill>
                  <a:latin typeface="微软雅黑" panose="020B0503020204020204" pitchFamily="34" charset="-122"/>
                  <a:ea typeface="微软雅黑" panose="020B0503020204020204" pitchFamily="34" charset="-122"/>
                </a:rPr>
                <a:t>LOGO</a:t>
              </a:r>
              <a:endParaRPr lang="zh-CN" altLang="en-US" sz="1600" i="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19" name="矩形 18">
            <a:extLst>
              <a:ext uri="{FF2B5EF4-FFF2-40B4-BE49-F238E27FC236}">
                <a16:creationId xmlns:a16="http://schemas.microsoft.com/office/drawing/2014/main" xmlns="" id="{0D5713D0-7815-4C70-A6D5-616CDD0EB1E6}"/>
              </a:ext>
            </a:extLst>
          </p:cNvPr>
          <p:cNvSpPr/>
          <p:nvPr userDrawn="1"/>
        </p:nvSpPr>
        <p:spPr>
          <a:xfrm>
            <a:off x="878619" y="209909"/>
            <a:ext cx="4734781" cy="523220"/>
          </a:xfrm>
          <a:prstGeom prst="rect">
            <a:avLst/>
          </a:prstGeom>
        </p:spPr>
        <p:txBody>
          <a:bodyPr wrap="square">
            <a:spAutoFit/>
          </a:bodyPr>
          <a:lstStyle/>
          <a:p>
            <a:pPr defTabSz="1219170"/>
            <a:r>
              <a:rPr lang="zh-CN" altLang="en-US" sz="2800" b="1" dirty="0">
                <a:ln w="15875">
                  <a:solidFill>
                    <a:schemeClr val="bg1"/>
                  </a:solidFill>
                </a:ln>
                <a:gradFill>
                  <a:gsLst>
                    <a:gs pos="0">
                      <a:srgbClr val="CE122A"/>
                    </a:gs>
                    <a:gs pos="100000">
                      <a:srgbClr val="FF0000"/>
                    </a:gs>
                  </a:gsLst>
                  <a:lin ang="5400000" scaled="1"/>
                </a:gradFill>
                <a:effectLst>
                  <a:outerShdw blurRad="38100" dist="38100" dir="2700000" algn="tl">
                    <a:srgbClr val="000000">
                      <a:alpha val="43137"/>
                    </a:srgbClr>
                  </a:outerShdw>
                </a:effectLst>
                <a:latin typeface="方正正粗黑简体"/>
                <a:ea typeface="方正正粗黑简体"/>
              </a:rPr>
              <a:t>一、人民军队的历史功勋</a:t>
            </a:r>
          </a:p>
        </p:txBody>
      </p:sp>
      <p:sp>
        <p:nvSpPr>
          <p:cNvPr id="20" name="文本框 19">
            <a:extLst>
              <a:ext uri="{FF2B5EF4-FFF2-40B4-BE49-F238E27FC236}">
                <a16:creationId xmlns:a16="http://schemas.microsoft.com/office/drawing/2014/main" xmlns="" id="{77414A2D-994E-400E-AA4C-23D21F92D56F}"/>
              </a:ext>
            </a:extLst>
          </p:cNvPr>
          <p:cNvSpPr txBox="1"/>
          <p:nvPr userDrawn="1"/>
        </p:nvSpPr>
        <p:spPr>
          <a:xfrm>
            <a:off x="0" y="6982406"/>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2174171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C4BEDDFA-9F66-4950-A6B7-A7C22B7838D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80559" r="-105" b="68334"/>
          <a:stretch/>
        </p:blipFill>
        <p:spPr>
          <a:xfrm>
            <a:off x="11210690" y="1"/>
            <a:ext cx="981309" cy="894303"/>
          </a:xfrm>
          <a:prstGeom prst="rect">
            <a:avLst/>
          </a:prstGeom>
        </p:spPr>
      </p:pic>
      <p:pic>
        <p:nvPicPr>
          <p:cNvPr id="14" name="图片 13">
            <a:extLst>
              <a:ext uri="{FF2B5EF4-FFF2-40B4-BE49-F238E27FC236}">
                <a16:creationId xmlns:a16="http://schemas.microsoft.com/office/drawing/2014/main" xmlns="" id="{C34529C4-F71E-4C0B-888E-D98D13B9E15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3354" t="26667" r="40271" b="44000"/>
          <a:stretch/>
        </p:blipFill>
        <p:spPr>
          <a:xfrm>
            <a:off x="151122" y="5548"/>
            <a:ext cx="798775" cy="804873"/>
          </a:xfrm>
          <a:prstGeom prst="rect">
            <a:avLst/>
          </a:prstGeom>
        </p:spPr>
      </p:pic>
      <p:cxnSp>
        <p:nvCxnSpPr>
          <p:cNvPr id="15" name="直接连接符 14">
            <a:extLst>
              <a:ext uri="{FF2B5EF4-FFF2-40B4-BE49-F238E27FC236}">
                <a16:creationId xmlns:a16="http://schemas.microsoft.com/office/drawing/2014/main" xmlns="" id="{7B8EB827-78C1-42A7-A290-5D5DAEC9DA9F}"/>
              </a:ext>
            </a:extLst>
          </p:cNvPr>
          <p:cNvCxnSpPr/>
          <p:nvPr userDrawn="1"/>
        </p:nvCxnSpPr>
        <p:spPr>
          <a:xfrm>
            <a:off x="0" y="753626"/>
            <a:ext cx="12192000" cy="0"/>
          </a:xfrm>
          <a:prstGeom prst="line">
            <a:avLst/>
          </a:prstGeom>
          <a:ln w="38100" cmpd="dbl">
            <a:solidFill>
              <a:srgbClr val="CE122A"/>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xmlns="" id="{6EEBBC50-15B1-46E9-86C7-A75C3CB29187}"/>
              </a:ext>
            </a:extLst>
          </p:cNvPr>
          <p:cNvGrpSpPr/>
          <p:nvPr userDrawn="1"/>
        </p:nvGrpSpPr>
        <p:grpSpPr>
          <a:xfrm>
            <a:off x="10050747" y="83583"/>
            <a:ext cx="1294983" cy="670043"/>
            <a:chOff x="138961" y="140446"/>
            <a:chExt cx="1294983" cy="670043"/>
          </a:xfrm>
        </p:grpSpPr>
        <p:sp>
          <p:nvSpPr>
            <p:cNvPr id="17" name="标题 4">
              <a:extLst>
                <a:ext uri="{FF2B5EF4-FFF2-40B4-BE49-F238E27FC236}">
                  <a16:creationId xmlns:a16="http://schemas.microsoft.com/office/drawing/2014/main" xmlns="" id="{74C6BEDC-5CC7-408C-BE68-A528FBF89901}"/>
                </a:ext>
              </a:extLst>
            </p:cNvPr>
            <p:cNvSpPr txBox="1">
              <a:spLocks/>
            </p:cNvSpPr>
            <p:nvPr/>
          </p:nvSpPr>
          <p:spPr>
            <a:xfrm>
              <a:off x="138961" y="363794"/>
              <a:ext cx="1294983"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中国梦</a:t>
              </a:r>
              <a:r>
                <a:rPr lang="en-US" altLang="zh-CN" sz="1200" dirty="0">
                  <a:solidFill>
                    <a:schemeClr val="tx1">
                      <a:lumMod val="95000"/>
                      <a:lumOff val="5000"/>
                    </a:schemeClr>
                  </a:solidFill>
                  <a:latin typeface="方正大标宋_GBK" panose="03000509000000000000" pitchFamily="65" charset="-122"/>
                  <a:ea typeface="方正大标宋_GBK" panose="03000509000000000000" pitchFamily="65" charset="-122"/>
                </a:rPr>
                <a:t>·</a:t>
              </a:r>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强军梦</a:t>
              </a:r>
            </a:p>
          </p:txBody>
        </p:sp>
        <p:sp>
          <p:nvSpPr>
            <p:cNvPr id="18" name="标题 4">
              <a:extLst>
                <a:ext uri="{FF2B5EF4-FFF2-40B4-BE49-F238E27FC236}">
                  <a16:creationId xmlns:a16="http://schemas.microsoft.com/office/drawing/2014/main" xmlns="" id="{507BB726-F37C-49BB-93B1-EC1640F19C8E}"/>
                </a:ext>
              </a:extLst>
            </p:cNvPr>
            <p:cNvSpPr txBox="1">
              <a:spLocks/>
            </p:cNvSpPr>
            <p:nvPr/>
          </p:nvSpPr>
          <p:spPr>
            <a:xfrm>
              <a:off x="216892" y="140446"/>
              <a:ext cx="1139119"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en-US" altLang="zh-CN" sz="1600" i="1" dirty="0">
                  <a:solidFill>
                    <a:schemeClr val="tx1">
                      <a:lumMod val="95000"/>
                      <a:lumOff val="5000"/>
                    </a:schemeClr>
                  </a:solidFill>
                  <a:latin typeface="微软雅黑" panose="020B0503020204020204" pitchFamily="34" charset="-122"/>
                  <a:ea typeface="微软雅黑" panose="020B0503020204020204" pitchFamily="34" charset="-122"/>
                </a:rPr>
                <a:t>LOGO</a:t>
              </a:r>
              <a:endParaRPr lang="zh-CN" altLang="en-US" sz="1600" i="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19" name="矩形 18">
            <a:extLst>
              <a:ext uri="{FF2B5EF4-FFF2-40B4-BE49-F238E27FC236}">
                <a16:creationId xmlns:a16="http://schemas.microsoft.com/office/drawing/2014/main" xmlns="" id="{0D5713D0-7815-4C70-A6D5-616CDD0EB1E6}"/>
              </a:ext>
            </a:extLst>
          </p:cNvPr>
          <p:cNvSpPr/>
          <p:nvPr userDrawn="1"/>
        </p:nvSpPr>
        <p:spPr>
          <a:xfrm>
            <a:off x="878619" y="209909"/>
            <a:ext cx="4480781" cy="523220"/>
          </a:xfrm>
          <a:prstGeom prst="rect">
            <a:avLst/>
          </a:prstGeom>
        </p:spPr>
        <p:txBody>
          <a:bodyPr wrap="square">
            <a:spAutoFit/>
          </a:bodyPr>
          <a:lstStyle/>
          <a:p>
            <a:pPr defTabSz="1219170"/>
            <a:r>
              <a:rPr lang="zh-CN" altLang="en-US" sz="2800" b="1" dirty="0">
                <a:ln w="15875">
                  <a:solidFill>
                    <a:schemeClr val="bg1"/>
                  </a:solidFill>
                </a:ln>
                <a:gradFill>
                  <a:gsLst>
                    <a:gs pos="0">
                      <a:srgbClr val="CE122A"/>
                    </a:gs>
                    <a:gs pos="100000">
                      <a:srgbClr val="FF0000"/>
                    </a:gs>
                  </a:gsLst>
                  <a:lin ang="5400000" scaled="1"/>
                </a:gradFill>
                <a:effectLst>
                  <a:outerShdw blurRad="38100" dist="38100" dir="2700000" algn="tl">
                    <a:srgbClr val="000000">
                      <a:alpha val="43137"/>
                    </a:srgbClr>
                  </a:outerShdw>
                </a:effectLst>
                <a:latin typeface="方正正粗黑简体"/>
                <a:ea typeface="方正正粗黑简体"/>
              </a:rPr>
              <a:t>二、人民军队的力量所在</a:t>
            </a:r>
          </a:p>
        </p:txBody>
      </p:sp>
      <p:sp>
        <p:nvSpPr>
          <p:cNvPr id="20" name="文本框 19">
            <a:extLst>
              <a:ext uri="{FF2B5EF4-FFF2-40B4-BE49-F238E27FC236}">
                <a16:creationId xmlns:a16="http://schemas.microsoft.com/office/drawing/2014/main" xmlns="" id="{20DB3C29-D904-4561-9FBE-B582DB3CF5BB}"/>
              </a:ext>
            </a:extLst>
          </p:cNvPr>
          <p:cNvSpPr txBox="1"/>
          <p:nvPr userDrawn="1"/>
        </p:nvSpPr>
        <p:spPr>
          <a:xfrm>
            <a:off x="0" y="6982406"/>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pic>
        <p:nvPicPr>
          <p:cNvPr id="21" name="图片 20">
            <a:extLst>
              <a:ext uri="{FF2B5EF4-FFF2-40B4-BE49-F238E27FC236}">
                <a16:creationId xmlns:a16="http://schemas.microsoft.com/office/drawing/2014/main" xmlns="" id="{A10426CF-06EA-492B-9FE3-C541DA4E344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9001" y="4472772"/>
            <a:ext cx="2538397" cy="2813539"/>
          </a:xfrm>
          <a:prstGeom prst="rect">
            <a:avLst/>
          </a:prstGeom>
        </p:spPr>
      </p:pic>
      <p:pic>
        <p:nvPicPr>
          <p:cNvPr id="22" name="图片 21">
            <a:extLst>
              <a:ext uri="{FF2B5EF4-FFF2-40B4-BE49-F238E27FC236}">
                <a16:creationId xmlns:a16="http://schemas.microsoft.com/office/drawing/2014/main" xmlns="" id="{81B1C6C3-B947-465B-A2BC-0BD97803F64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63466"/>
          <a:stretch/>
        </p:blipFill>
        <p:spPr>
          <a:xfrm>
            <a:off x="0" y="5156790"/>
            <a:ext cx="12192000" cy="2239668"/>
          </a:xfrm>
          <a:prstGeom prst="rect">
            <a:avLst/>
          </a:prstGeom>
        </p:spPr>
      </p:pic>
      <p:sp>
        <p:nvSpPr>
          <p:cNvPr id="23" name="日期占位符 4">
            <a:extLst>
              <a:ext uri="{FF2B5EF4-FFF2-40B4-BE49-F238E27FC236}">
                <a16:creationId xmlns:a16="http://schemas.microsoft.com/office/drawing/2014/main" xmlns="" id="{D2F1EC2C-71BF-4027-8176-3B32BF1967AE}"/>
              </a:ext>
            </a:extLst>
          </p:cNvPr>
          <p:cNvSpPr>
            <a:spLocks noGrp="1"/>
          </p:cNvSpPr>
          <p:nvPr>
            <p:ph type="dt" sz="half" idx="10"/>
          </p:nvPr>
        </p:nvSpPr>
        <p:spPr>
          <a:xfrm>
            <a:off x="838200" y="6356350"/>
            <a:ext cx="2743200" cy="365125"/>
          </a:xfrm>
        </p:spPr>
        <p:txBody>
          <a:bodyPr/>
          <a:lstStyle/>
          <a:p>
            <a:fld id="{72B1E54D-CD48-4A36-A29F-990CE3381B3F}" type="datetimeFigureOut">
              <a:rPr lang="zh-CN" altLang="en-US" smtClean="0"/>
              <a:t>2017/10/8</a:t>
            </a:fld>
            <a:endParaRPr lang="zh-CN" altLang="en-US"/>
          </a:p>
        </p:txBody>
      </p:sp>
      <p:sp>
        <p:nvSpPr>
          <p:cNvPr id="24" name="页脚占位符 5">
            <a:extLst>
              <a:ext uri="{FF2B5EF4-FFF2-40B4-BE49-F238E27FC236}">
                <a16:creationId xmlns:a16="http://schemas.microsoft.com/office/drawing/2014/main" xmlns="" id="{A1A8D3E3-8E76-4E96-A287-8FA06B4D6AAA}"/>
              </a:ext>
            </a:extLst>
          </p:cNvPr>
          <p:cNvSpPr>
            <a:spLocks noGrp="1"/>
          </p:cNvSpPr>
          <p:nvPr>
            <p:ph type="ftr" sz="quarter" idx="11"/>
          </p:nvPr>
        </p:nvSpPr>
        <p:spPr>
          <a:xfrm>
            <a:off x="4038600" y="6356350"/>
            <a:ext cx="4114800" cy="365125"/>
          </a:xfrm>
        </p:spPr>
        <p:txBody>
          <a:bodyPr/>
          <a:lstStyle/>
          <a:p>
            <a:endParaRPr lang="zh-CN" altLang="en-US"/>
          </a:p>
        </p:txBody>
      </p:sp>
      <p:sp>
        <p:nvSpPr>
          <p:cNvPr id="25" name="灯片编号占位符 6">
            <a:extLst>
              <a:ext uri="{FF2B5EF4-FFF2-40B4-BE49-F238E27FC236}">
                <a16:creationId xmlns:a16="http://schemas.microsoft.com/office/drawing/2014/main" xmlns="" id="{B4F03F20-242E-4EAA-AB2C-701F1A18F126}"/>
              </a:ext>
            </a:extLst>
          </p:cNvPr>
          <p:cNvSpPr>
            <a:spLocks noGrp="1"/>
          </p:cNvSpPr>
          <p:nvPr>
            <p:ph type="sldNum" sz="quarter" idx="12"/>
          </p:nvPr>
        </p:nvSpPr>
        <p:spPr>
          <a:xfrm>
            <a:off x="8610600" y="6356350"/>
            <a:ext cx="2743200" cy="365125"/>
          </a:xfrm>
        </p:spPr>
        <p:txBody>
          <a:bodyPr/>
          <a:lstStyle/>
          <a:p>
            <a:fld id="{D1634910-7802-4FC7-A07B-7541EE1034A6}" type="slidenum">
              <a:rPr lang="zh-CN" altLang="en-US" smtClean="0"/>
              <a:t>‹#›</a:t>
            </a:fld>
            <a:endParaRPr lang="zh-CN" altLang="en-US"/>
          </a:p>
        </p:txBody>
      </p:sp>
      <p:pic>
        <p:nvPicPr>
          <p:cNvPr id="26" name="图片 25">
            <a:extLst>
              <a:ext uri="{FF2B5EF4-FFF2-40B4-BE49-F238E27FC236}">
                <a16:creationId xmlns:a16="http://schemas.microsoft.com/office/drawing/2014/main" xmlns="" id="{56008E5F-698A-4380-9F72-6410A44DEF16}"/>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22230" t="-927" r="67508" b="49397"/>
          <a:stretch/>
        </p:blipFill>
        <p:spPr>
          <a:xfrm>
            <a:off x="11201814" y="3163904"/>
            <a:ext cx="999060" cy="3985770"/>
          </a:xfrm>
          <a:prstGeom prst="rect">
            <a:avLst/>
          </a:prstGeom>
        </p:spPr>
      </p:pic>
      <p:pic>
        <p:nvPicPr>
          <p:cNvPr id="27" name="图片 26">
            <a:extLst>
              <a:ext uri="{FF2B5EF4-FFF2-40B4-BE49-F238E27FC236}">
                <a16:creationId xmlns:a16="http://schemas.microsoft.com/office/drawing/2014/main" xmlns="" id="{ADFD78E7-BF96-41E6-9642-2E1E543274D8}"/>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30303" r="92841" b="46667"/>
          <a:stretch/>
        </p:blipFill>
        <p:spPr>
          <a:xfrm>
            <a:off x="-40264" y="2165499"/>
            <a:ext cx="872836" cy="1579418"/>
          </a:xfrm>
          <a:prstGeom prst="rect">
            <a:avLst/>
          </a:prstGeom>
        </p:spPr>
      </p:pic>
    </p:spTree>
    <p:extLst>
      <p:ext uri="{BB962C8B-B14F-4D97-AF65-F5344CB8AC3E}">
        <p14:creationId xmlns:p14="http://schemas.microsoft.com/office/powerpoint/2010/main" val="313614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xmlns="" id="{591C0E38-9FC4-4282-B9B6-1933173C19F6}"/>
              </a:ext>
            </a:extLst>
          </p:cNvPr>
          <p:cNvSpPr>
            <a:spLocks noGrp="1"/>
          </p:cNvSpPr>
          <p:nvPr>
            <p:ph type="dt" sz="half" idx="10"/>
          </p:nvPr>
        </p:nvSpPr>
        <p:spPr/>
        <p:txBody>
          <a:bodyPr/>
          <a:lstStyle/>
          <a:p>
            <a:fld id="{72B1E54D-CD48-4A36-A29F-990CE3381B3F}" type="datetimeFigureOut">
              <a:rPr lang="zh-CN" altLang="en-US" smtClean="0"/>
              <a:t>2017/10/8</a:t>
            </a:fld>
            <a:endParaRPr lang="zh-CN" altLang="en-US"/>
          </a:p>
        </p:txBody>
      </p:sp>
      <p:sp>
        <p:nvSpPr>
          <p:cNvPr id="6" name="页脚占位符 5">
            <a:extLst>
              <a:ext uri="{FF2B5EF4-FFF2-40B4-BE49-F238E27FC236}">
                <a16:creationId xmlns:a16="http://schemas.microsoft.com/office/drawing/2014/main" xmlns="" id="{D825D8B7-250D-426B-911A-EB6C627EAEE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6F7B2D9-353F-400F-AD3E-9191BC37DCDD}"/>
              </a:ext>
            </a:extLst>
          </p:cNvPr>
          <p:cNvSpPr>
            <a:spLocks noGrp="1"/>
          </p:cNvSpPr>
          <p:nvPr>
            <p:ph type="sldNum" sz="quarter" idx="12"/>
          </p:nvPr>
        </p:nvSpPr>
        <p:spPr/>
        <p:txBody>
          <a:bodyPr/>
          <a:lstStyle/>
          <a:p>
            <a:fld id="{D1634910-7802-4FC7-A07B-7541EE1034A6}" type="slidenum">
              <a:rPr lang="zh-CN" altLang="en-US" smtClean="0"/>
              <a:t>‹#›</a:t>
            </a:fld>
            <a:endParaRPr lang="zh-CN" altLang="en-US"/>
          </a:p>
        </p:txBody>
      </p:sp>
      <p:pic>
        <p:nvPicPr>
          <p:cNvPr id="13" name="图片 12">
            <a:extLst>
              <a:ext uri="{FF2B5EF4-FFF2-40B4-BE49-F238E27FC236}">
                <a16:creationId xmlns:a16="http://schemas.microsoft.com/office/drawing/2014/main" xmlns="" id="{C4BEDDFA-9F66-4950-A6B7-A7C22B7838D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80559" r="-105" b="68334"/>
          <a:stretch/>
        </p:blipFill>
        <p:spPr>
          <a:xfrm>
            <a:off x="11210690" y="1"/>
            <a:ext cx="981309" cy="894303"/>
          </a:xfrm>
          <a:prstGeom prst="rect">
            <a:avLst/>
          </a:prstGeom>
        </p:spPr>
      </p:pic>
      <p:pic>
        <p:nvPicPr>
          <p:cNvPr id="14" name="图片 13">
            <a:extLst>
              <a:ext uri="{FF2B5EF4-FFF2-40B4-BE49-F238E27FC236}">
                <a16:creationId xmlns:a16="http://schemas.microsoft.com/office/drawing/2014/main" xmlns="" id="{C34529C4-F71E-4C0B-888E-D98D13B9E15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3354" t="26667" r="40271" b="44000"/>
          <a:stretch/>
        </p:blipFill>
        <p:spPr>
          <a:xfrm>
            <a:off x="151122" y="5548"/>
            <a:ext cx="798775" cy="804873"/>
          </a:xfrm>
          <a:prstGeom prst="rect">
            <a:avLst/>
          </a:prstGeom>
        </p:spPr>
      </p:pic>
      <p:cxnSp>
        <p:nvCxnSpPr>
          <p:cNvPr id="15" name="直接连接符 14">
            <a:extLst>
              <a:ext uri="{FF2B5EF4-FFF2-40B4-BE49-F238E27FC236}">
                <a16:creationId xmlns:a16="http://schemas.microsoft.com/office/drawing/2014/main" xmlns="" id="{7B8EB827-78C1-42A7-A290-5D5DAEC9DA9F}"/>
              </a:ext>
            </a:extLst>
          </p:cNvPr>
          <p:cNvCxnSpPr/>
          <p:nvPr userDrawn="1"/>
        </p:nvCxnSpPr>
        <p:spPr>
          <a:xfrm>
            <a:off x="0" y="753626"/>
            <a:ext cx="12192000" cy="0"/>
          </a:xfrm>
          <a:prstGeom prst="line">
            <a:avLst/>
          </a:prstGeom>
          <a:ln w="38100" cmpd="dbl">
            <a:solidFill>
              <a:srgbClr val="CE122A"/>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xmlns="" id="{6EEBBC50-15B1-46E9-86C7-A75C3CB29187}"/>
              </a:ext>
            </a:extLst>
          </p:cNvPr>
          <p:cNvGrpSpPr/>
          <p:nvPr userDrawn="1"/>
        </p:nvGrpSpPr>
        <p:grpSpPr>
          <a:xfrm>
            <a:off x="10050747" y="83583"/>
            <a:ext cx="1294983" cy="670043"/>
            <a:chOff x="138961" y="140446"/>
            <a:chExt cx="1294983" cy="670043"/>
          </a:xfrm>
        </p:grpSpPr>
        <p:sp>
          <p:nvSpPr>
            <p:cNvPr id="17" name="标题 4">
              <a:extLst>
                <a:ext uri="{FF2B5EF4-FFF2-40B4-BE49-F238E27FC236}">
                  <a16:creationId xmlns:a16="http://schemas.microsoft.com/office/drawing/2014/main" xmlns="" id="{74C6BEDC-5CC7-408C-BE68-A528FBF89901}"/>
                </a:ext>
              </a:extLst>
            </p:cNvPr>
            <p:cNvSpPr txBox="1">
              <a:spLocks/>
            </p:cNvSpPr>
            <p:nvPr/>
          </p:nvSpPr>
          <p:spPr>
            <a:xfrm>
              <a:off x="138961" y="363794"/>
              <a:ext cx="1294983"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中国梦</a:t>
              </a:r>
              <a:r>
                <a:rPr lang="en-US" altLang="zh-CN" sz="1200" dirty="0">
                  <a:solidFill>
                    <a:schemeClr val="tx1">
                      <a:lumMod val="95000"/>
                      <a:lumOff val="5000"/>
                    </a:schemeClr>
                  </a:solidFill>
                  <a:latin typeface="方正大标宋_GBK" panose="03000509000000000000" pitchFamily="65" charset="-122"/>
                  <a:ea typeface="方正大标宋_GBK" panose="03000509000000000000" pitchFamily="65" charset="-122"/>
                </a:rPr>
                <a:t>·</a:t>
              </a:r>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强军梦</a:t>
              </a:r>
            </a:p>
          </p:txBody>
        </p:sp>
        <p:sp>
          <p:nvSpPr>
            <p:cNvPr id="18" name="标题 4">
              <a:extLst>
                <a:ext uri="{FF2B5EF4-FFF2-40B4-BE49-F238E27FC236}">
                  <a16:creationId xmlns:a16="http://schemas.microsoft.com/office/drawing/2014/main" xmlns="" id="{507BB726-F37C-49BB-93B1-EC1640F19C8E}"/>
                </a:ext>
              </a:extLst>
            </p:cNvPr>
            <p:cNvSpPr txBox="1">
              <a:spLocks/>
            </p:cNvSpPr>
            <p:nvPr/>
          </p:nvSpPr>
          <p:spPr>
            <a:xfrm>
              <a:off x="216892" y="140446"/>
              <a:ext cx="1139119"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en-US" altLang="zh-CN" sz="1600" i="1" dirty="0">
                  <a:solidFill>
                    <a:schemeClr val="tx1">
                      <a:lumMod val="95000"/>
                      <a:lumOff val="5000"/>
                    </a:schemeClr>
                  </a:solidFill>
                  <a:latin typeface="微软雅黑" panose="020B0503020204020204" pitchFamily="34" charset="-122"/>
                  <a:ea typeface="微软雅黑" panose="020B0503020204020204" pitchFamily="34" charset="-122"/>
                </a:rPr>
                <a:t>LOGO</a:t>
              </a:r>
              <a:endParaRPr lang="zh-CN" altLang="en-US" sz="1600" i="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19" name="矩形 18">
            <a:extLst>
              <a:ext uri="{FF2B5EF4-FFF2-40B4-BE49-F238E27FC236}">
                <a16:creationId xmlns:a16="http://schemas.microsoft.com/office/drawing/2014/main" xmlns="" id="{0D5713D0-7815-4C70-A6D5-616CDD0EB1E6}"/>
              </a:ext>
            </a:extLst>
          </p:cNvPr>
          <p:cNvSpPr/>
          <p:nvPr userDrawn="1"/>
        </p:nvSpPr>
        <p:spPr>
          <a:xfrm>
            <a:off x="878619" y="209909"/>
            <a:ext cx="4341081" cy="523220"/>
          </a:xfrm>
          <a:prstGeom prst="rect">
            <a:avLst/>
          </a:prstGeom>
        </p:spPr>
        <p:txBody>
          <a:bodyPr wrap="square">
            <a:spAutoFit/>
          </a:bodyPr>
          <a:lstStyle/>
          <a:p>
            <a:pPr defTabSz="1219170"/>
            <a:r>
              <a:rPr lang="zh-CN" altLang="en-US" sz="2800" b="1" dirty="0">
                <a:ln w="15875">
                  <a:solidFill>
                    <a:schemeClr val="bg1"/>
                  </a:solidFill>
                </a:ln>
                <a:gradFill>
                  <a:gsLst>
                    <a:gs pos="0">
                      <a:srgbClr val="CE122A"/>
                    </a:gs>
                    <a:gs pos="100000">
                      <a:srgbClr val="FF0000"/>
                    </a:gs>
                  </a:gsLst>
                  <a:lin ang="5400000" scaled="1"/>
                </a:gradFill>
                <a:effectLst>
                  <a:outerShdw blurRad="38100" dist="38100" dir="2700000" algn="tl">
                    <a:srgbClr val="000000">
                      <a:alpha val="43137"/>
                    </a:srgbClr>
                  </a:outerShdw>
                </a:effectLst>
                <a:latin typeface="方正正粗黑简体"/>
                <a:ea typeface="方正正粗黑简体"/>
              </a:rPr>
              <a:t>三、加快推进强军事业</a:t>
            </a:r>
          </a:p>
        </p:txBody>
      </p:sp>
      <p:sp>
        <p:nvSpPr>
          <p:cNvPr id="20" name="文本框 19">
            <a:extLst>
              <a:ext uri="{FF2B5EF4-FFF2-40B4-BE49-F238E27FC236}">
                <a16:creationId xmlns:a16="http://schemas.microsoft.com/office/drawing/2014/main" xmlns="" id="{848CA5F8-07F9-4CB3-A00F-3253C384F118}"/>
              </a:ext>
            </a:extLst>
          </p:cNvPr>
          <p:cNvSpPr txBox="1"/>
          <p:nvPr userDrawn="1"/>
        </p:nvSpPr>
        <p:spPr>
          <a:xfrm>
            <a:off x="0" y="6982406"/>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pic>
        <p:nvPicPr>
          <p:cNvPr id="21" name="图片 20">
            <a:extLst>
              <a:ext uri="{FF2B5EF4-FFF2-40B4-BE49-F238E27FC236}">
                <a16:creationId xmlns:a16="http://schemas.microsoft.com/office/drawing/2014/main" xmlns="" id="{B3BEC5EB-F695-4377-BA0A-C643C69DB66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9001" y="4472772"/>
            <a:ext cx="2538397" cy="2813539"/>
          </a:xfrm>
          <a:prstGeom prst="rect">
            <a:avLst/>
          </a:prstGeom>
        </p:spPr>
      </p:pic>
      <p:pic>
        <p:nvPicPr>
          <p:cNvPr id="22" name="图片 21">
            <a:extLst>
              <a:ext uri="{FF2B5EF4-FFF2-40B4-BE49-F238E27FC236}">
                <a16:creationId xmlns:a16="http://schemas.microsoft.com/office/drawing/2014/main" xmlns="" id="{698EFB42-4C5A-4FA4-A9EF-DBDD45F68E68}"/>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63466"/>
          <a:stretch/>
        </p:blipFill>
        <p:spPr>
          <a:xfrm>
            <a:off x="0" y="5156790"/>
            <a:ext cx="12192000" cy="2239668"/>
          </a:xfrm>
          <a:prstGeom prst="rect">
            <a:avLst/>
          </a:prstGeom>
        </p:spPr>
      </p:pic>
      <p:sp>
        <p:nvSpPr>
          <p:cNvPr id="23" name="日期占位符 4">
            <a:extLst>
              <a:ext uri="{FF2B5EF4-FFF2-40B4-BE49-F238E27FC236}">
                <a16:creationId xmlns:a16="http://schemas.microsoft.com/office/drawing/2014/main" xmlns="" id="{A2482189-A408-4EF2-966B-9F00CA07AF9C}"/>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2B1E54D-CD48-4A36-A29F-990CE3381B3F}" type="datetimeFigureOut">
              <a:rPr lang="zh-CN" altLang="en-US" smtClean="0"/>
              <a:pPr/>
              <a:t>2017/10/8</a:t>
            </a:fld>
            <a:endParaRPr lang="zh-CN" altLang="en-US"/>
          </a:p>
        </p:txBody>
      </p:sp>
      <p:sp>
        <p:nvSpPr>
          <p:cNvPr id="24" name="灯片编号占位符 6">
            <a:extLst>
              <a:ext uri="{FF2B5EF4-FFF2-40B4-BE49-F238E27FC236}">
                <a16:creationId xmlns:a16="http://schemas.microsoft.com/office/drawing/2014/main" xmlns="" id="{CC4C0DC2-94EB-4327-AA30-56F456382C1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1634910-7802-4FC7-A07B-7541EE1034A6}" type="slidenum">
              <a:rPr lang="zh-CN" altLang="en-US" smtClean="0"/>
              <a:pPr/>
              <a:t>‹#›</a:t>
            </a:fld>
            <a:endParaRPr lang="zh-CN" altLang="en-US"/>
          </a:p>
        </p:txBody>
      </p:sp>
      <p:pic>
        <p:nvPicPr>
          <p:cNvPr id="25" name="图片 24">
            <a:extLst>
              <a:ext uri="{FF2B5EF4-FFF2-40B4-BE49-F238E27FC236}">
                <a16:creationId xmlns:a16="http://schemas.microsoft.com/office/drawing/2014/main" xmlns="" id="{044ADF11-753B-4C06-BE78-D152FC983386}"/>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22230" t="-927" r="67508" b="49397"/>
          <a:stretch/>
        </p:blipFill>
        <p:spPr>
          <a:xfrm>
            <a:off x="11201814" y="3163904"/>
            <a:ext cx="999060" cy="3985770"/>
          </a:xfrm>
          <a:prstGeom prst="rect">
            <a:avLst/>
          </a:prstGeom>
        </p:spPr>
      </p:pic>
      <p:pic>
        <p:nvPicPr>
          <p:cNvPr id="26" name="图片 25">
            <a:extLst>
              <a:ext uri="{FF2B5EF4-FFF2-40B4-BE49-F238E27FC236}">
                <a16:creationId xmlns:a16="http://schemas.microsoft.com/office/drawing/2014/main" xmlns="" id="{87976FA7-8958-4CE0-BA4A-8542782C74CA}"/>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30303" r="92841" b="46667"/>
          <a:stretch/>
        </p:blipFill>
        <p:spPr>
          <a:xfrm>
            <a:off x="-40264" y="2165499"/>
            <a:ext cx="872836" cy="1579418"/>
          </a:xfrm>
          <a:prstGeom prst="rect">
            <a:avLst/>
          </a:prstGeom>
        </p:spPr>
      </p:pic>
    </p:spTree>
    <p:extLst>
      <p:ext uri="{BB962C8B-B14F-4D97-AF65-F5344CB8AC3E}">
        <p14:creationId xmlns:p14="http://schemas.microsoft.com/office/powerpoint/2010/main" val="1209465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C4BEDDFA-9F66-4950-A6B7-A7C22B7838D6}"/>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80559" r="-105" b="68334"/>
          <a:stretch/>
        </p:blipFill>
        <p:spPr>
          <a:xfrm>
            <a:off x="11210690" y="1"/>
            <a:ext cx="981309" cy="894303"/>
          </a:xfrm>
          <a:prstGeom prst="rect">
            <a:avLst/>
          </a:prstGeom>
        </p:spPr>
      </p:pic>
      <p:pic>
        <p:nvPicPr>
          <p:cNvPr id="14" name="图片 13">
            <a:extLst>
              <a:ext uri="{FF2B5EF4-FFF2-40B4-BE49-F238E27FC236}">
                <a16:creationId xmlns:a16="http://schemas.microsoft.com/office/drawing/2014/main" xmlns="" id="{C34529C4-F71E-4C0B-888E-D98D13B9E157}"/>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43354" t="26667" r="40271" b="44000"/>
          <a:stretch/>
        </p:blipFill>
        <p:spPr>
          <a:xfrm>
            <a:off x="151122" y="5548"/>
            <a:ext cx="798775" cy="804873"/>
          </a:xfrm>
          <a:prstGeom prst="rect">
            <a:avLst/>
          </a:prstGeom>
        </p:spPr>
      </p:pic>
      <p:cxnSp>
        <p:nvCxnSpPr>
          <p:cNvPr id="15" name="直接连接符 14">
            <a:extLst>
              <a:ext uri="{FF2B5EF4-FFF2-40B4-BE49-F238E27FC236}">
                <a16:creationId xmlns:a16="http://schemas.microsoft.com/office/drawing/2014/main" xmlns="" id="{7B8EB827-78C1-42A7-A290-5D5DAEC9DA9F}"/>
              </a:ext>
            </a:extLst>
          </p:cNvPr>
          <p:cNvCxnSpPr/>
          <p:nvPr userDrawn="1"/>
        </p:nvCxnSpPr>
        <p:spPr>
          <a:xfrm>
            <a:off x="0" y="753626"/>
            <a:ext cx="12192000" cy="0"/>
          </a:xfrm>
          <a:prstGeom prst="line">
            <a:avLst/>
          </a:prstGeom>
          <a:ln w="38100" cmpd="dbl">
            <a:solidFill>
              <a:srgbClr val="CE122A"/>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xmlns="" id="{6EEBBC50-15B1-46E9-86C7-A75C3CB29187}"/>
              </a:ext>
            </a:extLst>
          </p:cNvPr>
          <p:cNvGrpSpPr/>
          <p:nvPr userDrawn="1"/>
        </p:nvGrpSpPr>
        <p:grpSpPr>
          <a:xfrm>
            <a:off x="10050747" y="83583"/>
            <a:ext cx="1294983" cy="670043"/>
            <a:chOff x="138961" y="140446"/>
            <a:chExt cx="1294983" cy="670043"/>
          </a:xfrm>
        </p:grpSpPr>
        <p:sp>
          <p:nvSpPr>
            <p:cNvPr id="17" name="标题 4">
              <a:extLst>
                <a:ext uri="{FF2B5EF4-FFF2-40B4-BE49-F238E27FC236}">
                  <a16:creationId xmlns:a16="http://schemas.microsoft.com/office/drawing/2014/main" xmlns="" id="{74C6BEDC-5CC7-408C-BE68-A528FBF89901}"/>
                </a:ext>
              </a:extLst>
            </p:cNvPr>
            <p:cNvSpPr txBox="1">
              <a:spLocks/>
            </p:cNvSpPr>
            <p:nvPr/>
          </p:nvSpPr>
          <p:spPr>
            <a:xfrm>
              <a:off x="138961" y="363794"/>
              <a:ext cx="1294983"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中国梦</a:t>
              </a:r>
              <a:r>
                <a:rPr lang="en-US" altLang="zh-CN" sz="1200" dirty="0">
                  <a:solidFill>
                    <a:schemeClr val="tx1">
                      <a:lumMod val="95000"/>
                      <a:lumOff val="5000"/>
                    </a:schemeClr>
                  </a:solidFill>
                  <a:latin typeface="方正大标宋_GBK" panose="03000509000000000000" pitchFamily="65" charset="-122"/>
                  <a:ea typeface="方正大标宋_GBK" panose="03000509000000000000" pitchFamily="65" charset="-122"/>
                </a:rPr>
                <a:t>·</a:t>
              </a:r>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强军梦</a:t>
              </a:r>
            </a:p>
          </p:txBody>
        </p:sp>
        <p:sp>
          <p:nvSpPr>
            <p:cNvPr id="18" name="标题 4">
              <a:extLst>
                <a:ext uri="{FF2B5EF4-FFF2-40B4-BE49-F238E27FC236}">
                  <a16:creationId xmlns:a16="http://schemas.microsoft.com/office/drawing/2014/main" xmlns="" id="{507BB726-F37C-49BB-93B1-EC1640F19C8E}"/>
                </a:ext>
              </a:extLst>
            </p:cNvPr>
            <p:cNvSpPr txBox="1">
              <a:spLocks/>
            </p:cNvSpPr>
            <p:nvPr/>
          </p:nvSpPr>
          <p:spPr>
            <a:xfrm>
              <a:off x="216892" y="140446"/>
              <a:ext cx="1139119"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en-US" altLang="zh-CN" sz="1600" i="1" dirty="0">
                  <a:solidFill>
                    <a:schemeClr val="tx1">
                      <a:lumMod val="95000"/>
                      <a:lumOff val="5000"/>
                    </a:schemeClr>
                  </a:solidFill>
                  <a:latin typeface="微软雅黑" panose="020B0503020204020204" pitchFamily="34" charset="-122"/>
                  <a:ea typeface="微软雅黑" panose="020B0503020204020204" pitchFamily="34" charset="-122"/>
                </a:rPr>
                <a:t>LOGO</a:t>
              </a:r>
              <a:endParaRPr lang="zh-CN" altLang="en-US" sz="1600" i="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19" name="矩形 18">
            <a:extLst>
              <a:ext uri="{FF2B5EF4-FFF2-40B4-BE49-F238E27FC236}">
                <a16:creationId xmlns:a16="http://schemas.microsoft.com/office/drawing/2014/main" xmlns="" id="{0D5713D0-7815-4C70-A6D5-616CDD0EB1E6}"/>
              </a:ext>
            </a:extLst>
          </p:cNvPr>
          <p:cNvSpPr/>
          <p:nvPr userDrawn="1"/>
        </p:nvSpPr>
        <p:spPr>
          <a:xfrm>
            <a:off x="878619" y="209909"/>
            <a:ext cx="4607781" cy="523220"/>
          </a:xfrm>
          <a:prstGeom prst="rect">
            <a:avLst/>
          </a:prstGeom>
        </p:spPr>
        <p:txBody>
          <a:bodyPr wrap="square">
            <a:spAutoFit/>
          </a:bodyPr>
          <a:lstStyle/>
          <a:p>
            <a:pPr defTabSz="1219170"/>
            <a:r>
              <a:rPr lang="zh-CN" altLang="en-US" sz="2800" b="1" dirty="0">
                <a:ln w="15875">
                  <a:solidFill>
                    <a:schemeClr val="bg1"/>
                  </a:solidFill>
                </a:ln>
                <a:gradFill>
                  <a:gsLst>
                    <a:gs pos="0">
                      <a:srgbClr val="CE122A"/>
                    </a:gs>
                    <a:gs pos="100000">
                      <a:srgbClr val="FF0000"/>
                    </a:gs>
                  </a:gsLst>
                  <a:lin ang="5400000" scaled="1"/>
                </a:gradFill>
                <a:effectLst>
                  <a:outerShdw blurRad="38100" dist="38100" dir="2700000" algn="tl">
                    <a:srgbClr val="000000">
                      <a:alpha val="43137"/>
                    </a:srgbClr>
                  </a:outerShdw>
                </a:effectLst>
                <a:latin typeface="方正正粗黑简体"/>
                <a:ea typeface="方正正粗黑简体"/>
              </a:rPr>
              <a:t>四、中国人民解放军军史</a:t>
            </a:r>
          </a:p>
        </p:txBody>
      </p:sp>
      <p:sp>
        <p:nvSpPr>
          <p:cNvPr id="20" name="文本框 19">
            <a:extLst>
              <a:ext uri="{FF2B5EF4-FFF2-40B4-BE49-F238E27FC236}">
                <a16:creationId xmlns:a16="http://schemas.microsoft.com/office/drawing/2014/main" xmlns="" id="{05F0B5B6-4701-4964-AB1B-A1BF241B279F}"/>
              </a:ext>
            </a:extLst>
          </p:cNvPr>
          <p:cNvSpPr txBox="1"/>
          <p:nvPr userDrawn="1"/>
        </p:nvSpPr>
        <p:spPr>
          <a:xfrm>
            <a:off x="0" y="6982406"/>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charset="0"/>
                <a:ea typeface="微软雅黑" charset="0"/>
              </a:rPr>
              <a:t>定制</a:t>
            </a:r>
            <a:r>
              <a:rPr lang="en-US" altLang="zh-CN" sz="1200" b="1" dirty="0">
                <a:solidFill>
                  <a:schemeClr val="tx1">
                    <a:lumMod val="95000"/>
                    <a:lumOff val="5000"/>
                  </a:schemeClr>
                </a:solidFill>
                <a:latin typeface="微软雅黑" charset="0"/>
                <a:ea typeface="微软雅黑" charset="0"/>
              </a:rPr>
              <a:t>PPT</a:t>
            </a:r>
            <a:r>
              <a:rPr lang="zh-CN" altLang="en-US" sz="1200" b="1" dirty="0">
                <a:solidFill>
                  <a:schemeClr val="tx1">
                    <a:lumMod val="95000"/>
                    <a:lumOff val="5000"/>
                  </a:schemeClr>
                </a:solidFill>
                <a:latin typeface="微软雅黑" charset="0"/>
                <a:ea typeface="微软雅黑" charset="0"/>
              </a:rPr>
              <a:t>：静水流深工作室</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en-US" altLang="zh-CN" sz="1200" b="1" dirty="0">
                <a:solidFill>
                  <a:schemeClr val="tx1">
                    <a:lumMod val="95000"/>
                    <a:lumOff val="5000"/>
                  </a:schemeClr>
                </a:solidFill>
                <a:latin typeface="微软雅黑" charset="0"/>
                <a:ea typeface="微软雅黑" charset="0"/>
              </a:rPr>
              <a:t>QQ</a:t>
            </a:r>
            <a:r>
              <a:rPr lang="zh-CN" altLang="en-US" sz="1200" b="1" dirty="0">
                <a:solidFill>
                  <a:schemeClr val="tx1">
                    <a:lumMod val="95000"/>
                    <a:lumOff val="5000"/>
                  </a:schemeClr>
                </a:solidFill>
                <a:latin typeface="微软雅黑" charset="0"/>
                <a:ea typeface="微软雅黑" charset="0"/>
              </a:rPr>
              <a:t>：</a:t>
            </a:r>
            <a:r>
              <a:rPr lang="en-US" altLang="zh-CN" sz="1200" b="1" dirty="0">
                <a:solidFill>
                  <a:schemeClr val="tx1">
                    <a:lumMod val="95000"/>
                    <a:lumOff val="5000"/>
                  </a:schemeClr>
                </a:solidFill>
                <a:latin typeface="微软雅黑" charset="0"/>
                <a:ea typeface="微软雅黑" charset="0"/>
              </a:rPr>
              <a:t>276060523</a:t>
            </a:r>
          </a:p>
          <a:p>
            <a:pPr>
              <a:lnSpc>
                <a:spcPct val="120000"/>
              </a:lnSpc>
            </a:pPr>
            <a:r>
              <a:rPr lang="zh-CN" altLang="en-US" sz="1200" b="1" dirty="0">
                <a:solidFill>
                  <a:schemeClr val="tx1">
                    <a:lumMod val="95000"/>
                    <a:lumOff val="5000"/>
                  </a:schemeClr>
                </a:solidFill>
                <a:latin typeface="微软雅黑" charset="0"/>
                <a:ea typeface="微软雅黑" charset="0"/>
              </a:rPr>
              <a:t>微信：</a:t>
            </a:r>
            <a:r>
              <a:rPr lang="en-US" altLang="zh-CN" sz="1200" b="1" dirty="0" err="1">
                <a:solidFill>
                  <a:schemeClr val="tx1">
                    <a:lumMod val="95000"/>
                    <a:lumOff val="5000"/>
                  </a:schemeClr>
                </a:solidFill>
                <a:latin typeface="微软雅黑" charset="0"/>
                <a:ea typeface="微软雅黑" charset="0"/>
              </a:rPr>
              <a:t>whishile</a:t>
            </a:r>
            <a:endParaRPr lang="en-US" altLang="zh-CN" sz="1200" b="1" dirty="0">
              <a:solidFill>
                <a:schemeClr val="tx1">
                  <a:lumMod val="95000"/>
                  <a:lumOff val="5000"/>
                </a:schemeClr>
              </a:solidFill>
              <a:latin typeface="微软雅黑" charset="0"/>
              <a:ea typeface="微软雅黑" charset="0"/>
            </a:endParaRPr>
          </a:p>
          <a:p>
            <a:pPr>
              <a:lnSpc>
                <a:spcPct val="120000"/>
              </a:lnSpc>
            </a:pPr>
            <a:r>
              <a:rPr lang="zh-CN" altLang="en-US" sz="1200" b="1" dirty="0">
                <a:solidFill>
                  <a:schemeClr val="tx1">
                    <a:lumMod val="95000"/>
                    <a:lumOff val="5000"/>
                  </a:schemeClr>
                </a:solidFill>
                <a:latin typeface="微软雅黑" charset="0"/>
                <a:ea typeface="微软雅黑" charset="0"/>
              </a:rPr>
              <a:t>电话：</a:t>
            </a:r>
            <a:r>
              <a:rPr lang="en-US" altLang="zh-CN" sz="1200" b="1" dirty="0">
                <a:solidFill>
                  <a:schemeClr val="tx1">
                    <a:lumMod val="95000"/>
                    <a:lumOff val="5000"/>
                  </a:schemeClr>
                </a:solidFill>
                <a:latin typeface="微软雅黑" charset="0"/>
                <a:ea typeface="微软雅黑" charset="0"/>
              </a:rPr>
              <a:t>18928897164</a:t>
            </a:r>
            <a:endParaRPr lang="zh-CN" altLang="en-US" sz="1200" b="1" dirty="0">
              <a:solidFill>
                <a:schemeClr val="tx1">
                  <a:lumMod val="95000"/>
                  <a:lumOff val="5000"/>
                </a:schemeClr>
              </a:solidFill>
              <a:latin typeface="微软雅黑" charset="0"/>
              <a:ea typeface="微软雅黑" charset="0"/>
            </a:endParaRPr>
          </a:p>
        </p:txBody>
      </p:sp>
      <p:pic>
        <p:nvPicPr>
          <p:cNvPr id="21" name="图片 20">
            <a:extLst>
              <a:ext uri="{FF2B5EF4-FFF2-40B4-BE49-F238E27FC236}">
                <a16:creationId xmlns:a16="http://schemas.microsoft.com/office/drawing/2014/main" xmlns="" id="{AF8861CD-46C8-40D0-9463-183077BD0A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9001" y="4472772"/>
            <a:ext cx="2538397" cy="2813539"/>
          </a:xfrm>
          <a:prstGeom prst="rect">
            <a:avLst/>
          </a:prstGeom>
        </p:spPr>
      </p:pic>
      <p:pic>
        <p:nvPicPr>
          <p:cNvPr id="22" name="图片 21">
            <a:extLst>
              <a:ext uri="{FF2B5EF4-FFF2-40B4-BE49-F238E27FC236}">
                <a16:creationId xmlns:a16="http://schemas.microsoft.com/office/drawing/2014/main" xmlns="" id="{F2AA5702-CFF7-44A2-B96D-CA8AE87A50F2}"/>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63466"/>
          <a:stretch/>
        </p:blipFill>
        <p:spPr>
          <a:xfrm>
            <a:off x="0" y="5156790"/>
            <a:ext cx="12192000" cy="2239668"/>
          </a:xfrm>
          <a:prstGeom prst="rect">
            <a:avLst/>
          </a:prstGeom>
        </p:spPr>
      </p:pic>
      <p:sp>
        <p:nvSpPr>
          <p:cNvPr id="23" name="日期占位符 4">
            <a:extLst>
              <a:ext uri="{FF2B5EF4-FFF2-40B4-BE49-F238E27FC236}">
                <a16:creationId xmlns:a16="http://schemas.microsoft.com/office/drawing/2014/main" xmlns="" id="{BAD03B9F-6EC8-4B27-A177-DEA087DC00D4}"/>
              </a:ext>
            </a:extLst>
          </p:cNvPr>
          <p:cNvSpPr>
            <a:spLocks noGrp="1"/>
          </p:cNvSpPr>
          <p:nvPr>
            <p:ph type="dt" sz="half" idx="10"/>
          </p:nvPr>
        </p:nvSpPr>
        <p:spPr>
          <a:xfrm>
            <a:off x="838200" y="6356350"/>
            <a:ext cx="2743200" cy="365125"/>
          </a:xfrm>
        </p:spPr>
        <p:txBody>
          <a:bodyPr/>
          <a:lstStyle/>
          <a:p>
            <a:fld id="{72B1E54D-CD48-4A36-A29F-990CE3381B3F}" type="datetimeFigureOut">
              <a:rPr lang="zh-CN" altLang="en-US" smtClean="0"/>
              <a:t>2017/10/8</a:t>
            </a:fld>
            <a:endParaRPr lang="zh-CN" altLang="en-US"/>
          </a:p>
        </p:txBody>
      </p:sp>
      <p:sp>
        <p:nvSpPr>
          <p:cNvPr id="24" name="页脚占位符 5">
            <a:extLst>
              <a:ext uri="{FF2B5EF4-FFF2-40B4-BE49-F238E27FC236}">
                <a16:creationId xmlns:a16="http://schemas.microsoft.com/office/drawing/2014/main" xmlns="" id="{40E1A35D-EFB0-4C3F-ACF9-F5E8D80FF482}"/>
              </a:ext>
            </a:extLst>
          </p:cNvPr>
          <p:cNvSpPr>
            <a:spLocks noGrp="1"/>
          </p:cNvSpPr>
          <p:nvPr>
            <p:ph type="ftr" sz="quarter" idx="11"/>
          </p:nvPr>
        </p:nvSpPr>
        <p:spPr>
          <a:xfrm>
            <a:off x="4038600" y="6356350"/>
            <a:ext cx="4114800" cy="365125"/>
          </a:xfrm>
        </p:spPr>
        <p:txBody>
          <a:bodyPr/>
          <a:lstStyle/>
          <a:p>
            <a:endParaRPr lang="zh-CN" altLang="en-US"/>
          </a:p>
        </p:txBody>
      </p:sp>
      <p:sp>
        <p:nvSpPr>
          <p:cNvPr id="25" name="灯片编号占位符 6">
            <a:extLst>
              <a:ext uri="{FF2B5EF4-FFF2-40B4-BE49-F238E27FC236}">
                <a16:creationId xmlns:a16="http://schemas.microsoft.com/office/drawing/2014/main" xmlns="" id="{0A77AEC7-2CD0-4240-B7ED-40B0E402E39A}"/>
              </a:ext>
            </a:extLst>
          </p:cNvPr>
          <p:cNvSpPr>
            <a:spLocks noGrp="1"/>
          </p:cNvSpPr>
          <p:nvPr>
            <p:ph type="sldNum" sz="quarter" idx="12"/>
          </p:nvPr>
        </p:nvSpPr>
        <p:spPr>
          <a:xfrm>
            <a:off x="8610600" y="6356350"/>
            <a:ext cx="2743200" cy="365125"/>
          </a:xfrm>
        </p:spPr>
        <p:txBody>
          <a:bodyPr/>
          <a:lstStyle/>
          <a:p>
            <a:fld id="{D1634910-7802-4FC7-A07B-7541EE1034A6}" type="slidenum">
              <a:rPr lang="zh-CN" altLang="en-US" smtClean="0"/>
              <a:t>‹#›</a:t>
            </a:fld>
            <a:endParaRPr lang="zh-CN" altLang="en-US"/>
          </a:p>
        </p:txBody>
      </p:sp>
      <p:pic>
        <p:nvPicPr>
          <p:cNvPr id="26" name="图片 25">
            <a:extLst>
              <a:ext uri="{FF2B5EF4-FFF2-40B4-BE49-F238E27FC236}">
                <a16:creationId xmlns:a16="http://schemas.microsoft.com/office/drawing/2014/main" xmlns="" id="{BA76D6C9-D23E-4F82-9987-E9B4E0202707}"/>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22230" t="-927" r="67508" b="49397"/>
          <a:stretch/>
        </p:blipFill>
        <p:spPr>
          <a:xfrm>
            <a:off x="11201814" y="3163904"/>
            <a:ext cx="999060" cy="3985770"/>
          </a:xfrm>
          <a:prstGeom prst="rect">
            <a:avLst/>
          </a:prstGeom>
        </p:spPr>
      </p:pic>
      <p:pic>
        <p:nvPicPr>
          <p:cNvPr id="27" name="图片 26">
            <a:extLst>
              <a:ext uri="{FF2B5EF4-FFF2-40B4-BE49-F238E27FC236}">
                <a16:creationId xmlns:a16="http://schemas.microsoft.com/office/drawing/2014/main" xmlns="" id="{4F4001BE-0FBD-4130-BE6B-A33CAB834141}"/>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30303" r="92841" b="46667"/>
          <a:stretch/>
        </p:blipFill>
        <p:spPr>
          <a:xfrm>
            <a:off x="-40264" y="2165499"/>
            <a:ext cx="872836" cy="1579418"/>
          </a:xfrm>
          <a:prstGeom prst="rect">
            <a:avLst/>
          </a:prstGeom>
        </p:spPr>
      </p:pic>
    </p:spTree>
    <p:extLst>
      <p:ext uri="{BB962C8B-B14F-4D97-AF65-F5344CB8AC3E}">
        <p14:creationId xmlns:p14="http://schemas.microsoft.com/office/powerpoint/2010/main" val="3660182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F56EF7E-9AA8-4E0F-B877-1D2A3CFF4A4B}"/>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FB4B197-F4A9-4217-93E7-503567B701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A18FCFD9-C871-40FC-B917-5C925EF2EAF0}"/>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3A01138-F963-42F9-B63B-EFA07CC2276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3FB050B-75F0-4B6C-9242-A35AC308CBEE}"/>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07EAB7F-6A73-4DF1-9DDA-FFD7EE58DBB4}"/>
              </a:ext>
            </a:extLst>
          </p:cNvPr>
          <p:cNvSpPr>
            <a:spLocks noGrp="1"/>
          </p:cNvSpPr>
          <p:nvPr>
            <p:ph type="dt" sz="half" idx="10"/>
          </p:nvPr>
        </p:nvSpPr>
        <p:spPr/>
        <p:txBody>
          <a:bodyPr/>
          <a:lstStyle/>
          <a:p>
            <a:fld id="{72B1E54D-CD48-4A36-A29F-990CE3381B3F}" type="datetimeFigureOut">
              <a:rPr lang="zh-CN" altLang="en-US" smtClean="0"/>
              <a:t>2017/10/8</a:t>
            </a:fld>
            <a:endParaRPr lang="zh-CN" altLang="en-US"/>
          </a:p>
        </p:txBody>
      </p:sp>
      <p:sp>
        <p:nvSpPr>
          <p:cNvPr id="8" name="页脚占位符 7">
            <a:extLst>
              <a:ext uri="{FF2B5EF4-FFF2-40B4-BE49-F238E27FC236}">
                <a16:creationId xmlns:a16="http://schemas.microsoft.com/office/drawing/2014/main" xmlns="" id="{B274BA46-D33D-4595-ADF5-06F02E8F63F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CB9DDF1-7932-460B-846E-5856FEF0BEFC}"/>
              </a:ext>
            </a:extLst>
          </p:cNvPr>
          <p:cNvSpPr>
            <a:spLocks noGrp="1"/>
          </p:cNvSpPr>
          <p:nvPr>
            <p:ph type="sldNum" sz="quarter" idx="12"/>
          </p:nvPr>
        </p:nvSpPr>
        <p:spPr/>
        <p:txBody>
          <a:bodyPr/>
          <a:lstStyle/>
          <a:p>
            <a:fld id="{D1634910-7802-4FC7-A07B-7541EE1034A6}" type="slidenum">
              <a:rPr lang="zh-CN" altLang="en-US" smtClean="0"/>
              <a:t>‹#›</a:t>
            </a:fld>
            <a:endParaRPr lang="zh-CN" altLang="en-US"/>
          </a:p>
        </p:txBody>
      </p:sp>
    </p:spTree>
    <p:extLst>
      <p:ext uri="{BB962C8B-B14F-4D97-AF65-F5344CB8AC3E}">
        <p14:creationId xmlns:p14="http://schemas.microsoft.com/office/powerpoint/2010/main" val="750476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873B552-B4FC-4E46-91A3-0D5733162EC0}"/>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9403AFE-1F11-41CD-BAC3-3005CC3971DC}"/>
              </a:ext>
            </a:extLst>
          </p:cNvPr>
          <p:cNvSpPr>
            <a:spLocks noGrp="1"/>
          </p:cNvSpPr>
          <p:nvPr>
            <p:ph type="dt" sz="half" idx="10"/>
          </p:nvPr>
        </p:nvSpPr>
        <p:spPr/>
        <p:txBody>
          <a:bodyPr/>
          <a:lstStyle/>
          <a:p>
            <a:fld id="{72B1E54D-CD48-4A36-A29F-990CE3381B3F}" type="datetimeFigureOut">
              <a:rPr lang="zh-CN" altLang="en-US" smtClean="0"/>
              <a:t>2017/10/8</a:t>
            </a:fld>
            <a:endParaRPr lang="zh-CN" altLang="en-US"/>
          </a:p>
        </p:txBody>
      </p:sp>
      <p:sp>
        <p:nvSpPr>
          <p:cNvPr id="4" name="页脚占位符 3">
            <a:extLst>
              <a:ext uri="{FF2B5EF4-FFF2-40B4-BE49-F238E27FC236}">
                <a16:creationId xmlns:a16="http://schemas.microsoft.com/office/drawing/2014/main" xmlns="" id="{995299CB-7FC7-45FC-88D9-89626816CAB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14AD9774-E435-4ADB-9E12-06BA3AE38D3E}"/>
              </a:ext>
            </a:extLst>
          </p:cNvPr>
          <p:cNvSpPr>
            <a:spLocks noGrp="1"/>
          </p:cNvSpPr>
          <p:nvPr>
            <p:ph type="sldNum" sz="quarter" idx="12"/>
          </p:nvPr>
        </p:nvSpPr>
        <p:spPr/>
        <p:txBody>
          <a:bodyPr/>
          <a:lstStyle/>
          <a:p>
            <a:fld id="{D1634910-7802-4FC7-A07B-7541EE1034A6}" type="slidenum">
              <a:rPr lang="zh-CN" altLang="en-US" smtClean="0"/>
              <a:t>‹#›</a:t>
            </a:fld>
            <a:endParaRPr lang="zh-CN" altLang="en-US"/>
          </a:p>
        </p:txBody>
      </p:sp>
    </p:spTree>
    <p:extLst>
      <p:ext uri="{BB962C8B-B14F-4D97-AF65-F5344CB8AC3E}">
        <p14:creationId xmlns:p14="http://schemas.microsoft.com/office/powerpoint/2010/main" val="4600230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A08894E5-819E-406A-B10A-88AF17193C2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B1E54D-CD48-4A36-A29F-990CE3381B3F}" type="datetimeFigureOut">
              <a:rPr lang="zh-CN" altLang="en-US" smtClean="0"/>
              <a:t>2017/10/8</a:t>
            </a:fld>
            <a:endParaRPr lang="zh-CN" altLang="en-US"/>
          </a:p>
        </p:txBody>
      </p:sp>
      <p:sp>
        <p:nvSpPr>
          <p:cNvPr id="5" name="页脚占位符 4">
            <a:extLst>
              <a:ext uri="{FF2B5EF4-FFF2-40B4-BE49-F238E27FC236}">
                <a16:creationId xmlns:a16="http://schemas.microsoft.com/office/drawing/2014/main" xmlns="" id="{2BB99904-F507-4B10-8A1E-46649D4537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BFE1F03-A552-4F3F-A81B-E8B2DC3D2E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634910-7802-4FC7-A07B-7541EE1034A6}" type="slidenum">
              <a:rPr lang="zh-CN" altLang="en-US" smtClean="0"/>
              <a:t>‹#›</a:t>
            </a:fld>
            <a:endParaRPr lang="zh-CN" altLang="en-US"/>
          </a:p>
        </p:txBody>
      </p:sp>
      <p:pic>
        <p:nvPicPr>
          <p:cNvPr id="7" name="图片 6">
            <a:extLst>
              <a:ext uri="{FF2B5EF4-FFF2-40B4-BE49-F238E27FC236}">
                <a16:creationId xmlns:a16="http://schemas.microsoft.com/office/drawing/2014/main" xmlns="" id="{8F7209DD-1BE9-4631-8167-97BB22B46FA7}"/>
              </a:ext>
            </a:extLst>
          </p:cNvPr>
          <p:cNvPicPr>
            <a:picLocks noChangeAspect="1"/>
          </p:cNvPicPr>
          <p:nvPr userDrawn="1"/>
        </p:nvPicPr>
        <p:blipFill rotWithShape="1">
          <a:blip r:embed="rId19">
            <a:extLst>
              <a:ext uri="{28A0092B-C50C-407E-A947-70E740481C1C}">
                <a14:useLocalDpi xmlns:a14="http://schemas.microsoft.com/office/drawing/2010/main" val="0"/>
              </a:ext>
            </a:extLst>
          </a:blip>
          <a:srcRect l="563"/>
          <a:stretch/>
        </p:blipFill>
        <p:spPr>
          <a:xfrm>
            <a:off x="0" y="0"/>
            <a:ext cx="12192000" cy="6858000"/>
          </a:xfrm>
          <a:prstGeom prst="rect">
            <a:avLst/>
          </a:prstGeom>
        </p:spPr>
      </p:pic>
    </p:spTree>
    <p:extLst>
      <p:ext uri="{BB962C8B-B14F-4D97-AF65-F5344CB8AC3E}">
        <p14:creationId xmlns:p14="http://schemas.microsoft.com/office/powerpoint/2010/main" val="3320440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1" r:id="rId6"/>
    <p:sldLayoutId id="2147483662" r:id="rId7"/>
    <p:sldLayoutId id="2147483653" r:id="rId8"/>
    <p:sldLayoutId id="2147483654" r:id="rId9"/>
    <p:sldLayoutId id="2147483655" r:id="rId10"/>
    <p:sldLayoutId id="2147483656" r:id="rId11"/>
    <p:sldLayoutId id="2147483657" r:id="rId12"/>
    <p:sldLayoutId id="2147483658" r:id="rId13"/>
    <p:sldLayoutId id="2147483659"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10.png"/><Relationship Id="rId10" Type="http://schemas.openxmlformats.org/officeDocument/2006/relationships/image" Target="../media/image12.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3.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50BFFF8C-D98D-49B0-9B71-0AA52DC5D04C}"/>
              </a:ext>
            </a:extLst>
          </p:cNvPr>
          <p:cNvPicPr>
            <a:picLocks noChangeAspect="1"/>
          </p:cNvPicPr>
          <p:nvPr/>
        </p:nvPicPr>
        <p:blipFill rotWithShape="1">
          <a:blip r:embed="rId5">
            <a:extLst>
              <a:ext uri="{28A0092B-C50C-407E-A947-70E740481C1C}">
                <a14:useLocalDpi xmlns:a14="http://schemas.microsoft.com/office/drawing/2010/main" val="0"/>
              </a:ext>
            </a:extLst>
          </a:blip>
          <a:srcRect l="187" t="278" r="55242" b="-278"/>
          <a:stretch/>
        </p:blipFill>
        <p:spPr>
          <a:xfrm>
            <a:off x="0" y="-36512"/>
            <a:ext cx="5434078" cy="6858000"/>
          </a:xfrm>
          <a:prstGeom prst="rect">
            <a:avLst/>
          </a:prstGeom>
        </p:spPr>
      </p:pic>
      <p:pic>
        <p:nvPicPr>
          <p:cNvPr id="19" name="图片 18">
            <a:extLst>
              <a:ext uri="{FF2B5EF4-FFF2-40B4-BE49-F238E27FC236}">
                <a16:creationId xmlns:a16="http://schemas.microsoft.com/office/drawing/2014/main" xmlns="" id="{69EDAAA7-2EC5-4A6B-86FE-E6E26FA78CCB}"/>
              </a:ext>
            </a:extLst>
          </p:cNvPr>
          <p:cNvPicPr>
            <a:picLocks noChangeAspect="1"/>
          </p:cNvPicPr>
          <p:nvPr/>
        </p:nvPicPr>
        <p:blipFill rotWithShape="1">
          <a:blip r:embed="rId6">
            <a:extLst>
              <a:ext uri="{28A0092B-C50C-407E-A947-70E740481C1C}">
                <a14:useLocalDpi xmlns:a14="http://schemas.microsoft.com/office/drawing/2010/main" val="0"/>
              </a:ext>
            </a:extLst>
          </a:blip>
          <a:srcRect l="22229" t="-927" r="53089" b="49397"/>
          <a:stretch/>
        </p:blipFill>
        <p:spPr>
          <a:xfrm flipH="1">
            <a:off x="-363063" y="2392328"/>
            <a:ext cx="3401001" cy="5061276"/>
          </a:xfrm>
          <a:prstGeom prst="rect">
            <a:avLst/>
          </a:prstGeom>
        </p:spPr>
      </p:pic>
      <p:pic>
        <p:nvPicPr>
          <p:cNvPr id="20" name="图片 19">
            <a:extLst>
              <a:ext uri="{FF2B5EF4-FFF2-40B4-BE49-F238E27FC236}">
                <a16:creationId xmlns:a16="http://schemas.microsoft.com/office/drawing/2014/main" xmlns="" id="{D82EC307-771D-422F-9BED-E640ADB5FA32}"/>
              </a:ext>
            </a:extLst>
          </p:cNvPr>
          <p:cNvPicPr>
            <a:picLocks noChangeAspect="1"/>
          </p:cNvPicPr>
          <p:nvPr/>
        </p:nvPicPr>
        <p:blipFill rotWithShape="1">
          <a:blip r:embed="rId7">
            <a:extLst>
              <a:ext uri="{28A0092B-C50C-407E-A947-70E740481C1C}">
                <a14:useLocalDpi xmlns:a14="http://schemas.microsoft.com/office/drawing/2010/main" val="0"/>
              </a:ext>
            </a:extLst>
          </a:blip>
          <a:srcRect l="43354" t="26667" r="40271" b="44000"/>
          <a:stretch/>
        </p:blipFill>
        <p:spPr>
          <a:xfrm>
            <a:off x="1467299" y="4714733"/>
            <a:ext cx="1996440" cy="2011680"/>
          </a:xfrm>
          <a:prstGeom prst="rect">
            <a:avLst/>
          </a:prstGeom>
        </p:spPr>
      </p:pic>
      <p:pic>
        <p:nvPicPr>
          <p:cNvPr id="5" name="图片 4">
            <a:extLst>
              <a:ext uri="{FF2B5EF4-FFF2-40B4-BE49-F238E27FC236}">
                <a16:creationId xmlns:a16="http://schemas.microsoft.com/office/drawing/2014/main" xmlns="" id="{C8BE56A3-D1EB-4D26-8FDD-7B8F80EFE03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810662" y="2392327"/>
            <a:ext cx="3520550" cy="3902148"/>
          </a:xfrm>
          <a:prstGeom prst="rect">
            <a:avLst/>
          </a:prstGeom>
        </p:spPr>
      </p:pic>
      <p:pic>
        <p:nvPicPr>
          <p:cNvPr id="18" name="图片 17">
            <a:extLst>
              <a:ext uri="{FF2B5EF4-FFF2-40B4-BE49-F238E27FC236}">
                <a16:creationId xmlns:a16="http://schemas.microsoft.com/office/drawing/2014/main" xmlns="" id="{F7580473-119B-4874-AAD1-EADDCAB0CE92}"/>
              </a:ext>
            </a:extLst>
          </p:cNvPr>
          <p:cNvPicPr>
            <a:picLocks noChangeAspect="1"/>
          </p:cNvPicPr>
          <p:nvPr/>
        </p:nvPicPr>
        <p:blipFill rotWithShape="1">
          <a:blip r:embed="rId9">
            <a:extLst>
              <a:ext uri="{28A0092B-C50C-407E-A947-70E740481C1C}">
                <a14:useLocalDpi xmlns:a14="http://schemas.microsoft.com/office/drawing/2010/main" val="0"/>
              </a:ext>
            </a:extLst>
          </a:blip>
          <a:srcRect t="63466"/>
          <a:stretch/>
        </p:blipFill>
        <p:spPr>
          <a:xfrm>
            <a:off x="0" y="4369981"/>
            <a:ext cx="12192000" cy="2505482"/>
          </a:xfrm>
          <a:prstGeom prst="rect">
            <a:avLst/>
          </a:prstGeom>
        </p:spPr>
      </p:pic>
      <p:sp>
        <p:nvSpPr>
          <p:cNvPr id="10" name="文本框 9">
            <a:extLst>
              <a:ext uri="{FF2B5EF4-FFF2-40B4-BE49-F238E27FC236}">
                <a16:creationId xmlns:a16="http://schemas.microsoft.com/office/drawing/2014/main" xmlns="" id="{835F7344-19F3-4FB2-9C9A-E2DBD3EF234B}"/>
              </a:ext>
            </a:extLst>
          </p:cNvPr>
          <p:cNvSpPr txBox="1"/>
          <p:nvPr/>
        </p:nvSpPr>
        <p:spPr>
          <a:xfrm>
            <a:off x="3270520" y="1524884"/>
            <a:ext cx="6385081" cy="2529923"/>
          </a:xfrm>
          <a:prstGeom prst="rect">
            <a:avLst/>
          </a:prstGeom>
          <a:noFill/>
        </p:spPr>
        <p:txBody>
          <a:bodyPr wrap="none" rtlCol="0">
            <a:spAutoFit/>
          </a:bodyPr>
          <a:lstStyle/>
          <a:p>
            <a:pPr>
              <a:lnSpc>
                <a:spcPct val="120000"/>
              </a:lnSpc>
            </a:pPr>
            <a:r>
              <a:rPr lang="zh-CN" altLang="en-US" sz="6600" dirty="0">
                <a:ln w="22225">
                  <a:solidFill>
                    <a:schemeClr val="bg1"/>
                  </a:solidFill>
                </a:ln>
                <a:gradFill>
                  <a:gsLst>
                    <a:gs pos="0">
                      <a:srgbClr val="CE122A"/>
                    </a:gs>
                    <a:gs pos="100000">
                      <a:srgbClr val="C00000"/>
                    </a:gs>
                    <a:gs pos="54000">
                      <a:srgbClr val="FF0000"/>
                    </a:gs>
                  </a:gsLst>
                  <a:lin ang="5400000" scaled="1"/>
                </a:gradFill>
                <a:effectLst>
                  <a:outerShdw blurRad="50800" dist="38100" dir="5400000" algn="t" rotWithShape="0">
                    <a:prstClr val="black">
                      <a:alpha val="40000"/>
                    </a:prstClr>
                  </a:outerShdw>
                </a:effectLst>
                <a:latin typeface="方正超粗黑简体" panose="02010601030101010101" pitchFamily="2" charset="-122"/>
                <a:ea typeface="方正超粗黑简体" panose="02010601030101010101" pitchFamily="2" charset="-122"/>
              </a:rPr>
              <a:t>大力提升质量</a:t>
            </a:r>
            <a:endParaRPr lang="en-US" altLang="zh-CN" sz="6600" dirty="0">
              <a:ln w="22225">
                <a:solidFill>
                  <a:schemeClr val="bg1"/>
                </a:solidFill>
              </a:ln>
              <a:gradFill>
                <a:gsLst>
                  <a:gs pos="0">
                    <a:srgbClr val="CE122A"/>
                  </a:gs>
                  <a:gs pos="100000">
                    <a:srgbClr val="C00000"/>
                  </a:gs>
                  <a:gs pos="54000">
                    <a:srgbClr val="FF0000"/>
                  </a:gs>
                </a:gsLst>
                <a:lin ang="5400000" scaled="1"/>
              </a:gradFill>
              <a:effectLst>
                <a:outerShdw blurRad="50800" dist="38100" dir="5400000" algn="t" rotWithShape="0">
                  <a:prstClr val="black">
                    <a:alpha val="40000"/>
                  </a:prstClr>
                </a:outerShdw>
              </a:effectLst>
              <a:latin typeface="方正超粗黑简体" panose="02010601030101010101" pitchFamily="2" charset="-122"/>
              <a:ea typeface="方正超粗黑简体" panose="02010601030101010101" pitchFamily="2" charset="-122"/>
            </a:endParaRPr>
          </a:p>
          <a:p>
            <a:pPr>
              <a:lnSpc>
                <a:spcPct val="120000"/>
              </a:lnSpc>
            </a:pPr>
            <a:r>
              <a:rPr lang="zh-CN" altLang="en-US" sz="6600" dirty="0">
                <a:ln w="22225">
                  <a:solidFill>
                    <a:schemeClr val="bg1"/>
                  </a:solidFill>
                </a:ln>
                <a:gradFill>
                  <a:gsLst>
                    <a:gs pos="0">
                      <a:srgbClr val="CE122A"/>
                    </a:gs>
                    <a:gs pos="100000">
                      <a:srgbClr val="C00000"/>
                    </a:gs>
                    <a:gs pos="54000">
                      <a:srgbClr val="FF0000"/>
                    </a:gs>
                  </a:gsLst>
                  <a:lin ang="5400000" scaled="1"/>
                </a:gradFill>
                <a:effectLst>
                  <a:outerShdw blurRad="50800" dist="38100" dir="5400000" algn="t" rotWithShape="0">
                    <a:prstClr val="black">
                      <a:alpha val="40000"/>
                    </a:prstClr>
                  </a:outerShdw>
                </a:effectLst>
                <a:latin typeface="方正超粗黑简体" panose="02010601030101010101" pitchFamily="2" charset="-122"/>
                <a:ea typeface="方正超粗黑简体" panose="02010601030101010101" pitchFamily="2" charset="-122"/>
              </a:rPr>
              <a:t>    建设质量强国</a:t>
            </a:r>
          </a:p>
        </p:txBody>
      </p:sp>
      <p:sp>
        <p:nvSpPr>
          <p:cNvPr id="11" name="标题 4">
            <a:extLst>
              <a:ext uri="{FF2B5EF4-FFF2-40B4-BE49-F238E27FC236}">
                <a16:creationId xmlns:a16="http://schemas.microsoft.com/office/drawing/2014/main" xmlns="" id="{BA1E7F01-7E8F-4BC4-AAA7-FF60604974DA}"/>
              </a:ext>
            </a:extLst>
          </p:cNvPr>
          <p:cNvSpPr txBox="1">
            <a:spLocks/>
          </p:cNvSpPr>
          <p:nvPr/>
        </p:nvSpPr>
        <p:spPr>
          <a:xfrm>
            <a:off x="3384591" y="3902490"/>
            <a:ext cx="5918010" cy="558490"/>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tx1">
                    <a:lumMod val="85000"/>
                    <a:lumOff val="15000"/>
                  </a:schemeClr>
                </a:solidFill>
                <a:latin typeface="+mn-ea"/>
                <a:ea typeface="+mn-ea"/>
              </a:rPr>
              <a:t>简洁实用</a:t>
            </a:r>
            <a:r>
              <a:rPr lang="en-US" altLang="zh-CN" sz="2000" b="1" dirty="0">
                <a:solidFill>
                  <a:schemeClr val="tx1">
                    <a:lumMod val="85000"/>
                    <a:lumOff val="15000"/>
                  </a:schemeClr>
                </a:solidFill>
                <a:latin typeface="+mn-ea"/>
                <a:ea typeface="+mn-ea"/>
              </a:rPr>
              <a:t>·</a:t>
            </a:r>
            <a:r>
              <a:rPr lang="zh-CN" altLang="en-US" sz="2000" b="1" dirty="0">
                <a:solidFill>
                  <a:schemeClr val="tx1">
                    <a:lumMod val="85000"/>
                    <a:lumOff val="15000"/>
                  </a:schemeClr>
                </a:solidFill>
                <a:latin typeface="+mn-ea"/>
                <a:ea typeface="+mn-ea"/>
              </a:rPr>
              <a:t>适用于党政工作</a:t>
            </a:r>
            <a:r>
              <a:rPr lang="en-US" altLang="zh-CN" sz="2000" b="1" dirty="0">
                <a:solidFill>
                  <a:schemeClr val="tx1">
                    <a:lumMod val="85000"/>
                    <a:lumOff val="15000"/>
                  </a:schemeClr>
                </a:solidFill>
                <a:latin typeface="+mn-ea"/>
                <a:ea typeface="+mn-ea"/>
              </a:rPr>
              <a:t>/</a:t>
            </a:r>
            <a:r>
              <a:rPr lang="zh-CN" altLang="en-US" sz="2000" b="1" dirty="0">
                <a:solidFill>
                  <a:schemeClr val="tx1">
                    <a:lumMod val="85000"/>
                    <a:lumOff val="15000"/>
                  </a:schemeClr>
                </a:solidFill>
                <a:latin typeface="+mn-ea"/>
                <a:ea typeface="+mn-ea"/>
              </a:rPr>
              <a:t>党风党建</a:t>
            </a:r>
            <a:r>
              <a:rPr lang="en-US" altLang="zh-CN" sz="2000" b="1" dirty="0">
                <a:solidFill>
                  <a:schemeClr val="tx1">
                    <a:lumMod val="85000"/>
                    <a:lumOff val="15000"/>
                  </a:schemeClr>
                </a:solidFill>
                <a:latin typeface="+mn-ea"/>
                <a:ea typeface="+mn-ea"/>
              </a:rPr>
              <a:t>/</a:t>
            </a:r>
            <a:r>
              <a:rPr lang="zh-CN" altLang="en-US" sz="2000" b="1" dirty="0">
                <a:solidFill>
                  <a:schemeClr val="tx1">
                    <a:lumMod val="85000"/>
                    <a:lumOff val="15000"/>
                  </a:schemeClr>
                </a:solidFill>
                <a:latin typeface="+mn-ea"/>
                <a:ea typeface="+mn-ea"/>
              </a:rPr>
              <a:t>培训讲座等</a:t>
            </a:r>
          </a:p>
        </p:txBody>
      </p:sp>
      <p:grpSp>
        <p:nvGrpSpPr>
          <p:cNvPr id="14" name="组合 13">
            <a:extLst>
              <a:ext uri="{FF2B5EF4-FFF2-40B4-BE49-F238E27FC236}">
                <a16:creationId xmlns:a16="http://schemas.microsoft.com/office/drawing/2014/main" xmlns="" id="{3F72FE5F-7D85-47A8-802A-4EC46311FAAF}"/>
              </a:ext>
            </a:extLst>
          </p:cNvPr>
          <p:cNvGrpSpPr/>
          <p:nvPr/>
        </p:nvGrpSpPr>
        <p:grpSpPr>
          <a:xfrm>
            <a:off x="907464" y="450028"/>
            <a:ext cx="1294983" cy="670043"/>
            <a:chOff x="138961" y="140446"/>
            <a:chExt cx="1294983" cy="670043"/>
          </a:xfrm>
        </p:grpSpPr>
        <p:sp>
          <p:nvSpPr>
            <p:cNvPr id="12" name="标题 4">
              <a:extLst>
                <a:ext uri="{FF2B5EF4-FFF2-40B4-BE49-F238E27FC236}">
                  <a16:creationId xmlns:a16="http://schemas.microsoft.com/office/drawing/2014/main" xmlns="" id="{F5BE9C7C-B71E-4C0D-B174-A37BBC1AE3D1}"/>
                </a:ext>
              </a:extLst>
            </p:cNvPr>
            <p:cNvSpPr txBox="1">
              <a:spLocks/>
            </p:cNvSpPr>
            <p:nvPr/>
          </p:nvSpPr>
          <p:spPr>
            <a:xfrm>
              <a:off x="138961" y="363794"/>
              <a:ext cx="1294983"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方正大标宋_GBK" panose="03000509000000000000" pitchFamily="65" charset="-122"/>
                  <a:ea typeface="方正大标宋_GBK" panose="03000509000000000000" pitchFamily="65" charset="-122"/>
                </a:rPr>
                <a:t>中国梦</a:t>
              </a:r>
              <a:r>
                <a:rPr lang="en-US" altLang="zh-CN" sz="1200" dirty="0">
                  <a:solidFill>
                    <a:schemeClr val="bg1"/>
                  </a:solidFill>
                  <a:latin typeface="方正大标宋_GBK" panose="03000509000000000000" pitchFamily="65" charset="-122"/>
                  <a:ea typeface="方正大标宋_GBK" panose="03000509000000000000" pitchFamily="65" charset="-122"/>
                </a:rPr>
                <a:t>·</a:t>
              </a:r>
              <a:r>
                <a:rPr lang="zh-CN" altLang="en-US" sz="1200" dirty="0">
                  <a:solidFill>
                    <a:schemeClr val="bg1"/>
                  </a:solidFill>
                  <a:latin typeface="方正大标宋_GBK" panose="03000509000000000000" pitchFamily="65" charset="-122"/>
                  <a:ea typeface="方正大标宋_GBK" panose="03000509000000000000" pitchFamily="65" charset="-122"/>
                </a:rPr>
                <a:t>强军梦</a:t>
              </a:r>
            </a:p>
          </p:txBody>
        </p:sp>
        <p:sp>
          <p:nvSpPr>
            <p:cNvPr id="13" name="标题 4">
              <a:extLst>
                <a:ext uri="{FF2B5EF4-FFF2-40B4-BE49-F238E27FC236}">
                  <a16:creationId xmlns:a16="http://schemas.microsoft.com/office/drawing/2014/main" xmlns="" id="{B5464DDF-0CE6-43AC-A2D4-FB1152DBA9DC}"/>
                </a:ext>
              </a:extLst>
            </p:cNvPr>
            <p:cNvSpPr txBox="1">
              <a:spLocks/>
            </p:cNvSpPr>
            <p:nvPr/>
          </p:nvSpPr>
          <p:spPr>
            <a:xfrm>
              <a:off x="216892" y="140446"/>
              <a:ext cx="1139119"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en-US" altLang="zh-CN" sz="1600" i="1" dirty="0">
                  <a:solidFill>
                    <a:schemeClr val="bg1"/>
                  </a:solidFill>
                  <a:latin typeface="微软雅黑" panose="020B0503020204020204" pitchFamily="34" charset="-122"/>
                  <a:ea typeface="微软雅黑" panose="020B0503020204020204" pitchFamily="34" charset="-122"/>
                </a:rPr>
                <a:t>LOGO</a:t>
              </a:r>
              <a:endParaRPr lang="zh-CN" altLang="en-US" sz="1600" i="1" dirty="0">
                <a:solidFill>
                  <a:schemeClr val="bg1"/>
                </a:solidFill>
                <a:latin typeface="微软雅黑" panose="020B0503020204020204" pitchFamily="34" charset="-122"/>
                <a:ea typeface="微软雅黑" panose="020B0503020204020204" pitchFamily="34" charset="-122"/>
              </a:endParaRPr>
            </a:p>
          </p:txBody>
        </p:sp>
      </p:grpSp>
      <p:pic>
        <p:nvPicPr>
          <p:cNvPr id="8" name="中国人民解放军军乐团 - 军旗下的步伐">
            <a:hlinkClick r:id="" action="ppaction://media"/>
            <a:extLst>
              <a:ext uri="{FF2B5EF4-FFF2-40B4-BE49-F238E27FC236}">
                <a16:creationId xmlns:a16="http://schemas.microsoft.com/office/drawing/2014/main" xmlns="" id="{A4144AEB-3069-4D0C-92CF-7FD96B9D7D6A}"/>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311275" y="-504825"/>
            <a:ext cx="487363" cy="487362"/>
          </a:xfrm>
          <a:prstGeom prst="rect">
            <a:avLst/>
          </a:prstGeom>
        </p:spPr>
      </p:pic>
      <p:pic>
        <p:nvPicPr>
          <p:cNvPr id="17" name="图片 16">
            <a:extLst>
              <a:ext uri="{FF2B5EF4-FFF2-40B4-BE49-F238E27FC236}">
                <a16:creationId xmlns:a16="http://schemas.microsoft.com/office/drawing/2014/main" xmlns="" id="{417B396F-E191-46AC-BB72-AC73215D2F0F}"/>
              </a:ext>
            </a:extLst>
          </p:cNvPr>
          <p:cNvPicPr>
            <a:picLocks noChangeAspect="1"/>
          </p:cNvPicPr>
          <p:nvPr/>
        </p:nvPicPr>
        <p:blipFill rotWithShape="1">
          <a:blip r:embed="rId7">
            <a:extLst>
              <a:ext uri="{28A0092B-C50C-407E-A947-70E740481C1C}">
                <a14:useLocalDpi xmlns:a14="http://schemas.microsoft.com/office/drawing/2010/main" val="0"/>
              </a:ext>
            </a:extLst>
          </a:blip>
          <a:srcRect l="75819" r="-105" b="68120"/>
          <a:stretch/>
        </p:blipFill>
        <p:spPr>
          <a:xfrm>
            <a:off x="9027097" y="29034"/>
            <a:ext cx="3087679" cy="2279982"/>
          </a:xfrm>
          <a:prstGeom prst="rect">
            <a:avLst/>
          </a:prstGeom>
        </p:spPr>
      </p:pic>
    </p:spTree>
    <p:extLst>
      <p:ext uri="{BB962C8B-B14F-4D97-AF65-F5344CB8AC3E}">
        <p14:creationId xmlns:p14="http://schemas.microsoft.com/office/powerpoint/2010/main" val="328593019"/>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par>
                                <p:cTn id="7" presetID="53" presetClass="entr" presetSubtype="16"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p:cTn id="9" dur="500" fill="hold"/>
                                        <p:tgtEl>
                                          <p:spTgt spid="10"/>
                                        </p:tgtEl>
                                        <p:attrNameLst>
                                          <p:attrName>ppt_w</p:attrName>
                                        </p:attrNameLst>
                                      </p:cBhvr>
                                      <p:tavLst>
                                        <p:tav tm="0">
                                          <p:val>
                                            <p:fltVal val="0"/>
                                          </p:val>
                                        </p:tav>
                                        <p:tav tm="100000">
                                          <p:val>
                                            <p:strVal val="#ppt_w"/>
                                          </p:val>
                                        </p:tav>
                                      </p:tavLst>
                                    </p:anim>
                                    <p:anim calcmode="lin" valueType="num">
                                      <p:cBhvr>
                                        <p:cTn id="10" dur="500" fill="hold"/>
                                        <p:tgtEl>
                                          <p:spTgt spid="10"/>
                                        </p:tgtEl>
                                        <p:attrNameLst>
                                          <p:attrName>ppt_h</p:attrName>
                                        </p:attrNameLst>
                                      </p:cBhvr>
                                      <p:tavLst>
                                        <p:tav tm="0">
                                          <p:val>
                                            <p:fltVal val="0"/>
                                          </p:val>
                                        </p:tav>
                                        <p:tav tm="100000">
                                          <p:val>
                                            <p:strVal val="#ppt_h"/>
                                          </p:val>
                                        </p:tav>
                                      </p:tavLst>
                                    </p:anim>
                                    <p:animEffect transition="in" filter="fade">
                                      <p:cBhvr>
                                        <p:cTn id="11" dur="500"/>
                                        <p:tgtEl>
                                          <p:spTgt spid="10"/>
                                        </p:tgtEl>
                                      </p:cBhvr>
                                    </p:animEffect>
                                  </p:childTnLst>
                                </p:cTn>
                              </p:par>
                            </p:childTnLst>
                          </p:cTn>
                        </p:par>
                        <p:par>
                          <p:cTn id="12" fill="hold">
                            <p:stCondLst>
                              <p:cond delay="5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8" fill="hold" display="0">
                  <p:stCondLst>
                    <p:cond delay="indefinite"/>
                  </p:stCondLst>
                  <p:endCondLst>
                    <p:cond evt="onStopAudio" delay="0">
                      <p:tgtEl>
                        <p:sldTgt/>
                      </p:tgtEl>
                    </p:cond>
                  </p:endCondLst>
                </p:cTn>
                <p:tgtEl>
                  <p:spTgt spid="8"/>
                </p:tgtEl>
              </p:cMediaNode>
            </p:audio>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05359" y="1285345"/>
            <a:ext cx="6453531" cy="769441"/>
          </a:xfrm>
          <a:prstGeom prst="rect">
            <a:avLst/>
          </a:prstGeom>
        </p:spPr>
        <p:txBody>
          <a:bodyPr wrap="square">
            <a:spAutoFit/>
          </a:bodyPr>
          <a:lstStyle>
            <a:defPPr>
              <a:defRPr lang="zh-CN"/>
            </a:defPPr>
            <a:lvl1pPr algn="dist" defTabSz="1219170">
              <a:defRPr sz="2800" b="1">
                <a:solidFill>
                  <a:srgbClr val="CE122A"/>
                </a:soli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sz="4400" dirty="0">
                <a:gradFill>
                  <a:gsLst>
                    <a:gs pos="0">
                      <a:srgbClr val="CE122A"/>
                    </a:gs>
                    <a:gs pos="100000">
                      <a:srgbClr val="FF0000"/>
                    </a:gs>
                  </a:gsLst>
                  <a:lin ang="5400000" scaled="1"/>
                </a:gradFill>
              </a:rPr>
              <a:t>人民军队的力量所在</a:t>
            </a:r>
          </a:p>
        </p:txBody>
      </p:sp>
      <p:sp>
        <p:nvSpPr>
          <p:cNvPr id="4" name="矩形 3"/>
          <p:cNvSpPr/>
          <p:nvPr/>
        </p:nvSpPr>
        <p:spPr>
          <a:xfrm>
            <a:off x="960411" y="2458192"/>
            <a:ext cx="3185533" cy="6720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方正正粗黑简体"/>
                <a:ea typeface="方正正粗黑简体"/>
              </a:rPr>
              <a:t>坚定的理想信念</a:t>
            </a:r>
          </a:p>
        </p:txBody>
      </p:sp>
      <p:sp>
        <p:nvSpPr>
          <p:cNvPr id="5" name="矩形 4"/>
          <p:cNvSpPr/>
          <p:nvPr/>
        </p:nvSpPr>
        <p:spPr>
          <a:xfrm>
            <a:off x="960411" y="3333466"/>
            <a:ext cx="3185533" cy="2176997"/>
          </a:xfrm>
          <a:prstGeom prst="rect">
            <a:avLst/>
          </a:prstGeom>
          <a:solidFill>
            <a:schemeClr val="bg1">
              <a:alpha val="7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609585" algn="just">
              <a:lnSpc>
                <a:spcPct val="125000"/>
              </a:lnSpc>
            </a:pPr>
            <a:r>
              <a:rPr lang="zh-CN" altLang="en-US" sz="2400" dirty="0">
                <a:solidFill>
                  <a:schemeClr val="tx1"/>
                </a:solidFill>
                <a:latin typeface="微软雅黑" pitchFamily="34" charset="-122"/>
                <a:ea typeface="微软雅黑" pitchFamily="34" charset="-122"/>
              </a:rPr>
              <a:t>人民军队从胜利走向胜利，彰显了理想信念的伟大力量</a:t>
            </a:r>
          </a:p>
        </p:txBody>
      </p:sp>
      <p:sp>
        <p:nvSpPr>
          <p:cNvPr id="6" name="矩形 5"/>
          <p:cNvSpPr/>
          <p:nvPr/>
        </p:nvSpPr>
        <p:spPr>
          <a:xfrm>
            <a:off x="4607713" y="2355191"/>
            <a:ext cx="6721244" cy="3385029"/>
          </a:xfrm>
          <a:prstGeom prst="rect">
            <a:avLst/>
          </a:prstGeom>
        </p:spPr>
        <p:txBody>
          <a:bodyPr wrap="square">
            <a:spAutoFit/>
          </a:bodyPr>
          <a:lstStyle/>
          <a:p>
            <a:pPr>
              <a:lnSpc>
                <a:spcPct val="120000"/>
              </a:lnSpc>
            </a:pPr>
            <a:r>
              <a:rPr lang="zh-CN" altLang="en-US" sz="2000" dirty="0">
                <a:latin typeface="微软雅黑" panose="020B0503020204020204" pitchFamily="34" charset="-122"/>
                <a:ea typeface="微软雅黑" panose="020B0503020204020204" pitchFamily="34" charset="-122"/>
              </a:rPr>
              <a:t>崇高的理想，坚定的信念，是中国共产党人的政治灵魂，是人民军队的精神支柱。历史告诉我们，革命理想高于天，人民军队之所以能够攻坚克难、战无不胜、发展壮大，关键是人民军队有马克思主义理论武装，有崇高理想信念，有为理想信念而英勇献身的崇高追求。崇高理想信念是人民军队勇往直前的精神力量，是全军将士心中熊熊燃烧的火炬。前进道路上，人民军队必须矢志不渝坚持崇高理想信念，任何时候任何情况下都敢于为崇高理想信念而奋不顾身奋斗。</a:t>
            </a:r>
          </a:p>
        </p:txBody>
      </p:sp>
    </p:spTree>
    <p:extLst>
      <p:ext uri="{BB962C8B-B14F-4D97-AF65-F5344CB8AC3E}">
        <p14:creationId xmlns:p14="http://schemas.microsoft.com/office/powerpoint/2010/main" val="13745556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05359" y="1285345"/>
            <a:ext cx="6453531" cy="769441"/>
          </a:xfrm>
          <a:prstGeom prst="rect">
            <a:avLst/>
          </a:prstGeom>
        </p:spPr>
        <p:txBody>
          <a:bodyPr wrap="square">
            <a:spAutoFit/>
          </a:bodyPr>
          <a:lstStyle>
            <a:defPPr>
              <a:defRPr lang="zh-CN"/>
            </a:defPPr>
            <a:lvl1pPr algn="dist" defTabSz="1219170">
              <a:defRPr sz="2800" b="1">
                <a:solidFill>
                  <a:srgbClr val="CE122A"/>
                </a:soli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sz="4400" dirty="0">
                <a:gradFill>
                  <a:gsLst>
                    <a:gs pos="0">
                      <a:srgbClr val="CE122A"/>
                    </a:gs>
                    <a:gs pos="100000">
                      <a:srgbClr val="FF0000"/>
                    </a:gs>
                  </a:gsLst>
                  <a:lin ang="5400000" scaled="1"/>
                </a:gradFill>
              </a:rPr>
              <a:t>人民军队的力量所在</a:t>
            </a:r>
          </a:p>
        </p:txBody>
      </p:sp>
      <p:sp>
        <p:nvSpPr>
          <p:cNvPr id="4" name="矩形 3"/>
          <p:cNvSpPr/>
          <p:nvPr/>
        </p:nvSpPr>
        <p:spPr>
          <a:xfrm>
            <a:off x="960411" y="2458192"/>
            <a:ext cx="3185533" cy="6720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方正正粗黑简体"/>
                <a:ea typeface="方正正粗黑简体"/>
              </a:rPr>
              <a:t>改革创新</a:t>
            </a:r>
          </a:p>
        </p:txBody>
      </p:sp>
      <p:sp>
        <p:nvSpPr>
          <p:cNvPr id="5" name="矩形 4"/>
          <p:cNvSpPr/>
          <p:nvPr/>
        </p:nvSpPr>
        <p:spPr>
          <a:xfrm>
            <a:off x="960411" y="3333466"/>
            <a:ext cx="3185533" cy="2176997"/>
          </a:xfrm>
          <a:prstGeom prst="rect">
            <a:avLst/>
          </a:prstGeom>
          <a:solidFill>
            <a:schemeClr val="bg1">
              <a:alpha val="7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609585" algn="just">
              <a:lnSpc>
                <a:spcPct val="125000"/>
              </a:lnSpc>
            </a:pPr>
            <a:r>
              <a:rPr lang="zh-CN" altLang="en-US" sz="2400" dirty="0">
                <a:solidFill>
                  <a:schemeClr val="tx1"/>
                </a:solidFill>
                <a:latin typeface="微软雅黑" pitchFamily="34" charset="-122"/>
                <a:ea typeface="微软雅黑" pitchFamily="34" charset="-122"/>
              </a:rPr>
              <a:t>人民军队从胜利走向胜利，彰显了改革创新的伟大力量</a:t>
            </a:r>
          </a:p>
        </p:txBody>
      </p:sp>
      <p:sp>
        <p:nvSpPr>
          <p:cNvPr id="6" name="矩形 5"/>
          <p:cNvSpPr/>
          <p:nvPr/>
        </p:nvSpPr>
        <p:spPr>
          <a:xfrm>
            <a:off x="4655839" y="2674760"/>
            <a:ext cx="6365087" cy="2677656"/>
          </a:xfrm>
          <a:prstGeom prst="rect">
            <a:avLst/>
          </a:prstGeom>
        </p:spPr>
        <p:txBody>
          <a:bodyPr wrap="square">
            <a:spAutoFit/>
          </a:bodyPr>
          <a:lstStyle/>
          <a:p>
            <a:pPr>
              <a:lnSpc>
                <a:spcPct val="120000"/>
              </a:lnSpc>
            </a:pPr>
            <a:r>
              <a:rPr lang="zh-CN" altLang="en-US" sz="2000" dirty="0">
                <a:latin typeface="微软雅黑" panose="020B0503020204020204" pitchFamily="34" charset="-122"/>
                <a:ea typeface="微软雅黑" panose="020B0503020204020204" pitchFamily="34" charset="-122"/>
              </a:rPr>
              <a:t>人民军队成长发展史，就是一部改革创新史。历史告诉我们，改革创新、与时俱进，是人民军队不断发展的康庄大道，人民军队的力量来自改革创新，人民军队的胜利来自改革创新。只有不断改革创新，才能不断获得发展进步的生机活力，才能永远立于不败之地。前进道路上，人民军队必须勇于改革、善于创新，任何时候任何情况下都永不僵化、永不停滞。</a:t>
            </a:r>
          </a:p>
        </p:txBody>
      </p:sp>
    </p:spTree>
    <p:extLst>
      <p:ext uri="{BB962C8B-B14F-4D97-AF65-F5344CB8AC3E}">
        <p14:creationId xmlns:p14="http://schemas.microsoft.com/office/powerpoint/2010/main" val="2479510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05359" y="1285345"/>
            <a:ext cx="6453531" cy="769441"/>
          </a:xfrm>
          <a:prstGeom prst="rect">
            <a:avLst/>
          </a:prstGeom>
        </p:spPr>
        <p:txBody>
          <a:bodyPr wrap="square">
            <a:spAutoFit/>
          </a:bodyPr>
          <a:lstStyle>
            <a:defPPr>
              <a:defRPr lang="zh-CN"/>
            </a:defPPr>
            <a:lvl1pPr algn="dist" defTabSz="1219170">
              <a:defRPr sz="2800" b="1">
                <a:solidFill>
                  <a:srgbClr val="CE122A"/>
                </a:soli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sz="4400" dirty="0">
                <a:gradFill>
                  <a:gsLst>
                    <a:gs pos="0">
                      <a:srgbClr val="CE122A"/>
                    </a:gs>
                    <a:gs pos="100000">
                      <a:srgbClr val="FF0000"/>
                    </a:gs>
                  </a:gsLst>
                  <a:lin ang="5400000" scaled="1"/>
                </a:gradFill>
              </a:rPr>
              <a:t>人民军队的力量所在</a:t>
            </a:r>
          </a:p>
        </p:txBody>
      </p:sp>
      <p:sp>
        <p:nvSpPr>
          <p:cNvPr id="4" name="矩形 3"/>
          <p:cNvSpPr/>
          <p:nvPr/>
        </p:nvSpPr>
        <p:spPr>
          <a:xfrm>
            <a:off x="960411" y="2458192"/>
            <a:ext cx="3185533" cy="6720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方正正粗黑简体"/>
                <a:ea typeface="方正正粗黑简体"/>
              </a:rPr>
              <a:t>战斗精神</a:t>
            </a:r>
          </a:p>
        </p:txBody>
      </p:sp>
      <p:sp>
        <p:nvSpPr>
          <p:cNvPr id="5" name="矩形 4"/>
          <p:cNvSpPr/>
          <p:nvPr/>
        </p:nvSpPr>
        <p:spPr>
          <a:xfrm>
            <a:off x="960411" y="3333466"/>
            <a:ext cx="3185533" cy="2176997"/>
          </a:xfrm>
          <a:prstGeom prst="rect">
            <a:avLst/>
          </a:prstGeom>
          <a:solidFill>
            <a:schemeClr val="bg1">
              <a:alpha val="7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609585" algn="just">
              <a:lnSpc>
                <a:spcPct val="125000"/>
              </a:lnSpc>
            </a:pPr>
            <a:r>
              <a:rPr lang="zh-CN" altLang="en-US" sz="2400" dirty="0">
                <a:solidFill>
                  <a:schemeClr val="tx1"/>
                </a:solidFill>
                <a:latin typeface="微软雅黑" pitchFamily="34" charset="-122"/>
                <a:ea typeface="微软雅黑" pitchFamily="34" charset="-122"/>
              </a:rPr>
              <a:t>人民军队从胜利走向胜利，彰显了战斗精神的伟大力量</a:t>
            </a:r>
          </a:p>
        </p:txBody>
      </p:sp>
      <p:sp>
        <p:nvSpPr>
          <p:cNvPr id="6" name="矩形 5"/>
          <p:cNvSpPr/>
          <p:nvPr/>
        </p:nvSpPr>
        <p:spPr>
          <a:xfrm>
            <a:off x="4679903" y="2494766"/>
            <a:ext cx="6365087" cy="3015697"/>
          </a:xfrm>
          <a:prstGeom prst="rect">
            <a:avLst/>
          </a:prstGeom>
        </p:spPr>
        <p:txBody>
          <a:bodyPr wrap="square">
            <a:spAutoFit/>
          </a:bodyPr>
          <a:lstStyle/>
          <a:p>
            <a:pPr>
              <a:lnSpc>
                <a:spcPct val="120000"/>
              </a:lnSpc>
            </a:pPr>
            <a:r>
              <a:rPr lang="zh-CN" altLang="en-US" sz="2000" dirty="0">
                <a:latin typeface="微软雅黑" panose="020B0503020204020204" pitchFamily="34" charset="-122"/>
                <a:ea typeface="微软雅黑" panose="020B0503020204020204" pitchFamily="34" charset="-122"/>
              </a:rPr>
              <a:t>敢于斗争、敢于胜利，一不怕苦、二不怕死，是人民军队血性胆魄的生动写照。历史告诉我们，战争不仅是物质的较量，更是精神的比拼。没有顽强的意志，没有敢于牺牲的品质，再好的武器装备也不能保证胜利。一代一代革命军人正是靠着向死而生的英勇决绝，形成了压倒一切敌人而决不被敌人所屈服的伟大气概。前进道路上，人民军队必须大力弘扬敢打必胜的精神品质，任何时候任何情况下都保持革命英雄主义的昂扬斗志。</a:t>
            </a:r>
          </a:p>
        </p:txBody>
      </p:sp>
    </p:spTree>
    <p:extLst>
      <p:ext uri="{BB962C8B-B14F-4D97-AF65-F5344CB8AC3E}">
        <p14:creationId xmlns:p14="http://schemas.microsoft.com/office/powerpoint/2010/main" val="3545900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05359" y="1285345"/>
            <a:ext cx="6453531" cy="769441"/>
          </a:xfrm>
          <a:prstGeom prst="rect">
            <a:avLst/>
          </a:prstGeom>
        </p:spPr>
        <p:txBody>
          <a:bodyPr wrap="square">
            <a:spAutoFit/>
          </a:bodyPr>
          <a:lstStyle>
            <a:defPPr>
              <a:defRPr lang="zh-CN"/>
            </a:defPPr>
            <a:lvl1pPr algn="dist" defTabSz="1219170">
              <a:defRPr sz="2800" b="1">
                <a:solidFill>
                  <a:srgbClr val="CE122A"/>
                </a:soli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sz="4400" dirty="0">
                <a:gradFill>
                  <a:gsLst>
                    <a:gs pos="0">
                      <a:srgbClr val="CE122A"/>
                    </a:gs>
                    <a:gs pos="100000">
                      <a:srgbClr val="FF0000"/>
                    </a:gs>
                  </a:gsLst>
                  <a:lin ang="5400000" scaled="1"/>
                </a:gradFill>
              </a:rPr>
              <a:t>人民军队的力量所在</a:t>
            </a:r>
          </a:p>
        </p:txBody>
      </p:sp>
      <p:sp>
        <p:nvSpPr>
          <p:cNvPr id="4" name="矩形 3"/>
          <p:cNvSpPr/>
          <p:nvPr/>
        </p:nvSpPr>
        <p:spPr>
          <a:xfrm>
            <a:off x="960411" y="2458192"/>
            <a:ext cx="3185533" cy="6720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方正正粗黑简体"/>
                <a:ea typeface="方正正粗黑简体"/>
              </a:rPr>
              <a:t>革命纪律</a:t>
            </a:r>
          </a:p>
        </p:txBody>
      </p:sp>
      <p:sp>
        <p:nvSpPr>
          <p:cNvPr id="5" name="矩形 4"/>
          <p:cNvSpPr/>
          <p:nvPr/>
        </p:nvSpPr>
        <p:spPr>
          <a:xfrm>
            <a:off x="960411" y="3333466"/>
            <a:ext cx="3185533" cy="2176997"/>
          </a:xfrm>
          <a:prstGeom prst="rect">
            <a:avLst/>
          </a:prstGeom>
          <a:solidFill>
            <a:schemeClr val="bg1">
              <a:alpha val="7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609585" algn="just">
              <a:lnSpc>
                <a:spcPct val="125000"/>
              </a:lnSpc>
            </a:pPr>
            <a:r>
              <a:rPr lang="zh-CN" altLang="en-US" sz="2400" dirty="0">
                <a:solidFill>
                  <a:schemeClr val="tx1"/>
                </a:solidFill>
                <a:latin typeface="微软雅黑" pitchFamily="34" charset="-122"/>
                <a:ea typeface="微软雅黑" pitchFamily="34" charset="-122"/>
              </a:rPr>
              <a:t>人民军队从胜利走向胜利，彰显了革命纪律的伟大力量</a:t>
            </a:r>
          </a:p>
        </p:txBody>
      </p:sp>
      <p:sp>
        <p:nvSpPr>
          <p:cNvPr id="6" name="矩形 5"/>
          <p:cNvSpPr/>
          <p:nvPr/>
        </p:nvSpPr>
        <p:spPr>
          <a:xfrm>
            <a:off x="4487397" y="2301781"/>
            <a:ext cx="6641814" cy="3416320"/>
          </a:xfrm>
          <a:prstGeom prst="rect">
            <a:avLst/>
          </a:prstGeom>
        </p:spPr>
        <p:txBody>
          <a:bodyPr wrap="square">
            <a:spAutoFit/>
          </a:bodyPr>
          <a:lstStyle/>
          <a:p>
            <a:pPr>
              <a:lnSpc>
                <a:spcPct val="120000"/>
              </a:lnSpc>
            </a:pPr>
            <a:r>
              <a:rPr lang="zh-CN" altLang="en-US" sz="2000" dirty="0">
                <a:latin typeface="微软雅黑" panose="020B0503020204020204" pitchFamily="34" charset="-122"/>
                <a:ea typeface="微软雅黑" panose="020B0503020204020204" pitchFamily="34" charset="-122"/>
              </a:rPr>
              <a:t>人民军队素以纪律严明著称于世，自创建之日起就把革命的坚定性、政治的自觉性、纪律的严肃性结合起来，统一意志、统一指挥、统一行动，千军万马有令必行、有禁必止，攻如猛虎、守如泰山。历史告诉我们，加强纪律性，革命无不胜。一支军队的力量，不仅要看其人数，不仅要看其武器装备，还要看其纪律性。一支没有纪律的军队，只能是乌合之众。前进道路上，人民军队必须用铁的纪律凝聚铁的意志、锤炼铁的作风、锻造铁的队伍，任何时候任何情况都一切行动听指挥、步调一致向前进。</a:t>
            </a:r>
          </a:p>
        </p:txBody>
      </p:sp>
    </p:spTree>
    <p:extLst>
      <p:ext uri="{BB962C8B-B14F-4D97-AF65-F5344CB8AC3E}">
        <p14:creationId xmlns:p14="http://schemas.microsoft.com/office/powerpoint/2010/main" val="11987886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05359" y="1285345"/>
            <a:ext cx="6453531" cy="769441"/>
          </a:xfrm>
          <a:prstGeom prst="rect">
            <a:avLst/>
          </a:prstGeom>
        </p:spPr>
        <p:txBody>
          <a:bodyPr wrap="square">
            <a:spAutoFit/>
          </a:bodyPr>
          <a:lstStyle>
            <a:defPPr>
              <a:defRPr lang="zh-CN"/>
            </a:defPPr>
            <a:lvl1pPr algn="dist" defTabSz="1219170">
              <a:defRPr sz="2800" b="1">
                <a:solidFill>
                  <a:srgbClr val="CE122A"/>
                </a:soli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sz="4400" dirty="0">
                <a:gradFill>
                  <a:gsLst>
                    <a:gs pos="0">
                      <a:srgbClr val="CE122A"/>
                    </a:gs>
                    <a:gs pos="100000">
                      <a:srgbClr val="FF0000"/>
                    </a:gs>
                  </a:gsLst>
                  <a:lin ang="5400000" scaled="1"/>
                </a:gradFill>
              </a:rPr>
              <a:t>人民军队的力量所在</a:t>
            </a:r>
          </a:p>
        </p:txBody>
      </p:sp>
      <p:sp>
        <p:nvSpPr>
          <p:cNvPr id="4" name="矩形 3"/>
          <p:cNvSpPr/>
          <p:nvPr/>
        </p:nvSpPr>
        <p:spPr>
          <a:xfrm>
            <a:off x="960411" y="2458192"/>
            <a:ext cx="3185533" cy="6720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方正正粗黑简体"/>
                <a:ea typeface="方正正粗黑简体"/>
              </a:rPr>
              <a:t>军民团结</a:t>
            </a:r>
          </a:p>
        </p:txBody>
      </p:sp>
      <p:sp>
        <p:nvSpPr>
          <p:cNvPr id="5" name="矩形 4"/>
          <p:cNvSpPr/>
          <p:nvPr/>
        </p:nvSpPr>
        <p:spPr>
          <a:xfrm>
            <a:off x="960411" y="3333466"/>
            <a:ext cx="3185533" cy="2176997"/>
          </a:xfrm>
          <a:prstGeom prst="rect">
            <a:avLst/>
          </a:prstGeom>
          <a:solidFill>
            <a:schemeClr val="bg1">
              <a:alpha val="7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609585" algn="just">
              <a:lnSpc>
                <a:spcPct val="125000"/>
              </a:lnSpc>
            </a:pPr>
            <a:r>
              <a:rPr lang="zh-CN" altLang="en-US" sz="2400" dirty="0">
                <a:solidFill>
                  <a:schemeClr val="tx1"/>
                </a:solidFill>
                <a:latin typeface="微软雅黑" pitchFamily="34" charset="-122"/>
                <a:ea typeface="微软雅黑" pitchFamily="34" charset="-122"/>
              </a:rPr>
              <a:t>人民军队从胜利走向胜利，彰显了军民团结的伟大力量</a:t>
            </a:r>
          </a:p>
        </p:txBody>
      </p:sp>
      <p:sp>
        <p:nvSpPr>
          <p:cNvPr id="6" name="矩形 5"/>
          <p:cNvSpPr/>
          <p:nvPr/>
        </p:nvSpPr>
        <p:spPr>
          <a:xfrm>
            <a:off x="4667871" y="2458192"/>
            <a:ext cx="6365087" cy="3015697"/>
          </a:xfrm>
          <a:prstGeom prst="rect">
            <a:avLst/>
          </a:prstGeom>
        </p:spPr>
        <p:txBody>
          <a:bodyPr wrap="square">
            <a:spAutoFit/>
          </a:bodyPr>
          <a:lstStyle/>
          <a:p>
            <a:pPr>
              <a:lnSpc>
                <a:spcPct val="120000"/>
              </a:lnSpc>
            </a:pPr>
            <a:r>
              <a:rPr lang="zh-CN" altLang="en-US" sz="2000" dirty="0">
                <a:latin typeface="微软雅黑" panose="020B0503020204020204" pitchFamily="34" charset="-122"/>
                <a:ea typeface="微软雅黑" panose="020B0503020204020204" pitchFamily="34" charset="-122"/>
              </a:rPr>
              <a:t>人民军队始终和人民同呼吸、共命运、心连心，完全彻底为人民奋斗，哪里有敌人，哪里有危难，哪里就有人民子弟兵。历史告诉我们，有了民心所向、民意所归、民力所聚，人民军队就能无往而不胜、无敌于天下。只要始终站在人民立场上，赢得最广大人民衷心拥护，就能构筑起众志成城的铜墙铁壁。前进道路上，人民军队必须牢记全心全意为人民服务的根本宗旨，任何时候任何情况下都做人民子弟兵。</a:t>
            </a:r>
          </a:p>
        </p:txBody>
      </p:sp>
    </p:spTree>
    <p:extLst>
      <p:ext uri="{BB962C8B-B14F-4D97-AF65-F5344CB8AC3E}">
        <p14:creationId xmlns:p14="http://schemas.microsoft.com/office/powerpoint/2010/main" val="40796456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625641" y="1417320"/>
            <a:ext cx="10876547" cy="5090160"/>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b="17034"/>
          <a:stretch>
            <a:fillRect/>
          </a:stretch>
        </p:blipFill>
        <p:spPr>
          <a:xfrm>
            <a:off x="-4" y="4635304"/>
            <a:ext cx="5020399" cy="2237935"/>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tretch>
            <a:fillRect/>
          </a:stretch>
        </p:blipFill>
        <p:spPr>
          <a:xfrm flipH="1">
            <a:off x="-1" y="5324736"/>
            <a:ext cx="4205511" cy="1510818"/>
          </a:xfrm>
          <a:prstGeom prst="rect">
            <a:avLst/>
          </a:prstGeom>
        </p:spPr>
      </p:pic>
      <p:sp>
        <p:nvSpPr>
          <p:cNvPr id="40" name="文本框 39"/>
          <p:cNvSpPr txBox="1"/>
          <p:nvPr/>
        </p:nvSpPr>
        <p:spPr>
          <a:xfrm>
            <a:off x="1163828" y="2100473"/>
            <a:ext cx="2668667" cy="584775"/>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r>
              <a:rPr lang="zh-CN" altLang="en-US" sz="3200" dirty="0"/>
              <a:t>核心关键之一</a:t>
            </a:r>
          </a:p>
        </p:txBody>
      </p:sp>
      <p:sp>
        <p:nvSpPr>
          <p:cNvPr id="12" name="TextBox 51">
            <a:extLst>
              <a:ext uri="{FF2B5EF4-FFF2-40B4-BE49-F238E27FC236}">
                <a16:creationId xmlns:a16="http://schemas.microsoft.com/office/drawing/2014/main" xmlns="" id="{8377C32C-7A34-4171-A28A-3F9245E091F8}"/>
              </a:ext>
            </a:extLst>
          </p:cNvPr>
          <p:cNvSpPr txBox="1"/>
          <p:nvPr/>
        </p:nvSpPr>
        <p:spPr>
          <a:xfrm>
            <a:off x="1163828" y="3013322"/>
            <a:ext cx="2994398" cy="1621982"/>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lnSpc>
                <a:spcPct val="120000"/>
              </a:lnSpc>
            </a:pPr>
            <a:r>
              <a:rPr lang="zh-CN" altLang="en-US" sz="2800" b="0" dirty="0">
                <a:solidFill>
                  <a:schemeClr val="tx1">
                    <a:lumMod val="75000"/>
                    <a:lumOff val="25000"/>
                  </a:schemeClr>
                </a:solidFill>
              </a:rPr>
              <a:t>推进强军事业就是要坚持党对军队的绝对领导</a:t>
            </a:r>
          </a:p>
        </p:txBody>
      </p:sp>
      <p:sp>
        <p:nvSpPr>
          <p:cNvPr id="13" name="Rectangle 3">
            <a:extLst>
              <a:ext uri="{FF2B5EF4-FFF2-40B4-BE49-F238E27FC236}">
                <a16:creationId xmlns:a16="http://schemas.microsoft.com/office/drawing/2014/main" xmlns="" id="{8A466565-5AC5-4197-AEB7-770E5DB9AB16}"/>
              </a:ext>
            </a:extLst>
          </p:cNvPr>
          <p:cNvSpPr txBox="1">
            <a:spLocks noChangeArrowheads="1"/>
          </p:cNvSpPr>
          <p:nvPr/>
        </p:nvSpPr>
        <p:spPr>
          <a:xfrm>
            <a:off x="4477945" y="1964028"/>
            <a:ext cx="6378793" cy="3720570"/>
          </a:xfrm>
          <a:prstGeom prst="rect">
            <a:avLst/>
          </a:prstGeom>
        </p:spPr>
        <p:txBody>
          <a:bodyPr wrap="square">
            <a:spAutoFit/>
          </a:bodyPr>
          <a:lstStyle>
            <a:defPPr>
              <a:defRPr lang="zh-CN"/>
            </a:defPPr>
            <a:lvl1pPr>
              <a:lnSpc>
                <a:spcPct val="120000"/>
              </a:lnSpc>
              <a:defRPr sz="2000">
                <a:latin typeface="微软雅黑" panose="020B0503020204020204" pitchFamily="34" charset="-122"/>
                <a:ea typeface="微软雅黑" panose="020B0503020204020204"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t>推进强军事业，必须毫不动摇坚持党对军队的绝对领导，确保人民军队永远跟党走。党的领导，是人民军队始终保持强大的凝聚力、向心力、创造力、战斗力的根本保证。党对军队的绝对领导是中国特色社会主义的本质特征，是党和国家的重要政治优势，是人民军队的建军之本、强军之魂。无论时代如何发展、形势如何变化，我们这支军队永远是党的军队、人民的军队。全军要强化政治意识、大局意识、核心意识、看齐意识，坚决维护党中央权威，坚决贯彻党对军队绝对领导的根本原则和制度，坚决听从党中央和中央军委指挥。在这个重大原则问题上，头脑要特别清醒，态度要特别鲜明，行动要特别坚决，不能有任何动摇、任何迟疑、任何含糊。</a:t>
            </a:r>
          </a:p>
        </p:txBody>
      </p:sp>
    </p:spTree>
    <p:extLst>
      <p:ext uri="{BB962C8B-B14F-4D97-AF65-F5344CB8AC3E}">
        <p14:creationId xmlns:p14="http://schemas.microsoft.com/office/powerpoint/2010/main" val="4281656689"/>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arn(outVertical)">
                                      <p:cBhvr>
                                        <p:cTn id="17" dur="750"/>
                                        <p:tgtEl>
                                          <p:spTgt spid="39"/>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childTnLst>
                          </p:cTn>
                        </p:par>
                        <p:par>
                          <p:cTn id="22" fill="hold">
                            <p:stCondLst>
                              <p:cond delay="3000"/>
                            </p:stCondLst>
                            <p:childTnLst>
                              <p:par>
                                <p:cTn id="23" presetID="53" presetClass="entr" presetSubtype="52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fltVal val="0.5"/>
                                          </p:val>
                                        </p:tav>
                                        <p:tav tm="100000">
                                          <p:val>
                                            <p:strVal val="#ppt_x"/>
                                          </p:val>
                                        </p:tav>
                                      </p:tavLst>
                                    </p:anim>
                                    <p:anim calcmode="lin" valueType="num">
                                      <p:cBhvr>
                                        <p:cTn id="29" dur="500" fill="hold"/>
                                        <p:tgtEl>
                                          <p:spTgt spid="12"/>
                                        </p:tgtEl>
                                        <p:attrNameLst>
                                          <p:attrName>ppt_y</p:attrName>
                                        </p:attrNameLst>
                                      </p:cBhvr>
                                      <p:tavLst>
                                        <p:tav tm="0">
                                          <p:val>
                                            <p:fltVal val="0.5"/>
                                          </p:val>
                                        </p:tav>
                                        <p:tav tm="100000">
                                          <p:val>
                                            <p:strVal val="#ppt_y"/>
                                          </p:val>
                                        </p:tav>
                                      </p:tavLst>
                                    </p:anim>
                                  </p:childTnLst>
                                </p:cTn>
                              </p:par>
                            </p:childTnLst>
                          </p:cTn>
                        </p:par>
                        <p:par>
                          <p:cTn id="30" fill="hold">
                            <p:stCondLst>
                              <p:cond delay="3500"/>
                            </p:stCondLst>
                            <p:childTnLst>
                              <p:par>
                                <p:cTn id="31" presetID="53" presetClass="entr" presetSubtype="52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fltVal val="0.5"/>
                                          </p:val>
                                        </p:tav>
                                        <p:tav tm="100000">
                                          <p:val>
                                            <p:strVal val="#ppt_x"/>
                                          </p:val>
                                        </p:tav>
                                      </p:tavLst>
                                    </p:anim>
                                    <p:anim calcmode="lin" valueType="num">
                                      <p:cBhvr>
                                        <p:cTn id="37"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625641" y="1417320"/>
            <a:ext cx="10876547" cy="5090160"/>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b="17034"/>
          <a:stretch>
            <a:fillRect/>
          </a:stretch>
        </p:blipFill>
        <p:spPr>
          <a:xfrm>
            <a:off x="-4" y="4635304"/>
            <a:ext cx="5020399" cy="2237935"/>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tretch>
            <a:fillRect/>
          </a:stretch>
        </p:blipFill>
        <p:spPr>
          <a:xfrm flipH="1">
            <a:off x="-1" y="5324736"/>
            <a:ext cx="4205511" cy="1510818"/>
          </a:xfrm>
          <a:prstGeom prst="rect">
            <a:avLst/>
          </a:prstGeom>
        </p:spPr>
      </p:pic>
      <p:sp>
        <p:nvSpPr>
          <p:cNvPr id="40" name="文本框 39"/>
          <p:cNvSpPr txBox="1"/>
          <p:nvPr/>
        </p:nvSpPr>
        <p:spPr>
          <a:xfrm>
            <a:off x="1163828" y="2100473"/>
            <a:ext cx="2668667" cy="584775"/>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r>
              <a:rPr lang="zh-CN" altLang="en-US" sz="3200" dirty="0"/>
              <a:t>核心关键之二</a:t>
            </a:r>
          </a:p>
        </p:txBody>
      </p:sp>
      <p:sp>
        <p:nvSpPr>
          <p:cNvPr id="12" name="TextBox 51">
            <a:extLst>
              <a:ext uri="{FF2B5EF4-FFF2-40B4-BE49-F238E27FC236}">
                <a16:creationId xmlns:a16="http://schemas.microsoft.com/office/drawing/2014/main" xmlns="" id="{8377C32C-7A34-4171-A28A-3F9245E091F8}"/>
              </a:ext>
            </a:extLst>
          </p:cNvPr>
          <p:cNvSpPr txBox="1"/>
          <p:nvPr/>
        </p:nvSpPr>
        <p:spPr>
          <a:xfrm>
            <a:off x="1163828" y="3013322"/>
            <a:ext cx="2994398" cy="2139047"/>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lnSpc>
                <a:spcPct val="120000"/>
              </a:lnSpc>
            </a:pPr>
            <a:r>
              <a:rPr lang="zh-CN" altLang="en-US" sz="2800" b="0" dirty="0">
                <a:solidFill>
                  <a:schemeClr val="tx1">
                    <a:lumMod val="75000"/>
                    <a:lumOff val="25000"/>
                  </a:schemeClr>
                </a:solidFill>
              </a:rPr>
              <a:t>推进强军事业就是要坚持和发展党的军事指导理论</a:t>
            </a:r>
          </a:p>
        </p:txBody>
      </p:sp>
      <p:sp>
        <p:nvSpPr>
          <p:cNvPr id="13" name="Rectangle 3">
            <a:extLst>
              <a:ext uri="{FF2B5EF4-FFF2-40B4-BE49-F238E27FC236}">
                <a16:creationId xmlns:a16="http://schemas.microsoft.com/office/drawing/2014/main" xmlns="" id="{8A466565-5AC5-4197-AEB7-770E5DB9AB16}"/>
              </a:ext>
            </a:extLst>
          </p:cNvPr>
          <p:cNvSpPr txBox="1">
            <a:spLocks noChangeArrowheads="1"/>
          </p:cNvSpPr>
          <p:nvPr/>
        </p:nvSpPr>
        <p:spPr>
          <a:xfrm>
            <a:off x="4477945" y="1964028"/>
            <a:ext cx="6378793" cy="4052969"/>
          </a:xfrm>
          <a:prstGeom prst="rect">
            <a:avLst/>
          </a:prstGeom>
        </p:spPr>
        <p:txBody>
          <a:bodyPr wrap="square">
            <a:spAutoFit/>
          </a:bodyPr>
          <a:lstStyle>
            <a:defPPr>
              <a:defRPr lang="zh-CN"/>
            </a:defPPr>
            <a:lvl1pPr>
              <a:lnSpc>
                <a:spcPct val="120000"/>
              </a:lnSpc>
              <a:defRPr sz="2000">
                <a:latin typeface="微软雅黑" panose="020B0503020204020204" pitchFamily="34" charset="-122"/>
                <a:ea typeface="微软雅黑" panose="020B0503020204020204"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t>推进强军事业，必须坚持和发展党的军事指导理论，不断开拓马克思主义军事理论和当代中国军事实践发展新境界。人民军队之所以不断发展壮大，关键在于始终坚持先进军事理论的指导。党的十八大以来，我们党围绕国防和军队建设提出一系列新思想新观点新论断新要求，形成了党在新时期的强军思想。全军要认真贯彻党的军事指导理论，坚持用党在新时期的强军思想武装官兵，引领强军事业不断取得新进步。实践发展永无止境，认识真理永无止境，理论创新永无止境。强军是具有很强开创性的事业，我们要不断适应新形势、应对新挑战、解决新问题，在实践上大胆探索，在理论上勇于突破，不断丰富和发展党在新时期的强军思想，让马克思主义军事理论在强军伟大实践中放射出更加灿烂的真理光芒。</a:t>
            </a:r>
          </a:p>
        </p:txBody>
      </p:sp>
    </p:spTree>
    <p:extLst>
      <p:ext uri="{BB962C8B-B14F-4D97-AF65-F5344CB8AC3E}">
        <p14:creationId xmlns:p14="http://schemas.microsoft.com/office/powerpoint/2010/main" val="66997437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arn(outVertical)">
                                      <p:cBhvr>
                                        <p:cTn id="17" dur="750"/>
                                        <p:tgtEl>
                                          <p:spTgt spid="39"/>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childTnLst>
                          </p:cTn>
                        </p:par>
                        <p:par>
                          <p:cTn id="22" fill="hold">
                            <p:stCondLst>
                              <p:cond delay="3000"/>
                            </p:stCondLst>
                            <p:childTnLst>
                              <p:par>
                                <p:cTn id="23" presetID="53" presetClass="entr" presetSubtype="52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fltVal val="0.5"/>
                                          </p:val>
                                        </p:tav>
                                        <p:tav tm="100000">
                                          <p:val>
                                            <p:strVal val="#ppt_x"/>
                                          </p:val>
                                        </p:tav>
                                      </p:tavLst>
                                    </p:anim>
                                    <p:anim calcmode="lin" valueType="num">
                                      <p:cBhvr>
                                        <p:cTn id="29" dur="500" fill="hold"/>
                                        <p:tgtEl>
                                          <p:spTgt spid="12"/>
                                        </p:tgtEl>
                                        <p:attrNameLst>
                                          <p:attrName>ppt_y</p:attrName>
                                        </p:attrNameLst>
                                      </p:cBhvr>
                                      <p:tavLst>
                                        <p:tav tm="0">
                                          <p:val>
                                            <p:fltVal val="0.5"/>
                                          </p:val>
                                        </p:tav>
                                        <p:tav tm="100000">
                                          <p:val>
                                            <p:strVal val="#ppt_y"/>
                                          </p:val>
                                        </p:tav>
                                      </p:tavLst>
                                    </p:anim>
                                  </p:childTnLst>
                                </p:cTn>
                              </p:par>
                            </p:childTnLst>
                          </p:cTn>
                        </p:par>
                        <p:par>
                          <p:cTn id="30" fill="hold">
                            <p:stCondLst>
                              <p:cond delay="3500"/>
                            </p:stCondLst>
                            <p:childTnLst>
                              <p:par>
                                <p:cTn id="31" presetID="53" presetClass="entr" presetSubtype="52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fltVal val="0.5"/>
                                          </p:val>
                                        </p:tav>
                                        <p:tav tm="100000">
                                          <p:val>
                                            <p:strVal val="#ppt_x"/>
                                          </p:val>
                                        </p:tav>
                                      </p:tavLst>
                                    </p:anim>
                                    <p:anim calcmode="lin" valueType="num">
                                      <p:cBhvr>
                                        <p:cTn id="37"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625641" y="1417320"/>
            <a:ext cx="10876547" cy="5090160"/>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b="17034"/>
          <a:stretch>
            <a:fillRect/>
          </a:stretch>
        </p:blipFill>
        <p:spPr>
          <a:xfrm>
            <a:off x="-4" y="4635304"/>
            <a:ext cx="5020399" cy="2237935"/>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tretch>
            <a:fillRect/>
          </a:stretch>
        </p:blipFill>
        <p:spPr>
          <a:xfrm flipH="1">
            <a:off x="-1" y="5324736"/>
            <a:ext cx="4205511" cy="1510818"/>
          </a:xfrm>
          <a:prstGeom prst="rect">
            <a:avLst/>
          </a:prstGeom>
        </p:spPr>
      </p:pic>
      <p:sp>
        <p:nvSpPr>
          <p:cNvPr id="40" name="文本框 39"/>
          <p:cNvSpPr txBox="1"/>
          <p:nvPr/>
        </p:nvSpPr>
        <p:spPr>
          <a:xfrm>
            <a:off x="1163828" y="2100473"/>
            <a:ext cx="2668667" cy="584775"/>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r>
              <a:rPr lang="zh-CN" altLang="en-US" sz="3200" dirty="0"/>
              <a:t>核心关键之三</a:t>
            </a:r>
          </a:p>
        </p:txBody>
      </p:sp>
      <p:sp>
        <p:nvSpPr>
          <p:cNvPr id="12" name="TextBox 51">
            <a:extLst>
              <a:ext uri="{FF2B5EF4-FFF2-40B4-BE49-F238E27FC236}">
                <a16:creationId xmlns:a16="http://schemas.microsoft.com/office/drawing/2014/main" xmlns="" id="{8377C32C-7A34-4171-A28A-3F9245E091F8}"/>
              </a:ext>
            </a:extLst>
          </p:cNvPr>
          <p:cNvSpPr txBox="1"/>
          <p:nvPr/>
        </p:nvSpPr>
        <p:spPr>
          <a:xfrm>
            <a:off x="1163828" y="3013322"/>
            <a:ext cx="2994398" cy="1621982"/>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lnSpc>
                <a:spcPct val="120000"/>
              </a:lnSpc>
            </a:pPr>
            <a:r>
              <a:rPr lang="zh-CN" altLang="en-US" sz="2800" b="0" dirty="0">
                <a:solidFill>
                  <a:schemeClr val="tx1">
                    <a:lumMod val="75000"/>
                    <a:lumOff val="25000"/>
                  </a:schemeClr>
                </a:solidFill>
              </a:rPr>
              <a:t>推进强军事业就是要始终聚焦备战打仗</a:t>
            </a:r>
          </a:p>
        </p:txBody>
      </p:sp>
      <p:sp>
        <p:nvSpPr>
          <p:cNvPr id="13" name="Rectangle 3">
            <a:extLst>
              <a:ext uri="{FF2B5EF4-FFF2-40B4-BE49-F238E27FC236}">
                <a16:creationId xmlns:a16="http://schemas.microsoft.com/office/drawing/2014/main" xmlns="" id="{8A466565-5AC5-4197-AEB7-770E5DB9AB16}"/>
              </a:ext>
            </a:extLst>
          </p:cNvPr>
          <p:cNvSpPr txBox="1">
            <a:spLocks noChangeArrowheads="1"/>
          </p:cNvSpPr>
          <p:nvPr/>
        </p:nvSpPr>
        <p:spPr>
          <a:xfrm>
            <a:off x="4370682" y="1995708"/>
            <a:ext cx="6698513" cy="3933384"/>
          </a:xfrm>
          <a:prstGeom prst="rect">
            <a:avLst/>
          </a:prstGeom>
        </p:spPr>
        <p:txBody>
          <a:bodyPr wrap="square">
            <a:spAutoFit/>
          </a:bodyPr>
          <a:lstStyle>
            <a:defPPr>
              <a:defRPr lang="zh-CN"/>
            </a:defPPr>
            <a:lvl1pPr>
              <a:lnSpc>
                <a:spcPct val="120000"/>
              </a:lnSpc>
              <a:defRPr>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dirty="0"/>
              <a:t>我们捍卫和平、维护安全、慑止战争的手段和选择有多种多样，但军事手段始终是保底手段。人民军队永远是战斗队，人民军队的生命力在于战斗力，必须强化忧患意识，坚持底线思维，全部心思向打仗聚焦，各项工作向打仗用劲，确保在党和人民需要的时候拉得出、上得去、打得赢。全军要贯彻新形势下军事战略方针，认真研究军事、研究战争、研究打仗，把握现代战争规律和战争指导规律，扎扎实实做好军事斗争准备各项工作。要坚持仗怎么打兵就怎么练，打仗需要什么就苦练什么，什么问题突出就解决什么问题，全面提高军事训练实战化水平。中国人民珍爱和平，我们决不搞侵略扩张，但我们有战胜一切侵略的信心。我们绝不允许任何人、任何组织、任何政党、在任何时候、以任何形式、把任何一块中国领土从中国分裂出去，谁都不要指望我们会吞下损害我国主权、安全、发展利益的苦果。人民军队要坚决维护中国共产党领导和我国社会主义制度，坚决维护国家主权、安全、发展利益，坚决维护地区和世界和平。</a:t>
            </a:r>
          </a:p>
        </p:txBody>
      </p:sp>
    </p:spTree>
    <p:extLst>
      <p:ext uri="{BB962C8B-B14F-4D97-AF65-F5344CB8AC3E}">
        <p14:creationId xmlns:p14="http://schemas.microsoft.com/office/powerpoint/2010/main" val="1189341902"/>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arn(outVertical)">
                                      <p:cBhvr>
                                        <p:cTn id="17" dur="750"/>
                                        <p:tgtEl>
                                          <p:spTgt spid="39"/>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childTnLst>
                          </p:cTn>
                        </p:par>
                        <p:par>
                          <p:cTn id="22" fill="hold">
                            <p:stCondLst>
                              <p:cond delay="3000"/>
                            </p:stCondLst>
                            <p:childTnLst>
                              <p:par>
                                <p:cTn id="23" presetID="53" presetClass="entr" presetSubtype="52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fltVal val="0.5"/>
                                          </p:val>
                                        </p:tav>
                                        <p:tav tm="100000">
                                          <p:val>
                                            <p:strVal val="#ppt_x"/>
                                          </p:val>
                                        </p:tav>
                                      </p:tavLst>
                                    </p:anim>
                                    <p:anim calcmode="lin" valueType="num">
                                      <p:cBhvr>
                                        <p:cTn id="29" dur="500" fill="hold"/>
                                        <p:tgtEl>
                                          <p:spTgt spid="12"/>
                                        </p:tgtEl>
                                        <p:attrNameLst>
                                          <p:attrName>ppt_y</p:attrName>
                                        </p:attrNameLst>
                                      </p:cBhvr>
                                      <p:tavLst>
                                        <p:tav tm="0">
                                          <p:val>
                                            <p:fltVal val="0.5"/>
                                          </p:val>
                                        </p:tav>
                                        <p:tav tm="100000">
                                          <p:val>
                                            <p:strVal val="#ppt_y"/>
                                          </p:val>
                                        </p:tav>
                                      </p:tavLst>
                                    </p:anim>
                                  </p:childTnLst>
                                </p:cTn>
                              </p:par>
                            </p:childTnLst>
                          </p:cTn>
                        </p:par>
                        <p:par>
                          <p:cTn id="30" fill="hold">
                            <p:stCondLst>
                              <p:cond delay="3500"/>
                            </p:stCondLst>
                            <p:childTnLst>
                              <p:par>
                                <p:cTn id="31" presetID="53" presetClass="entr" presetSubtype="52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fltVal val="0.5"/>
                                          </p:val>
                                        </p:tav>
                                        <p:tav tm="100000">
                                          <p:val>
                                            <p:strVal val="#ppt_x"/>
                                          </p:val>
                                        </p:tav>
                                      </p:tavLst>
                                    </p:anim>
                                    <p:anim calcmode="lin" valueType="num">
                                      <p:cBhvr>
                                        <p:cTn id="37"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625641" y="1417320"/>
            <a:ext cx="10876547" cy="5090160"/>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b="17034"/>
          <a:stretch>
            <a:fillRect/>
          </a:stretch>
        </p:blipFill>
        <p:spPr>
          <a:xfrm>
            <a:off x="-4" y="4635304"/>
            <a:ext cx="5020399" cy="2237935"/>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tretch>
            <a:fillRect/>
          </a:stretch>
        </p:blipFill>
        <p:spPr>
          <a:xfrm flipH="1">
            <a:off x="-1" y="5324736"/>
            <a:ext cx="4205511" cy="1510818"/>
          </a:xfrm>
          <a:prstGeom prst="rect">
            <a:avLst/>
          </a:prstGeom>
        </p:spPr>
      </p:pic>
      <p:sp>
        <p:nvSpPr>
          <p:cNvPr id="40" name="文本框 39"/>
          <p:cNvSpPr txBox="1"/>
          <p:nvPr/>
        </p:nvSpPr>
        <p:spPr>
          <a:xfrm>
            <a:off x="1163828" y="2100473"/>
            <a:ext cx="2668667" cy="584775"/>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r>
              <a:rPr lang="zh-CN" altLang="en-US" sz="3200" dirty="0"/>
              <a:t>核心关键之四</a:t>
            </a:r>
          </a:p>
        </p:txBody>
      </p:sp>
      <p:sp>
        <p:nvSpPr>
          <p:cNvPr id="12" name="TextBox 51">
            <a:extLst>
              <a:ext uri="{FF2B5EF4-FFF2-40B4-BE49-F238E27FC236}">
                <a16:creationId xmlns:a16="http://schemas.microsoft.com/office/drawing/2014/main" xmlns="" id="{8377C32C-7A34-4171-A28A-3F9245E091F8}"/>
              </a:ext>
            </a:extLst>
          </p:cNvPr>
          <p:cNvSpPr txBox="1"/>
          <p:nvPr/>
        </p:nvSpPr>
        <p:spPr>
          <a:xfrm>
            <a:off x="1163828" y="3013322"/>
            <a:ext cx="2994398" cy="1621982"/>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lnSpc>
                <a:spcPct val="120000"/>
              </a:lnSpc>
            </a:pPr>
            <a:r>
              <a:rPr lang="zh-CN" altLang="en-US" sz="2800" b="0" dirty="0">
                <a:solidFill>
                  <a:schemeClr val="tx1">
                    <a:lumMod val="75000"/>
                    <a:lumOff val="25000"/>
                  </a:schemeClr>
                </a:solidFill>
              </a:rPr>
              <a:t>坚持政治建军、改革强军、科技兴军、依法治军</a:t>
            </a:r>
          </a:p>
        </p:txBody>
      </p:sp>
      <p:sp>
        <p:nvSpPr>
          <p:cNvPr id="13" name="Rectangle 3">
            <a:extLst>
              <a:ext uri="{FF2B5EF4-FFF2-40B4-BE49-F238E27FC236}">
                <a16:creationId xmlns:a16="http://schemas.microsoft.com/office/drawing/2014/main" xmlns="" id="{8A466565-5AC5-4197-AEB7-770E5DB9AB16}"/>
              </a:ext>
            </a:extLst>
          </p:cNvPr>
          <p:cNvSpPr txBox="1">
            <a:spLocks noChangeArrowheads="1"/>
          </p:cNvSpPr>
          <p:nvPr/>
        </p:nvSpPr>
        <p:spPr>
          <a:xfrm>
            <a:off x="4477945" y="1964028"/>
            <a:ext cx="6378793" cy="3720570"/>
          </a:xfrm>
          <a:prstGeom prst="rect">
            <a:avLst/>
          </a:prstGeom>
        </p:spPr>
        <p:txBody>
          <a:bodyPr wrap="square">
            <a:spAutoFit/>
          </a:bodyPr>
          <a:lstStyle>
            <a:defPPr>
              <a:defRPr lang="zh-CN"/>
            </a:defPPr>
            <a:lvl1pPr>
              <a:lnSpc>
                <a:spcPct val="120000"/>
              </a:lnSpc>
              <a:defRPr sz="2000">
                <a:latin typeface="微软雅黑" panose="020B0503020204020204" pitchFamily="34" charset="-122"/>
                <a:ea typeface="微软雅黑" panose="020B0503020204020204"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t>要深入贯彻古田全军政治工作会议精神，发挥政治工作生命线作用，培养有灵魂、有本事、有血性、有品德的新一代革命军人，锻造铁一般信仰、铁一般信念、铁一般纪律、铁一般担当的过硬部队，永葆人民军队性质、宗旨、本色。全军要坚定不移深化国防和军队改革，深入解决制约国防和军队建设的体制性障碍、结构性矛盾、政策性问题，完善和发展中国特色社会主义军事制度，加快构建能够打赢信息化战争、有效履行使命任务的中国特色现代军事力量体系。要全面实施科技兴军战略，坚持自主创新的战略基点，瞄准世界军事科技前沿，加强前瞻谋划设计，加快战略性、前沿性、颠覆性技术发展，不断提高科技创新对人民军队建设和战斗力发展的贡献率。</a:t>
            </a:r>
          </a:p>
        </p:txBody>
      </p:sp>
    </p:spTree>
    <p:extLst>
      <p:ext uri="{BB962C8B-B14F-4D97-AF65-F5344CB8AC3E}">
        <p14:creationId xmlns:p14="http://schemas.microsoft.com/office/powerpoint/2010/main" val="398409254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arn(outVertical)">
                                      <p:cBhvr>
                                        <p:cTn id="17" dur="750"/>
                                        <p:tgtEl>
                                          <p:spTgt spid="39"/>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childTnLst>
                          </p:cTn>
                        </p:par>
                        <p:par>
                          <p:cTn id="22" fill="hold">
                            <p:stCondLst>
                              <p:cond delay="3000"/>
                            </p:stCondLst>
                            <p:childTnLst>
                              <p:par>
                                <p:cTn id="23" presetID="53" presetClass="entr" presetSubtype="52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fltVal val="0.5"/>
                                          </p:val>
                                        </p:tav>
                                        <p:tav tm="100000">
                                          <p:val>
                                            <p:strVal val="#ppt_x"/>
                                          </p:val>
                                        </p:tav>
                                      </p:tavLst>
                                    </p:anim>
                                    <p:anim calcmode="lin" valueType="num">
                                      <p:cBhvr>
                                        <p:cTn id="29" dur="500" fill="hold"/>
                                        <p:tgtEl>
                                          <p:spTgt spid="12"/>
                                        </p:tgtEl>
                                        <p:attrNameLst>
                                          <p:attrName>ppt_y</p:attrName>
                                        </p:attrNameLst>
                                      </p:cBhvr>
                                      <p:tavLst>
                                        <p:tav tm="0">
                                          <p:val>
                                            <p:fltVal val="0.5"/>
                                          </p:val>
                                        </p:tav>
                                        <p:tav tm="100000">
                                          <p:val>
                                            <p:strVal val="#ppt_y"/>
                                          </p:val>
                                        </p:tav>
                                      </p:tavLst>
                                    </p:anim>
                                  </p:childTnLst>
                                </p:cTn>
                              </p:par>
                            </p:childTnLst>
                          </p:cTn>
                        </p:par>
                        <p:par>
                          <p:cTn id="30" fill="hold">
                            <p:stCondLst>
                              <p:cond delay="3500"/>
                            </p:stCondLst>
                            <p:childTnLst>
                              <p:par>
                                <p:cTn id="31" presetID="53" presetClass="entr" presetSubtype="52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fltVal val="0.5"/>
                                          </p:val>
                                        </p:tav>
                                        <p:tav tm="100000">
                                          <p:val>
                                            <p:strVal val="#ppt_x"/>
                                          </p:val>
                                        </p:tav>
                                      </p:tavLst>
                                    </p:anim>
                                    <p:anim calcmode="lin" valueType="num">
                                      <p:cBhvr>
                                        <p:cTn id="37"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625641" y="1417320"/>
            <a:ext cx="10876547" cy="5090160"/>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b="17034"/>
          <a:stretch>
            <a:fillRect/>
          </a:stretch>
        </p:blipFill>
        <p:spPr>
          <a:xfrm>
            <a:off x="-4" y="4635304"/>
            <a:ext cx="5020399" cy="2237935"/>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tretch>
            <a:fillRect/>
          </a:stretch>
        </p:blipFill>
        <p:spPr>
          <a:xfrm flipH="1">
            <a:off x="-1" y="5324736"/>
            <a:ext cx="4205511" cy="1510818"/>
          </a:xfrm>
          <a:prstGeom prst="rect">
            <a:avLst/>
          </a:prstGeom>
        </p:spPr>
      </p:pic>
      <p:sp>
        <p:nvSpPr>
          <p:cNvPr id="40" name="文本框 39"/>
          <p:cNvSpPr txBox="1"/>
          <p:nvPr/>
        </p:nvSpPr>
        <p:spPr>
          <a:xfrm>
            <a:off x="1163828" y="2100473"/>
            <a:ext cx="2668667" cy="584775"/>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r>
              <a:rPr lang="zh-CN" altLang="en-US" sz="3200" dirty="0"/>
              <a:t>核心关键之五</a:t>
            </a:r>
          </a:p>
        </p:txBody>
      </p:sp>
      <p:sp>
        <p:nvSpPr>
          <p:cNvPr id="12" name="TextBox 51">
            <a:extLst>
              <a:ext uri="{FF2B5EF4-FFF2-40B4-BE49-F238E27FC236}">
                <a16:creationId xmlns:a16="http://schemas.microsoft.com/office/drawing/2014/main" xmlns="" id="{8377C32C-7A34-4171-A28A-3F9245E091F8}"/>
              </a:ext>
            </a:extLst>
          </p:cNvPr>
          <p:cNvSpPr txBox="1"/>
          <p:nvPr/>
        </p:nvSpPr>
        <p:spPr>
          <a:xfrm>
            <a:off x="1163828" y="3013322"/>
            <a:ext cx="2994398" cy="1621982"/>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lnSpc>
                <a:spcPct val="120000"/>
              </a:lnSpc>
            </a:pPr>
            <a:r>
              <a:rPr lang="zh-CN" altLang="en-US" sz="2800" b="0" dirty="0">
                <a:solidFill>
                  <a:schemeClr val="tx1">
                    <a:lumMod val="75000"/>
                    <a:lumOff val="25000"/>
                  </a:schemeClr>
                </a:solidFill>
              </a:rPr>
              <a:t>推进强军事业就是要深入推进军民融合发展</a:t>
            </a:r>
          </a:p>
        </p:txBody>
      </p:sp>
      <p:sp>
        <p:nvSpPr>
          <p:cNvPr id="13" name="Rectangle 3">
            <a:extLst>
              <a:ext uri="{FF2B5EF4-FFF2-40B4-BE49-F238E27FC236}">
                <a16:creationId xmlns:a16="http://schemas.microsoft.com/office/drawing/2014/main" xmlns="" id="{8A466565-5AC5-4197-AEB7-770E5DB9AB16}"/>
              </a:ext>
            </a:extLst>
          </p:cNvPr>
          <p:cNvSpPr txBox="1">
            <a:spLocks noChangeArrowheads="1"/>
          </p:cNvSpPr>
          <p:nvPr/>
        </p:nvSpPr>
        <p:spPr>
          <a:xfrm>
            <a:off x="4477945" y="2084708"/>
            <a:ext cx="6378793" cy="3720570"/>
          </a:xfrm>
          <a:prstGeom prst="rect">
            <a:avLst/>
          </a:prstGeom>
        </p:spPr>
        <p:txBody>
          <a:bodyPr wrap="square">
            <a:spAutoFit/>
          </a:bodyPr>
          <a:lstStyle>
            <a:defPPr>
              <a:defRPr lang="zh-CN"/>
            </a:defPPr>
            <a:lvl1pPr>
              <a:lnSpc>
                <a:spcPct val="120000"/>
              </a:lnSpc>
              <a:defRPr sz="2000">
                <a:latin typeface="微软雅黑" panose="020B0503020204020204" pitchFamily="34" charset="-122"/>
                <a:ea typeface="微软雅黑" panose="020B0503020204020204"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t>把军民融合发展上升为国家战略，是我们党长期探索经济建设和国防建设协调发展规律的重大成果，是从国家发展和安全全局出发作出的重大决策，是应对复杂安全威胁、赢得国家战略优势的重大举措。要强化顶层设计，加强需求整合，统筹增量存量，同步推进体制和机制改革、体系和要素融合、制度和标准建设，加快形成全要素、多领域、高效益的军民融合深度发展格局，努力开创经济建设和国防建设协调发展、平衡发展、兼容发展新局面。我们的国防是全民的国防，推进国防和军队现代化是全党全国人民的共同事业。中央和国家机关、地方各级党委和政府要强化国防意识，满腔热忱支持国防和军队建设改革，为强军创造良好条件、提供有力支撑。</a:t>
            </a:r>
          </a:p>
        </p:txBody>
      </p:sp>
    </p:spTree>
    <p:extLst>
      <p:ext uri="{BB962C8B-B14F-4D97-AF65-F5344CB8AC3E}">
        <p14:creationId xmlns:p14="http://schemas.microsoft.com/office/powerpoint/2010/main" val="1886770799"/>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arn(outVertical)">
                                      <p:cBhvr>
                                        <p:cTn id="17" dur="750"/>
                                        <p:tgtEl>
                                          <p:spTgt spid="39"/>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childTnLst>
                          </p:cTn>
                        </p:par>
                        <p:par>
                          <p:cTn id="22" fill="hold">
                            <p:stCondLst>
                              <p:cond delay="3000"/>
                            </p:stCondLst>
                            <p:childTnLst>
                              <p:par>
                                <p:cTn id="23" presetID="53" presetClass="entr" presetSubtype="52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fltVal val="0.5"/>
                                          </p:val>
                                        </p:tav>
                                        <p:tav tm="100000">
                                          <p:val>
                                            <p:strVal val="#ppt_x"/>
                                          </p:val>
                                        </p:tav>
                                      </p:tavLst>
                                    </p:anim>
                                    <p:anim calcmode="lin" valueType="num">
                                      <p:cBhvr>
                                        <p:cTn id="29" dur="500" fill="hold"/>
                                        <p:tgtEl>
                                          <p:spTgt spid="12"/>
                                        </p:tgtEl>
                                        <p:attrNameLst>
                                          <p:attrName>ppt_y</p:attrName>
                                        </p:attrNameLst>
                                      </p:cBhvr>
                                      <p:tavLst>
                                        <p:tav tm="0">
                                          <p:val>
                                            <p:fltVal val="0.5"/>
                                          </p:val>
                                        </p:tav>
                                        <p:tav tm="100000">
                                          <p:val>
                                            <p:strVal val="#ppt_y"/>
                                          </p:val>
                                        </p:tav>
                                      </p:tavLst>
                                    </p:anim>
                                  </p:childTnLst>
                                </p:cTn>
                              </p:par>
                            </p:childTnLst>
                          </p:cTn>
                        </p:par>
                        <p:par>
                          <p:cTn id="30" fill="hold">
                            <p:stCondLst>
                              <p:cond delay="3500"/>
                            </p:stCondLst>
                            <p:childTnLst>
                              <p:par>
                                <p:cTn id="31" presetID="53" presetClass="entr" presetSubtype="52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fltVal val="0.5"/>
                                          </p:val>
                                        </p:tav>
                                        <p:tav tm="100000">
                                          <p:val>
                                            <p:strVal val="#ppt_x"/>
                                          </p:val>
                                        </p:tav>
                                      </p:tavLst>
                                    </p:anim>
                                    <p:anim calcmode="lin" valueType="num">
                                      <p:cBhvr>
                                        <p:cTn id="37"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2CD5D593-4A58-4B0D-A5B5-5D317F3A7B91}"/>
              </a:ext>
            </a:extLst>
          </p:cNvPr>
          <p:cNvPicPr>
            <a:picLocks noChangeAspect="1"/>
          </p:cNvPicPr>
          <p:nvPr/>
        </p:nvPicPr>
        <p:blipFill rotWithShape="1">
          <a:blip r:embed="rId3">
            <a:extLst>
              <a:ext uri="{28A0092B-C50C-407E-A947-70E740481C1C}">
                <a14:useLocalDpi xmlns:a14="http://schemas.microsoft.com/office/drawing/2010/main" val="0"/>
              </a:ext>
            </a:extLst>
          </a:blip>
          <a:srcRect l="43354" t="26667" r="40271" b="44000"/>
          <a:stretch/>
        </p:blipFill>
        <p:spPr>
          <a:xfrm>
            <a:off x="2343155" y="1722131"/>
            <a:ext cx="1996440" cy="2011680"/>
          </a:xfrm>
          <a:prstGeom prst="rect">
            <a:avLst/>
          </a:prstGeom>
        </p:spPr>
      </p:pic>
      <p:grpSp>
        <p:nvGrpSpPr>
          <p:cNvPr id="44" name="组合 43">
            <a:extLst>
              <a:ext uri="{FF2B5EF4-FFF2-40B4-BE49-F238E27FC236}">
                <a16:creationId xmlns:a16="http://schemas.microsoft.com/office/drawing/2014/main" xmlns="" id="{945B43AE-BF5C-4963-91FD-1D28007B0D18}"/>
              </a:ext>
            </a:extLst>
          </p:cNvPr>
          <p:cNvGrpSpPr>
            <a:grpSpLocks/>
          </p:cNvGrpSpPr>
          <p:nvPr/>
        </p:nvGrpSpPr>
        <p:grpSpPr bwMode="auto">
          <a:xfrm>
            <a:off x="6096000" y="2065584"/>
            <a:ext cx="3534714" cy="480484"/>
            <a:chOff x="3430920" y="1635646"/>
            <a:chExt cx="2650739" cy="360040"/>
          </a:xfrm>
        </p:grpSpPr>
        <p:sp>
          <p:nvSpPr>
            <p:cNvPr id="45" name="矩形 44">
              <a:extLst>
                <a:ext uri="{FF2B5EF4-FFF2-40B4-BE49-F238E27FC236}">
                  <a16:creationId xmlns:a16="http://schemas.microsoft.com/office/drawing/2014/main" xmlns="" id="{0F66E50B-AE2E-4A62-A884-7B63D28BA2F8}"/>
                </a:ext>
              </a:extLst>
            </p:cNvPr>
            <p:cNvSpPr/>
            <p:nvPr/>
          </p:nvSpPr>
          <p:spPr>
            <a:xfrm>
              <a:off x="3430920" y="1635646"/>
              <a:ext cx="2650739"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47" name="TextBox 3">
              <a:extLst>
                <a:ext uri="{FF2B5EF4-FFF2-40B4-BE49-F238E27FC236}">
                  <a16:creationId xmlns:a16="http://schemas.microsoft.com/office/drawing/2014/main" xmlns="" id="{833B95A3-1FBE-477F-BC31-FAEB9F3A4188}"/>
                </a:ext>
              </a:extLst>
            </p:cNvPr>
            <p:cNvSpPr txBox="1">
              <a:spLocks noChangeArrowheads="1"/>
            </p:cNvSpPr>
            <p:nvPr/>
          </p:nvSpPr>
          <p:spPr bwMode="auto">
            <a:xfrm>
              <a:off x="3606069" y="1666299"/>
              <a:ext cx="2222229" cy="315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None/>
              </a:pPr>
              <a:r>
                <a:rPr lang="zh-CN" altLang="en-US" sz="2133" dirty="0">
                  <a:solidFill>
                    <a:schemeClr val="bg1"/>
                  </a:solidFill>
                  <a:latin typeface="微软雅黑" panose="020B0503020204020204" pitchFamily="34" charset="-122"/>
                  <a:ea typeface="微软雅黑" panose="020B0503020204020204" pitchFamily="34" charset="-122"/>
                </a:rPr>
                <a:t>人民军队的历史功勋</a:t>
              </a:r>
            </a:p>
          </p:txBody>
        </p:sp>
      </p:grpSp>
      <p:grpSp>
        <p:nvGrpSpPr>
          <p:cNvPr id="50" name="组合 49">
            <a:extLst>
              <a:ext uri="{FF2B5EF4-FFF2-40B4-BE49-F238E27FC236}">
                <a16:creationId xmlns:a16="http://schemas.microsoft.com/office/drawing/2014/main" xmlns="" id="{AEBA3499-3D7C-455E-9766-A70FEB14386A}"/>
              </a:ext>
            </a:extLst>
          </p:cNvPr>
          <p:cNvGrpSpPr>
            <a:grpSpLocks/>
          </p:cNvGrpSpPr>
          <p:nvPr/>
        </p:nvGrpSpPr>
        <p:grpSpPr bwMode="auto">
          <a:xfrm>
            <a:off x="5215893" y="2065583"/>
            <a:ext cx="768351" cy="480484"/>
            <a:chOff x="2782848" y="1635646"/>
            <a:chExt cx="576064" cy="360040"/>
          </a:xfrm>
        </p:grpSpPr>
        <p:sp>
          <p:nvSpPr>
            <p:cNvPr id="51" name="矩形 50">
              <a:extLst>
                <a:ext uri="{FF2B5EF4-FFF2-40B4-BE49-F238E27FC236}">
                  <a16:creationId xmlns:a16="http://schemas.microsoft.com/office/drawing/2014/main" xmlns="" id="{DCB436F4-3542-451F-A525-A2CFE8613818}"/>
                </a:ext>
              </a:extLst>
            </p:cNvPr>
            <p:cNvSpPr/>
            <p:nvPr/>
          </p:nvSpPr>
          <p:spPr>
            <a:xfrm>
              <a:off x="2782848" y="1635646"/>
              <a:ext cx="576064"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2" name="五角星 20">
              <a:extLst>
                <a:ext uri="{FF2B5EF4-FFF2-40B4-BE49-F238E27FC236}">
                  <a16:creationId xmlns:a16="http://schemas.microsoft.com/office/drawing/2014/main" xmlns="" id="{1B05E529-8066-4D72-A956-65DDBF023F64}"/>
                </a:ext>
              </a:extLst>
            </p:cNvPr>
            <p:cNvSpPr/>
            <p:nvPr/>
          </p:nvSpPr>
          <p:spPr>
            <a:xfrm>
              <a:off x="2916152" y="1659438"/>
              <a:ext cx="325326" cy="29501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53" name="组合 52">
            <a:extLst>
              <a:ext uri="{FF2B5EF4-FFF2-40B4-BE49-F238E27FC236}">
                <a16:creationId xmlns:a16="http://schemas.microsoft.com/office/drawing/2014/main" xmlns="" id="{B5F0B117-386E-4CD4-BB53-601970F07149}"/>
              </a:ext>
            </a:extLst>
          </p:cNvPr>
          <p:cNvGrpSpPr>
            <a:grpSpLocks/>
          </p:cNvGrpSpPr>
          <p:nvPr/>
        </p:nvGrpSpPr>
        <p:grpSpPr bwMode="auto">
          <a:xfrm>
            <a:off x="6096001" y="2880581"/>
            <a:ext cx="3534713" cy="480483"/>
            <a:chOff x="3430920" y="1635646"/>
            <a:chExt cx="2650738" cy="360040"/>
          </a:xfrm>
        </p:grpSpPr>
        <p:sp>
          <p:nvSpPr>
            <p:cNvPr id="54" name="矩形 53">
              <a:extLst>
                <a:ext uri="{FF2B5EF4-FFF2-40B4-BE49-F238E27FC236}">
                  <a16:creationId xmlns:a16="http://schemas.microsoft.com/office/drawing/2014/main" xmlns="" id="{DFB6B93D-4786-4110-8497-8D17BB881565}"/>
                </a:ext>
              </a:extLst>
            </p:cNvPr>
            <p:cNvSpPr/>
            <p:nvPr/>
          </p:nvSpPr>
          <p:spPr>
            <a:xfrm>
              <a:off x="3430920" y="1635646"/>
              <a:ext cx="2650738"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56" name="TextBox 3">
              <a:extLst>
                <a:ext uri="{FF2B5EF4-FFF2-40B4-BE49-F238E27FC236}">
                  <a16:creationId xmlns:a16="http://schemas.microsoft.com/office/drawing/2014/main" xmlns="" id="{74EDB37F-C8DC-45CD-9EC8-A6667604A94C}"/>
                </a:ext>
              </a:extLst>
            </p:cNvPr>
            <p:cNvSpPr txBox="1">
              <a:spLocks noChangeArrowheads="1"/>
            </p:cNvSpPr>
            <p:nvPr/>
          </p:nvSpPr>
          <p:spPr bwMode="auto">
            <a:xfrm>
              <a:off x="3705342" y="1642255"/>
              <a:ext cx="1988543" cy="315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None/>
              </a:pPr>
              <a:r>
                <a:rPr lang="zh-CN" altLang="en-US" sz="2133" dirty="0">
                  <a:solidFill>
                    <a:schemeClr val="bg1"/>
                  </a:solidFill>
                  <a:latin typeface="微软雅黑" panose="020B0503020204020204" pitchFamily="34" charset="-122"/>
                  <a:ea typeface="微软雅黑" panose="020B0503020204020204" pitchFamily="34" charset="-122"/>
                </a:rPr>
                <a:t>人民军队的力量所在</a:t>
              </a:r>
            </a:p>
          </p:txBody>
        </p:sp>
      </p:grpSp>
      <p:grpSp>
        <p:nvGrpSpPr>
          <p:cNvPr id="59" name="组合 58">
            <a:extLst>
              <a:ext uri="{FF2B5EF4-FFF2-40B4-BE49-F238E27FC236}">
                <a16:creationId xmlns:a16="http://schemas.microsoft.com/office/drawing/2014/main" xmlns="" id="{0C14CAF6-ED9D-4555-BBD1-EC5F8457DCA5}"/>
              </a:ext>
            </a:extLst>
          </p:cNvPr>
          <p:cNvGrpSpPr>
            <a:grpSpLocks/>
          </p:cNvGrpSpPr>
          <p:nvPr/>
        </p:nvGrpSpPr>
        <p:grpSpPr bwMode="auto">
          <a:xfrm>
            <a:off x="5215893" y="2880580"/>
            <a:ext cx="768351" cy="480483"/>
            <a:chOff x="2782848" y="1635646"/>
            <a:chExt cx="576064" cy="360040"/>
          </a:xfrm>
        </p:grpSpPr>
        <p:sp>
          <p:nvSpPr>
            <p:cNvPr id="60" name="矩形 59">
              <a:extLst>
                <a:ext uri="{FF2B5EF4-FFF2-40B4-BE49-F238E27FC236}">
                  <a16:creationId xmlns:a16="http://schemas.microsoft.com/office/drawing/2014/main" xmlns="" id="{922915DF-42BD-4F7E-A773-DBEE24EE7964}"/>
                </a:ext>
              </a:extLst>
            </p:cNvPr>
            <p:cNvSpPr/>
            <p:nvPr/>
          </p:nvSpPr>
          <p:spPr>
            <a:xfrm>
              <a:off x="2782848" y="1635646"/>
              <a:ext cx="576064"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1" name="五角星 29">
              <a:extLst>
                <a:ext uri="{FF2B5EF4-FFF2-40B4-BE49-F238E27FC236}">
                  <a16:creationId xmlns:a16="http://schemas.microsoft.com/office/drawing/2014/main" xmlns="" id="{BFDE9FC5-4FB1-41B3-8D0A-D349511E531F}"/>
                </a:ext>
              </a:extLst>
            </p:cNvPr>
            <p:cNvSpPr/>
            <p:nvPr/>
          </p:nvSpPr>
          <p:spPr>
            <a:xfrm>
              <a:off x="2916152" y="1659437"/>
              <a:ext cx="325326" cy="295011"/>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62" name="组合 61">
            <a:extLst>
              <a:ext uri="{FF2B5EF4-FFF2-40B4-BE49-F238E27FC236}">
                <a16:creationId xmlns:a16="http://schemas.microsoft.com/office/drawing/2014/main" xmlns="" id="{D9A053A4-1BAA-4C8C-A6C1-BE9E09C74D17}"/>
              </a:ext>
            </a:extLst>
          </p:cNvPr>
          <p:cNvGrpSpPr>
            <a:grpSpLocks/>
          </p:cNvGrpSpPr>
          <p:nvPr/>
        </p:nvGrpSpPr>
        <p:grpSpPr bwMode="auto">
          <a:xfrm>
            <a:off x="6096001" y="3695577"/>
            <a:ext cx="3534713" cy="480483"/>
            <a:chOff x="3430920" y="1635646"/>
            <a:chExt cx="2650738" cy="360040"/>
          </a:xfrm>
        </p:grpSpPr>
        <p:sp>
          <p:nvSpPr>
            <p:cNvPr id="63" name="矩形 62">
              <a:extLst>
                <a:ext uri="{FF2B5EF4-FFF2-40B4-BE49-F238E27FC236}">
                  <a16:creationId xmlns:a16="http://schemas.microsoft.com/office/drawing/2014/main" xmlns="" id="{7062A5AA-FCE6-4EE3-A4E4-AFAE374BC735}"/>
                </a:ext>
              </a:extLst>
            </p:cNvPr>
            <p:cNvSpPr/>
            <p:nvPr/>
          </p:nvSpPr>
          <p:spPr>
            <a:xfrm>
              <a:off x="3430920" y="1635646"/>
              <a:ext cx="2650738"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65" name="TextBox 3">
              <a:extLst>
                <a:ext uri="{FF2B5EF4-FFF2-40B4-BE49-F238E27FC236}">
                  <a16:creationId xmlns:a16="http://schemas.microsoft.com/office/drawing/2014/main" xmlns="" id="{11E45833-FAB9-430A-AB28-27DC29CA4EEA}"/>
                </a:ext>
              </a:extLst>
            </p:cNvPr>
            <p:cNvSpPr txBox="1">
              <a:spLocks noChangeArrowheads="1"/>
            </p:cNvSpPr>
            <p:nvPr/>
          </p:nvSpPr>
          <p:spPr bwMode="auto">
            <a:xfrm>
              <a:off x="3708210" y="1664296"/>
              <a:ext cx="1782981" cy="315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None/>
              </a:pPr>
              <a:r>
                <a:rPr lang="zh-CN" altLang="en-US" sz="2133" dirty="0">
                  <a:solidFill>
                    <a:schemeClr val="bg1"/>
                  </a:solidFill>
                  <a:latin typeface="微软雅黑" panose="020B0503020204020204" pitchFamily="34" charset="-122"/>
                  <a:ea typeface="微软雅黑" panose="020B0503020204020204" pitchFamily="34" charset="-122"/>
                </a:rPr>
                <a:t>加快推进强军事业</a:t>
              </a:r>
            </a:p>
          </p:txBody>
        </p:sp>
      </p:grpSp>
      <p:grpSp>
        <p:nvGrpSpPr>
          <p:cNvPr id="68" name="组合 67">
            <a:extLst>
              <a:ext uri="{FF2B5EF4-FFF2-40B4-BE49-F238E27FC236}">
                <a16:creationId xmlns:a16="http://schemas.microsoft.com/office/drawing/2014/main" xmlns="" id="{03152330-0BFA-46B8-B0EF-4DF7A8BA31E8}"/>
              </a:ext>
            </a:extLst>
          </p:cNvPr>
          <p:cNvGrpSpPr>
            <a:grpSpLocks/>
          </p:cNvGrpSpPr>
          <p:nvPr/>
        </p:nvGrpSpPr>
        <p:grpSpPr bwMode="auto">
          <a:xfrm>
            <a:off x="5215893" y="3695576"/>
            <a:ext cx="768351" cy="480483"/>
            <a:chOff x="2782848" y="1635646"/>
            <a:chExt cx="576064" cy="360040"/>
          </a:xfrm>
        </p:grpSpPr>
        <p:sp>
          <p:nvSpPr>
            <p:cNvPr id="69" name="矩形 68">
              <a:extLst>
                <a:ext uri="{FF2B5EF4-FFF2-40B4-BE49-F238E27FC236}">
                  <a16:creationId xmlns:a16="http://schemas.microsoft.com/office/drawing/2014/main" xmlns="" id="{87CF9375-D9C8-434F-A19B-E79648C07DAD}"/>
                </a:ext>
              </a:extLst>
            </p:cNvPr>
            <p:cNvSpPr/>
            <p:nvPr/>
          </p:nvSpPr>
          <p:spPr>
            <a:xfrm>
              <a:off x="2782848" y="1635646"/>
              <a:ext cx="576064"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0" name="五角星 38">
              <a:extLst>
                <a:ext uri="{FF2B5EF4-FFF2-40B4-BE49-F238E27FC236}">
                  <a16:creationId xmlns:a16="http://schemas.microsoft.com/office/drawing/2014/main" xmlns="" id="{BC6DF2B0-AAB3-461C-968E-D311F509B354}"/>
                </a:ext>
              </a:extLst>
            </p:cNvPr>
            <p:cNvSpPr/>
            <p:nvPr/>
          </p:nvSpPr>
          <p:spPr>
            <a:xfrm>
              <a:off x="2916152" y="1659437"/>
              <a:ext cx="325326" cy="295011"/>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71" name="组合 70">
            <a:extLst>
              <a:ext uri="{FF2B5EF4-FFF2-40B4-BE49-F238E27FC236}">
                <a16:creationId xmlns:a16="http://schemas.microsoft.com/office/drawing/2014/main" xmlns="" id="{73E5A4EA-8F47-4833-A723-A0E788DB4CC7}"/>
              </a:ext>
            </a:extLst>
          </p:cNvPr>
          <p:cNvGrpSpPr>
            <a:grpSpLocks/>
          </p:cNvGrpSpPr>
          <p:nvPr/>
        </p:nvGrpSpPr>
        <p:grpSpPr bwMode="auto">
          <a:xfrm>
            <a:off x="6096001" y="4510572"/>
            <a:ext cx="3534713" cy="480484"/>
            <a:chOff x="3430920" y="1635646"/>
            <a:chExt cx="3433378" cy="360040"/>
          </a:xfrm>
        </p:grpSpPr>
        <p:sp>
          <p:nvSpPr>
            <p:cNvPr id="72" name="矩形 71">
              <a:extLst>
                <a:ext uri="{FF2B5EF4-FFF2-40B4-BE49-F238E27FC236}">
                  <a16:creationId xmlns:a16="http://schemas.microsoft.com/office/drawing/2014/main" xmlns="" id="{C634B462-1241-449E-B969-82B7B79FABDA}"/>
                </a:ext>
              </a:extLst>
            </p:cNvPr>
            <p:cNvSpPr/>
            <p:nvPr/>
          </p:nvSpPr>
          <p:spPr>
            <a:xfrm>
              <a:off x="3430920" y="1635646"/>
              <a:ext cx="3433378"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4" name="TextBox 3">
              <a:extLst>
                <a:ext uri="{FF2B5EF4-FFF2-40B4-BE49-F238E27FC236}">
                  <a16:creationId xmlns:a16="http://schemas.microsoft.com/office/drawing/2014/main" xmlns="" id="{B010934F-06F6-4A07-AE9C-6101B025FE9C}"/>
                </a:ext>
              </a:extLst>
            </p:cNvPr>
            <p:cNvSpPr txBox="1">
              <a:spLocks noChangeArrowheads="1"/>
            </p:cNvSpPr>
            <p:nvPr/>
          </p:nvSpPr>
          <p:spPr bwMode="auto">
            <a:xfrm>
              <a:off x="3786366" y="1643825"/>
              <a:ext cx="1988543" cy="315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0"/>
                </a:spcBef>
                <a:buNone/>
              </a:pPr>
              <a:r>
                <a:rPr lang="zh-CN" altLang="en-US" sz="2133" dirty="0">
                  <a:solidFill>
                    <a:schemeClr val="bg1"/>
                  </a:solidFill>
                  <a:latin typeface="微软雅黑" panose="020B0503020204020204" pitchFamily="34" charset="-122"/>
                  <a:ea typeface="微软雅黑" panose="020B0503020204020204" pitchFamily="34" charset="-122"/>
                </a:rPr>
                <a:t>中国人民解放军军史</a:t>
              </a:r>
            </a:p>
          </p:txBody>
        </p:sp>
      </p:grpSp>
      <p:grpSp>
        <p:nvGrpSpPr>
          <p:cNvPr id="77" name="组合 76">
            <a:extLst>
              <a:ext uri="{FF2B5EF4-FFF2-40B4-BE49-F238E27FC236}">
                <a16:creationId xmlns:a16="http://schemas.microsoft.com/office/drawing/2014/main" xmlns="" id="{1D3CE1FA-68AB-456D-8C47-DABED722C9EB}"/>
              </a:ext>
            </a:extLst>
          </p:cNvPr>
          <p:cNvGrpSpPr>
            <a:grpSpLocks/>
          </p:cNvGrpSpPr>
          <p:nvPr/>
        </p:nvGrpSpPr>
        <p:grpSpPr bwMode="auto">
          <a:xfrm>
            <a:off x="5215893" y="4510572"/>
            <a:ext cx="768351" cy="480484"/>
            <a:chOff x="2782848" y="1635646"/>
            <a:chExt cx="576064" cy="360040"/>
          </a:xfrm>
        </p:grpSpPr>
        <p:sp>
          <p:nvSpPr>
            <p:cNvPr id="78" name="矩形 77">
              <a:extLst>
                <a:ext uri="{FF2B5EF4-FFF2-40B4-BE49-F238E27FC236}">
                  <a16:creationId xmlns:a16="http://schemas.microsoft.com/office/drawing/2014/main" xmlns="" id="{14C82EAA-95A4-4D9B-8DA1-4371A4AD4EB3}"/>
                </a:ext>
              </a:extLst>
            </p:cNvPr>
            <p:cNvSpPr/>
            <p:nvPr/>
          </p:nvSpPr>
          <p:spPr>
            <a:xfrm>
              <a:off x="2782848" y="1635646"/>
              <a:ext cx="576064" cy="3600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sp>
          <p:nvSpPr>
            <p:cNvPr id="79" name="五角星 47">
              <a:extLst>
                <a:ext uri="{FF2B5EF4-FFF2-40B4-BE49-F238E27FC236}">
                  <a16:creationId xmlns:a16="http://schemas.microsoft.com/office/drawing/2014/main" xmlns="" id="{103DB8F2-6CE6-4D07-AB09-26586550A3E6}"/>
                </a:ext>
              </a:extLst>
            </p:cNvPr>
            <p:cNvSpPr/>
            <p:nvPr/>
          </p:nvSpPr>
          <p:spPr>
            <a:xfrm>
              <a:off x="2916152" y="1659438"/>
              <a:ext cx="325326" cy="29501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sp>
        <p:nvSpPr>
          <p:cNvPr id="80" name="TextBox 9">
            <a:extLst>
              <a:ext uri="{FF2B5EF4-FFF2-40B4-BE49-F238E27FC236}">
                <a16:creationId xmlns:a16="http://schemas.microsoft.com/office/drawing/2014/main" xmlns="" id="{AA2EAE11-B934-4405-8C0E-C6208ECB6646}"/>
              </a:ext>
            </a:extLst>
          </p:cNvPr>
          <p:cNvSpPr txBox="1">
            <a:spLocks noChangeArrowheads="1"/>
          </p:cNvSpPr>
          <p:nvPr/>
        </p:nvSpPr>
        <p:spPr bwMode="auto">
          <a:xfrm>
            <a:off x="2531267" y="3349090"/>
            <a:ext cx="146559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dist" eaLnBrk="1" hangingPunct="1">
              <a:spcBef>
                <a:spcPct val="0"/>
              </a:spcBef>
              <a:buFontTx/>
              <a:buNone/>
            </a:pPr>
            <a:r>
              <a:rPr lang="zh-CN" altLang="en-US" sz="4400" b="1" dirty="0">
                <a:solidFill>
                  <a:srgbClr val="C00000"/>
                </a:solidFill>
                <a:latin typeface="微软雅黑" panose="020B0503020204020204" pitchFamily="34" charset="-122"/>
                <a:ea typeface="微软雅黑" panose="020B0503020204020204" pitchFamily="34" charset="-122"/>
              </a:rPr>
              <a:t>目录</a:t>
            </a:r>
          </a:p>
        </p:txBody>
      </p:sp>
      <p:sp>
        <p:nvSpPr>
          <p:cNvPr id="81" name="TextBox 9">
            <a:extLst>
              <a:ext uri="{FF2B5EF4-FFF2-40B4-BE49-F238E27FC236}">
                <a16:creationId xmlns:a16="http://schemas.microsoft.com/office/drawing/2014/main" xmlns="" id="{34EBFCB3-7F77-439A-95FC-C94801E384D5}"/>
              </a:ext>
            </a:extLst>
          </p:cNvPr>
          <p:cNvSpPr txBox="1">
            <a:spLocks noChangeArrowheads="1"/>
          </p:cNvSpPr>
          <p:nvPr/>
        </p:nvSpPr>
        <p:spPr bwMode="auto">
          <a:xfrm>
            <a:off x="2531267" y="4044651"/>
            <a:ext cx="14655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dist" eaLnBrk="1" hangingPunct="1">
              <a:spcBef>
                <a:spcPct val="0"/>
              </a:spcBef>
              <a:buFontTx/>
              <a:buNone/>
            </a:pPr>
            <a:r>
              <a:rPr lang="en-US" altLang="zh-CN" sz="1800" dirty="0">
                <a:solidFill>
                  <a:srgbClr val="C00000"/>
                </a:solidFill>
                <a:latin typeface="微软雅黑" panose="020B0503020204020204" pitchFamily="34" charset="-122"/>
                <a:ea typeface="微软雅黑" panose="020B0503020204020204" pitchFamily="34" charset="-122"/>
              </a:rPr>
              <a:t>CONTENTS</a:t>
            </a:r>
            <a:endParaRPr lang="zh-CN" altLang="en-US" sz="1800" dirty="0">
              <a:solidFill>
                <a:srgbClr val="C00000"/>
              </a:solidFill>
              <a:latin typeface="微软雅黑" panose="020B0503020204020204" pitchFamily="34" charset="-122"/>
              <a:ea typeface="微软雅黑" panose="020B0503020204020204" pitchFamily="34" charset="-122"/>
            </a:endParaRPr>
          </a:p>
        </p:txBody>
      </p:sp>
      <p:grpSp>
        <p:nvGrpSpPr>
          <p:cNvPr id="82" name="组合 81">
            <a:extLst>
              <a:ext uri="{FF2B5EF4-FFF2-40B4-BE49-F238E27FC236}">
                <a16:creationId xmlns:a16="http://schemas.microsoft.com/office/drawing/2014/main" xmlns="" id="{FB3BC1E6-5180-4819-8CAF-78F195AE3833}"/>
              </a:ext>
            </a:extLst>
          </p:cNvPr>
          <p:cNvGrpSpPr/>
          <p:nvPr/>
        </p:nvGrpSpPr>
        <p:grpSpPr>
          <a:xfrm>
            <a:off x="263652" y="57093"/>
            <a:ext cx="1294983" cy="670043"/>
            <a:chOff x="138961" y="140446"/>
            <a:chExt cx="1294983" cy="670043"/>
          </a:xfrm>
        </p:grpSpPr>
        <p:sp>
          <p:nvSpPr>
            <p:cNvPr id="83" name="标题 4">
              <a:extLst>
                <a:ext uri="{FF2B5EF4-FFF2-40B4-BE49-F238E27FC236}">
                  <a16:creationId xmlns:a16="http://schemas.microsoft.com/office/drawing/2014/main" xmlns="" id="{45F00287-C337-4ED6-8B1D-6EFE36DE9121}"/>
                </a:ext>
              </a:extLst>
            </p:cNvPr>
            <p:cNvSpPr txBox="1">
              <a:spLocks/>
            </p:cNvSpPr>
            <p:nvPr/>
          </p:nvSpPr>
          <p:spPr>
            <a:xfrm>
              <a:off x="138961" y="363794"/>
              <a:ext cx="1294983"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中国梦</a:t>
              </a:r>
              <a:r>
                <a:rPr lang="en-US" altLang="zh-CN" sz="1200" dirty="0">
                  <a:solidFill>
                    <a:schemeClr val="tx1">
                      <a:lumMod val="95000"/>
                      <a:lumOff val="5000"/>
                    </a:schemeClr>
                  </a:solidFill>
                  <a:latin typeface="方正大标宋_GBK" panose="03000509000000000000" pitchFamily="65" charset="-122"/>
                  <a:ea typeface="方正大标宋_GBK" panose="03000509000000000000" pitchFamily="65" charset="-122"/>
                </a:rPr>
                <a:t>·</a:t>
              </a:r>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强军梦</a:t>
              </a:r>
            </a:p>
          </p:txBody>
        </p:sp>
        <p:sp>
          <p:nvSpPr>
            <p:cNvPr id="84" name="标题 4">
              <a:extLst>
                <a:ext uri="{FF2B5EF4-FFF2-40B4-BE49-F238E27FC236}">
                  <a16:creationId xmlns:a16="http://schemas.microsoft.com/office/drawing/2014/main" xmlns="" id="{899B6105-6C67-4323-8CD8-584CBE8EECDA}"/>
                </a:ext>
              </a:extLst>
            </p:cNvPr>
            <p:cNvSpPr txBox="1">
              <a:spLocks/>
            </p:cNvSpPr>
            <p:nvPr/>
          </p:nvSpPr>
          <p:spPr>
            <a:xfrm>
              <a:off x="216892" y="140446"/>
              <a:ext cx="1139119"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en-US" altLang="zh-CN" sz="1600" i="1" dirty="0">
                  <a:solidFill>
                    <a:schemeClr val="tx1">
                      <a:lumMod val="95000"/>
                      <a:lumOff val="5000"/>
                    </a:schemeClr>
                  </a:solidFill>
                  <a:latin typeface="微软雅黑" panose="020B0503020204020204" pitchFamily="34" charset="-122"/>
                  <a:ea typeface="微软雅黑" panose="020B0503020204020204" pitchFamily="34" charset="-122"/>
                </a:rPr>
                <a:t>LOGO</a:t>
              </a:r>
              <a:endParaRPr lang="zh-CN" altLang="en-US" sz="1600" i="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86703689"/>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anim calcmode="lin" valueType="num">
                                      <p:cBhvr>
                                        <p:cTn id="10" dur="500" fill="hold"/>
                                        <p:tgtEl>
                                          <p:spTgt spid="80"/>
                                        </p:tgtEl>
                                        <p:attrNameLst>
                                          <p:attrName>ppt_x</p:attrName>
                                        </p:attrNameLst>
                                      </p:cBhvr>
                                      <p:tavLst>
                                        <p:tav tm="0">
                                          <p:val>
                                            <p:fltVal val="0.5"/>
                                          </p:val>
                                        </p:tav>
                                        <p:tav tm="100000">
                                          <p:val>
                                            <p:strVal val="#ppt_x"/>
                                          </p:val>
                                        </p:tav>
                                      </p:tavLst>
                                    </p:anim>
                                    <p:anim calcmode="lin" valueType="num">
                                      <p:cBhvr>
                                        <p:cTn id="11" dur="500" fill="hold"/>
                                        <p:tgtEl>
                                          <p:spTgt spid="8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81"/>
                                        </p:tgtEl>
                                        <p:attrNameLst>
                                          <p:attrName>style.visibility</p:attrName>
                                        </p:attrNameLst>
                                      </p:cBhvr>
                                      <p:to>
                                        <p:strVal val="visible"/>
                                      </p:to>
                                    </p:set>
                                    <p:anim calcmode="lin" valueType="num">
                                      <p:cBhvr>
                                        <p:cTn id="14" dur="500" fill="hold"/>
                                        <p:tgtEl>
                                          <p:spTgt spid="81"/>
                                        </p:tgtEl>
                                        <p:attrNameLst>
                                          <p:attrName>ppt_w</p:attrName>
                                        </p:attrNameLst>
                                      </p:cBhvr>
                                      <p:tavLst>
                                        <p:tav tm="0">
                                          <p:val>
                                            <p:fltVal val="0"/>
                                          </p:val>
                                        </p:tav>
                                        <p:tav tm="100000">
                                          <p:val>
                                            <p:strVal val="#ppt_w"/>
                                          </p:val>
                                        </p:tav>
                                      </p:tavLst>
                                    </p:anim>
                                    <p:anim calcmode="lin" valueType="num">
                                      <p:cBhvr>
                                        <p:cTn id="15" dur="500" fill="hold"/>
                                        <p:tgtEl>
                                          <p:spTgt spid="81"/>
                                        </p:tgtEl>
                                        <p:attrNameLst>
                                          <p:attrName>ppt_h</p:attrName>
                                        </p:attrNameLst>
                                      </p:cBhvr>
                                      <p:tavLst>
                                        <p:tav tm="0">
                                          <p:val>
                                            <p:fltVal val="0"/>
                                          </p:val>
                                        </p:tav>
                                        <p:tav tm="100000">
                                          <p:val>
                                            <p:strVal val="#ppt_h"/>
                                          </p:val>
                                        </p:tav>
                                      </p:tavLst>
                                    </p:anim>
                                    <p:animEffect transition="in" filter="fade">
                                      <p:cBhvr>
                                        <p:cTn id="16" dur="500"/>
                                        <p:tgtEl>
                                          <p:spTgt spid="81"/>
                                        </p:tgtEl>
                                      </p:cBhvr>
                                    </p:animEffect>
                                    <p:anim calcmode="lin" valueType="num">
                                      <p:cBhvr>
                                        <p:cTn id="17" dur="500" fill="hold"/>
                                        <p:tgtEl>
                                          <p:spTgt spid="81"/>
                                        </p:tgtEl>
                                        <p:attrNameLst>
                                          <p:attrName>ppt_x</p:attrName>
                                        </p:attrNameLst>
                                      </p:cBhvr>
                                      <p:tavLst>
                                        <p:tav tm="0">
                                          <p:val>
                                            <p:fltVal val="0.5"/>
                                          </p:val>
                                        </p:tav>
                                        <p:tav tm="100000">
                                          <p:val>
                                            <p:strVal val="#ppt_x"/>
                                          </p:val>
                                        </p:tav>
                                      </p:tavLst>
                                    </p:anim>
                                    <p:anim calcmode="lin" valueType="num">
                                      <p:cBhvr>
                                        <p:cTn id="18" dur="500" fill="hold"/>
                                        <p:tgtEl>
                                          <p:spTgt spid="81"/>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anim calcmode="lin" valueType="num">
                                      <p:cBhvr>
                                        <p:cTn id="24" dur="500" fill="hold"/>
                                        <p:tgtEl>
                                          <p:spTgt spid="7"/>
                                        </p:tgtEl>
                                        <p:attrNameLst>
                                          <p:attrName>ppt_x</p:attrName>
                                        </p:attrNameLst>
                                      </p:cBhvr>
                                      <p:tavLst>
                                        <p:tav tm="0">
                                          <p:val>
                                            <p:fltVal val="0.5"/>
                                          </p:val>
                                        </p:tav>
                                        <p:tav tm="100000">
                                          <p:val>
                                            <p:strVal val="#ppt_x"/>
                                          </p:val>
                                        </p:tav>
                                      </p:tavLst>
                                    </p:anim>
                                    <p:anim calcmode="lin" valueType="num">
                                      <p:cBhvr>
                                        <p:cTn id="25" dur="500" fill="hold"/>
                                        <p:tgtEl>
                                          <p:spTgt spid="7"/>
                                        </p:tgtEl>
                                        <p:attrNameLst>
                                          <p:attrName>ppt_y</p:attrName>
                                        </p:attrNameLst>
                                      </p:cBhvr>
                                      <p:tavLst>
                                        <p:tav tm="0">
                                          <p:val>
                                            <p:fltVal val="0.5"/>
                                          </p:val>
                                        </p:tav>
                                        <p:tav tm="100000">
                                          <p:val>
                                            <p:strVal val="#ppt_y"/>
                                          </p:val>
                                        </p:tav>
                                      </p:tavLst>
                                    </p:anim>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p:cTn id="29" dur="300" fill="hold"/>
                                        <p:tgtEl>
                                          <p:spTgt spid="50"/>
                                        </p:tgtEl>
                                        <p:attrNameLst>
                                          <p:attrName>ppt_w</p:attrName>
                                        </p:attrNameLst>
                                      </p:cBhvr>
                                      <p:tavLst>
                                        <p:tav tm="0">
                                          <p:val>
                                            <p:fltVal val="0"/>
                                          </p:val>
                                        </p:tav>
                                        <p:tav tm="100000">
                                          <p:val>
                                            <p:strVal val="#ppt_w"/>
                                          </p:val>
                                        </p:tav>
                                      </p:tavLst>
                                    </p:anim>
                                    <p:anim calcmode="lin" valueType="num">
                                      <p:cBhvr>
                                        <p:cTn id="30" dur="300" fill="hold"/>
                                        <p:tgtEl>
                                          <p:spTgt spid="50"/>
                                        </p:tgtEl>
                                        <p:attrNameLst>
                                          <p:attrName>ppt_h</p:attrName>
                                        </p:attrNameLst>
                                      </p:cBhvr>
                                      <p:tavLst>
                                        <p:tav tm="0">
                                          <p:val>
                                            <p:fltVal val="0"/>
                                          </p:val>
                                        </p:tav>
                                        <p:tav tm="100000">
                                          <p:val>
                                            <p:strVal val="#ppt_h"/>
                                          </p:val>
                                        </p:tav>
                                      </p:tavLst>
                                    </p:anim>
                                    <p:animEffect transition="in" filter="fade">
                                      <p:cBhvr>
                                        <p:cTn id="31" dur="300"/>
                                        <p:tgtEl>
                                          <p:spTgt spid="50"/>
                                        </p:tgtEl>
                                      </p:cBhvr>
                                    </p:animEffect>
                                  </p:childTnLst>
                                </p:cTn>
                              </p:par>
                              <p:par>
                                <p:cTn id="32" presetID="53" presetClass="entr" presetSubtype="16" fill="hold" nodeType="withEffect">
                                  <p:stCondLst>
                                    <p:cond delay="0"/>
                                  </p:stCondLst>
                                  <p:childTnLst>
                                    <p:set>
                                      <p:cBhvr>
                                        <p:cTn id="33" dur="1" fill="hold">
                                          <p:stCondLst>
                                            <p:cond delay="0"/>
                                          </p:stCondLst>
                                        </p:cTn>
                                        <p:tgtEl>
                                          <p:spTgt spid="59"/>
                                        </p:tgtEl>
                                        <p:attrNameLst>
                                          <p:attrName>style.visibility</p:attrName>
                                        </p:attrNameLst>
                                      </p:cBhvr>
                                      <p:to>
                                        <p:strVal val="visible"/>
                                      </p:to>
                                    </p:set>
                                    <p:anim calcmode="lin" valueType="num">
                                      <p:cBhvr>
                                        <p:cTn id="34" dur="300" fill="hold"/>
                                        <p:tgtEl>
                                          <p:spTgt spid="59"/>
                                        </p:tgtEl>
                                        <p:attrNameLst>
                                          <p:attrName>ppt_w</p:attrName>
                                        </p:attrNameLst>
                                      </p:cBhvr>
                                      <p:tavLst>
                                        <p:tav tm="0">
                                          <p:val>
                                            <p:fltVal val="0"/>
                                          </p:val>
                                        </p:tav>
                                        <p:tav tm="100000">
                                          <p:val>
                                            <p:strVal val="#ppt_w"/>
                                          </p:val>
                                        </p:tav>
                                      </p:tavLst>
                                    </p:anim>
                                    <p:anim calcmode="lin" valueType="num">
                                      <p:cBhvr>
                                        <p:cTn id="35" dur="300" fill="hold"/>
                                        <p:tgtEl>
                                          <p:spTgt spid="59"/>
                                        </p:tgtEl>
                                        <p:attrNameLst>
                                          <p:attrName>ppt_h</p:attrName>
                                        </p:attrNameLst>
                                      </p:cBhvr>
                                      <p:tavLst>
                                        <p:tav tm="0">
                                          <p:val>
                                            <p:fltVal val="0"/>
                                          </p:val>
                                        </p:tav>
                                        <p:tav tm="100000">
                                          <p:val>
                                            <p:strVal val="#ppt_h"/>
                                          </p:val>
                                        </p:tav>
                                      </p:tavLst>
                                    </p:anim>
                                    <p:animEffect transition="in" filter="fade">
                                      <p:cBhvr>
                                        <p:cTn id="36" dur="300"/>
                                        <p:tgtEl>
                                          <p:spTgt spid="59"/>
                                        </p:tgtEl>
                                      </p:cBhvr>
                                    </p:animEffect>
                                  </p:childTnLst>
                                </p:cTn>
                              </p:par>
                              <p:par>
                                <p:cTn id="37" presetID="53" presetClass="entr" presetSubtype="16" fill="hold"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p:cTn id="39" dur="300" fill="hold"/>
                                        <p:tgtEl>
                                          <p:spTgt spid="68"/>
                                        </p:tgtEl>
                                        <p:attrNameLst>
                                          <p:attrName>ppt_w</p:attrName>
                                        </p:attrNameLst>
                                      </p:cBhvr>
                                      <p:tavLst>
                                        <p:tav tm="0">
                                          <p:val>
                                            <p:fltVal val="0"/>
                                          </p:val>
                                        </p:tav>
                                        <p:tav tm="100000">
                                          <p:val>
                                            <p:strVal val="#ppt_w"/>
                                          </p:val>
                                        </p:tav>
                                      </p:tavLst>
                                    </p:anim>
                                    <p:anim calcmode="lin" valueType="num">
                                      <p:cBhvr>
                                        <p:cTn id="40" dur="300" fill="hold"/>
                                        <p:tgtEl>
                                          <p:spTgt spid="68"/>
                                        </p:tgtEl>
                                        <p:attrNameLst>
                                          <p:attrName>ppt_h</p:attrName>
                                        </p:attrNameLst>
                                      </p:cBhvr>
                                      <p:tavLst>
                                        <p:tav tm="0">
                                          <p:val>
                                            <p:fltVal val="0"/>
                                          </p:val>
                                        </p:tav>
                                        <p:tav tm="100000">
                                          <p:val>
                                            <p:strVal val="#ppt_h"/>
                                          </p:val>
                                        </p:tav>
                                      </p:tavLst>
                                    </p:anim>
                                    <p:animEffect transition="in" filter="fade">
                                      <p:cBhvr>
                                        <p:cTn id="41" dur="300"/>
                                        <p:tgtEl>
                                          <p:spTgt spid="68"/>
                                        </p:tgtEl>
                                      </p:cBhvr>
                                    </p:animEffect>
                                  </p:childTnLst>
                                </p:cTn>
                              </p:par>
                              <p:par>
                                <p:cTn id="42" presetID="53" presetClass="entr" presetSubtype="16" fill="hold" nodeType="withEffect">
                                  <p:stCondLst>
                                    <p:cond delay="0"/>
                                  </p:stCondLst>
                                  <p:childTnLst>
                                    <p:set>
                                      <p:cBhvr>
                                        <p:cTn id="43" dur="1" fill="hold">
                                          <p:stCondLst>
                                            <p:cond delay="0"/>
                                          </p:stCondLst>
                                        </p:cTn>
                                        <p:tgtEl>
                                          <p:spTgt spid="77"/>
                                        </p:tgtEl>
                                        <p:attrNameLst>
                                          <p:attrName>style.visibility</p:attrName>
                                        </p:attrNameLst>
                                      </p:cBhvr>
                                      <p:to>
                                        <p:strVal val="visible"/>
                                      </p:to>
                                    </p:set>
                                    <p:anim calcmode="lin" valueType="num">
                                      <p:cBhvr>
                                        <p:cTn id="44" dur="300" fill="hold"/>
                                        <p:tgtEl>
                                          <p:spTgt spid="77"/>
                                        </p:tgtEl>
                                        <p:attrNameLst>
                                          <p:attrName>ppt_w</p:attrName>
                                        </p:attrNameLst>
                                      </p:cBhvr>
                                      <p:tavLst>
                                        <p:tav tm="0">
                                          <p:val>
                                            <p:fltVal val="0"/>
                                          </p:val>
                                        </p:tav>
                                        <p:tav tm="100000">
                                          <p:val>
                                            <p:strVal val="#ppt_w"/>
                                          </p:val>
                                        </p:tav>
                                      </p:tavLst>
                                    </p:anim>
                                    <p:anim calcmode="lin" valueType="num">
                                      <p:cBhvr>
                                        <p:cTn id="45" dur="300" fill="hold"/>
                                        <p:tgtEl>
                                          <p:spTgt spid="77"/>
                                        </p:tgtEl>
                                        <p:attrNameLst>
                                          <p:attrName>ppt_h</p:attrName>
                                        </p:attrNameLst>
                                      </p:cBhvr>
                                      <p:tavLst>
                                        <p:tav tm="0">
                                          <p:val>
                                            <p:fltVal val="0"/>
                                          </p:val>
                                        </p:tav>
                                        <p:tav tm="100000">
                                          <p:val>
                                            <p:strVal val="#ppt_h"/>
                                          </p:val>
                                        </p:tav>
                                      </p:tavLst>
                                    </p:anim>
                                    <p:animEffect transition="in" filter="fade">
                                      <p:cBhvr>
                                        <p:cTn id="46" dur="300"/>
                                        <p:tgtEl>
                                          <p:spTgt spid="77"/>
                                        </p:tgtEl>
                                      </p:cBhvr>
                                    </p:animEffect>
                                  </p:childTnLst>
                                </p:cTn>
                              </p:par>
                              <p:par>
                                <p:cTn id="47" presetID="12" presetClass="entr" presetSubtype="8" fill="hold" nodeType="withEffect">
                                  <p:stCondLst>
                                    <p:cond delay="30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p:tgtEl>
                                          <p:spTgt spid="44"/>
                                        </p:tgtEl>
                                        <p:attrNameLst>
                                          <p:attrName>ppt_x</p:attrName>
                                        </p:attrNameLst>
                                      </p:cBhvr>
                                      <p:tavLst>
                                        <p:tav tm="0">
                                          <p:val>
                                            <p:strVal val="#ppt_x-#ppt_w*1.125000"/>
                                          </p:val>
                                        </p:tav>
                                        <p:tav tm="100000">
                                          <p:val>
                                            <p:strVal val="#ppt_x"/>
                                          </p:val>
                                        </p:tav>
                                      </p:tavLst>
                                    </p:anim>
                                    <p:animEffect transition="in" filter="wipe(right)">
                                      <p:cBhvr>
                                        <p:cTn id="50" dur="500"/>
                                        <p:tgtEl>
                                          <p:spTgt spid="44"/>
                                        </p:tgtEl>
                                      </p:cBhvr>
                                    </p:animEffect>
                                  </p:childTnLst>
                                </p:cTn>
                              </p:par>
                              <p:par>
                                <p:cTn id="51" presetID="12" presetClass="entr" presetSubtype="8" fill="hold" nodeType="withEffect">
                                  <p:stCondLst>
                                    <p:cond delay="300"/>
                                  </p:stCondLst>
                                  <p:childTnLst>
                                    <p:set>
                                      <p:cBhvr>
                                        <p:cTn id="52" dur="1" fill="hold">
                                          <p:stCondLst>
                                            <p:cond delay="0"/>
                                          </p:stCondLst>
                                        </p:cTn>
                                        <p:tgtEl>
                                          <p:spTgt spid="53"/>
                                        </p:tgtEl>
                                        <p:attrNameLst>
                                          <p:attrName>style.visibility</p:attrName>
                                        </p:attrNameLst>
                                      </p:cBhvr>
                                      <p:to>
                                        <p:strVal val="visible"/>
                                      </p:to>
                                    </p:set>
                                    <p:anim calcmode="lin" valueType="num">
                                      <p:cBhvr additive="base">
                                        <p:cTn id="53" dur="500"/>
                                        <p:tgtEl>
                                          <p:spTgt spid="53"/>
                                        </p:tgtEl>
                                        <p:attrNameLst>
                                          <p:attrName>ppt_x</p:attrName>
                                        </p:attrNameLst>
                                      </p:cBhvr>
                                      <p:tavLst>
                                        <p:tav tm="0">
                                          <p:val>
                                            <p:strVal val="#ppt_x-#ppt_w*1.125000"/>
                                          </p:val>
                                        </p:tav>
                                        <p:tav tm="100000">
                                          <p:val>
                                            <p:strVal val="#ppt_x"/>
                                          </p:val>
                                        </p:tav>
                                      </p:tavLst>
                                    </p:anim>
                                    <p:animEffect transition="in" filter="wipe(right)">
                                      <p:cBhvr>
                                        <p:cTn id="54" dur="500"/>
                                        <p:tgtEl>
                                          <p:spTgt spid="53"/>
                                        </p:tgtEl>
                                      </p:cBhvr>
                                    </p:animEffect>
                                  </p:childTnLst>
                                </p:cTn>
                              </p:par>
                              <p:par>
                                <p:cTn id="55" presetID="12" presetClass="entr" presetSubtype="8" fill="hold" nodeType="withEffect">
                                  <p:stCondLst>
                                    <p:cond delay="30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500"/>
                                        <p:tgtEl>
                                          <p:spTgt spid="62"/>
                                        </p:tgtEl>
                                        <p:attrNameLst>
                                          <p:attrName>ppt_x</p:attrName>
                                        </p:attrNameLst>
                                      </p:cBhvr>
                                      <p:tavLst>
                                        <p:tav tm="0">
                                          <p:val>
                                            <p:strVal val="#ppt_x-#ppt_w*1.125000"/>
                                          </p:val>
                                        </p:tav>
                                        <p:tav tm="100000">
                                          <p:val>
                                            <p:strVal val="#ppt_x"/>
                                          </p:val>
                                        </p:tav>
                                      </p:tavLst>
                                    </p:anim>
                                    <p:animEffect transition="in" filter="wipe(right)">
                                      <p:cBhvr>
                                        <p:cTn id="58" dur="500"/>
                                        <p:tgtEl>
                                          <p:spTgt spid="62"/>
                                        </p:tgtEl>
                                      </p:cBhvr>
                                    </p:animEffect>
                                  </p:childTnLst>
                                </p:cTn>
                              </p:par>
                              <p:par>
                                <p:cTn id="59" presetID="12" presetClass="entr" presetSubtype="8" fill="hold" nodeType="withEffect">
                                  <p:stCondLst>
                                    <p:cond delay="300"/>
                                  </p:stCondLst>
                                  <p:childTnLst>
                                    <p:set>
                                      <p:cBhvr>
                                        <p:cTn id="60" dur="1" fill="hold">
                                          <p:stCondLst>
                                            <p:cond delay="0"/>
                                          </p:stCondLst>
                                        </p:cTn>
                                        <p:tgtEl>
                                          <p:spTgt spid="71"/>
                                        </p:tgtEl>
                                        <p:attrNameLst>
                                          <p:attrName>style.visibility</p:attrName>
                                        </p:attrNameLst>
                                      </p:cBhvr>
                                      <p:to>
                                        <p:strVal val="visible"/>
                                      </p:to>
                                    </p:set>
                                    <p:anim calcmode="lin" valueType="num">
                                      <p:cBhvr additive="base">
                                        <p:cTn id="61" dur="500"/>
                                        <p:tgtEl>
                                          <p:spTgt spid="71"/>
                                        </p:tgtEl>
                                        <p:attrNameLst>
                                          <p:attrName>ppt_x</p:attrName>
                                        </p:attrNameLst>
                                      </p:cBhvr>
                                      <p:tavLst>
                                        <p:tav tm="0">
                                          <p:val>
                                            <p:strVal val="#ppt_x-#ppt_w*1.125000"/>
                                          </p:val>
                                        </p:tav>
                                        <p:tav tm="100000">
                                          <p:val>
                                            <p:strVal val="#ppt_x"/>
                                          </p:val>
                                        </p:tav>
                                      </p:tavLst>
                                    </p:anim>
                                    <p:animEffect transition="in" filter="wipe(right)">
                                      <p:cBhvr>
                                        <p:cTn id="6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625641" y="1417320"/>
            <a:ext cx="10876547" cy="5090160"/>
          </a:xfrm>
          <a:prstGeom prst="rect">
            <a:avLst/>
          </a:prstGeom>
          <a:noFill/>
          <a:ln w="38100">
            <a:solidFill>
              <a:srgbClr val="CB08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b="17034"/>
          <a:stretch>
            <a:fillRect/>
          </a:stretch>
        </p:blipFill>
        <p:spPr>
          <a:xfrm>
            <a:off x="-4" y="4635304"/>
            <a:ext cx="5020399" cy="2237935"/>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tretch>
            <a:fillRect/>
          </a:stretch>
        </p:blipFill>
        <p:spPr>
          <a:xfrm flipH="1">
            <a:off x="-1" y="5324736"/>
            <a:ext cx="4205511" cy="1510818"/>
          </a:xfrm>
          <a:prstGeom prst="rect">
            <a:avLst/>
          </a:prstGeom>
        </p:spPr>
      </p:pic>
      <p:sp>
        <p:nvSpPr>
          <p:cNvPr id="40" name="文本框 39"/>
          <p:cNvSpPr txBox="1"/>
          <p:nvPr/>
        </p:nvSpPr>
        <p:spPr>
          <a:xfrm>
            <a:off x="1163828" y="2100473"/>
            <a:ext cx="2668667" cy="584775"/>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r>
              <a:rPr lang="zh-CN" altLang="en-US" sz="3200" dirty="0"/>
              <a:t>核心关键之六</a:t>
            </a:r>
          </a:p>
        </p:txBody>
      </p:sp>
      <p:sp>
        <p:nvSpPr>
          <p:cNvPr id="12" name="TextBox 51">
            <a:extLst>
              <a:ext uri="{FF2B5EF4-FFF2-40B4-BE49-F238E27FC236}">
                <a16:creationId xmlns:a16="http://schemas.microsoft.com/office/drawing/2014/main" xmlns="" id="{8377C32C-7A34-4171-A28A-3F9245E091F8}"/>
              </a:ext>
            </a:extLst>
          </p:cNvPr>
          <p:cNvSpPr txBox="1"/>
          <p:nvPr/>
        </p:nvSpPr>
        <p:spPr>
          <a:xfrm>
            <a:off x="1163828" y="3013322"/>
            <a:ext cx="2994398" cy="1621982"/>
          </a:xfrm>
          <a:prstGeom prst="rect">
            <a:avLst/>
          </a:prstGeom>
        </p:spPr>
        <p:txBody>
          <a:bodyPr wrap="square">
            <a:spAutoFit/>
          </a:bodyPr>
          <a:lstStyle>
            <a:defPPr>
              <a:defRPr lang="zh-CN"/>
            </a:defPPr>
            <a:lvl1pPr algn="dist" defTabSz="1219170">
              <a:defRPr sz="44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l">
              <a:lnSpc>
                <a:spcPct val="120000"/>
              </a:lnSpc>
            </a:pPr>
            <a:r>
              <a:rPr lang="zh-CN" altLang="en-US" sz="2800" b="0" dirty="0">
                <a:solidFill>
                  <a:schemeClr val="tx1">
                    <a:lumMod val="75000"/>
                    <a:lumOff val="25000"/>
                  </a:schemeClr>
                </a:solidFill>
              </a:rPr>
              <a:t>坚持全心全意为人民服务的根本宗旨</a:t>
            </a:r>
          </a:p>
        </p:txBody>
      </p:sp>
      <p:sp>
        <p:nvSpPr>
          <p:cNvPr id="13" name="Rectangle 3">
            <a:extLst>
              <a:ext uri="{FF2B5EF4-FFF2-40B4-BE49-F238E27FC236}">
                <a16:creationId xmlns:a16="http://schemas.microsoft.com/office/drawing/2014/main" xmlns="" id="{8A466565-5AC5-4197-AEB7-770E5DB9AB16}"/>
              </a:ext>
            </a:extLst>
          </p:cNvPr>
          <p:cNvSpPr txBox="1">
            <a:spLocks noChangeArrowheads="1"/>
          </p:cNvSpPr>
          <p:nvPr/>
        </p:nvSpPr>
        <p:spPr>
          <a:xfrm>
            <a:off x="4477945" y="1964028"/>
            <a:ext cx="6378793" cy="3720570"/>
          </a:xfrm>
          <a:prstGeom prst="rect">
            <a:avLst/>
          </a:prstGeom>
        </p:spPr>
        <p:txBody>
          <a:bodyPr wrap="square">
            <a:spAutoFit/>
          </a:bodyPr>
          <a:lstStyle>
            <a:defPPr>
              <a:defRPr lang="zh-CN"/>
            </a:defPPr>
            <a:lvl1pPr>
              <a:lnSpc>
                <a:spcPct val="120000"/>
              </a:lnSpc>
              <a:defRPr sz="2000">
                <a:latin typeface="微软雅黑" panose="020B0503020204020204" pitchFamily="34" charset="-122"/>
                <a:ea typeface="微软雅黑" panose="020B0503020204020204"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t>推进强军事业，必须坚持全心全意为人民服务的根本宗旨，始终做人民信赖、人民拥护、人民热爱的子弟兵。军队打胜仗，人民是靠山。人民军队的根脉，深扎在人民的深厚大地；人民战争的伟力，来源于人民的伟大力量。全军要坚持把人民放在心中，牢记为人民扛枪、为人民打仗的神圣职责，坚决保卫人民和平劳动和生活。要发扬密切联系群众的优良传统，保持同人民群众水乳交融、生死与共的关系，永远做人民利益的捍卫者。要积极参加和支援地方经济社会建设，勇于承担急难险重任务，以实际行动为人民造福兴利。军政军民团结是我党我军特有的政治优势。全党全军全国各族人民要大力弘扬军爱民、民拥军的光荣传统，不断发展坚如磐石的军政军民关系。</a:t>
            </a:r>
          </a:p>
        </p:txBody>
      </p:sp>
    </p:spTree>
    <p:extLst>
      <p:ext uri="{BB962C8B-B14F-4D97-AF65-F5344CB8AC3E}">
        <p14:creationId xmlns:p14="http://schemas.microsoft.com/office/powerpoint/2010/main" val="158111004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1000"/>
                                        <p:tgtEl>
                                          <p:spTgt spid="37"/>
                                        </p:tgtEl>
                                      </p:cBhvr>
                                    </p:animEffect>
                                    <p:anim calcmode="lin" valueType="num">
                                      <p:cBhvr>
                                        <p:cTn id="12" dur="1000" fill="hold"/>
                                        <p:tgtEl>
                                          <p:spTgt spid="37"/>
                                        </p:tgtEl>
                                        <p:attrNameLst>
                                          <p:attrName>ppt_x</p:attrName>
                                        </p:attrNameLst>
                                      </p:cBhvr>
                                      <p:tavLst>
                                        <p:tav tm="0">
                                          <p:val>
                                            <p:strVal val="#ppt_x"/>
                                          </p:val>
                                        </p:tav>
                                        <p:tav tm="100000">
                                          <p:val>
                                            <p:strVal val="#ppt_x"/>
                                          </p:val>
                                        </p:tav>
                                      </p:tavLst>
                                    </p:anim>
                                    <p:anim calcmode="lin" valueType="num">
                                      <p:cBhvr>
                                        <p:cTn id="13" dur="1000" fill="hold"/>
                                        <p:tgtEl>
                                          <p:spTgt spid="3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barn(outVertical)">
                                      <p:cBhvr>
                                        <p:cTn id="17" dur="750"/>
                                        <p:tgtEl>
                                          <p:spTgt spid="39"/>
                                        </p:tgtEl>
                                      </p:cBhvr>
                                    </p:animEffect>
                                  </p:childTnLst>
                                </p:cTn>
                              </p:par>
                            </p:childTnLst>
                          </p:cTn>
                        </p:par>
                        <p:par>
                          <p:cTn id="18" fill="hold">
                            <p:stCondLst>
                              <p:cond delay="2250"/>
                            </p:stCondLst>
                            <p:childTnLst>
                              <p:par>
                                <p:cTn id="19" presetID="10" presetClass="entr" presetSubtype="0"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750"/>
                                        <p:tgtEl>
                                          <p:spTgt spid="40"/>
                                        </p:tgtEl>
                                      </p:cBhvr>
                                    </p:animEffect>
                                  </p:childTnLst>
                                </p:cTn>
                              </p:par>
                            </p:childTnLst>
                          </p:cTn>
                        </p:par>
                        <p:par>
                          <p:cTn id="22" fill="hold">
                            <p:stCondLst>
                              <p:cond delay="3000"/>
                            </p:stCondLst>
                            <p:childTnLst>
                              <p:par>
                                <p:cTn id="23" presetID="53" presetClass="entr" presetSubtype="52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anim calcmode="lin" valueType="num">
                                      <p:cBhvr>
                                        <p:cTn id="28" dur="500" fill="hold"/>
                                        <p:tgtEl>
                                          <p:spTgt spid="12"/>
                                        </p:tgtEl>
                                        <p:attrNameLst>
                                          <p:attrName>ppt_x</p:attrName>
                                        </p:attrNameLst>
                                      </p:cBhvr>
                                      <p:tavLst>
                                        <p:tav tm="0">
                                          <p:val>
                                            <p:fltVal val="0.5"/>
                                          </p:val>
                                        </p:tav>
                                        <p:tav tm="100000">
                                          <p:val>
                                            <p:strVal val="#ppt_x"/>
                                          </p:val>
                                        </p:tav>
                                      </p:tavLst>
                                    </p:anim>
                                    <p:anim calcmode="lin" valueType="num">
                                      <p:cBhvr>
                                        <p:cTn id="29" dur="500" fill="hold"/>
                                        <p:tgtEl>
                                          <p:spTgt spid="12"/>
                                        </p:tgtEl>
                                        <p:attrNameLst>
                                          <p:attrName>ppt_y</p:attrName>
                                        </p:attrNameLst>
                                      </p:cBhvr>
                                      <p:tavLst>
                                        <p:tav tm="0">
                                          <p:val>
                                            <p:fltVal val="0.5"/>
                                          </p:val>
                                        </p:tav>
                                        <p:tav tm="100000">
                                          <p:val>
                                            <p:strVal val="#ppt_y"/>
                                          </p:val>
                                        </p:tav>
                                      </p:tavLst>
                                    </p:anim>
                                  </p:childTnLst>
                                </p:cTn>
                              </p:par>
                            </p:childTnLst>
                          </p:cTn>
                        </p:par>
                        <p:par>
                          <p:cTn id="30" fill="hold">
                            <p:stCondLst>
                              <p:cond delay="3500"/>
                            </p:stCondLst>
                            <p:childTnLst>
                              <p:par>
                                <p:cTn id="31" presetID="53" presetClass="entr" presetSubtype="52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fltVal val="0.5"/>
                                          </p:val>
                                        </p:tav>
                                        <p:tav tm="100000">
                                          <p:val>
                                            <p:strVal val="#ppt_x"/>
                                          </p:val>
                                        </p:tav>
                                      </p:tavLst>
                                    </p:anim>
                                    <p:anim calcmode="lin" valueType="num">
                                      <p:cBhvr>
                                        <p:cTn id="37"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3004" y="1797959"/>
            <a:ext cx="4624189" cy="3187338"/>
          </a:xfrm>
          <a:prstGeom prst="rect">
            <a:avLst/>
          </a:prstGeom>
          <a:blipFill>
            <a:blip r:embed="rId3"/>
            <a:stretch>
              <a:fillRect/>
            </a:stretch>
          </a:blipFill>
          <a:ln>
            <a:solidFill>
              <a:srgbClr val="CE1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ChangeArrowheads="1"/>
          </p:cNvSpPr>
          <p:nvPr/>
        </p:nvSpPr>
        <p:spPr>
          <a:xfrm>
            <a:off x="5888531" y="2676973"/>
            <a:ext cx="5414397" cy="2308324"/>
          </a:xfrm>
          <a:prstGeom prst="rect">
            <a:avLst/>
          </a:prstGeom>
        </p:spPr>
        <p:txBody>
          <a:bodyPr wrap="square">
            <a:spAutoFit/>
          </a:bodyPr>
          <a:lstStyle>
            <a:defPPr>
              <a:defRPr lang="zh-CN"/>
            </a:defPPr>
            <a:lvl1pPr>
              <a:lnSpc>
                <a:spcPct val="120000"/>
              </a:lnSpc>
              <a:defRPr>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2000" dirty="0"/>
              <a:t>1927</a:t>
            </a:r>
            <a:r>
              <a:rPr lang="zh-CN" altLang="en-US" sz="2000" dirty="0"/>
              <a:t>年</a:t>
            </a:r>
            <a:r>
              <a:rPr lang="en-US" altLang="zh-CN" sz="2000" dirty="0"/>
              <a:t>8</a:t>
            </a:r>
            <a:r>
              <a:rPr lang="zh-CN" altLang="en-US" sz="2000" dirty="0"/>
              <a:t>月</a:t>
            </a:r>
            <a:r>
              <a:rPr lang="en-US" altLang="zh-CN" sz="2000" dirty="0"/>
              <a:t>1</a:t>
            </a:r>
            <a:r>
              <a:rPr lang="zh-CN" altLang="en-US" sz="2000" dirty="0"/>
              <a:t>日，周恩来、贺龙、叶挺、朱德、刘伯承等率领在中国共产党掌握和影响下的军队</a:t>
            </a:r>
            <a:r>
              <a:rPr lang="en-US" altLang="zh-CN" sz="2000" dirty="0"/>
              <a:t>2</a:t>
            </a:r>
            <a:r>
              <a:rPr lang="zh-CN" altLang="en-US" sz="2000" dirty="0"/>
              <a:t>万余人，在江西南昌宣布起义。经过</a:t>
            </a:r>
            <a:r>
              <a:rPr lang="en-US" altLang="zh-CN" sz="2000" dirty="0"/>
              <a:t>4</a:t>
            </a:r>
            <a:r>
              <a:rPr lang="zh-CN" altLang="en-US" sz="2000" dirty="0"/>
              <a:t>个多小时的激战，歼敌</a:t>
            </a:r>
            <a:r>
              <a:rPr lang="en-US" altLang="zh-CN" sz="2000" dirty="0"/>
              <a:t>3000</a:t>
            </a:r>
            <a:r>
              <a:rPr lang="zh-CN" altLang="en-US" sz="2000" dirty="0"/>
              <a:t>余人，缴获枪支</a:t>
            </a:r>
            <a:r>
              <a:rPr lang="en-US" altLang="zh-CN" sz="2000" dirty="0"/>
              <a:t>5000</a:t>
            </a:r>
            <a:r>
              <a:rPr lang="zh-CN" altLang="en-US" sz="2000" dirty="0"/>
              <a:t>余支，子弹</a:t>
            </a:r>
            <a:r>
              <a:rPr lang="en-US" altLang="zh-CN" sz="2000" dirty="0"/>
              <a:t>100</a:t>
            </a:r>
            <a:r>
              <a:rPr lang="zh-CN" altLang="en-US" sz="2000" dirty="0"/>
              <a:t>万余发，大炮数门，占领了南昌城。 </a:t>
            </a:r>
          </a:p>
        </p:txBody>
      </p:sp>
      <p:sp>
        <p:nvSpPr>
          <p:cNvPr id="35" name="Rectangle 2"/>
          <p:cNvSpPr txBox="1">
            <a:spLocks noChangeArrowheads="1"/>
          </p:cNvSpPr>
          <p:nvPr/>
        </p:nvSpPr>
        <p:spPr>
          <a:xfrm>
            <a:off x="5888531" y="1883768"/>
            <a:ext cx="4343400" cy="561975"/>
          </a:xfrm>
          <a:prstGeom prst="rect">
            <a:avLst/>
          </a:prstGeom>
        </p:spPr>
        <p:txBody>
          <a:bodyPr wrap="square">
            <a:spAutoFit/>
          </a:bodyPr>
          <a:lstStyle>
            <a:defPPr>
              <a:defRPr lang="zh-CN"/>
            </a:defPPr>
            <a:lvl1pPr defTabSz="1219170">
              <a:defRPr sz="32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dirty="0"/>
              <a:t>八一南昌起义的经过</a:t>
            </a:r>
          </a:p>
        </p:txBody>
      </p:sp>
    </p:spTree>
    <p:extLst>
      <p:ext uri="{BB962C8B-B14F-4D97-AF65-F5344CB8AC3E}">
        <p14:creationId xmlns:p14="http://schemas.microsoft.com/office/powerpoint/2010/main" val="310151060"/>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anim calcmode="lin" valueType="num">
                                      <p:cBhvr>
                                        <p:cTn id="10" dur="500" fill="hold"/>
                                        <p:tgtEl>
                                          <p:spTgt spid="7"/>
                                        </p:tgtEl>
                                        <p:attrNameLst>
                                          <p:attrName>ppt_x</p:attrName>
                                        </p:attrNameLst>
                                      </p:cBhvr>
                                      <p:tavLst>
                                        <p:tav tm="0">
                                          <p:val>
                                            <p:fltVal val="0.5"/>
                                          </p:val>
                                        </p:tav>
                                        <p:tav tm="100000">
                                          <p:val>
                                            <p:strVal val="#ppt_x"/>
                                          </p:val>
                                        </p:tav>
                                      </p:tavLst>
                                    </p:anim>
                                    <p:anim calcmode="lin" valueType="num">
                                      <p:cBhvr>
                                        <p:cTn id="11" dur="500" fill="hold"/>
                                        <p:tgtEl>
                                          <p:spTgt spid="7"/>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fltVal val="0"/>
                                          </p:val>
                                        </p:tav>
                                        <p:tav tm="100000">
                                          <p:val>
                                            <p:strVal val="#ppt_w"/>
                                          </p:val>
                                        </p:tav>
                                      </p:tavLst>
                                    </p:anim>
                                    <p:anim calcmode="lin" valueType="num">
                                      <p:cBhvr>
                                        <p:cTn id="16" dur="500" fill="hold"/>
                                        <p:tgtEl>
                                          <p:spTgt spid="35"/>
                                        </p:tgtEl>
                                        <p:attrNameLst>
                                          <p:attrName>ppt_h</p:attrName>
                                        </p:attrNameLst>
                                      </p:cBhvr>
                                      <p:tavLst>
                                        <p:tav tm="0">
                                          <p:val>
                                            <p:fltVal val="0"/>
                                          </p:val>
                                        </p:tav>
                                        <p:tav tm="100000">
                                          <p:val>
                                            <p:strVal val="#ppt_h"/>
                                          </p:val>
                                        </p:tav>
                                      </p:tavLst>
                                    </p:anim>
                                    <p:animEffect transition="in" filter="fade">
                                      <p:cBhvr>
                                        <p:cTn id="17" dur="500"/>
                                        <p:tgtEl>
                                          <p:spTgt spid="35"/>
                                        </p:tgtEl>
                                      </p:cBhvr>
                                    </p:animEffect>
                                    <p:anim calcmode="lin" valueType="num">
                                      <p:cBhvr>
                                        <p:cTn id="18" dur="500" fill="hold"/>
                                        <p:tgtEl>
                                          <p:spTgt spid="35"/>
                                        </p:tgtEl>
                                        <p:attrNameLst>
                                          <p:attrName>ppt_x</p:attrName>
                                        </p:attrNameLst>
                                      </p:cBhvr>
                                      <p:tavLst>
                                        <p:tav tm="0">
                                          <p:val>
                                            <p:fltVal val="0.5"/>
                                          </p:val>
                                        </p:tav>
                                        <p:tav tm="100000">
                                          <p:val>
                                            <p:strVal val="#ppt_x"/>
                                          </p:val>
                                        </p:tav>
                                      </p:tavLst>
                                    </p:anim>
                                    <p:anim calcmode="lin" valueType="num">
                                      <p:cBhvr>
                                        <p:cTn id="19" dur="500" fill="hold"/>
                                        <p:tgtEl>
                                          <p:spTgt spid="35"/>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anim calcmode="lin" valueType="num">
                                      <p:cBhvr>
                                        <p:cTn id="26" dur="500" fill="hold"/>
                                        <p:tgtEl>
                                          <p:spTgt spid="34"/>
                                        </p:tgtEl>
                                        <p:attrNameLst>
                                          <p:attrName>ppt_x</p:attrName>
                                        </p:attrNameLst>
                                      </p:cBhvr>
                                      <p:tavLst>
                                        <p:tav tm="0">
                                          <p:val>
                                            <p:fltVal val="0.5"/>
                                          </p:val>
                                        </p:tav>
                                        <p:tav tm="100000">
                                          <p:val>
                                            <p:strVal val="#ppt_x"/>
                                          </p:val>
                                        </p:tav>
                                      </p:tavLst>
                                    </p:anim>
                                    <p:anim calcmode="lin" valueType="num">
                                      <p:cBhvr>
                                        <p:cTn id="27"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4"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1347" y="3247544"/>
            <a:ext cx="2640818" cy="2608519"/>
          </a:xfrm>
          <a:prstGeom prst="rect">
            <a:avLst/>
          </a:prstGeom>
          <a:blipFill>
            <a:blip r:embed="rId3"/>
            <a:stretch>
              <a:fillRect/>
            </a:stretch>
          </a:blipFill>
          <a:ln>
            <a:solidFill>
              <a:srgbClr val="CE1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58611" y="3247544"/>
            <a:ext cx="2640818" cy="26085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方正正粗黑简体"/>
                <a:ea typeface="方正正粗黑简体"/>
              </a:rPr>
              <a:t>中华苏维埃共和国</a:t>
            </a:r>
          </a:p>
        </p:txBody>
      </p:sp>
      <p:sp>
        <p:nvSpPr>
          <p:cNvPr id="10" name="矩形 9"/>
          <p:cNvSpPr/>
          <p:nvPr/>
        </p:nvSpPr>
        <p:spPr>
          <a:xfrm>
            <a:off x="6165875" y="3247544"/>
            <a:ext cx="2640818" cy="2608519"/>
          </a:xfrm>
          <a:prstGeom prst="rect">
            <a:avLst/>
          </a:prstGeom>
          <a:blipFill>
            <a:blip r:embed="rId4"/>
            <a:stretch>
              <a:fillRect/>
            </a:stretch>
          </a:blipFill>
          <a:ln>
            <a:solidFill>
              <a:srgbClr val="CE1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973140" y="3247544"/>
            <a:ext cx="2640818" cy="26085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方正正粗黑简体"/>
                <a:ea typeface="方正正粗黑简体"/>
              </a:rPr>
              <a:t>1933</a:t>
            </a:r>
            <a:r>
              <a:rPr lang="zh-CN" altLang="en-US" sz="3200" b="1" dirty="0">
                <a:solidFill>
                  <a:schemeClr val="bg1"/>
                </a:solidFill>
                <a:latin typeface="方正正粗黑简体"/>
                <a:ea typeface="方正正粗黑简体"/>
              </a:rPr>
              <a:t>年</a:t>
            </a:r>
            <a:endParaRPr lang="en-US" altLang="zh-CN" sz="3200" b="1" dirty="0">
              <a:solidFill>
                <a:schemeClr val="bg1"/>
              </a:solidFill>
              <a:latin typeface="方正正粗黑简体"/>
              <a:ea typeface="方正正粗黑简体"/>
            </a:endParaRPr>
          </a:p>
          <a:p>
            <a:pPr algn="ctr"/>
            <a:r>
              <a:rPr lang="en-US" altLang="zh-CN" sz="3200" b="1" dirty="0">
                <a:solidFill>
                  <a:schemeClr val="bg1"/>
                </a:solidFill>
                <a:latin typeface="方正正粗黑简体"/>
                <a:ea typeface="方正正粗黑简体"/>
              </a:rPr>
              <a:t>7</a:t>
            </a:r>
            <a:r>
              <a:rPr lang="zh-CN" altLang="en-US" sz="3200" b="1" dirty="0">
                <a:solidFill>
                  <a:schemeClr val="bg1"/>
                </a:solidFill>
                <a:latin typeface="方正正粗黑简体"/>
                <a:ea typeface="方正正粗黑简体"/>
              </a:rPr>
              <a:t>月</a:t>
            </a:r>
            <a:r>
              <a:rPr lang="en-US" altLang="zh-CN" sz="3200" b="1" dirty="0">
                <a:solidFill>
                  <a:schemeClr val="bg1"/>
                </a:solidFill>
                <a:latin typeface="方正正粗黑简体"/>
                <a:ea typeface="方正正粗黑简体"/>
              </a:rPr>
              <a:t>11</a:t>
            </a:r>
            <a:r>
              <a:rPr lang="zh-CN" altLang="en-US" sz="3200" b="1" dirty="0">
                <a:solidFill>
                  <a:schemeClr val="bg1"/>
                </a:solidFill>
                <a:latin typeface="方正正粗黑简体"/>
                <a:ea typeface="方正正粗黑简体"/>
              </a:rPr>
              <a:t>日</a:t>
            </a:r>
          </a:p>
        </p:txBody>
      </p:sp>
      <p:sp>
        <p:nvSpPr>
          <p:cNvPr id="12" name="Rectangle 3"/>
          <p:cNvSpPr txBox="1">
            <a:spLocks noChangeArrowheads="1"/>
          </p:cNvSpPr>
          <p:nvPr/>
        </p:nvSpPr>
        <p:spPr>
          <a:xfrm>
            <a:off x="394776" y="1777974"/>
            <a:ext cx="11402447" cy="1200329"/>
          </a:xfrm>
          <a:prstGeom prst="rect">
            <a:avLst/>
          </a:prstGeom>
        </p:spPr>
        <p:txBody>
          <a:bodyPr wrap="square">
            <a:spAutoFit/>
          </a:bodyPr>
          <a:lstStyle>
            <a:defPPr>
              <a:defRPr lang="zh-CN"/>
            </a:defPPr>
            <a:lvl1pPr>
              <a:lnSpc>
                <a:spcPct val="120000"/>
              </a:lnSpc>
              <a:defRPr sz="2000">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dirty="0"/>
              <a:t>1933</a:t>
            </a:r>
            <a:r>
              <a:rPr lang="zh-CN" altLang="en-US" dirty="0"/>
              <a:t>年</a:t>
            </a:r>
            <a:r>
              <a:rPr lang="en-US" altLang="zh-CN" dirty="0"/>
              <a:t>7</a:t>
            </a:r>
            <a:r>
              <a:rPr lang="zh-CN" altLang="en-US" dirty="0"/>
              <a:t>月</a:t>
            </a:r>
            <a:r>
              <a:rPr lang="en-US" altLang="zh-CN" dirty="0"/>
              <a:t>11</a:t>
            </a:r>
            <a:r>
              <a:rPr lang="zh-CN" altLang="en-US" dirty="0"/>
              <a:t>日，中华苏维埃共和国临时中央政府根据中央革命军事委员会</a:t>
            </a:r>
            <a:r>
              <a:rPr lang="en-US" altLang="zh-CN" dirty="0"/>
              <a:t>6</a:t>
            </a:r>
            <a:r>
              <a:rPr lang="zh-CN" altLang="en-US" dirty="0"/>
              <a:t>月</a:t>
            </a:r>
            <a:r>
              <a:rPr lang="en-US" altLang="zh-CN" dirty="0"/>
              <a:t>30</a:t>
            </a:r>
            <a:r>
              <a:rPr lang="zh-CN" altLang="en-US" dirty="0"/>
              <a:t>日的建议，决定</a:t>
            </a:r>
            <a:r>
              <a:rPr lang="en-US" altLang="zh-CN" dirty="0"/>
              <a:t>8</a:t>
            </a:r>
            <a:r>
              <a:rPr lang="zh-CN" altLang="en-US" dirty="0"/>
              <a:t>月</a:t>
            </a:r>
            <a:r>
              <a:rPr lang="en-US" altLang="zh-CN" dirty="0"/>
              <a:t>1</a:t>
            </a:r>
            <a:r>
              <a:rPr lang="zh-CN" altLang="en-US" dirty="0"/>
              <a:t>日为中国工农红军成立纪念日。从此，</a:t>
            </a:r>
            <a:r>
              <a:rPr lang="en-US" altLang="zh-CN" dirty="0"/>
              <a:t>8</a:t>
            </a:r>
            <a:r>
              <a:rPr lang="zh-CN" altLang="en-US" dirty="0"/>
              <a:t>月</a:t>
            </a:r>
            <a:r>
              <a:rPr lang="en-US" altLang="zh-CN" dirty="0"/>
              <a:t>1</a:t>
            </a:r>
            <a:r>
              <a:rPr lang="zh-CN" altLang="en-US" dirty="0"/>
              <a:t>日成为中国工农红军和后来的中国人民解放军的建军节。 </a:t>
            </a:r>
          </a:p>
        </p:txBody>
      </p:sp>
    </p:spTree>
    <p:extLst>
      <p:ext uri="{BB962C8B-B14F-4D97-AF65-F5344CB8AC3E}">
        <p14:creationId xmlns:p14="http://schemas.microsoft.com/office/powerpoint/2010/main" val="1778229344"/>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anim calcmode="lin" valueType="num">
                                      <p:cBhvr>
                                        <p:cTn id="10" dur="500" fill="hold"/>
                                        <p:tgtEl>
                                          <p:spTgt spid="12"/>
                                        </p:tgtEl>
                                        <p:attrNameLst>
                                          <p:attrName>ppt_x</p:attrName>
                                        </p:attrNameLst>
                                      </p:cBhvr>
                                      <p:tavLst>
                                        <p:tav tm="0">
                                          <p:val>
                                            <p:fltVal val="0.5"/>
                                          </p:val>
                                        </p:tav>
                                        <p:tav tm="100000">
                                          <p:val>
                                            <p:strVal val="#ppt_x"/>
                                          </p:val>
                                        </p:tav>
                                      </p:tavLst>
                                    </p:anim>
                                    <p:anim calcmode="lin" valueType="num">
                                      <p:cBhvr>
                                        <p:cTn id="11" dur="500" fill="hold"/>
                                        <p:tgtEl>
                                          <p:spTgt spid="1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anim calcmode="lin" valueType="num">
                                      <p:cBhvr>
                                        <p:cTn id="18" dur="500" fill="hold"/>
                                        <p:tgtEl>
                                          <p:spTgt spid="7"/>
                                        </p:tgtEl>
                                        <p:attrNameLst>
                                          <p:attrName>ppt_x</p:attrName>
                                        </p:attrNameLst>
                                      </p:cBhvr>
                                      <p:tavLst>
                                        <p:tav tm="0">
                                          <p:val>
                                            <p:fltVal val="0.5"/>
                                          </p:val>
                                        </p:tav>
                                        <p:tav tm="100000">
                                          <p:val>
                                            <p:strVal val="#ppt_x"/>
                                          </p:val>
                                        </p:tav>
                                      </p:tavLst>
                                    </p:anim>
                                    <p:anim calcmode="lin" valueType="num">
                                      <p:cBhvr>
                                        <p:cTn id="19" dur="500" fill="hold"/>
                                        <p:tgtEl>
                                          <p:spTgt spid="7"/>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anim calcmode="lin" valueType="num">
                                      <p:cBhvr>
                                        <p:cTn id="26" dur="500" fill="hold"/>
                                        <p:tgtEl>
                                          <p:spTgt spid="9"/>
                                        </p:tgtEl>
                                        <p:attrNameLst>
                                          <p:attrName>ppt_x</p:attrName>
                                        </p:attrNameLst>
                                      </p:cBhvr>
                                      <p:tavLst>
                                        <p:tav tm="0">
                                          <p:val>
                                            <p:fltVal val="0.5"/>
                                          </p:val>
                                        </p:tav>
                                        <p:tav tm="100000">
                                          <p:val>
                                            <p:strVal val="#ppt_x"/>
                                          </p:val>
                                        </p:tav>
                                      </p:tavLst>
                                    </p:anim>
                                    <p:anim calcmode="lin" valueType="num">
                                      <p:cBhvr>
                                        <p:cTn id="27" dur="500" fill="hold"/>
                                        <p:tgtEl>
                                          <p:spTgt spid="9"/>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fltVal val="0.5"/>
                                          </p:val>
                                        </p:tav>
                                        <p:tav tm="100000">
                                          <p:val>
                                            <p:strVal val="#ppt_x"/>
                                          </p:val>
                                        </p:tav>
                                      </p:tavLst>
                                    </p:anim>
                                    <p:anim calcmode="lin" valueType="num">
                                      <p:cBhvr>
                                        <p:cTn id="35" dur="500" fill="hold"/>
                                        <p:tgtEl>
                                          <p:spTgt spid="10"/>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53" presetClass="entr" presetSubtype="52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anim calcmode="lin" valueType="num">
                                      <p:cBhvr>
                                        <p:cTn id="42" dur="500" fill="hold"/>
                                        <p:tgtEl>
                                          <p:spTgt spid="11"/>
                                        </p:tgtEl>
                                        <p:attrNameLst>
                                          <p:attrName>ppt_x</p:attrName>
                                        </p:attrNameLst>
                                      </p:cBhvr>
                                      <p:tavLst>
                                        <p:tav tm="0">
                                          <p:val>
                                            <p:fltVal val="0.5"/>
                                          </p:val>
                                        </p:tav>
                                        <p:tav tm="100000">
                                          <p:val>
                                            <p:strVal val="#ppt_x"/>
                                          </p:val>
                                        </p:tav>
                                      </p:tavLst>
                                    </p:anim>
                                    <p:anim calcmode="lin" valueType="num">
                                      <p:cBhvr>
                                        <p:cTn id="43" dur="500" fill="hold"/>
                                        <p:tgtEl>
                                          <p:spTgt spid="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3283" y="2176335"/>
            <a:ext cx="7090500" cy="3187338"/>
          </a:xfrm>
          <a:prstGeom prst="rect">
            <a:avLst/>
          </a:prstGeom>
          <a:solidFill>
            <a:srgbClr val="CE122A"/>
          </a:solidFill>
          <a:ln>
            <a:solidFill>
              <a:srgbClr val="CE1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313783" y="2176335"/>
            <a:ext cx="4624189" cy="318733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ChangeArrowheads="1"/>
          </p:cNvSpPr>
          <p:nvPr/>
        </p:nvSpPr>
        <p:spPr>
          <a:xfrm>
            <a:off x="468940" y="2398705"/>
            <a:ext cx="6993699" cy="296496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000" dirty="0">
                <a:solidFill>
                  <a:schemeClr val="bg1">
                    <a:lumMod val="95000"/>
                  </a:schemeClr>
                </a:solidFill>
                <a:latin typeface="+mn-ea"/>
              </a:rPr>
              <a:t>秋收起义是毛泽东在湖南东部和江西西部领导的工农革命军（即红军）举行的一次武装起义，</a:t>
            </a:r>
            <a:r>
              <a:rPr lang="en-US" altLang="zh-CN" sz="2000" dirty="0">
                <a:solidFill>
                  <a:schemeClr val="bg1">
                    <a:lumMod val="95000"/>
                  </a:schemeClr>
                </a:solidFill>
                <a:latin typeface="+mn-ea"/>
              </a:rPr>
              <a:t>1927</a:t>
            </a:r>
            <a:r>
              <a:rPr lang="zh-CN" altLang="en-US" sz="2000" dirty="0">
                <a:solidFill>
                  <a:schemeClr val="bg1">
                    <a:lumMod val="95000"/>
                  </a:schemeClr>
                </a:solidFill>
                <a:latin typeface="+mn-ea"/>
              </a:rPr>
              <a:t>年</a:t>
            </a:r>
            <a:r>
              <a:rPr lang="en-US" altLang="zh-CN" sz="2000" dirty="0">
                <a:solidFill>
                  <a:schemeClr val="bg1">
                    <a:lumMod val="95000"/>
                  </a:schemeClr>
                </a:solidFill>
                <a:latin typeface="+mn-ea"/>
              </a:rPr>
              <a:t>9</a:t>
            </a:r>
            <a:r>
              <a:rPr lang="zh-CN" altLang="en-US" sz="2000" dirty="0">
                <a:solidFill>
                  <a:schemeClr val="bg1">
                    <a:lumMod val="95000"/>
                  </a:schemeClr>
                </a:solidFill>
                <a:latin typeface="+mn-ea"/>
              </a:rPr>
              <a:t>月</a:t>
            </a:r>
            <a:r>
              <a:rPr lang="en-US" altLang="zh-CN" sz="2000" dirty="0">
                <a:solidFill>
                  <a:schemeClr val="bg1">
                    <a:lumMod val="95000"/>
                  </a:schemeClr>
                </a:solidFill>
                <a:latin typeface="+mn-ea"/>
              </a:rPr>
              <a:t>9</a:t>
            </a:r>
            <a:r>
              <a:rPr lang="zh-CN" altLang="en-US" sz="2000" dirty="0">
                <a:solidFill>
                  <a:schemeClr val="bg1">
                    <a:lumMod val="95000"/>
                  </a:schemeClr>
                </a:solidFill>
                <a:latin typeface="+mn-ea"/>
              </a:rPr>
              <a:t>日，秋收起义部队在文家市会师，毛泽东主持前委会议，及时作出从进攻大城市转向农村进军的决定，初步形成了农村包围城市的战略思想，是继南昌起义之后，中国共产党领导的又一次著名的武装起</a:t>
            </a:r>
          </a:p>
        </p:txBody>
      </p:sp>
      <p:sp>
        <p:nvSpPr>
          <p:cNvPr id="35" name="Rectangle 2"/>
          <p:cNvSpPr txBox="1">
            <a:spLocks noChangeArrowheads="1"/>
          </p:cNvSpPr>
          <p:nvPr/>
        </p:nvSpPr>
        <p:spPr>
          <a:xfrm>
            <a:off x="2365966" y="1284441"/>
            <a:ext cx="7460069" cy="561975"/>
          </a:xfrm>
          <a:prstGeom prst="rect">
            <a:avLst/>
          </a:prstGeom>
        </p:spPr>
        <p:txBody>
          <a:bodyPr wrap="square">
            <a:spAutoFit/>
          </a:bodyPr>
          <a:lstStyle>
            <a:defPPr>
              <a:defRPr lang="zh-CN"/>
            </a:defPPr>
            <a:lvl1pPr defTabSz="1219170">
              <a:defRPr sz="32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dirty="0"/>
              <a:t>“秋收时节暮云沉，霹雳一声暴动”</a:t>
            </a:r>
          </a:p>
        </p:txBody>
      </p:sp>
    </p:spTree>
    <p:extLst>
      <p:ext uri="{BB962C8B-B14F-4D97-AF65-F5344CB8AC3E}">
        <p14:creationId xmlns:p14="http://schemas.microsoft.com/office/powerpoint/2010/main" val="3595060993"/>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anim calcmode="lin" valueType="num">
                                      <p:cBhvr>
                                        <p:cTn id="10" dur="500" fill="hold"/>
                                        <p:tgtEl>
                                          <p:spTgt spid="35"/>
                                        </p:tgtEl>
                                        <p:attrNameLst>
                                          <p:attrName>ppt_x</p:attrName>
                                        </p:attrNameLst>
                                      </p:cBhvr>
                                      <p:tavLst>
                                        <p:tav tm="0">
                                          <p:val>
                                            <p:fltVal val="0.5"/>
                                          </p:val>
                                        </p:tav>
                                        <p:tav tm="100000">
                                          <p:val>
                                            <p:strVal val="#ppt_x"/>
                                          </p:val>
                                        </p:tav>
                                      </p:tavLst>
                                    </p:anim>
                                    <p:anim calcmode="lin" valueType="num">
                                      <p:cBhvr>
                                        <p:cTn id="11" dur="500" fill="hold"/>
                                        <p:tgtEl>
                                          <p:spTgt spid="3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anim calcmode="lin" valueType="num">
                                      <p:cBhvr>
                                        <p:cTn id="26" dur="500" fill="hold"/>
                                        <p:tgtEl>
                                          <p:spTgt spid="7"/>
                                        </p:tgtEl>
                                        <p:attrNameLst>
                                          <p:attrName>ppt_x</p:attrName>
                                        </p:attrNameLst>
                                      </p:cBhvr>
                                      <p:tavLst>
                                        <p:tav tm="0">
                                          <p:val>
                                            <p:fltVal val="0.5"/>
                                          </p:val>
                                        </p:tav>
                                        <p:tav tm="100000">
                                          <p:val>
                                            <p:strVal val="#ppt_x"/>
                                          </p:val>
                                        </p:tav>
                                      </p:tavLst>
                                    </p:anim>
                                    <p:anim calcmode="lin" valueType="num">
                                      <p:cBhvr>
                                        <p:cTn id="27" dur="500" fill="hold"/>
                                        <p:tgtEl>
                                          <p:spTgt spid="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99223" y="2803290"/>
            <a:ext cx="3430775" cy="3187338"/>
          </a:xfrm>
          <a:prstGeom prst="rect">
            <a:avLst/>
          </a:prstGeom>
          <a:solidFill>
            <a:srgbClr val="CE122A"/>
          </a:solidFill>
          <a:ln>
            <a:solidFill>
              <a:srgbClr val="CE1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造字工房尚雅（非商用）常规体" pitchFamily="50" charset="-122"/>
                <a:ea typeface="造字工房尚雅（非商用）常规体" pitchFamily="50" charset="-122"/>
              </a:rPr>
              <a:t>时间：</a:t>
            </a:r>
            <a:r>
              <a:rPr lang="en-US" altLang="zh-CN" sz="2400" dirty="0">
                <a:latin typeface="造字工房尚雅（非商用）常规体" pitchFamily="50" charset="-122"/>
                <a:ea typeface="造字工房尚雅（非商用）常规体" pitchFamily="50" charset="-122"/>
              </a:rPr>
              <a:t>1928</a:t>
            </a:r>
            <a:r>
              <a:rPr lang="zh-CN" altLang="en-US" sz="2400" dirty="0">
                <a:latin typeface="造字工房尚雅（非商用）常规体" pitchFamily="50" charset="-122"/>
                <a:ea typeface="造字工房尚雅（非商用）常规体" pitchFamily="50" charset="-122"/>
              </a:rPr>
              <a:t>年</a:t>
            </a:r>
            <a:r>
              <a:rPr lang="en-US" altLang="zh-CN" sz="2400" dirty="0">
                <a:latin typeface="造字工房尚雅（非商用）常规体" pitchFamily="50" charset="-122"/>
                <a:ea typeface="造字工房尚雅（非商用）常规体" pitchFamily="50" charset="-122"/>
              </a:rPr>
              <a:t>4</a:t>
            </a:r>
            <a:r>
              <a:rPr lang="zh-CN" altLang="en-US" sz="2400" dirty="0">
                <a:latin typeface="造字工房尚雅（非商用）常规体" pitchFamily="50" charset="-122"/>
                <a:ea typeface="造字工房尚雅（非商用）常规体" pitchFamily="50" charset="-122"/>
              </a:rPr>
              <a:t>月</a:t>
            </a:r>
            <a:r>
              <a:rPr lang="en-US" altLang="zh-CN" sz="2400" dirty="0">
                <a:latin typeface="造字工房尚雅（非商用）常规体" pitchFamily="50" charset="-122"/>
                <a:ea typeface="造字工房尚雅（非商用）常规体" pitchFamily="50" charset="-122"/>
              </a:rPr>
              <a:t>28</a:t>
            </a:r>
          </a:p>
          <a:p>
            <a:pPr algn="ctr"/>
            <a:endParaRPr lang="en-US" altLang="zh-CN" sz="2000" dirty="0">
              <a:latin typeface="造字工房尚雅（非商用）常规体" pitchFamily="50" charset="-122"/>
              <a:ea typeface="造字工房尚雅（非商用）常规体" pitchFamily="50" charset="-122"/>
            </a:endParaRPr>
          </a:p>
          <a:p>
            <a:pPr algn="ctr"/>
            <a:r>
              <a:rPr lang="zh-CN" altLang="en-US" sz="2400" dirty="0">
                <a:latin typeface="造字工房尚雅（非商用）常规体" pitchFamily="50" charset="-122"/>
                <a:ea typeface="造字工房尚雅（非商用）常规体" pitchFamily="50" charset="-122"/>
              </a:rPr>
              <a:t>地点：井冈山（原宁冈县龙市镇）</a:t>
            </a:r>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63626" y="2803290"/>
            <a:ext cx="7135597" cy="318733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2"/>
          <p:cNvSpPr txBox="1">
            <a:spLocks noChangeArrowheads="1"/>
          </p:cNvSpPr>
          <p:nvPr/>
        </p:nvSpPr>
        <p:spPr>
          <a:xfrm>
            <a:off x="717119" y="977591"/>
            <a:ext cx="5251598" cy="584775"/>
          </a:xfrm>
          <a:prstGeom prst="rect">
            <a:avLst/>
          </a:prstGeom>
        </p:spPr>
        <p:txBody>
          <a:bodyPr wrap="square">
            <a:spAutoFit/>
          </a:bodyPr>
          <a:lstStyle>
            <a:defPPr>
              <a:defRPr lang="zh-CN"/>
            </a:defPPr>
            <a:lvl1pPr defTabSz="1219170">
              <a:defRPr sz="3200" b="1">
                <a:gradFill>
                  <a:gsLst>
                    <a:gs pos="0">
                      <a:srgbClr val="CE122A"/>
                    </a:gs>
                    <a:gs pos="100000">
                      <a:srgbClr val="FF0000"/>
                    </a:gs>
                  </a:gsLst>
                  <a:lin ang="5400000" scaled="1"/>
                </a:gra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dirty="0"/>
              <a:t>井冈山会师的历史意义</a:t>
            </a:r>
          </a:p>
        </p:txBody>
      </p:sp>
      <p:sp>
        <p:nvSpPr>
          <p:cNvPr id="9" name="Rectangle 3"/>
          <p:cNvSpPr txBox="1">
            <a:spLocks noChangeArrowheads="1"/>
          </p:cNvSpPr>
          <p:nvPr/>
        </p:nvSpPr>
        <p:spPr>
          <a:xfrm>
            <a:off x="717119" y="1468285"/>
            <a:ext cx="10712879" cy="1200329"/>
          </a:xfrm>
          <a:prstGeom prst="rect">
            <a:avLst/>
          </a:prstGeom>
        </p:spPr>
        <p:txBody>
          <a:bodyPr wrap="square">
            <a:spAutoFit/>
          </a:bodyPr>
          <a:lstStyle>
            <a:defPPr>
              <a:defRPr lang="zh-CN"/>
            </a:defPPr>
            <a:lvl1pPr>
              <a:lnSpc>
                <a:spcPct val="120000"/>
              </a:lnSpc>
              <a:defRPr sz="2000">
                <a:latin typeface="微软雅黑" panose="020B0503020204020204" pitchFamily="34" charset="-122"/>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井冈山会师极大地打击了国民党反动派的嚣张气焰，保存了一大批坚定的红军政治干部和军事干部，聚集了湘赣边界武装力量的精华，壮大了井冈山革命根据地的武装力量，坚定了边界党和群众建立和发展罗霄山脉中段政权的信心和决心，在中国革命史上具有极其深远的伟大意义。</a:t>
            </a:r>
          </a:p>
        </p:txBody>
      </p:sp>
    </p:spTree>
    <p:extLst>
      <p:ext uri="{BB962C8B-B14F-4D97-AF65-F5344CB8AC3E}">
        <p14:creationId xmlns:p14="http://schemas.microsoft.com/office/powerpoint/2010/main" val="799175563"/>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anim calcmode="lin" valueType="num">
                                      <p:cBhvr>
                                        <p:cTn id="10" dur="500" fill="hold"/>
                                        <p:tgtEl>
                                          <p:spTgt spid="35"/>
                                        </p:tgtEl>
                                        <p:attrNameLst>
                                          <p:attrName>ppt_x</p:attrName>
                                        </p:attrNameLst>
                                      </p:cBhvr>
                                      <p:tavLst>
                                        <p:tav tm="0">
                                          <p:val>
                                            <p:fltVal val="0.5"/>
                                          </p:val>
                                        </p:tav>
                                        <p:tav tm="100000">
                                          <p:val>
                                            <p:strVal val="#ppt_x"/>
                                          </p:val>
                                        </p:tav>
                                      </p:tavLst>
                                    </p:anim>
                                    <p:anim calcmode="lin" valueType="num">
                                      <p:cBhvr>
                                        <p:cTn id="11" dur="500" fill="hold"/>
                                        <p:tgtEl>
                                          <p:spTgt spid="35"/>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anim calcmode="lin" valueType="num">
                                      <p:cBhvr>
                                        <p:cTn id="18" dur="500" fill="hold"/>
                                        <p:tgtEl>
                                          <p:spTgt spid="9"/>
                                        </p:tgtEl>
                                        <p:attrNameLst>
                                          <p:attrName>ppt_x</p:attrName>
                                        </p:attrNameLst>
                                      </p:cBhvr>
                                      <p:tavLst>
                                        <p:tav tm="0">
                                          <p:val>
                                            <p:fltVal val="0.5"/>
                                          </p:val>
                                        </p:tav>
                                        <p:tav tm="100000">
                                          <p:val>
                                            <p:strVal val="#ppt_x"/>
                                          </p:val>
                                        </p:tav>
                                      </p:tavLst>
                                    </p:anim>
                                    <p:anim calcmode="lin" valueType="num">
                                      <p:cBhvr>
                                        <p:cTn id="19" dur="500" fill="hold"/>
                                        <p:tgtEl>
                                          <p:spTgt spid="9"/>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anim calcmode="lin" valueType="num">
                                      <p:cBhvr>
                                        <p:cTn id="26" dur="500" fill="hold"/>
                                        <p:tgtEl>
                                          <p:spTgt spid="7"/>
                                        </p:tgtEl>
                                        <p:attrNameLst>
                                          <p:attrName>ppt_x</p:attrName>
                                        </p:attrNameLst>
                                      </p:cBhvr>
                                      <p:tavLst>
                                        <p:tav tm="0">
                                          <p:val>
                                            <p:fltVal val="0.5"/>
                                          </p:val>
                                        </p:tav>
                                        <p:tav tm="100000">
                                          <p:val>
                                            <p:strVal val="#ppt_x"/>
                                          </p:val>
                                        </p:tav>
                                      </p:tavLst>
                                    </p:anim>
                                    <p:anim calcmode="lin" valueType="num">
                                      <p:cBhvr>
                                        <p:cTn id="27" dur="500" fill="hold"/>
                                        <p:tgtEl>
                                          <p:spTgt spid="7"/>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anim calcmode="lin" valueType="num">
                                      <p:cBhvr>
                                        <p:cTn id="34" dur="500" fill="hold"/>
                                        <p:tgtEl>
                                          <p:spTgt spid="2"/>
                                        </p:tgtEl>
                                        <p:attrNameLst>
                                          <p:attrName>ppt_x</p:attrName>
                                        </p:attrNameLst>
                                      </p:cBhvr>
                                      <p:tavLst>
                                        <p:tav tm="0">
                                          <p:val>
                                            <p:fltVal val="0.5"/>
                                          </p:val>
                                        </p:tav>
                                        <p:tav tm="100000">
                                          <p:val>
                                            <p:strVal val="#ppt_x"/>
                                          </p:val>
                                        </p:tav>
                                      </p:tavLst>
                                    </p:anim>
                                    <p:anim calcmode="lin" valueType="num">
                                      <p:cBhvr>
                                        <p:cTn id="35" dur="5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3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50BFFF8C-D98D-49B0-9B71-0AA52DC5D04C}"/>
              </a:ext>
            </a:extLst>
          </p:cNvPr>
          <p:cNvPicPr>
            <a:picLocks noChangeAspect="1"/>
          </p:cNvPicPr>
          <p:nvPr/>
        </p:nvPicPr>
        <p:blipFill rotWithShape="1">
          <a:blip r:embed="rId3">
            <a:extLst>
              <a:ext uri="{28A0092B-C50C-407E-A947-70E740481C1C}">
                <a14:useLocalDpi xmlns:a14="http://schemas.microsoft.com/office/drawing/2010/main" val="0"/>
              </a:ext>
            </a:extLst>
          </a:blip>
          <a:srcRect l="187" t="278" r="55242" b="-278"/>
          <a:stretch/>
        </p:blipFill>
        <p:spPr>
          <a:xfrm>
            <a:off x="0" y="-36512"/>
            <a:ext cx="5434078" cy="6858000"/>
          </a:xfrm>
          <a:prstGeom prst="rect">
            <a:avLst/>
          </a:prstGeom>
        </p:spPr>
      </p:pic>
      <p:pic>
        <p:nvPicPr>
          <p:cNvPr id="19" name="图片 18">
            <a:extLst>
              <a:ext uri="{FF2B5EF4-FFF2-40B4-BE49-F238E27FC236}">
                <a16:creationId xmlns:a16="http://schemas.microsoft.com/office/drawing/2014/main" xmlns="" id="{69EDAAA7-2EC5-4A6B-86FE-E6E26FA78CCB}"/>
              </a:ext>
            </a:extLst>
          </p:cNvPr>
          <p:cNvPicPr>
            <a:picLocks noChangeAspect="1"/>
          </p:cNvPicPr>
          <p:nvPr/>
        </p:nvPicPr>
        <p:blipFill rotWithShape="1">
          <a:blip r:embed="rId4">
            <a:extLst>
              <a:ext uri="{28A0092B-C50C-407E-A947-70E740481C1C}">
                <a14:useLocalDpi xmlns:a14="http://schemas.microsoft.com/office/drawing/2010/main" val="0"/>
              </a:ext>
            </a:extLst>
          </a:blip>
          <a:srcRect l="22229" t="-927" r="53089" b="49397"/>
          <a:stretch/>
        </p:blipFill>
        <p:spPr>
          <a:xfrm flipH="1">
            <a:off x="-363063" y="2392328"/>
            <a:ext cx="3401001" cy="5061276"/>
          </a:xfrm>
          <a:prstGeom prst="rect">
            <a:avLst/>
          </a:prstGeom>
        </p:spPr>
      </p:pic>
      <p:pic>
        <p:nvPicPr>
          <p:cNvPr id="20" name="图片 19">
            <a:extLst>
              <a:ext uri="{FF2B5EF4-FFF2-40B4-BE49-F238E27FC236}">
                <a16:creationId xmlns:a16="http://schemas.microsoft.com/office/drawing/2014/main" xmlns="" id="{D82EC307-771D-422F-9BED-E640ADB5FA32}"/>
              </a:ext>
            </a:extLst>
          </p:cNvPr>
          <p:cNvPicPr>
            <a:picLocks noChangeAspect="1"/>
          </p:cNvPicPr>
          <p:nvPr/>
        </p:nvPicPr>
        <p:blipFill rotWithShape="1">
          <a:blip r:embed="rId5">
            <a:extLst>
              <a:ext uri="{28A0092B-C50C-407E-A947-70E740481C1C}">
                <a14:useLocalDpi xmlns:a14="http://schemas.microsoft.com/office/drawing/2010/main" val="0"/>
              </a:ext>
            </a:extLst>
          </a:blip>
          <a:srcRect l="43354" t="26667" r="40271" b="44000"/>
          <a:stretch/>
        </p:blipFill>
        <p:spPr>
          <a:xfrm>
            <a:off x="1467299" y="4714733"/>
            <a:ext cx="1996440" cy="2011680"/>
          </a:xfrm>
          <a:prstGeom prst="rect">
            <a:avLst/>
          </a:prstGeom>
        </p:spPr>
      </p:pic>
      <p:pic>
        <p:nvPicPr>
          <p:cNvPr id="5" name="图片 4">
            <a:extLst>
              <a:ext uri="{FF2B5EF4-FFF2-40B4-BE49-F238E27FC236}">
                <a16:creationId xmlns:a16="http://schemas.microsoft.com/office/drawing/2014/main" xmlns="" id="{C8BE56A3-D1EB-4D26-8FDD-7B8F80EFE03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8810662" y="2392327"/>
            <a:ext cx="3520550" cy="3902148"/>
          </a:xfrm>
          <a:prstGeom prst="rect">
            <a:avLst/>
          </a:prstGeom>
        </p:spPr>
      </p:pic>
      <p:pic>
        <p:nvPicPr>
          <p:cNvPr id="18" name="图片 17">
            <a:extLst>
              <a:ext uri="{FF2B5EF4-FFF2-40B4-BE49-F238E27FC236}">
                <a16:creationId xmlns:a16="http://schemas.microsoft.com/office/drawing/2014/main" xmlns="" id="{F7580473-119B-4874-AAD1-EADDCAB0CE92}"/>
              </a:ext>
            </a:extLst>
          </p:cNvPr>
          <p:cNvPicPr>
            <a:picLocks noChangeAspect="1"/>
          </p:cNvPicPr>
          <p:nvPr/>
        </p:nvPicPr>
        <p:blipFill rotWithShape="1">
          <a:blip r:embed="rId7">
            <a:extLst>
              <a:ext uri="{28A0092B-C50C-407E-A947-70E740481C1C}">
                <a14:useLocalDpi xmlns:a14="http://schemas.microsoft.com/office/drawing/2010/main" val="0"/>
              </a:ext>
            </a:extLst>
          </a:blip>
          <a:srcRect t="63466"/>
          <a:stretch/>
        </p:blipFill>
        <p:spPr>
          <a:xfrm>
            <a:off x="0" y="4369981"/>
            <a:ext cx="12192000" cy="2505482"/>
          </a:xfrm>
          <a:prstGeom prst="rect">
            <a:avLst/>
          </a:prstGeom>
        </p:spPr>
      </p:pic>
      <p:sp>
        <p:nvSpPr>
          <p:cNvPr id="10" name="文本框 9">
            <a:extLst>
              <a:ext uri="{FF2B5EF4-FFF2-40B4-BE49-F238E27FC236}">
                <a16:creationId xmlns:a16="http://schemas.microsoft.com/office/drawing/2014/main" xmlns="" id="{835F7344-19F3-4FB2-9C9A-E2DBD3EF234B}"/>
              </a:ext>
            </a:extLst>
          </p:cNvPr>
          <p:cNvSpPr txBox="1"/>
          <p:nvPr/>
        </p:nvSpPr>
        <p:spPr>
          <a:xfrm>
            <a:off x="3384591" y="2175128"/>
            <a:ext cx="5514860" cy="1717393"/>
          </a:xfrm>
          <a:prstGeom prst="rect">
            <a:avLst/>
          </a:prstGeom>
          <a:noFill/>
        </p:spPr>
        <p:txBody>
          <a:bodyPr wrap="square" rtlCol="0">
            <a:spAutoFit/>
          </a:bodyPr>
          <a:lstStyle/>
          <a:p>
            <a:pPr algn="dist">
              <a:lnSpc>
                <a:spcPct val="120000"/>
              </a:lnSpc>
            </a:pPr>
            <a:r>
              <a:rPr lang="zh-CN" altLang="en-US" sz="8800" dirty="0">
                <a:ln w="22225">
                  <a:solidFill>
                    <a:schemeClr val="bg1"/>
                  </a:solidFill>
                </a:ln>
                <a:gradFill>
                  <a:gsLst>
                    <a:gs pos="0">
                      <a:srgbClr val="CE122A"/>
                    </a:gs>
                    <a:gs pos="100000">
                      <a:srgbClr val="C00000"/>
                    </a:gs>
                    <a:gs pos="54000">
                      <a:srgbClr val="FF0000"/>
                    </a:gs>
                  </a:gsLst>
                  <a:lin ang="5400000" scaled="1"/>
                </a:gradFill>
                <a:effectLst>
                  <a:outerShdw blurRad="50800" dist="38100" dir="5400000" algn="t" rotWithShape="0">
                    <a:prstClr val="black">
                      <a:alpha val="40000"/>
                    </a:prstClr>
                  </a:outerShdw>
                </a:effectLst>
                <a:latin typeface="百度综艺简体" panose="02010601030101010101" pitchFamily="2" charset="-122"/>
                <a:ea typeface="百度综艺简体" panose="02010601030101010101" pitchFamily="2" charset="-122"/>
              </a:rPr>
              <a:t>谢谢观看</a:t>
            </a:r>
          </a:p>
        </p:txBody>
      </p:sp>
      <p:sp>
        <p:nvSpPr>
          <p:cNvPr id="11" name="标题 4">
            <a:extLst>
              <a:ext uri="{FF2B5EF4-FFF2-40B4-BE49-F238E27FC236}">
                <a16:creationId xmlns:a16="http://schemas.microsoft.com/office/drawing/2014/main" xmlns="" id="{BA1E7F01-7E8F-4BC4-AAA7-FF60604974DA}"/>
              </a:ext>
            </a:extLst>
          </p:cNvPr>
          <p:cNvSpPr txBox="1">
            <a:spLocks/>
          </p:cNvSpPr>
          <p:nvPr/>
        </p:nvSpPr>
        <p:spPr>
          <a:xfrm>
            <a:off x="3384591" y="3902490"/>
            <a:ext cx="5918010" cy="558490"/>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tx1">
                    <a:lumMod val="85000"/>
                    <a:lumOff val="15000"/>
                  </a:schemeClr>
                </a:solidFill>
                <a:latin typeface="+mn-ea"/>
                <a:ea typeface="+mn-ea"/>
              </a:rPr>
              <a:t>简洁实用</a:t>
            </a:r>
            <a:r>
              <a:rPr lang="en-US" altLang="zh-CN" sz="2000" b="1" dirty="0">
                <a:solidFill>
                  <a:schemeClr val="tx1">
                    <a:lumMod val="85000"/>
                    <a:lumOff val="15000"/>
                  </a:schemeClr>
                </a:solidFill>
                <a:latin typeface="+mn-ea"/>
                <a:ea typeface="+mn-ea"/>
              </a:rPr>
              <a:t>·</a:t>
            </a:r>
            <a:r>
              <a:rPr lang="zh-CN" altLang="en-US" sz="2000" b="1" dirty="0">
                <a:solidFill>
                  <a:schemeClr val="tx1">
                    <a:lumMod val="85000"/>
                    <a:lumOff val="15000"/>
                  </a:schemeClr>
                </a:solidFill>
                <a:latin typeface="+mn-ea"/>
                <a:ea typeface="+mn-ea"/>
              </a:rPr>
              <a:t>适用于党政工作</a:t>
            </a:r>
            <a:r>
              <a:rPr lang="en-US" altLang="zh-CN" sz="2000" b="1" dirty="0">
                <a:solidFill>
                  <a:schemeClr val="tx1">
                    <a:lumMod val="85000"/>
                    <a:lumOff val="15000"/>
                  </a:schemeClr>
                </a:solidFill>
                <a:latin typeface="+mn-ea"/>
                <a:ea typeface="+mn-ea"/>
              </a:rPr>
              <a:t>/</a:t>
            </a:r>
            <a:r>
              <a:rPr lang="zh-CN" altLang="en-US" sz="2000" b="1" dirty="0">
                <a:solidFill>
                  <a:schemeClr val="tx1">
                    <a:lumMod val="85000"/>
                    <a:lumOff val="15000"/>
                  </a:schemeClr>
                </a:solidFill>
                <a:latin typeface="+mn-ea"/>
                <a:ea typeface="+mn-ea"/>
              </a:rPr>
              <a:t>党风党建</a:t>
            </a:r>
            <a:r>
              <a:rPr lang="en-US" altLang="zh-CN" sz="2000" b="1" dirty="0">
                <a:solidFill>
                  <a:schemeClr val="tx1">
                    <a:lumMod val="85000"/>
                    <a:lumOff val="15000"/>
                  </a:schemeClr>
                </a:solidFill>
                <a:latin typeface="+mn-ea"/>
                <a:ea typeface="+mn-ea"/>
              </a:rPr>
              <a:t>/</a:t>
            </a:r>
            <a:r>
              <a:rPr lang="zh-CN" altLang="en-US" sz="2000" b="1" dirty="0">
                <a:solidFill>
                  <a:schemeClr val="tx1">
                    <a:lumMod val="85000"/>
                    <a:lumOff val="15000"/>
                  </a:schemeClr>
                </a:solidFill>
                <a:latin typeface="+mn-ea"/>
                <a:ea typeface="+mn-ea"/>
              </a:rPr>
              <a:t>培训讲座等</a:t>
            </a:r>
          </a:p>
        </p:txBody>
      </p:sp>
      <p:grpSp>
        <p:nvGrpSpPr>
          <p:cNvPr id="14" name="组合 13">
            <a:extLst>
              <a:ext uri="{FF2B5EF4-FFF2-40B4-BE49-F238E27FC236}">
                <a16:creationId xmlns:a16="http://schemas.microsoft.com/office/drawing/2014/main" xmlns="" id="{3F72FE5F-7D85-47A8-802A-4EC46311FAAF}"/>
              </a:ext>
            </a:extLst>
          </p:cNvPr>
          <p:cNvGrpSpPr/>
          <p:nvPr/>
        </p:nvGrpSpPr>
        <p:grpSpPr>
          <a:xfrm>
            <a:off x="907464" y="450028"/>
            <a:ext cx="1294983" cy="670043"/>
            <a:chOff x="138961" y="140446"/>
            <a:chExt cx="1294983" cy="670043"/>
          </a:xfrm>
        </p:grpSpPr>
        <p:sp>
          <p:nvSpPr>
            <p:cNvPr id="12" name="标题 4">
              <a:extLst>
                <a:ext uri="{FF2B5EF4-FFF2-40B4-BE49-F238E27FC236}">
                  <a16:creationId xmlns:a16="http://schemas.microsoft.com/office/drawing/2014/main" xmlns="" id="{F5BE9C7C-B71E-4C0D-B174-A37BBC1AE3D1}"/>
                </a:ext>
              </a:extLst>
            </p:cNvPr>
            <p:cNvSpPr txBox="1">
              <a:spLocks/>
            </p:cNvSpPr>
            <p:nvPr/>
          </p:nvSpPr>
          <p:spPr>
            <a:xfrm>
              <a:off x="138961" y="363794"/>
              <a:ext cx="1294983"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方正大标宋_GBK" panose="03000509000000000000" pitchFamily="65" charset="-122"/>
                  <a:ea typeface="方正大标宋_GBK" panose="03000509000000000000" pitchFamily="65" charset="-122"/>
                </a:rPr>
                <a:t>中国梦</a:t>
              </a:r>
              <a:r>
                <a:rPr lang="en-US" altLang="zh-CN" sz="1200" dirty="0">
                  <a:solidFill>
                    <a:schemeClr val="bg1"/>
                  </a:solidFill>
                  <a:latin typeface="方正大标宋_GBK" panose="03000509000000000000" pitchFamily="65" charset="-122"/>
                  <a:ea typeface="方正大标宋_GBK" panose="03000509000000000000" pitchFamily="65" charset="-122"/>
                </a:rPr>
                <a:t>·</a:t>
              </a:r>
              <a:r>
                <a:rPr lang="zh-CN" altLang="en-US" sz="1200" dirty="0">
                  <a:solidFill>
                    <a:schemeClr val="bg1"/>
                  </a:solidFill>
                  <a:latin typeface="方正大标宋_GBK" panose="03000509000000000000" pitchFamily="65" charset="-122"/>
                  <a:ea typeface="方正大标宋_GBK" panose="03000509000000000000" pitchFamily="65" charset="-122"/>
                </a:rPr>
                <a:t>强军梦</a:t>
              </a:r>
            </a:p>
          </p:txBody>
        </p:sp>
        <p:sp>
          <p:nvSpPr>
            <p:cNvPr id="13" name="标题 4">
              <a:extLst>
                <a:ext uri="{FF2B5EF4-FFF2-40B4-BE49-F238E27FC236}">
                  <a16:creationId xmlns:a16="http://schemas.microsoft.com/office/drawing/2014/main" xmlns="" id="{B5464DDF-0CE6-43AC-A2D4-FB1152DBA9DC}"/>
                </a:ext>
              </a:extLst>
            </p:cNvPr>
            <p:cNvSpPr txBox="1">
              <a:spLocks/>
            </p:cNvSpPr>
            <p:nvPr/>
          </p:nvSpPr>
          <p:spPr>
            <a:xfrm>
              <a:off x="216892" y="140446"/>
              <a:ext cx="1139119"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en-US" altLang="zh-CN" sz="1600" i="1" dirty="0">
                  <a:solidFill>
                    <a:schemeClr val="bg1"/>
                  </a:solidFill>
                  <a:latin typeface="微软雅黑" panose="020B0503020204020204" pitchFamily="34" charset="-122"/>
                  <a:ea typeface="微软雅黑" panose="020B0503020204020204" pitchFamily="34" charset="-122"/>
                </a:rPr>
                <a:t>LOGO</a:t>
              </a:r>
              <a:endParaRPr lang="zh-CN" altLang="en-US" sz="1600" i="1" dirty="0">
                <a:solidFill>
                  <a:schemeClr val="bg1"/>
                </a:solidFill>
                <a:latin typeface="微软雅黑" panose="020B0503020204020204" pitchFamily="34" charset="-122"/>
                <a:ea typeface="微软雅黑" panose="020B0503020204020204" pitchFamily="34" charset="-122"/>
              </a:endParaRPr>
            </a:p>
          </p:txBody>
        </p:sp>
      </p:grpSp>
      <p:sp>
        <p:nvSpPr>
          <p:cNvPr id="15" name="标题 4">
            <a:extLst>
              <a:ext uri="{FF2B5EF4-FFF2-40B4-BE49-F238E27FC236}">
                <a16:creationId xmlns:a16="http://schemas.microsoft.com/office/drawing/2014/main" xmlns="" id="{B8D4CFFC-20FD-43DB-8845-22D34F38BD75}"/>
              </a:ext>
            </a:extLst>
          </p:cNvPr>
          <p:cNvSpPr txBox="1">
            <a:spLocks/>
          </p:cNvSpPr>
          <p:nvPr/>
        </p:nvSpPr>
        <p:spPr>
          <a:xfrm>
            <a:off x="5241069" y="4430959"/>
            <a:ext cx="2168269" cy="558490"/>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a:solidFill>
                  <a:schemeClr val="tx1">
                    <a:lumMod val="85000"/>
                    <a:lumOff val="15000"/>
                  </a:schemeClr>
                </a:solidFill>
                <a:latin typeface="+mn-ea"/>
                <a:ea typeface="+mn-ea"/>
              </a:rPr>
              <a:t>汇报人：某某某</a:t>
            </a:r>
          </a:p>
        </p:txBody>
      </p:sp>
      <p:pic>
        <p:nvPicPr>
          <p:cNvPr id="17" name="图片 16">
            <a:extLst>
              <a:ext uri="{FF2B5EF4-FFF2-40B4-BE49-F238E27FC236}">
                <a16:creationId xmlns:a16="http://schemas.microsoft.com/office/drawing/2014/main" xmlns="" id="{417B396F-E191-46AC-BB72-AC73215D2F0F}"/>
              </a:ext>
            </a:extLst>
          </p:cNvPr>
          <p:cNvPicPr>
            <a:picLocks noChangeAspect="1"/>
          </p:cNvPicPr>
          <p:nvPr/>
        </p:nvPicPr>
        <p:blipFill rotWithShape="1">
          <a:blip r:embed="rId5">
            <a:extLst>
              <a:ext uri="{28A0092B-C50C-407E-A947-70E740481C1C}">
                <a14:useLocalDpi xmlns:a14="http://schemas.microsoft.com/office/drawing/2010/main" val="0"/>
              </a:ext>
            </a:extLst>
          </a:blip>
          <a:srcRect l="75819" r="-105" b="68120"/>
          <a:stretch/>
        </p:blipFill>
        <p:spPr>
          <a:xfrm>
            <a:off x="9027097" y="29034"/>
            <a:ext cx="3087679" cy="2279982"/>
          </a:xfrm>
          <a:prstGeom prst="rect">
            <a:avLst/>
          </a:prstGeom>
        </p:spPr>
      </p:pic>
    </p:spTree>
    <p:extLst>
      <p:ext uri="{BB962C8B-B14F-4D97-AF65-F5344CB8AC3E}">
        <p14:creationId xmlns:p14="http://schemas.microsoft.com/office/powerpoint/2010/main" val="907895933"/>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210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par>
                                <p:cTn id="22" presetID="53" presetClass="entr" presetSubtype="52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anim calcmode="lin" valueType="num">
                                      <p:cBhvr>
                                        <p:cTn id="27" dur="500" fill="hold"/>
                                        <p:tgtEl>
                                          <p:spTgt spid="20"/>
                                        </p:tgtEl>
                                        <p:attrNameLst>
                                          <p:attrName>ppt_x</p:attrName>
                                        </p:attrNameLst>
                                      </p:cBhvr>
                                      <p:tavLst>
                                        <p:tav tm="0">
                                          <p:val>
                                            <p:fltVal val="0.5"/>
                                          </p:val>
                                        </p:tav>
                                        <p:tav tm="100000">
                                          <p:val>
                                            <p:strVal val="#ppt_x"/>
                                          </p:val>
                                        </p:tav>
                                      </p:tavLst>
                                    </p:anim>
                                    <p:anim calcmode="lin" valueType="num">
                                      <p:cBhvr>
                                        <p:cTn id="28" dur="500" fill="hold"/>
                                        <p:tgtEl>
                                          <p:spTgt spid="2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72D10D70-10D1-41C8-AE4E-21CB6C02FBE8}"/>
              </a:ext>
            </a:extLst>
          </p:cNvPr>
          <p:cNvPicPr>
            <a:picLocks noChangeAspect="1"/>
          </p:cNvPicPr>
          <p:nvPr/>
        </p:nvPicPr>
        <p:blipFill rotWithShape="1">
          <a:blip r:embed="rId3">
            <a:extLst>
              <a:ext uri="{28A0092B-C50C-407E-A947-70E740481C1C}">
                <a14:useLocalDpi xmlns:a14="http://schemas.microsoft.com/office/drawing/2010/main" val="0"/>
              </a:ext>
            </a:extLst>
          </a:blip>
          <a:srcRect l="43354" t="26667" r="40271" b="44000"/>
          <a:stretch/>
        </p:blipFill>
        <p:spPr>
          <a:xfrm>
            <a:off x="5183117" y="822960"/>
            <a:ext cx="1996440" cy="2011680"/>
          </a:xfrm>
          <a:prstGeom prst="rect">
            <a:avLst/>
          </a:prstGeom>
        </p:spPr>
      </p:pic>
      <p:sp>
        <p:nvSpPr>
          <p:cNvPr id="15" name="圆角矩形 52">
            <a:extLst>
              <a:ext uri="{FF2B5EF4-FFF2-40B4-BE49-F238E27FC236}">
                <a16:creationId xmlns:a16="http://schemas.microsoft.com/office/drawing/2014/main" xmlns="" id="{1EB12E03-D0C2-44A8-8F75-B0206672F23C}"/>
              </a:ext>
            </a:extLst>
          </p:cNvPr>
          <p:cNvSpPr/>
          <p:nvPr/>
        </p:nvSpPr>
        <p:spPr>
          <a:xfrm>
            <a:off x="3708796" y="2734805"/>
            <a:ext cx="5056777" cy="99835"/>
          </a:xfrm>
          <a:prstGeom prst="roundRect">
            <a:avLst>
              <a:gd name="adj" fmla="val 0"/>
            </a:avLst>
          </a:prstGeom>
          <a:solidFill>
            <a:srgbClr val="D52B09"/>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Impact"/>
              <a:ea typeface="方正正粗黑简体"/>
              <a:cs typeface="+mn-cs"/>
            </a:endParaRPr>
          </a:p>
        </p:txBody>
      </p:sp>
      <p:sp>
        <p:nvSpPr>
          <p:cNvPr id="16" name="矩形 15">
            <a:extLst>
              <a:ext uri="{FF2B5EF4-FFF2-40B4-BE49-F238E27FC236}">
                <a16:creationId xmlns:a16="http://schemas.microsoft.com/office/drawing/2014/main" xmlns="" id="{AA7CF01F-247A-4B3D-99C4-5AC0EB6E780C}"/>
              </a:ext>
            </a:extLst>
          </p:cNvPr>
          <p:cNvSpPr/>
          <p:nvPr/>
        </p:nvSpPr>
        <p:spPr>
          <a:xfrm>
            <a:off x="3593103" y="3837843"/>
            <a:ext cx="5176467" cy="1031051"/>
          </a:xfrm>
          <a:prstGeom prst="rect">
            <a:avLst/>
          </a:prstGeom>
        </p:spPr>
        <p:txBody>
          <a:bodyPr wrap="square">
            <a:spAutoFit/>
          </a:bodyPr>
          <a:lstStyle/>
          <a:p>
            <a:pPr algn="ctr" defTabSz="1219170">
              <a:spcAft>
                <a:spcPts val="600"/>
              </a:spcAft>
            </a:pPr>
            <a:r>
              <a:rPr lang="zh-CN" altLang="en-US" sz="1400" dirty="0">
                <a:solidFill>
                  <a:prstClr val="black">
                    <a:lumMod val="75000"/>
                    <a:lumOff val="25000"/>
                  </a:prstClr>
                </a:solidFill>
                <a:latin typeface="方正正粗黑简体"/>
                <a:ea typeface="方正正粗黑简体"/>
              </a:rPr>
              <a:t>单击此处添加文字阐述，添加简短问题说明文字，具体说明文字在此处。单击此处添加文字阐述，添加简短问题说明文字，具体说明文字在此处。</a:t>
            </a:r>
            <a:endParaRPr lang="en-US" altLang="zh-CN" sz="1400" dirty="0">
              <a:solidFill>
                <a:prstClr val="black">
                  <a:lumMod val="75000"/>
                  <a:lumOff val="25000"/>
                </a:prstClr>
              </a:solidFill>
              <a:latin typeface="方正正粗黑简体"/>
              <a:ea typeface="方正正粗黑简体"/>
              <a:cs typeface="Arial" panose="020B0604020202020204" pitchFamily="34" charset="0"/>
            </a:endParaRPr>
          </a:p>
          <a:p>
            <a:pPr algn="ctr" defTabSz="1219170">
              <a:spcAft>
                <a:spcPts val="600"/>
              </a:spcAft>
            </a:pPr>
            <a:endParaRPr lang="en-US" altLang="zh-CN" sz="1400" dirty="0">
              <a:solidFill>
                <a:prstClr val="black">
                  <a:lumMod val="75000"/>
                  <a:lumOff val="25000"/>
                </a:prstClr>
              </a:solidFill>
              <a:latin typeface="方正正粗黑简体"/>
              <a:ea typeface="方正正粗黑简体"/>
              <a:cs typeface="Arial" panose="020B0604020202020204" pitchFamily="34" charset="0"/>
            </a:endParaRPr>
          </a:p>
        </p:txBody>
      </p:sp>
      <p:sp>
        <p:nvSpPr>
          <p:cNvPr id="17" name="矩形 16">
            <a:extLst>
              <a:ext uri="{FF2B5EF4-FFF2-40B4-BE49-F238E27FC236}">
                <a16:creationId xmlns:a16="http://schemas.microsoft.com/office/drawing/2014/main" xmlns="" id="{7B7209A8-67C7-4A70-B9CD-B4451090E4D6}"/>
              </a:ext>
            </a:extLst>
          </p:cNvPr>
          <p:cNvSpPr/>
          <p:nvPr/>
        </p:nvSpPr>
        <p:spPr>
          <a:xfrm>
            <a:off x="3068832" y="3006846"/>
            <a:ext cx="6336704" cy="830997"/>
          </a:xfrm>
          <a:prstGeom prst="rect">
            <a:avLst/>
          </a:prstGeom>
        </p:spPr>
        <p:txBody>
          <a:bodyPr wrap="square">
            <a:spAutoFit/>
          </a:bodyPr>
          <a:lstStyle/>
          <a:p>
            <a:pPr algn="ctr" defTabSz="1219170"/>
            <a:r>
              <a:rPr lang="zh-CN" altLang="en-US" sz="4800" b="1" dirty="0">
                <a:solidFill>
                  <a:prstClr val="black">
                    <a:lumMod val="75000"/>
                    <a:lumOff val="25000"/>
                  </a:prstClr>
                </a:solidFill>
                <a:latin typeface="方正正粗黑简体"/>
                <a:ea typeface="方正正粗黑简体"/>
              </a:rPr>
              <a:t>人民军队的历史功勋</a:t>
            </a:r>
          </a:p>
        </p:txBody>
      </p:sp>
      <p:grpSp>
        <p:nvGrpSpPr>
          <p:cNvPr id="18" name="组合 17">
            <a:extLst>
              <a:ext uri="{FF2B5EF4-FFF2-40B4-BE49-F238E27FC236}">
                <a16:creationId xmlns:a16="http://schemas.microsoft.com/office/drawing/2014/main" xmlns="" id="{D19761F8-8114-48DF-B58F-BAF01D430BDF}"/>
              </a:ext>
            </a:extLst>
          </p:cNvPr>
          <p:cNvGrpSpPr/>
          <p:nvPr/>
        </p:nvGrpSpPr>
        <p:grpSpPr>
          <a:xfrm>
            <a:off x="263652" y="57093"/>
            <a:ext cx="1294983" cy="670043"/>
            <a:chOff x="138961" y="140446"/>
            <a:chExt cx="1294983" cy="670043"/>
          </a:xfrm>
        </p:grpSpPr>
        <p:sp>
          <p:nvSpPr>
            <p:cNvPr id="19" name="标题 4">
              <a:extLst>
                <a:ext uri="{FF2B5EF4-FFF2-40B4-BE49-F238E27FC236}">
                  <a16:creationId xmlns:a16="http://schemas.microsoft.com/office/drawing/2014/main" xmlns="" id="{ECB43EF2-47EC-4711-A390-7878AB6A21D8}"/>
                </a:ext>
              </a:extLst>
            </p:cNvPr>
            <p:cNvSpPr txBox="1">
              <a:spLocks/>
            </p:cNvSpPr>
            <p:nvPr/>
          </p:nvSpPr>
          <p:spPr>
            <a:xfrm>
              <a:off x="138961" y="363794"/>
              <a:ext cx="1294983"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中国梦</a:t>
              </a:r>
              <a:r>
                <a:rPr lang="en-US" altLang="zh-CN" sz="1200" dirty="0">
                  <a:solidFill>
                    <a:schemeClr val="tx1">
                      <a:lumMod val="95000"/>
                      <a:lumOff val="5000"/>
                    </a:schemeClr>
                  </a:solidFill>
                  <a:latin typeface="方正大标宋_GBK" panose="03000509000000000000" pitchFamily="65" charset="-122"/>
                  <a:ea typeface="方正大标宋_GBK" panose="03000509000000000000" pitchFamily="65" charset="-122"/>
                </a:rPr>
                <a:t>·</a:t>
              </a:r>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强军梦</a:t>
              </a:r>
            </a:p>
          </p:txBody>
        </p:sp>
        <p:sp>
          <p:nvSpPr>
            <p:cNvPr id="20" name="标题 4">
              <a:extLst>
                <a:ext uri="{FF2B5EF4-FFF2-40B4-BE49-F238E27FC236}">
                  <a16:creationId xmlns:a16="http://schemas.microsoft.com/office/drawing/2014/main" xmlns="" id="{9CE12991-F5F8-4508-8911-BC2361D29A83}"/>
                </a:ext>
              </a:extLst>
            </p:cNvPr>
            <p:cNvSpPr txBox="1">
              <a:spLocks/>
            </p:cNvSpPr>
            <p:nvPr/>
          </p:nvSpPr>
          <p:spPr>
            <a:xfrm>
              <a:off x="216892" y="140446"/>
              <a:ext cx="1139119"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en-US" altLang="zh-CN" sz="1600" i="1" dirty="0">
                  <a:solidFill>
                    <a:schemeClr val="tx1">
                      <a:lumMod val="95000"/>
                      <a:lumOff val="5000"/>
                    </a:schemeClr>
                  </a:solidFill>
                  <a:latin typeface="微软雅黑" panose="020B0503020204020204" pitchFamily="34" charset="-122"/>
                  <a:ea typeface="微软雅黑" panose="020B0503020204020204" pitchFamily="34" charset="-122"/>
                </a:rPr>
                <a:t>LOGO</a:t>
              </a:r>
              <a:endParaRPr lang="zh-CN" altLang="en-US" sz="1600" i="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92655241"/>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250"/>
                                        <p:tgtEl>
                                          <p:spTgt spid="15"/>
                                        </p:tgtEl>
                                      </p:cBhvr>
                                    </p:animEffect>
                                  </p:childTnLst>
                                </p:cTn>
                              </p:par>
                            </p:childTnLst>
                          </p:cTn>
                        </p:par>
                        <p:par>
                          <p:cTn id="14" fill="hold">
                            <p:stCondLst>
                              <p:cond delay="75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bwMode="auto">
          <a:xfrm>
            <a:off x="1805517" y="1954347"/>
            <a:ext cx="8879184" cy="3620954"/>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121920" tIns="60960" rIns="121920" bIns="60960" numCol="1" rtlCol="0" anchor="t" anchorCtr="0" compatLnSpc="1">
            <a:prstTxWarp prst="textNoShape">
              <a:avLst/>
            </a:prstTxWarp>
          </a:bodyPr>
          <a:lstStyle/>
          <a:p>
            <a:pPr defTabSz="1219170" fontAlgn="base">
              <a:spcBef>
                <a:spcPct val="0"/>
              </a:spcBef>
              <a:spcAft>
                <a:spcPct val="0"/>
              </a:spcAft>
            </a:pPr>
            <a:endParaRPr lang="zh-CN" altLang="en-US" sz="2400" b="1" dirty="0">
              <a:solidFill>
                <a:schemeClr val="tx1"/>
              </a:solidFill>
              <a:latin typeface="Arial" pitchFamily="34" charset="0"/>
              <a:ea typeface="微软雅黑" pitchFamily="34" charset="-122"/>
            </a:endParaRPr>
          </a:p>
        </p:txBody>
      </p:sp>
      <p:sp>
        <p:nvSpPr>
          <p:cNvPr id="13" name="矩形 12"/>
          <p:cNvSpPr/>
          <p:nvPr/>
        </p:nvSpPr>
        <p:spPr bwMode="auto">
          <a:xfrm>
            <a:off x="2986939" y="1562711"/>
            <a:ext cx="6370521" cy="816091"/>
          </a:xfrm>
          <a:prstGeom prst="rect">
            <a:avLst/>
          </a:prstGeom>
          <a:solidFill>
            <a:srgbClr val="CE122A"/>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121920" tIns="60960" rIns="121920" bIns="60960" numCol="1" rtlCol="0" anchor="t" anchorCtr="0" compatLnSpc="1">
            <a:prstTxWarp prst="textNoShape">
              <a:avLst/>
            </a:prstTxWarp>
          </a:bodyPr>
          <a:lstStyle/>
          <a:p>
            <a:pPr algn="ctr" defTabSz="1219170" fontAlgn="base">
              <a:spcBef>
                <a:spcPct val="0"/>
              </a:spcBef>
              <a:spcAft>
                <a:spcPct val="0"/>
              </a:spcAft>
            </a:pPr>
            <a:endParaRPr lang="zh-CN" altLang="en-US" sz="2400" b="1">
              <a:solidFill>
                <a:schemeClr val="tx1"/>
              </a:solidFill>
              <a:latin typeface="Arial" pitchFamily="34" charset="0"/>
              <a:ea typeface="微软雅黑" pitchFamily="34" charset="-122"/>
            </a:endParaRPr>
          </a:p>
        </p:txBody>
      </p:sp>
      <p:sp>
        <p:nvSpPr>
          <p:cNvPr id="14" name="TextBox 18"/>
          <p:cNvSpPr txBox="1"/>
          <p:nvPr/>
        </p:nvSpPr>
        <p:spPr>
          <a:xfrm>
            <a:off x="2986071" y="1682656"/>
            <a:ext cx="6372258" cy="707886"/>
          </a:xfrm>
          <a:prstGeom prst="rect">
            <a:avLst/>
          </a:prstGeom>
        </p:spPr>
        <p:txBody>
          <a:bodyPr wrap="square">
            <a:spAutoFit/>
          </a:bodyPr>
          <a:lstStyle>
            <a:defPPr>
              <a:defRPr lang="zh-CN"/>
            </a:defPPr>
            <a:lvl1pPr algn="ctr" defTabSz="1219170">
              <a:defRPr sz="4800" b="1">
                <a:solidFill>
                  <a:prstClr val="black">
                    <a:lumMod val="75000"/>
                    <a:lumOff val="25000"/>
                  </a:prstClr>
                </a:solidFill>
                <a:latin typeface="方正正粗黑简体"/>
                <a:ea typeface="方正正粗黑简体"/>
              </a:defRPr>
            </a:lvl1pPr>
          </a:lstStyle>
          <a:p>
            <a:r>
              <a:rPr lang="zh-CN" altLang="en-US" sz="4000" dirty="0">
                <a:solidFill>
                  <a:schemeClr val="bg1"/>
                </a:solidFill>
              </a:rPr>
              <a:t>学习习总书记重要讲话</a:t>
            </a:r>
          </a:p>
        </p:txBody>
      </p:sp>
      <p:sp>
        <p:nvSpPr>
          <p:cNvPr id="12" name="Rectangle 30"/>
          <p:cNvSpPr>
            <a:spLocks noChangeArrowheads="1"/>
          </p:cNvSpPr>
          <p:nvPr/>
        </p:nvSpPr>
        <p:spPr bwMode="auto">
          <a:xfrm>
            <a:off x="2263179" y="2650493"/>
            <a:ext cx="7963859"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2000" dirty="0">
                <a:latin typeface="微软雅黑" panose="020B0503020204020204" pitchFamily="34" charset="-122"/>
                <a:ea typeface="微软雅黑" panose="020B0503020204020204" pitchFamily="34" charset="-122"/>
              </a:rPr>
              <a:t>经中央军委批准，中央军委办公厅发出通知，要求全军和武警部队认真学习贯彻习主席在</a:t>
            </a:r>
            <a:r>
              <a:rPr lang="zh-CN" altLang="en-US" sz="2000" b="1" dirty="0">
                <a:solidFill>
                  <a:srgbClr val="C00000"/>
                </a:solidFill>
                <a:latin typeface="微软雅黑" panose="020B0503020204020204" pitchFamily="34" charset="-122"/>
                <a:ea typeface="微软雅黑" panose="020B0503020204020204" pitchFamily="34" charset="-122"/>
              </a:rPr>
              <a:t>庆祝建军</a:t>
            </a:r>
            <a:r>
              <a:rPr lang="en-US" altLang="zh-CN" sz="2000" b="1" dirty="0">
                <a:solidFill>
                  <a:srgbClr val="C00000"/>
                </a:solidFill>
                <a:latin typeface="微软雅黑" panose="020B0503020204020204" pitchFamily="34" charset="-122"/>
                <a:ea typeface="微软雅黑" panose="020B0503020204020204" pitchFamily="34" charset="-122"/>
              </a:rPr>
              <a:t>90</a:t>
            </a:r>
            <a:r>
              <a:rPr lang="zh-CN" altLang="en-US" sz="2000" b="1" dirty="0">
                <a:solidFill>
                  <a:srgbClr val="C00000"/>
                </a:solidFill>
                <a:latin typeface="微软雅黑" panose="020B0503020204020204" pitchFamily="34" charset="-122"/>
                <a:ea typeface="微软雅黑" panose="020B0503020204020204" pitchFamily="34" charset="-122"/>
              </a:rPr>
              <a:t>周年大会上重要讲话和阅兵时重要讲话</a:t>
            </a:r>
            <a:r>
              <a:rPr lang="zh-CN" altLang="en-US" sz="2000" dirty="0">
                <a:latin typeface="微软雅黑" panose="020B0503020204020204" pitchFamily="34" charset="-122"/>
                <a:ea typeface="微软雅黑" panose="020B0503020204020204" pitchFamily="34" charset="-122"/>
              </a:rPr>
              <a:t>，全面理解把握丰富内涵，切实掌握精神实质，进一步激发爱党爱国爱军队的热情，进一步增进维护核心、听从指挥的自觉性坚定性，进一步强化牢记使命、不负重托的责任担当。</a:t>
            </a:r>
          </a:p>
        </p:txBody>
      </p:sp>
    </p:spTree>
    <p:extLst>
      <p:ext uri="{BB962C8B-B14F-4D97-AF65-F5344CB8AC3E}">
        <p14:creationId xmlns:p14="http://schemas.microsoft.com/office/powerpoint/2010/main" val="775289356"/>
      </p:ext>
    </p:extLst>
  </p:cSld>
  <p:clrMapOvr>
    <a:masterClrMapping/>
  </p:clrMapOvr>
  <mc:AlternateContent xmlns:mc="http://schemas.openxmlformats.org/markup-compatibility/2006" xmlns:p14="http://schemas.microsoft.com/office/powerpoint/2010/main">
    <mc:Choice Requires="p14">
      <p:transition spd="slow" p14:dur="1500" advClick="0" advTm="6000">
        <p:split orient="vert"/>
      </p:transition>
    </mc:Choice>
    <mc:Fallback xmlns="">
      <p:transition spd="slow" advClick="0" advTm="6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70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60884" y="1807029"/>
            <a:ext cx="2481943" cy="3000102"/>
            <a:chOff x="896979" y="1807029"/>
            <a:chExt cx="2481943" cy="3000102"/>
          </a:xfrm>
        </p:grpSpPr>
        <p:sp>
          <p:nvSpPr>
            <p:cNvPr id="3" name="圆角矩形 2"/>
            <p:cNvSpPr/>
            <p:nvPr/>
          </p:nvSpPr>
          <p:spPr>
            <a:xfrm>
              <a:off x="931813" y="2447109"/>
              <a:ext cx="2386149" cy="2360022"/>
            </a:xfrm>
            <a:prstGeom prst="roundRect">
              <a:avLst>
                <a:gd name="adj" fmla="val 6704"/>
              </a:avLst>
            </a:prstGeom>
            <a:noFill/>
            <a:ln>
              <a:solidFill>
                <a:srgbClr val="CE1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497871" y="1807029"/>
              <a:ext cx="1280160" cy="1280160"/>
            </a:xfrm>
            <a:prstGeom prst="roundRect">
              <a:avLst/>
            </a:prstGeom>
            <a:solidFill>
              <a:srgbClr val="CE1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Freeform 43"/>
            <p:cNvSpPr/>
            <p:nvPr/>
          </p:nvSpPr>
          <p:spPr bwMode="auto">
            <a:xfrm>
              <a:off x="1660219" y="1944228"/>
              <a:ext cx="1117812" cy="100576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sz="2000"/>
            </a:p>
          </p:txBody>
        </p:sp>
        <p:sp>
          <p:nvSpPr>
            <p:cNvPr id="8" name="文本框 7"/>
            <p:cNvSpPr txBox="1"/>
            <p:nvPr/>
          </p:nvSpPr>
          <p:spPr>
            <a:xfrm>
              <a:off x="896979" y="3261807"/>
              <a:ext cx="2481943" cy="1384995"/>
            </a:xfrm>
            <a:prstGeom prst="rect">
              <a:avLst/>
            </a:prstGeom>
          </p:spPr>
          <p:txBody>
            <a:bodyPr wrap="square">
              <a:spAutoFit/>
            </a:bodyPr>
            <a:lstStyle>
              <a:defPPr>
                <a:defRPr lang="zh-CN"/>
              </a:defPPr>
              <a:lvl1pPr algn="ctr" defTabSz="1219170">
                <a:defRPr sz="4000" b="1">
                  <a:solidFill>
                    <a:schemeClr val="bg1"/>
                  </a:solidFill>
                  <a:latin typeface="方正正粗黑简体"/>
                  <a:ea typeface="方正正粗黑简体"/>
                </a:defRPr>
              </a:lvl1pPr>
            </a:lstStyle>
            <a:p>
              <a:r>
                <a:rPr lang="zh-CN" altLang="en-US" sz="3600" dirty="0">
                  <a:solidFill>
                    <a:schemeClr val="tx1">
                      <a:lumMod val="75000"/>
                      <a:lumOff val="25000"/>
                    </a:schemeClr>
                  </a:solidFill>
                </a:rPr>
                <a:t>历史功勋</a:t>
              </a:r>
              <a:r>
                <a:rPr lang="zh-CN" altLang="en-US" sz="4800" dirty="0">
                  <a:solidFill>
                    <a:srgbClr val="CE122A"/>
                  </a:solidFill>
                </a:rPr>
                <a:t>之一</a:t>
              </a:r>
              <a:endParaRPr lang="zh-CN" altLang="en-US" dirty="0">
                <a:solidFill>
                  <a:srgbClr val="CE122A"/>
                </a:solidFill>
              </a:endParaRPr>
            </a:p>
          </p:txBody>
        </p:sp>
      </p:grpSp>
      <p:sp>
        <p:nvSpPr>
          <p:cNvPr id="12" name="TextBox 51"/>
          <p:cNvSpPr txBox="1"/>
          <p:nvPr/>
        </p:nvSpPr>
        <p:spPr>
          <a:xfrm>
            <a:off x="3866054" y="1675856"/>
            <a:ext cx="7411948" cy="523220"/>
          </a:xfrm>
          <a:prstGeom prst="rect">
            <a:avLst/>
          </a:prstGeom>
        </p:spPr>
        <p:txBody>
          <a:bodyPr wrap="square">
            <a:spAutoFit/>
          </a:bodyPr>
          <a:lstStyle>
            <a:defPPr>
              <a:defRPr lang="zh-CN"/>
            </a:defPPr>
            <a:lvl1pPr algn="ctr" defTabSz="1219170">
              <a:defRPr sz="4000" b="1">
                <a:solidFill>
                  <a:schemeClr val="bg1"/>
                </a:soli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algn="dist"/>
            <a:r>
              <a:rPr lang="zh-CN" altLang="en-US" sz="2800" dirty="0">
                <a:solidFill>
                  <a:srgbClr val="CE122A"/>
                </a:solidFill>
              </a:rPr>
              <a:t>以鲜血和生命为建立新中国奠定了牢固根基</a:t>
            </a:r>
          </a:p>
        </p:txBody>
      </p:sp>
      <p:sp>
        <p:nvSpPr>
          <p:cNvPr id="13" name="Rectangle 3"/>
          <p:cNvSpPr txBox="1">
            <a:spLocks noChangeArrowheads="1"/>
          </p:cNvSpPr>
          <p:nvPr/>
        </p:nvSpPr>
        <p:spPr>
          <a:xfrm>
            <a:off x="3741199" y="2199076"/>
            <a:ext cx="7762452"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50000"/>
              </a:lnSpc>
              <a:defRPr sz="2000">
                <a:latin typeface="微软雅黑" panose="020B0503020204020204" pitchFamily="34" charset="-122"/>
                <a:ea typeface="微软雅黑" panose="020B0503020204020204"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t>这个伟大的历史功勋就是，英雄的人民军队，在党领导的</a:t>
            </a:r>
            <a:r>
              <a:rPr lang="en-US" altLang="zh-CN" dirty="0"/>
              <a:t>22</a:t>
            </a:r>
            <a:r>
              <a:rPr lang="zh-CN" altLang="en-US" dirty="0"/>
              <a:t>年武装革命斗争中，以无往不胜的英雄气概、坚韧不拔的革命毅力、灵活机动的战略战术、英勇顽强的战斗作风，克服了各种难以想象的艰难困苦，打败了国内外异常凶恶的敌人，夺取了土地革命战争、抗日战争、解放战争的伟大胜利，推翻了压在中国人民头上的三座大山，以鲜血和生命为建立人民当家作主的新中国奠定了牢固根基，彻底扭转了中华民族近代以来落后挨打的被动局面。</a:t>
            </a:r>
          </a:p>
        </p:txBody>
      </p:sp>
    </p:spTree>
    <p:extLst>
      <p:ext uri="{BB962C8B-B14F-4D97-AF65-F5344CB8AC3E}">
        <p14:creationId xmlns:p14="http://schemas.microsoft.com/office/powerpoint/2010/main" val="1840487709"/>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fltVal val="0.5"/>
                                          </p:val>
                                        </p:tav>
                                        <p:tav tm="100000">
                                          <p:val>
                                            <p:strVal val="#ppt_x"/>
                                          </p:val>
                                        </p:tav>
                                      </p:tavLst>
                                    </p:anim>
                                    <p:anim calcmode="lin" valueType="num">
                                      <p:cBhvr>
                                        <p:cTn id="19" dur="500" fill="hold"/>
                                        <p:tgtEl>
                                          <p:spTgt spid="1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fltVal val="0.5"/>
                                          </p:val>
                                        </p:tav>
                                        <p:tav tm="100000">
                                          <p:val>
                                            <p:strVal val="#ppt_x"/>
                                          </p:val>
                                        </p:tav>
                                      </p:tavLst>
                                    </p:anim>
                                    <p:anim calcmode="lin" valueType="num">
                                      <p:cBhvr>
                                        <p:cTn id="27"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96979" y="1807029"/>
            <a:ext cx="2481943" cy="3000102"/>
            <a:chOff x="896979" y="1807029"/>
            <a:chExt cx="2481943" cy="3000102"/>
          </a:xfrm>
        </p:grpSpPr>
        <p:sp>
          <p:nvSpPr>
            <p:cNvPr id="3" name="圆角矩形 2"/>
            <p:cNvSpPr/>
            <p:nvPr/>
          </p:nvSpPr>
          <p:spPr>
            <a:xfrm>
              <a:off x="931813" y="2447109"/>
              <a:ext cx="2386149" cy="2360022"/>
            </a:xfrm>
            <a:prstGeom prst="roundRect">
              <a:avLst>
                <a:gd name="adj" fmla="val 6704"/>
              </a:avLst>
            </a:prstGeom>
            <a:noFill/>
            <a:ln>
              <a:solidFill>
                <a:srgbClr val="CE1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497871" y="1807029"/>
              <a:ext cx="1280160" cy="1280160"/>
            </a:xfrm>
            <a:prstGeom prst="roundRect">
              <a:avLst/>
            </a:prstGeom>
            <a:solidFill>
              <a:srgbClr val="CE1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43"/>
            <p:cNvSpPr/>
            <p:nvPr/>
          </p:nvSpPr>
          <p:spPr bwMode="auto">
            <a:xfrm>
              <a:off x="1660219" y="1944228"/>
              <a:ext cx="1117812" cy="100576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sz="2000"/>
            </a:p>
          </p:txBody>
        </p:sp>
        <p:sp>
          <p:nvSpPr>
            <p:cNvPr id="8" name="文本框 7"/>
            <p:cNvSpPr txBox="1"/>
            <p:nvPr/>
          </p:nvSpPr>
          <p:spPr>
            <a:xfrm>
              <a:off x="896979" y="3261807"/>
              <a:ext cx="2481943" cy="1495794"/>
            </a:xfrm>
            <a:prstGeom prst="rect">
              <a:avLst/>
            </a:prstGeom>
            <a:noFill/>
          </p:spPr>
          <p:txBody>
            <a:bodyPr wrap="square" rtlCol="0">
              <a:spAutoFit/>
            </a:bodyPr>
            <a:lstStyle/>
            <a:p>
              <a:pPr algn="ctr">
                <a:lnSpc>
                  <a:spcPct val="110000"/>
                </a:lnSpc>
              </a:pPr>
              <a:r>
                <a:rPr lang="zh-CN" altLang="en-US" sz="3600" b="1" dirty="0">
                  <a:solidFill>
                    <a:schemeClr val="tx1">
                      <a:lumMod val="75000"/>
                      <a:lumOff val="25000"/>
                    </a:schemeClr>
                  </a:solidFill>
                  <a:latin typeface="方正正粗黑简体"/>
                  <a:ea typeface="方正正粗黑简体"/>
                </a:rPr>
                <a:t>历史功勋</a:t>
              </a:r>
              <a:r>
                <a:rPr lang="zh-CN" altLang="en-US" sz="4800" b="1" dirty="0">
                  <a:solidFill>
                    <a:srgbClr val="CE122A"/>
                  </a:solidFill>
                  <a:latin typeface="方正正粗黑简体"/>
                  <a:ea typeface="方正正粗黑简体"/>
                </a:rPr>
                <a:t>之二</a:t>
              </a:r>
            </a:p>
          </p:txBody>
        </p:sp>
      </p:grpSp>
      <p:sp>
        <p:nvSpPr>
          <p:cNvPr id="12" name="TextBox 51"/>
          <p:cNvSpPr txBox="1"/>
          <p:nvPr/>
        </p:nvSpPr>
        <p:spPr>
          <a:xfrm>
            <a:off x="4051671" y="1691326"/>
            <a:ext cx="6655315" cy="523220"/>
          </a:xfrm>
          <a:prstGeom prst="rect">
            <a:avLst/>
          </a:prstGeom>
        </p:spPr>
        <p:txBody>
          <a:bodyPr wrap="square">
            <a:spAutoFit/>
          </a:bodyPr>
          <a:lstStyle>
            <a:defPPr>
              <a:defRPr lang="zh-CN"/>
            </a:defPPr>
            <a:lvl1pPr algn="dist" defTabSz="1219170">
              <a:defRPr sz="2800" b="1">
                <a:solidFill>
                  <a:srgbClr val="CE122A"/>
                </a:soli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dirty="0"/>
              <a:t>为维护中华民族尊严提供了坚强后盾</a:t>
            </a:r>
          </a:p>
        </p:txBody>
      </p:sp>
      <p:sp>
        <p:nvSpPr>
          <p:cNvPr id="13" name="Rectangle 3"/>
          <p:cNvSpPr txBox="1">
            <a:spLocks noChangeArrowheads="1"/>
          </p:cNvSpPr>
          <p:nvPr/>
        </p:nvSpPr>
        <p:spPr>
          <a:xfrm>
            <a:off x="4051671" y="2447108"/>
            <a:ext cx="6947268"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50000"/>
              </a:lnSpc>
              <a:defRPr sz="2000">
                <a:latin typeface="微软雅黑" panose="020B0503020204020204" pitchFamily="34" charset="-122"/>
                <a:ea typeface="微软雅黑" panose="020B0503020204020204"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t>这个伟大的历史功勋就是，英雄的人民军队，积极投身社会主义革命和建设，全面履行保卫祖国、保卫人民和平劳动的职能，胜利进行抗美援朝战争和多次边境自卫作战，打出了国威军威，捍卫了祖国万里边疆和辽阔海空，为巩固新生人民政权、形成中国大国地位、维护中华民族尊严提供了坚强后盾。</a:t>
            </a:r>
          </a:p>
        </p:txBody>
      </p:sp>
    </p:spTree>
    <p:extLst>
      <p:ext uri="{BB962C8B-B14F-4D97-AF65-F5344CB8AC3E}">
        <p14:creationId xmlns:p14="http://schemas.microsoft.com/office/powerpoint/2010/main" val="1969603399"/>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fltVal val="0.5"/>
                                          </p:val>
                                        </p:tav>
                                        <p:tav tm="100000">
                                          <p:val>
                                            <p:strVal val="#ppt_x"/>
                                          </p:val>
                                        </p:tav>
                                      </p:tavLst>
                                    </p:anim>
                                    <p:anim calcmode="lin" valueType="num">
                                      <p:cBhvr>
                                        <p:cTn id="19" dur="500" fill="hold"/>
                                        <p:tgtEl>
                                          <p:spTgt spid="1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fltVal val="0.5"/>
                                          </p:val>
                                        </p:tav>
                                        <p:tav tm="100000">
                                          <p:val>
                                            <p:strVal val="#ppt_x"/>
                                          </p:val>
                                        </p:tav>
                                      </p:tavLst>
                                    </p:anim>
                                    <p:anim calcmode="lin" valueType="num">
                                      <p:cBhvr>
                                        <p:cTn id="27"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96979" y="1807029"/>
            <a:ext cx="2481943" cy="3000102"/>
            <a:chOff x="896979" y="1807029"/>
            <a:chExt cx="2481943" cy="3000102"/>
          </a:xfrm>
        </p:grpSpPr>
        <p:sp>
          <p:nvSpPr>
            <p:cNvPr id="3" name="圆角矩形 2"/>
            <p:cNvSpPr/>
            <p:nvPr/>
          </p:nvSpPr>
          <p:spPr>
            <a:xfrm>
              <a:off x="931813" y="2447109"/>
              <a:ext cx="2386149" cy="2360022"/>
            </a:xfrm>
            <a:prstGeom prst="roundRect">
              <a:avLst>
                <a:gd name="adj" fmla="val 6704"/>
              </a:avLst>
            </a:prstGeom>
            <a:noFill/>
            <a:ln>
              <a:solidFill>
                <a:srgbClr val="CE1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497871" y="1807029"/>
              <a:ext cx="1280160" cy="1280160"/>
            </a:xfrm>
            <a:prstGeom prst="roundRect">
              <a:avLst/>
            </a:prstGeom>
            <a:solidFill>
              <a:srgbClr val="CE1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43"/>
            <p:cNvSpPr/>
            <p:nvPr/>
          </p:nvSpPr>
          <p:spPr bwMode="auto">
            <a:xfrm>
              <a:off x="1660219" y="1944228"/>
              <a:ext cx="1117812" cy="100576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sz="2000"/>
            </a:p>
          </p:txBody>
        </p:sp>
        <p:sp>
          <p:nvSpPr>
            <p:cNvPr id="8" name="文本框 7"/>
            <p:cNvSpPr txBox="1"/>
            <p:nvPr/>
          </p:nvSpPr>
          <p:spPr>
            <a:xfrm>
              <a:off x="896979" y="3261807"/>
              <a:ext cx="2481943" cy="1495794"/>
            </a:xfrm>
            <a:prstGeom prst="rect">
              <a:avLst/>
            </a:prstGeom>
            <a:noFill/>
          </p:spPr>
          <p:txBody>
            <a:bodyPr wrap="square" rtlCol="0">
              <a:spAutoFit/>
            </a:bodyPr>
            <a:lstStyle/>
            <a:p>
              <a:pPr algn="ctr">
                <a:lnSpc>
                  <a:spcPct val="110000"/>
                </a:lnSpc>
              </a:pPr>
              <a:r>
                <a:rPr lang="zh-CN" altLang="en-US" sz="3600" b="1" dirty="0">
                  <a:solidFill>
                    <a:schemeClr val="tx1">
                      <a:lumMod val="75000"/>
                      <a:lumOff val="25000"/>
                    </a:schemeClr>
                  </a:solidFill>
                  <a:latin typeface="方正正粗黑简体"/>
                  <a:ea typeface="方正正粗黑简体"/>
                </a:rPr>
                <a:t>历史功勋</a:t>
              </a:r>
              <a:r>
                <a:rPr lang="zh-CN" altLang="en-US" sz="4800" b="1" dirty="0">
                  <a:solidFill>
                    <a:srgbClr val="CE122A"/>
                  </a:solidFill>
                  <a:latin typeface="方正正粗黑简体"/>
                  <a:ea typeface="方正正粗黑简体"/>
                </a:rPr>
                <a:t>之三</a:t>
              </a:r>
            </a:p>
          </p:txBody>
        </p:sp>
      </p:grpSp>
      <p:sp>
        <p:nvSpPr>
          <p:cNvPr id="11" name="矩形 10"/>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1"/>
          <p:cNvSpPr txBox="1"/>
          <p:nvPr/>
        </p:nvSpPr>
        <p:spPr>
          <a:xfrm>
            <a:off x="3884020" y="1231897"/>
            <a:ext cx="7719626" cy="2160591"/>
          </a:xfrm>
          <a:prstGeom prst="rect">
            <a:avLst/>
          </a:prstGeom>
        </p:spPr>
        <p:txBody>
          <a:bodyPr wrap="square">
            <a:spAutoFit/>
          </a:bodyPr>
          <a:lstStyle>
            <a:defPPr>
              <a:defRPr lang="zh-CN"/>
            </a:defPPr>
            <a:lvl1pPr algn="dist" defTabSz="1219170">
              <a:defRPr sz="2800" b="1">
                <a:solidFill>
                  <a:srgbClr val="CE122A"/>
                </a:soli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marL="457200" indent="-457200" algn="l">
              <a:lnSpc>
                <a:spcPct val="120000"/>
              </a:lnSpc>
              <a:buFont typeface="Wingdings" panose="05000000000000000000" pitchFamily="2" charset="2"/>
              <a:buChar char="n"/>
            </a:pPr>
            <a:r>
              <a:rPr lang="zh-CN" altLang="en-US" dirty="0"/>
              <a:t>为维护中国共产党领导和我国社会主义制度</a:t>
            </a:r>
            <a:endParaRPr lang="en-US" altLang="zh-CN" dirty="0"/>
          </a:p>
          <a:p>
            <a:pPr marL="457200" indent="-457200" algn="l">
              <a:lnSpc>
                <a:spcPct val="120000"/>
              </a:lnSpc>
              <a:buFont typeface="Wingdings" panose="05000000000000000000" pitchFamily="2" charset="2"/>
              <a:buChar char="n"/>
            </a:pPr>
            <a:r>
              <a:rPr lang="zh-CN" altLang="en-US" dirty="0"/>
              <a:t>为维护国家主权、安全、发展利益</a:t>
            </a:r>
            <a:endParaRPr lang="en-US" altLang="zh-CN" dirty="0"/>
          </a:p>
          <a:p>
            <a:pPr marL="457200" indent="-457200" algn="l">
              <a:lnSpc>
                <a:spcPct val="120000"/>
              </a:lnSpc>
              <a:buFont typeface="Wingdings" panose="05000000000000000000" pitchFamily="2" charset="2"/>
              <a:buChar char="n"/>
            </a:pPr>
            <a:r>
              <a:rPr lang="zh-CN" altLang="en-US" dirty="0"/>
              <a:t>为维护我国发展的重要战略机遇期</a:t>
            </a:r>
            <a:endParaRPr lang="en-US" altLang="zh-CN" dirty="0"/>
          </a:p>
          <a:p>
            <a:pPr marL="457200" indent="-457200" algn="l">
              <a:lnSpc>
                <a:spcPct val="120000"/>
              </a:lnSpc>
              <a:buFont typeface="Wingdings" panose="05000000000000000000" pitchFamily="2" charset="2"/>
              <a:buChar char="n"/>
            </a:pPr>
            <a:r>
              <a:rPr lang="zh-CN" altLang="en-US" dirty="0"/>
              <a:t>为维护地区和世界和平提供了强大力量支撑</a:t>
            </a:r>
          </a:p>
        </p:txBody>
      </p:sp>
      <p:sp>
        <p:nvSpPr>
          <p:cNvPr id="13" name="Rectangle 3"/>
          <p:cNvSpPr txBox="1">
            <a:spLocks noChangeArrowheads="1"/>
          </p:cNvSpPr>
          <p:nvPr/>
        </p:nvSpPr>
        <p:spPr>
          <a:xfrm>
            <a:off x="3884020" y="3557272"/>
            <a:ext cx="7346431"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50000"/>
              </a:lnSpc>
              <a:defRPr sz="2000">
                <a:latin typeface="微软雅黑" panose="020B0503020204020204" pitchFamily="34" charset="-122"/>
                <a:ea typeface="微软雅黑" panose="020B0503020204020204"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t>这个伟大的历史功勋就是，英雄的人民军队，积极投身改革开放新的伟大革命，有力服务和保障国家改革发展稳定大局，依法履行香港、澳门防务职责，有效应对国家安全面临的各种威胁，坚决打击一切形式的分裂破坏活动，积极参与对外军事交流合作和联合国维和行动。</a:t>
            </a:r>
          </a:p>
        </p:txBody>
      </p:sp>
    </p:spTree>
    <p:extLst>
      <p:ext uri="{BB962C8B-B14F-4D97-AF65-F5344CB8AC3E}">
        <p14:creationId xmlns:p14="http://schemas.microsoft.com/office/powerpoint/2010/main" val="395166232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fltVal val="0.5"/>
                                          </p:val>
                                        </p:tav>
                                        <p:tav tm="100000">
                                          <p:val>
                                            <p:strVal val="#ppt_x"/>
                                          </p:val>
                                        </p:tav>
                                      </p:tavLst>
                                    </p:anim>
                                    <p:anim calcmode="lin" valueType="num">
                                      <p:cBhvr>
                                        <p:cTn id="19" dur="500" fill="hold"/>
                                        <p:tgtEl>
                                          <p:spTgt spid="1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fltVal val="0.5"/>
                                          </p:val>
                                        </p:tav>
                                        <p:tav tm="100000">
                                          <p:val>
                                            <p:strVal val="#ppt_x"/>
                                          </p:val>
                                        </p:tav>
                                      </p:tavLst>
                                    </p:anim>
                                    <p:anim calcmode="lin" valueType="num">
                                      <p:cBhvr>
                                        <p:cTn id="27"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72D10D70-10D1-41C8-AE4E-21CB6C02FBE8}"/>
              </a:ext>
            </a:extLst>
          </p:cNvPr>
          <p:cNvPicPr>
            <a:picLocks noChangeAspect="1"/>
          </p:cNvPicPr>
          <p:nvPr/>
        </p:nvPicPr>
        <p:blipFill rotWithShape="1">
          <a:blip r:embed="rId3">
            <a:extLst>
              <a:ext uri="{28A0092B-C50C-407E-A947-70E740481C1C}">
                <a14:useLocalDpi xmlns:a14="http://schemas.microsoft.com/office/drawing/2010/main" val="0"/>
              </a:ext>
            </a:extLst>
          </a:blip>
          <a:srcRect l="43354" t="26667" r="40271" b="44000"/>
          <a:stretch/>
        </p:blipFill>
        <p:spPr>
          <a:xfrm>
            <a:off x="5183117" y="822960"/>
            <a:ext cx="1996440" cy="2011680"/>
          </a:xfrm>
          <a:prstGeom prst="rect">
            <a:avLst/>
          </a:prstGeom>
        </p:spPr>
      </p:pic>
      <p:sp>
        <p:nvSpPr>
          <p:cNvPr id="15" name="圆角矩形 52">
            <a:extLst>
              <a:ext uri="{FF2B5EF4-FFF2-40B4-BE49-F238E27FC236}">
                <a16:creationId xmlns:a16="http://schemas.microsoft.com/office/drawing/2014/main" xmlns="" id="{1EB12E03-D0C2-44A8-8F75-B0206672F23C}"/>
              </a:ext>
            </a:extLst>
          </p:cNvPr>
          <p:cNvSpPr/>
          <p:nvPr/>
        </p:nvSpPr>
        <p:spPr>
          <a:xfrm>
            <a:off x="3708796" y="2734805"/>
            <a:ext cx="5056777" cy="99835"/>
          </a:xfrm>
          <a:prstGeom prst="roundRect">
            <a:avLst>
              <a:gd name="adj" fmla="val 0"/>
            </a:avLst>
          </a:prstGeom>
          <a:solidFill>
            <a:srgbClr val="D52B09"/>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Impact"/>
              <a:ea typeface="方正正粗黑简体"/>
              <a:cs typeface="+mn-cs"/>
            </a:endParaRPr>
          </a:p>
        </p:txBody>
      </p:sp>
      <p:sp>
        <p:nvSpPr>
          <p:cNvPr id="16" name="矩形 15">
            <a:extLst>
              <a:ext uri="{FF2B5EF4-FFF2-40B4-BE49-F238E27FC236}">
                <a16:creationId xmlns:a16="http://schemas.microsoft.com/office/drawing/2014/main" xmlns="" id="{AA7CF01F-247A-4B3D-99C4-5AC0EB6E780C}"/>
              </a:ext>
            </a:extLst>
          </p:cNvPr>
          <p:cNvSpPr/>
          <p:nvPr/>
        </p:nvSpPr>
        <p:spPr>
          <a:xfrm>
            <a:off x="3593103" y="3837843"/>
            <a:ext cx="5176467" cy="1031051"/>
          </a:xfrm>
          <a:prstGeom prst="rect">
            <a:avLst/>
          </a:prstGeom>
        </p:spPr>
        <p:txBody>
          <a:bodyPr wrap="square">
            <a:spAutoFit/>
          </a:bodyPr>
          <a:lstStyle/>
          <a:p>
            <a:pPr algn="ctr" defTabSz="1219170">
              <a:spcAft>
                <a:spcPts val="600"/>
              </a:spcAft>
            </a:pPr>
            <a:r>
              <a:rPr lang="zh-CN" altLang="en-US" sz="1400" dirty="0">
                <a:solidFill>
                  <a:prstClr val="black">
                    <a:lumMod val="75000"/>
                    <a:lumOff val="25000"/>
                  </a:prstClr>
                </a:solidFill>
                <a:latin typeface="方正正粗黑简体"/>
                <a:ea typeface="方正正粗黑简体"/>
              </a:rPr>
              <a:t>单击此处添加文字阐述，添加简短问题说明文字，具体说明文字在此处。单击此处添加文字阐述，添加简短问题说明文字，具体说明文字在此处。</a:t>
            </a:r>
            <a:endParaRPr lang="en-US" altLang="zh-CN" sz="1400" dirty="0">
              <a:solidFill>
                <a:prstClr val="black">
                  <a:lumMod val="75000"/>
                  <a:lumOff val="25000"/>
                </a:prstClr>
              </a:solidFill>
              <a:latin typeface="方正正粗黑简体"/>
              <a:ea typeface="方正正粗黑简体"/>
              <a:cs typeface="Arial" panose="020B0604020202020204" pitchFamily="34" charset="0"/>
            </a:endParaRPr>
          </a:p>
          <a:p>
            <a:pPr algn="ctr" defTabSz="1219170">
              <a:spcAft>
                <a:spcPts val="600"/>
              </a:spcAft>
            </a:pPr>
            <a:endParaRPr lang="en-US" altLang="zh-CN" sz="1400" dirty="0">
              <a:solidFill>
                <a:prstClr val="black">
                  <a:lumMod val="75000"/>
                  <a:lumOff val="25000"/>
                </a:prstClr>
              </a:solidFill>
              <a:latin typeface="方正正粗黑简体"/>
              <a:ea typeface="方正正粗黑简体"/>
              <a:cs typeface="Arial" panose="020B0604020202020204" pitchFamily="34" charset="0"/>
            </a:endParaRPr>
          </a:p>
        </p:txBody>
      </p:sp>
      <p:sp>
        <p:nvSpPr>
          <p:cNvPr id="17" name="矩形 16">
            <a:extLst>
              <a:ext uri="{FF2B5EF4-FFF2-40B4-BE49-F238E27FC236}">
                <a16:creationId xmlns:a16="http://schemas.microsoft.com/office/drawing/2014/main" xmlns="" id="{7B7209A8-67C7-4A70-B9CD-B4451090E4D6}"/>
              </a:ext>
            </a:extLst>
          </p:cNvPr>
          <p:cNvSpPr/>
          <p:nvPr/>
        </p:nvSpPr>
        <p:spPr>
          <a:xfrm>
            <a:off x="3068832" y="3006846"/>
            <a:ext cx="6336704" cy="830997"/>
          </a:xfrm>
          <a:prstGeom prst="rect">
            <a:avLst/>
          </a:prstGeom>
        </p:spPr>
        <p:txBody>
          <a:bodyPr wrap="square">
            <a:spAutoFit/>
          </a:bodyPr>
          <a:lstStyle/>
          <a:p>
            <a:pPr algn="ctr" defTabSz="1219170"/>
            <a:r>
              <a:rPr lang="zh-CN" altLang="en-US" sz="4800" b="1" dirty="0">
                <a:solidFill>
                  <a:prstClr val="black">
                    <a:lumMod val="75000"/>
                    <a:lumOff val="25000"/>
                  </a:prstClr>
                </a:solidFill>
                <a:latin typeface="方正正粗黑简体"/>
                <a:ea typeface="方正正粗黑简体"/>
              </a:rPr>
              <a:t>人民军队的力量所在</a:t>
            </a:r>
          </a:p>
        </p:txBody>
      </p:sp>
      <p:grpSp>
        <p:nvGrpSpPr>
          <p:cNvPr id="18" name="组合 17">
            <a:extLst>
              <a:ext uri="{FF2B5EF4-FFF2-40B4-BE49-F238E27FC236}">
                <a16:creationId xmlns:a16="http://schemas.microsoft.com/office/drawing/2014/main" xmlns="" id="{D19761F8-8114-48DF-B58F-BAF01D430BDF}"/>
              </a:ext>
            </a:extLst>
          </p:cNvPr>
          <p:cNvGrpSpPr/>
          <p:nvPr/>
        </p:nvGrpSpPr>
        <p:grpSpPr>
          <a:xfrm>
            <a:off x="263652" y="57093"/>
            <a:ext cx="1294983" cy="670043"/>
            <a:chOff x="138961" y="140446"/>
            <a:chExt cx="1294983" cy="670043"/>
          </a:xfrm>
        </p:grpSpPr>
        <p:sp>
          <p:nvSpPr>
            <p:cNvPr id="19" name="标题 4">
              <a:extLst>
                <a:ext uri="{FF2B5EF4-FFF2-40B4-BE49-F238E27FC236}">
                  <a16:creationId xmlns:a16="http://schemas.microsoft.com/office/drawing/2014/main" xmlns="" id="{ECB43EF2-47EC-4711-A390-7878AB6A21D8}"/>
                </a:ext>
              </a:extLst>
            </p:cNvPr>
            <p:cNvSpPr txBox="1">
              <a:spLocks/>
            </p:cNvSpPr>
            <p:nvPr/>
          </p:nvSpPr>
          <p:spPr>
            <a:xfrm>
              <a:off x="138961" y="363794"/>
              <a:ext cx="1294983"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中国梦</a:t>
              </a:r>
              <a:r>
                <a:rPr lang="en-US" altLang="zh-CN" sz="1200" dirty="0">
                  <a:solidFill>
                    <a:schemeClr val="tx1">
                      <a:lumMod val="95000"/>
                      <a:lumOff val="5000"/>
                    </a:schemeClr>
                  </a:solidFill>
                  <a:latin typeface="方正大标宋_GBK" panose="03000509000000000000" pitchFamily="65" charset="-122"/>
                  <a:ea typeface="方正大标宋_GBK" panose="03000509000000000000" pitchFamily="65" charset="-122"/>
                </a:rPr>
                <a:t>·</a:t>
              </a:r>
              <a:r>
                <a:rPr lang="zh-CN" altLang="en-US" sz="1200" dirty="0">
                  <a:solidFill>
                    <a:schemeClr val="tx1">
                      <a:lumMod val="95000"/>
                      <a:lumOff val="5000"/>
                    </a:schemeClr>
                  </a:solidFill>
                  <a:latin typeface="方正大标宋_GBK" panose="03000509000000000000" pitchFamily="65" charset="-122"/>
                  <a:ea typeface="方正大标宋_GBK" panose="03000509000000000000" pitchFamily="65" charset="-122"/>
                </a:rPr>
                <a:t>强军梦</a:t>
              </a:r>
            </a:p>
          </p:txBody>
        </p:sp>
        <p:sp>
          <p:nvSpPr>
            <p:cNvPr id="20" name="标题 4">
              <a:extLst>
                <a:ext uri="{FF2B5EF4-FFF2-40B4-BE49-F238E27FC236}">
                  <a16:creationId xmlns:a16="http://schemas.microsoft.com/office/drawing/2014/main" xmlns="" id="{9CE12991-F5F8-4508-8911-BC2361D29A83}"/>
                </a:ext>
              </a:extLst>
            </p:cNvPr>
            <p:cNvSpPr txBox="1">
              <a:spLocks/>
            </p:cNvSpPr>
            <p:nvPr/>
          </p:nvSpPr>
          <p:spPr>
            <a:xfrm>
              <a:off x="216892" y="140446"/>
              <a:ext cx="1139119" cy="446695"/>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en-US" altLang="zh-CN" sz="1600" i="1" dirty="0">
                  <a:solidFill>
                    <a:schemeClr val="tx1">
                      <a:lumMod val="95000"/>
                      <a:lumOff val="5000"/>
                    </a:schemeClr>
                  </a:solidFill>
                  <a:latin typeface="微软雅黑" panose="020B0503020204020204" pitchFamily="34" charset="-122"/>
                  <a:ea typeface="微软雅黑" panose="020B0503020204020204" pitchFamily="34" charset="-122"/>
                </a:rPr>
                <a:t>LOGO</a:t>
              </a:r>
              <a:endParaRPr lang="zh-CN" altLang="en-US" sz="1600" i="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02750484"/>
      </p:ext>
    </p:extLst>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250"/>
                                        <p:tgtEl>
                                          <p:spTgt spid="15"/>
                                        </p:tgtEl>
                                      </p:cBhvr>
                                    </p:animEffect>
                                  </p:childTnLst>
                                </p:cTn>
                              </p:par>
                            </p:childTnLst>
                          </p:cTn>
                        </p:par>
                        <p:par>
                          <p:cTn id="14" fill="hold">
                            <p:stCondLst>
                              <p:cond delay="75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05359" y="1285345"/>
            <a:ext cx="6453531" cy="769441"/>
          </a:xfrm>
          <a:prstGeom prst="rect">
            <a:avLst/>
          </a:prstGeom>
        </p:spPr>
        <p:txBody>
          <a:bodyPr wrap="square">
            <a:spAutoFit/>
          </a:bodyPr>
          <a:lstStyle>
            <a:defPPr>
              <a:defRPr lang="zh-CN"/>
            </a:defPPr>
            <a:lvl1pPr algn="dist" defTabSz="1219170">
              <a:defRPr sz="2800" b="1">
                <a:solidFill>
                  <a:srgbClr val="CE122A"/>
                </a:solidFill>
                <a:latin typeface="方正正粗黑简体"/>
                <a:ea typeface="方正正粗黑简体"/>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r>
              <a:rPr lang="zh-CN" altLang="en-US" sz="4400" dirty="0">
                <a:gradFill>
                  <a:gsLst>
                    <a:gs pos="0">
                      <a:srgbClr val="CE122A"/>
                    </a:gs>
                    <a:gs pos="100000">
                      <a:srgbClr val="FF0000"/>
                    </a:gs>
                  </a:gsLst>
                  <a:lin ang="5400000" scaled="1"/>
                </a:gradFill>
              </a:rPr>
              <a:t>人民军队的力量所在</a:t>
            </a:r>
          </a:p>
        </p:txBody>
      </p:sp>
      <p:sp>
        <p:nvSpPr>
          <p:cNvPr id="4" name="矩形 3"/>
          <p:cNvSpPr/>
          <p:nvPr/>
        </p:nvSpPr>
        <p:spPr>
          <a:xfrm>
            <a:off x="960411" y="2458192"/>
            <a:ext cx="3185533" cy="67207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latin typeface="方正正粗黑简体"/>
                <a:ea typeface="方正正粗黑简体"/>
              </a:rPr>
              <a:t>党的领导</a:t>
            </a:r>
          </a:p>
        </p:txBody>
      </p:sp>
      <p:sp>
        <p:nvSpPr>
          <p:cNvPr id="5" name="矩形 4"/>
          <p:cNvSpPr/>
          <p:nvPr/>
        </p:nvSpPr>
        <p:spPr>
          <a:xfrm>
            <a:off x="960411" y="3333466"/>
            <a:ext cx="3185533" cy="2176997"/>
          </a:xfrm>
          <a:prstGeom prst="rect">
            <a:avLst/>
          </a:prstGeom>
          <a:solidFill>
            <a:schemeClr val="bg1">
              <a:alpha val="7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609585" algn="just">
              <a:lnSpc>
                <a:spcPct val="125000"/>
              </a:lnSpc>
            </a:pPr>
            <a:r>
              <a:rPr lang="zh-CN" altLang="en-US" sz="2400" dirty="0">
                <a:solidFill>
                  <a:schemeClr val="tx1"/>
                </a:solidFill>
                <a:latin typeface="微软雅黑" pitchFamily="34" charset="-122"/>
                <a:ea typeface="微软雅黑" pitchFamily="34" charset="-122"/>
              </a:rPr>
              <a:t>人民军队从胜利走向胜利，彰显了中国共产党领导的伟大力量。</a:t>
            </a:r>
          </a:p>
        </p:txBody>
      </p:sp>
      <p:sp>
        <p:nvSpPr>
          <p:cNvPr id="6" name="矩形 5"/>
          <p:cNvSpPr/>
          <p:nvPr/>
        </p:nvSpPr>
        <p:spPr>
          <a:xfrm>
            <a:off x="4607713" y="2463475"/>
            <a:ext cx="6721244" cy="3046988"/>
          </a:xfrm>
          <a:prstGeom prst="rect">
            <a:avLst/>
          </a:prstGeom>
        </p:spPr>
        <p:txBody>
          <a:bodyPr wrap="square">
            <a:spAutoFit/>
          </a:bodyPr>
          <a:lstStyle/>
          <a:p>
            <a:pPr>
              <a:lnSpc>
                <a:spcPct val="120000"/>
              </a:lnSpc>
            </a:pPr>
            <a:r>
              <a:rPr lang="zh-CN" altLang="en-US" sz="2000" dirty="0">
                <a:latin typeface="微软雅黑" panose="020B0503020204020204" pitchFamily="34" charset="-122"/>
                <a:ea typeface="微软雅黑" panose="020B0503020204020204" pitchFamily="34" charset="-122"/>
              </a:rPr>
              <a:t>历史告诉我们，党指挥枪是保持人民军队本质和宗旨的根本保障，这是我们党在血与火的斗争中得出的颠扑不破的真理。有了中国共产党，有了中国共产党的坚强领导，人民军队前进就有方向、有力量。前进道路上，人民军队必须牢牢坚持党对军队的绝对领导，把这一条当作人民军队永远不能变的军魂、永远不能丢的命根子，任何时候任何情况下都以党的旗帜为旗帜、以党的方向为方向、以党的意志为意志。</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06934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TotalTime>
  <Words>3250</Words>
  <Application>Microsoft Office PowerPoint</Application>
  <PresentationFormat>宽屏</PresentationFormat>
  <Paragraphs>126</Paragraphs>
  <Slides>25</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百度综艺简体</vt:lpstr>
      <vt:lpstr>等线</vt:lpstr>
      <vt:lpstr>等线 Light</vt:lpstr>
      <vt:lpstr>方正超粗黑简体</vt:lpstr>
      <vt:lpstr>方正大标宋_GBK</vt:lpstr>
      <vt:lpstr>方正正粗黑简体</vt:lpstr>
      <vt:lpstr>微软雅黑</vt:lpstr>
      <vt:lpstr>造字工房尚雅（非商用）常规体</vt:lpstr>
      <vt:lpstr>Arial</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Whishile.King&amp;Ethan</dc:creator>
  <cp:lastModifiedBy>Administrator</cp:lastModifiedBy>
  <cp:revision>29</cp:revision>
  <dcterms:created xsi:type="dcterms:W3CDTF">2017-09-13T02:34:49Z</dcterms:created>
  <dcterms:modified xsi:type="dcterms:W3CDTF">2017-10-08T04:06:40Z</dcterms:modified>
</cp:coreProperties>
</file>