
<file path=[Content_Types].xml><?xml version="1.0" encoding="utf-8"?>
<Types xmlns="http://schemas.openxmlformats.org/package/2006/content-types">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562" r:id="rId2"/>
    <p:sldId id="563" r:id="rId3"/>
    <p:sldId id="564" r:id="rId4"/>
    <p:sldId id="565" r:id="rId5"/>
    <p:sldId id="586" r:id="rId6"/>
    <p:sldId id="522" r:id="rId7"/>
    <p:sldId id="587" r:id="rId8"/>
    <p:sldId id="588" r:id="rId9"/>
    <p:sldId id="590" r:id="rId10"/>
    <p:sldId id="589" r:id="rId11"/>
    <p:sldId id="591" r:id="rId12"/>
    <p:sldId id="608" r:id="rId13"/>
    <p:sldId id="602" r:id="rId14"/>
    <p:sldId id="609" r:id="rId15"/>
    <p:sldId id="610" r:id="rId16"/>
    <p:sldId id="611" r:id="rId17"/>
    <p:sldId id="612" r:id="rId18"/>
    <p:sldId id="613" r:id="rId19"/>
    <p:sldId id="614" r:id="rId20"/>
    <p:sldId id="615" r:id="rId21"/>
    <p:sldId id="620" r:id="rId22"/>
    <p:sldId id="621" r:id="rId23"/>
    <p:sldId id="622" r:id="rId24"/>
    <p:sldId id="552" r:id="rId25"/>
  </p:sldIdLst>
  <p:sldSz cx="12190413" cy="6859588"/>
  <p:notesSz cx="6858000" cy="9144000"/>
  <p:custDataLst>
    <p:tags r:id="rId27"/>
  </p:custDataLst>
  <p:defaultText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0D14"/>
    <a:srgbClr val="FDE9D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6358" autoAdjust="0"/>
  </p:normalViewPr>
  <p:slideViewPr>
    <p:cSldViewPr>
      <p:cViewPr varScale="1">
        <p:scale>
          <a:sx n="60" d="100"/>
          <a:sy n="60" d="100"/>
        </p:scale>
        <p:origin x="-612" y="-84"/>
      </p:cViewPr>
      <p:guideLst>
        <p:guide orient="horz" pos="1620"/>
        <p:guide orient="horz" pos="2618"/>
        <p:guide orient="horz" pos="2799"/>
        <p:guide orient="horz" pos="2663"/>
        <p:guide orient="horz" pos="3239"/>
        <p:guide orient="horz" pos="2947"/>
        <p:guide orient="horz" pos="3491"/>
        <p:guide orient="horz" pos="3733"/>
        <p:guide orient="horz" pos="3551"/>
        <p:guide orient="horz" pos="4320"/>
        <p:guide pos="2880"/>
        <p:guide pos="5738"/>
        <p:guide pos="5759"/>
        <p:guide pos="3969"/>
        <p:guide pos="3107"/>
        <p:guide pos="3288"/>
        <p:guide pos="3840"/>
        <p:guide pos="4081"/>
        <p:guide pos="3053"/>
        <p:guide pos="4142"/>
        <p:guide pos="66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pPr/>
              <a:t>‹#›</a:t>
            </a:fld>
            <a:endParaRPr lang="zh-CN" altLang="en-US"/>
          </a:p>
        </p:txBody>
      </p:sp>
    </p:spTree>
    <p:extLst>
      <p:ext uri="{BB962C8B-B14F-4D97-AF65-F5344CB8AC3E}">
        <p14:creationId xmlns:p14="http://schemas.microsoft.com/office/powerpoint/2010/main" xmlns="" val="3434103555"/>
      </p:ext>
    </p:extLst>
  </p:cSld>
  <p:clrMap bg1="lt1" tx1="dk1" bg2="lt2" tx2="dk2" accent1="accent1" accent2="accent2" accent3="accent3" accent4="accent4" accent5="accent5" accent6="accent6" hlink="hlink" folHlink="folHlink"/>
  <p:notesStyle>
    <a:lvl1pPr marL="0" algn="l" defTabSz="1218753" rtl="0" eaLnBrk="1" latinLnBrk="0" hangingPunct="1">
      <a:defRPr sz="1600" kern="1200">
        <a:solidFill>
          <a:schemeClr val="tx1"/>
        </a:solidFill>
        <a:latin typeface="+mn-lt"/>
        <a:ea typeface="+mn-ea"/>
        <a:cs typeface="+mn-cs"/>
      </a:defRPr>
    </a:lvl1pPr>
    <a:lvl2pPr marL="609377" algn="l" defTabSz="1218753" rtl="0" eaLnBrk="1" latinLnBrk="0" hangingPunct="1">
      <a:defRPr sz="1600" kern="1200">
        <a:solidFill>
          <a:schemeClr val="tx1"/>
        </a:solidFill>
        <a:latin typeface="+mn-lt"/>
        <a:ea typeface="+mn-ea"/>
        <a:cs typeface="+mn-cs"/>
      </a:defRPr>
    </a:lvl2pPr>
    <a:lvl3pPr marL="1218753" algn="l" defTabSz="1218753" rtl="0" eaLnBrk="1" latinLnBrk="0" hangingPunct="1">
      <a:defRPr sz="1600" kern="1200">
        <a:solidFill>
          <a:schemeClr val="tx1"/>
        </a:solidFill>
        <a:latin typeface="+mn-lt"/>
        <a:ea typeface="+mn-ea"/>
        <a:cs typeface="+mn-cs"/>
      </a:defRPr>
    </a:lvl3pPr>
    <a:lvl4pPr marL="1828127" algn="l" defTabSz="1218753" rtl="0" eaLnBrk="1" latinLnBrk="0" hangingPunct="1">
      <a:defRPr sz="1600" kern="1200">
        <a:solidFill>
          <a:schemeClr val="tx1"/>
        </a:solidFill>
        <a:latin typeface="+mn-lt"/>
        <a:ea typeface="+mn-ea"/>
        <a:cs typeface="+mn-cs"/>
      </a:defRPr>
    </a:lvl4pPr>
    <a:lvl5pPr marL="2437504" algn="l" defTabSz="1218753" rtl="0" eaLnBrk="1" latinLnBrk="0" hangingPunct="1">
      <a:defRPr sz="1600" kern="1200">
        <a:solidFill>
          <a:schemeClr val="tx1"/>
        </a:solidFill>
        <a:latin typeface="+mn-lt"/>
        <a:ea typeface="+mn-ea"/>
        <a:cs typeface="+mn-cs"/>
      </a:defRPr>
    </a:lvl5pPr>
    <a:lvl6pPr marL="3046880" algn="l" defTabSz="1218753" rtl="0" eaLnBrk="1" latinLnBrk="0" hangingPunct="1">
      <a:defRPr sz="1600" kern="1200">
        <a:solidFill>
          <a:schemeClr val="tx1"/>
        </a:solidFill>
        <a:latin typeface="+mn-lt"/>
        <a:ea typeface="+mn-ea"/>
        <a:cs typeface="+mn-cs"/>
      </a:defRPr>
    </a:lvl6pPr>
    <a:lvl7pPr marL="3656257" algn="l" defTabSz="1218753" rtl="0" eaLnBrk="1" latinLnBrk="0" hangingPunct="1">
      <a:defRPr sz="1600" kern="1200">
        <a:solidFill>
          <a:schemeClr val="tx1"/>
        </a:solidFill>
        <a:latin typeface="+mn-lt"/>
        <a:ea typeface="+mn-ea"/>
        <a:cs typeface="+mn-cs"/>
      </a:defRPr>
    </a:lvl7pPr>
    <a:lvl8pPr marL="4265631" algn="l" defTabSz="1218753" rtl="0" eaLnBrk="1" latinLnBrk="0" hangingPunct="1">
      <a:defRPr sz="1600" kern="1200">
        <a:solidFill>
          <a:schemeClr val="tx1"/>
        </a:solidFill>
        <a:latin typeface="+mn-lt"/>
        <a:ea typeface="+mn-ea"/>
        <a:cs typeface="+mn-cs"/>
      </a:defRPr>
    </a:lvl8pPr>
    <a:lvl9pPr marL="4875007" algn="l" defTabSz="121875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a:t>
            </a:fld>
            <a:endParaRPr lang="zh-CN" altLang="en-US"/>
          </a:p>
        </p:txBody>
      </p:sp>
    </p:spTree>
    <p:extLst>
      <p:ext uri="{BB962C8B-B14F-4D97-AF65-F5344CB8AC3E}">
        <p14:creationId xmlns:p14="http://schemas.microsoft.com/office/powerpoint/2010/main" xmlns="" val="959842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10</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11</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12</a:t>
            </a:fld>
            <a:endParaRPr lang="zh-CN" altLang="en-US"/>
          </a:p>
        </p:txBody>
      </p:sp>
    </p:spTree>
    <p:extLst>
      <p:ext uri="{BB962C8B-B14F-4D97-AF65-F5344CB8AC3E}">
        <p14:creationId xmlns:p14="http://schemas.microsoft.com/office/powerpoint/2010/main" xmlns="" val="3479001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13</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14</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15</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16</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17</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18</a:t>
            </a:fld>
            <a:endParaRPr lang="zh-CN" altLang="en-US"/>
          </a:p>
        </p:txBody>
      </p:sp>
    </p:spTree>
    <p:extLst>
      <p:ext uri="{BB962C8B-B14F-4D97-AF65-F5344CB8AC3E}">
        <p14:creationId xmlns:p14="http://schemas.microsoft.com/office/powerpoint/2010/main" xmlns="" val="3479001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19</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a:t>
            </a:fld>
            <a:endParaRPr lang="zh-CN" altLang="en-US"/>
          </a:p>
        </p:txBody>
      </p:sp>
    </p:spTree>
    <p:extLst>
      <p:ext uri="{BB962C8B-B14F-4D97-AF65-F5344CB8AC3E}">
        <p14:creationId xmlns:p14="http://schemas.microsoft.com/office/powerpoint/2010/main" xmlns="" val="3479001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20</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21</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22</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23</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24</a:t>
            </a:fld>
            <a:endParaRPr lang="zh-CN" altLang="en-US"/>
          </a:p>
        </p:txBody>
      </p:sp>
    </p:spTree>
    <p:extLst>
      <p:ext uri="{BB962C8B-B14F-4D97-AF65-F5344CB8AC3E}">
        <p14:creationId xmlns:p14="http://schemas.microsoft.com/office/powerpoint/2010/main" xmlns="" val="1237668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a:t>
            </a:fld>
            <a:endParaRPr lang="zh-CN" altLang="en-US"/>
          </a:p>
        </p:txBody>
      </p:sp>
    </p:spTree>
    <p:extLst>
      <p:ext uri="{BB962C8B-B14F-4D97-AF65-F5344CB8AC3E}">
        <p14:creationId xmlns:p14="http://schemas.microsoft.com/office/powerpoint/2010/main" xmlns="" val="3479001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4</a:t>
            </a:fld>
            <a:endParaRPr lang="zh-CN" altLang="en-US"/>
          </a:p>
        </p:txBody>
      </p:sp>
    </p:spTree>
    <p:extLst>
      <p:ext uri="{BB962C8B-B14F-4D97-AF65-F5344CB8AC3E}">
        <p14:creationId xmlns:p14="http://schemas.microsoft.com/office/powerpoint/2010/main" xmlns="" val="3479001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5</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6</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7</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8</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9</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36307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694" y="429097"/>
            <a:ext cx="5472608" cy="575867"/>
          </a:xfrm>
          <a:prstGeom prst="rect">
            <a:avLst/>
          </a:prstGeom>
        </p:spPr>
        <p:txBody>
          <a:bodyPr lIns="91426" tIns="45713" rIns="91426" bIns="45713">
            <a:normAutofit/>
          </a:bodyPr>
          <a:lstStyle>
            <a:lvl1pPr marL="0" indent="0">
              <a:buNone/>
              <a:defRPr sz="2400" b="1"/>
            </a:lvl1pPr>
          </a:lstStyle>
          <a:p>
            <a:pPr lvl="0"/>
            <a:r>
              <a:rPr lang="zh-CN" altLang="en-US" dirty="0"/>
              <a:t>点击添加标题</a:t>
            </a:r>
          </a:p>
        </p:txBody>
      </p:sp>
      <p:sp>
        <p:nvSpPr>
          <p:cNvPr id="33" name="文本框 32"/>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a:t>延时符</a:t>
            </a:r>
          </a:p>
        </p:txBody>
      </p:sp>
      <p:pic>
        <p:nvPicPr>
          <p:cNvPr id="12" name="Picture 2" descr="F:\桌面\党政机关\素材\长城\矢量长城\线稿长城116.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6095207" y="271449"/>
            <a:ext cx="6130539" cy="1137236"/>
          </a:xfrm>
          <a:prstGeom prst="rect">
            <a:avLst/>
          </a:prstGeom>
          <a:noFill/>
          <a:extLst>
            <a:ext uri="{909E8E84-426E-40DD-AFC4-6F175D3DCCD1}">
              <a14:hiddenFill xmlns:a14="http://schemas.microsoft.com/office/drawing/2010/main" xmlns="">
                <a:solidFill>
                  <a:srgbClr val="FFFFFF"/>
                </a:solidFill>
              </a14:hiddenFill>
            </a:ext>
          </a:extLst>
        </p:spPr>
      </p:pic>
      <p:cxnSp>
        <p:nvCxnSpPr>
          <p:cNvPr id="4" name="直接连接符 3"/>
          <p:cNvCxnSpPr/>
          <p:nvPr userDrawn="1"/>
        </p:nvCxnSpPr>
        <p:spPr>
          <a:xfrm flipH="1">
            <a:off x="550590" y="1408685"/>
            <a:ext cx="11639823" cy="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50590" y="453176"/>
            <a:ext cx="909028" cy="74437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72" descr="红鸟"/>
          <p:cNvPicPr>
            <a:picLocks noChangeAspect="1" noChangeArrowheads="1"/>
          </p:cNvPicPr>
          <p:nvPr userDrawn="1"/>
        </p:nvPicPr>
        <p:blipFill>
          <a:blip r:embed="rId4" cstate="print">
            <a:extLst>
              <a:ext uri="{BEBA8EAE-BF5A-486C-A8C5-ECC9F3942E4B}">
                <a14:imgProps xmlns:a14="http://schemas.microsoft.com/office/drawing/2010/main" xmlns="">
                  <a14:imgLayer r:embed="rId5">
                    <a14:imgEffect>
                      <a14:brightnessContrast bright="-15000"/>
                    </a14:imgEffect>
                  </a14:imgLayer>
                </a14:imgProps>
              </a:ext>
              <a:ext uri="{28A0092B-C50C-407E-A947-70E740481C1C}">
                <a14:useLocalDpi xmlns:a14="http://schemas.microsoft.com/office/drawing/2010/main" xmlns="" val="0"/>
              </a:ext>
            </a:extLst>
          </a:blip>
          <a:srcRect t="58022" r="83168"/>
          <a:stretch>
            <a:fillRect/>
          </a:stretch>
        </p:blipFill>
        <p:spPr bwMode="auto">
          <a:xfrm>
            <a:off x="10157056" y="482874"/>
            <a:ext cx="555809" cy="354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73" descr="红鸟"/>
          <p:cNvPicPr>
            <a:picLocks noChangeAspect="1" noChangeArrowheads="1"/>
          </p:cNvPicPr>
          <p:nvPr userDrawn="1"/>
        </p:nvPicPr>
        <p:blipFill>
          <a:blip r:embed="rId6" cstate="print">
            <a:extLst>
              <a:ext uri="{BEBA8EAE-BF5A-486C-A8C5-ECC9F3942E4B}">
                <a14:imgProps xmlns:a14="http://schemas.microsoft.com/office/drawing/2010/main" xmlns="">
                  <a14:imgLayer r:embed="rId7">
                    <a14:imgEffect>
                      <a14:brightnessContrast bright="-15000"/>
                    </a14:imgEffect>
                  </a14:imgLayer>
                </a14:imgProps>
              </a:ext>
              <a:ext uri="{28A0092B-C50C-407E-A947-70E740481C1C}">
                <a14:useLocalDpi xmlns:a14="http://schemas.microsoft.com/office/drawing/2010/main" xmlns="" val="0"/>
              </a:ext>
            </a:extLst>
          </a:blip>
          <a:srcRect l="53873" b="-8168"/>
          <a:stretch>
            <a:fillRect/>
          </a:stretch>
        </p:blipFill>
        <p:spPr bwMode="auto">
          <a:xfrm>
            <a:off x="10762900" y="271449"/>
            <a:ext cx="523369" cy="3142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1303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4" name="文本框 33"/>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a:t>延时符</a:t>
            </a:r>
          </a:p>
        </p:txBody>
      </p:sp>
    </p:spTree>
    <p:extLst>
      <p:ext uri="{BB962C8B-B14F-4D97-AF65-F5344CB8AC3E}">
        <p14:creationId xmlns:p14="http://schemas.microsoft.com/office/powerpoint/2010/main" xmlns="" val="352782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78572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05581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23391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68328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233915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4103"/>
            <a:ext cx="12190413" cy="3709671"/>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885" y="5540829"/>
            <a:ext cx="10690598"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3" name="Group 2"/>
          <p:cNvGrpSpPr/>
          <p:nvPr userDrawn="1"/>
        </p:nvGrpSpPr>
        <p:grpSpPr>
          <a:xfrm>
            <a:off x="101295" y="385629"/>
            <a:ext cx="383949" cy="342251"/>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Text Placeholder 7"/>
          <p:cNvSpPr>
            <a:spLocks noGrp="1"/>
          </p:cNvSpPr>
          <p:nvPr>
            <p:ph type="body" sz="quarter" idx="10" hasCustomPrompt="1"/>
          </p:nvPr>
        </p:nvSpPr>
        <p:spPr>
          <a:xfrm>
            <a:off x="591889" y="324657"/>
            <a:ext cx="10690596"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5" name="Text Placeholder 7"/>
          <p:cNvSpPr>
            <a:spLocks noGrp="1"/>
          </p:cNvSpPr>
          <p:nvPr>
            <p:ph type="body" sz="quarter" idx="11" hasCustomPrompt="1"/>
          </p:nvPr>
        </p:nvSpPr>
        <p:spPr>
          <a:xfrm>
            <a:off x="591889" y="827294"/>
            <a:ext cx="10690596"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xmlns="" val="19875748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060" y="1534103"/>
            <a:ext cx="6140357" cy="370967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2" y="1534103"/>
            <a:ext cx="6320954" cy="3709671"/>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888" y="5540829"/>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0" name="Text Placeholder 7"/>
          <p:cNvSpPr>
            <a:spLocks noGrp="1"/>
          </p:cNvSpPr>
          <p:nvPr>
            <p:ph type="body" sz="quarter" idx="18" hasCustomPrompt="1"/>
          </p:nvPr>
        </p:nvSpPr>
        <p:spPr>
          <a:xfrm>
            <a:off x="6671569" y="2260435"/>
            <a:ext cx="489239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1" name="Text Placeholder 7"/>
          <p:cNvSpPr>
            <a:spLocks noGrp="1"/>
          </p:cNvSpPr>
          <p:nvPr>
            <p:ph type="body" sz="quarter" idx="19" hasCustomPrompt="1"/>
          </p:nvPr>
        </p:nvSpPr>
        <p:spPr>
          <a:xfrm>
            <a:off x="6671569" y="2763073"/>
            <a:ext cx="489239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 name="Text Placeholder 2"/>
          <p:cNvSpPr>
            <a:spLocks noGrp="1"/>
          </p:cNvSpPr>
          <p:nvPr>
            <p:ph type="body" sz="quarter" idx="20" hasCustomPrompt="1"/>
          </p:nvPr>
        </p:nvSpPr>
        <p:spPr>
          <a:xfrm>
            <a:off x="6671569" y="3122192"/>
            <a:ext cx="4892392" cy="1572820"/>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13" name="Group 12"/>
          <p:cNvGrpSpPr/>
          <p:nvPr userDrawn="1"/>
        </p:nvGrpSpPr>
        <p:grpSpPr>
          <a:xfrm>
            <a:off x="101295" y="385629"/>
            <a:ext cx="383949" cy="342251"/>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2695160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6417"/>
            <a:ext cx="12190413" cy="2802372"/>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7"/>
          <p:cNvSpPr>
            <a:spLocks noGrp="1"/>
          </p:cNvSpPr>
          <p:nvPr>
            <p:ph type="body" sz="quarter" idx="39" hasCustomPrompt="1"/>
          </p:nvPr>
        </p:nvSpPr>
        <p:spPr>
          <a:xfrm>
            <a:off x="1209168" y="2221597"/>
            <a:ext cx="1204926" cy="1010033"/>
          </a:xfrm>
          <a:prstGeom prst="rect">
            <a:avLst/>
          </a:prstGeom>
        </p:spPr>
        <p:txBody>
          <a:bodyPr vert="horz" lIns="0" tIns="103884" rIns="0" bIns="103884" anchor="ctr"/>
          <a:lstStyle>
            <a:lvl1pPr marL="0" indent="0" algn="ctr">
              <a:lnSpc>
                <a:spcPct val="100000"/>
              </a:lnSpc>
              <a:spcBef>
                <a:spcPts val="0"/>
              </a:spcBef>
              <a:buNone/>
              <a:defRPr sz="4801" b="1">
                <a:solidFill>
                  <a:schemeClr val="accent2"/>
                </a:solidFill>
                <a:latin typeface="FontAwesome"/>
                <a:cs typeface="FontAwesome"/>
              </a:defRPr>
            </a:lvl1pPr>
          </a:lstStyle>
          <a:p>
            <a:pPr lvl="0"/>
            <a:r>
              <a:rPr lang="es-ES_tradnl" dirty="0" err="1" smtClean="0"/>
              <a:t>icon</a:t>
            </a:r>
            <a:endParaRPr lang="es-ES_tradnl" dirty="0" smtClean="0"/>
          </a:p>
        </p:txBody>
      </p:sp>
      <p:sp>
        <p:nvSpPr>
          <p:cNvPr id="14" name="Text Placeholder 7"/>
          <p:cNvSpPr>
            <a:spLocks noGrp="1"/>
          </p:cNvSpPr>
          <p:nvPr>
            <p:ph type="body" sz="quarter" idx="18" hasCustomPrompt="1"/>
          </p:nvPr>
        </p:nvSpPr>
        <p:spPr>
          <a:xfrm>
            <a:off x="569312" y="3252060"/>
            <a:ext cx="2393636"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 name="Text Placeholder 2"/>
          <p:cNvSpPr>
            <a:spLocks noGrp="1"/>
          </p:cNvSpPr>
          <p:nvPr>
            <p:ph type="body" sz="quarter" idx="40" hasCustomPrompt="1"/>
          </p:nvPr>
        </p:nvSpPr>
        <p:spPr>
          <a:xfrm>
            <a:off x="552382" y="3714426"/>
            <a:ext cx="2410568" cy="780153"/>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 name="Text Placeholder 7"/>
          <p:cNvSpPr>
            <a:spLocks noGrp="1"/>
          </p:cNvSpPr>
          <p:nvPr>
            <p:ph type="body" sz="quarter" idx="41" hasCustomPrompt="1"/>
          </p:nvPr>
        </p:nvSpPr>
        <p:spPr>
          <a:xfrm>
            <a:off x="4053598" y="2221597"/>
            <a:ext cx="1204926" cy="1010033"/>
          </a:xfrm>
          <a:prstGeom prst="rect">
            <a:avLst/>
          </a:prstGeom>
        </p:spPr>
        <p:txBody>
          <a:bodyPr vert="horz" lIns="0" tIns="103884" rIns="0" bIns="103884" anchor="ctr"/>
          <a:lstStyle>
            <a:lvl1pPr marL="0" indent="0" algn="ctr">
              <a:lnSpc>
                <a:spcPct val="100000"/>
              </a:lnSpc>
              <a:spcBef>
                <a:spcPts val="0"/>
              </a:spcBef>
              <a:buNone/>
              <a:defRPr sz="4801" b="1">
                <a:solidFill>
                  <a:schemeClr val="accent3"/>
                </a:solidFill>
                <a:latin typeface="FontAwesome"/>
                <a:cs typeface="FontAwesome"/>
              </a:defRPr>
            </a:lvl1pPr>
          </a:lstStyle>
          <a:p>
            <a:pPr lvl="0"/>
            <a:r>
              <a:rPr lang="es-ES_tradnl" dirty="0" err="1" smtClean="0"/>
              <a:t>icon</a:t>
            </a:r>
            <a:endParaRPr lang="es-ES_tradnl" dirty="0" smtClean="0"/>
          </a:p>
        </p:txBody>
      </p:sp>
      <p:sp>
        <p:nvSpPr>
          <p:cNvPr id="17" name="Text Placeholder 7"/>
          <p:cNvSpPr>
            <a:spLocks noGrp="1"/>
          </p:cNvSpPr>
          <p:nvPr>
            <p:ph type="body" sz="quarter" idx="42" hasCustomPrompt="1"/>
          </p:nvPr>
        </p:nvSpPr>
        <p:spPr>
          <a:xfrm>
            <a:off x="3413742" y="3252060"/>
            <a:ext cx="2393636"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8" name="Text Placeholder 2"/>
          <p:cNvSpPr>
            <a:spLocks noGrp="1"/>
          </p:cNvSpPr>
          <p:nvPr>
            <p:ph type="body" sz="quarter" idx="43" hasCustomPrompt="1"/>
          </p:nvPr>
        </p:nvSpPr>
        <p:spPr>
          <a:xfrm>
            <a:off x="3396812" y="3714426"/>
            <a:ext cx="2410568" cy="780153"/>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9" name="Text Placeholder 7"/>
          <p:cNvSpPr>
            <a:spLocks noGrp="1"/>
          </p:cNvSpPr>
          <p:nvPr>
            <p:ph type="body" sz="quarter" idx="44" hasCustomPrompt="1"/>
          </p:nvPr>
        </p:nvSpPr>
        <p:spPr>
          <a:xfrm>
            <a:off x="6931889" y="2221597"/>
            <a:ext cx="1204926" cy="1010033"/>
          </a:xfrm>
          <a:prstGeom prst="rect">
            <a:avLst/>
          </a:prstGeom>
        </p:spPr>
        <p:txBody>
          <a:bodyPr vert="horz" lIns="0" tIns="103884" rIns="0" bIns="103884" anchor="ctr"/>
          <a:lstStyle>
            <a:lvl1pPr marL="0" indent="0" algn="ctr">
              <a:lnSpc>
                <a:spcPct val="100000"/>
              </a:lnSpc>
              <a:spcBef>
                <a:spcPts val="0"/>
              </a:spcBef>
              <a:buNone/>
              <a:defRPr sz="4801" b="1">
                <a:solidFill>
                  <a:schemeClr val="accent4"/>
                </a:solidFill>
                <a:latin typeface="FontAwesome"/>
                <a:cs typeface="FontAwesome"/>
              </a:defRPr>
            </a:lvl1pPr>
          </a:lstStyle>
          <a:p>
            <a:pPr lvl="0"/>
            <a:r>
              <a:rPr lang="es-ES_tradnl" dirty="0" err="1" smtClean="0"/>
              <a:t>icon</a:t>
            </a:r>
            <a:endParaRPr lang="es-ES_tradnl" dirty="0" smtClean="0"/>
          </a:p>
        </p:txBody>
      </p:sp>
      <p:sp>
        <p:nvSpPr>
          <p:cNvPr id="20" name="Text Placeholder 7"/>
          <p:cNvSpPr>
            <a:spLocks noGrp="1"/>
          </p:cNvSpPr>
          <p:nvPr>
            <p:ph type="body" sz="quarter" idx="45" hasCustomPrompt="1"/>
          </p:nvPr>
        </p:nvSpPr>
        <p:spPr>
          <a:xfrm>
            <a:off x="6292034" y="3252060"/>
            <a:ext cx="2393636"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1" name="Text Placeholder 2"/>
          <p:cNvSpPr>
            <a:spLocks noGrp="1"/>
          </p:cNvSpPr>
          <p:nvPr>
            <p:ph type="body" sz="quarter" idx="46" hasCustomPrompt="1"/>
          </p:nvPr>
        </p:nvSpPr>
        <p:spPr>
          <a:xfrm>
            <a:off x="6275104" y="3714426"/>
            <a:ext cx="2410568" cy="780153"/>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2" name="Text Placeholder 7"/>
          <p:cNvSpPr>
            <a:spLocks noGrp="1"/>
          </p:cNvSpPr>
          <p:nvPr>
            <p:ph type="body" sz="quarter" idx="47" hasCustomPrompt="1"/>
          </p:nvPr>
        </p:nvSpPr>
        <p:spPr>
          <a:xfrm>
            <a:off x="9820765" y="2221597"/>
            <a:ext cx="1204926" cy="1010033"/>
          </a:xfrm>
          <a:prstGeom prst="rect">
            <a:avLst/>
          </a:prstGeom>
        </p:spPr>
        <p:txBody>
          <a:bodyPr vert="horz" lIns="0" tIns="103884" rIns="0" bIns="103884" anchor="ctr"/>
          <a:lstStyle>
            <a:lvl1pPr marL="0" indent="0" algn="ctr">
              <a:lnSpc>
                <a:spcPct val="100000"/>
              </a:lnSpc>
              <a:spcBef>
                <a:spcPts val="0"/>
              </a:spcBef>
              <a:buNone/>
              <a:defRPr sz="4801" b="1">
                <a:solidFill>
                  <a:schemeClr val="accent5"/>
                </a:solidFill>
                <a:latin typeface="FontAwesome"/>
                <a:cs typeface="FontAwesome"/>
              </a:defRPr>
            </a:lvl1pPr>
          </a:lstStyle>
          <a:p>
            <a:pPr lvl="0"/>
            <a:r>
              <a:rPr lang="es-ES_tradnl" dirty="0" err="1" smtClean="0"/>
              <a:t>icon</a:t>
            </a:r>
            <a:endParaRPr lang="es-ES_tradnl" dirty="0" smtClean="0"/>
          </a:p>
        </p:txBody>
      </p:sp>
      <p:sp>
        <p:nvSpPr>
          <p:cNvPr id="23" name="Text Placeholder 7"/>
          <p:cNvSpPr>
            <a:spLocks noGrp="1"/>
          </p:cNvSpPr>
          <p:nvPr>
            <p:ph type="body" sz="quarter" idx="48" hasCustomPrompt="1"/>
          </p:nvPr>
        </p:nvSpPr>
        <p:spPr>
          <a:xfrm>
            <a:off x="9180910" y="3252060"/>
            <a:ext cx="2393636"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4" name="Text Placeholder 2"/>
          <p:cNvSpPr>
            <a:spLocks noGrp="1"/>
          </p:cNvSpPr>
          <p:nvPr>
            <p:ph type="body" sz="quarter" idx="49" hasCustomPrompt="1"/>
          </p:nvPr>
        </p:nvSpPr>
        <p:spPr>
          <a:xfrm>
            <a:off x="9163979" y="3714426"/>
            <a:ext cx="2410568" cy="780153"/>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5" name="Text Placeholder 2"/>
          <p:cNvSpPr>
            <a:spLocks noGrp="1"/>
          </p:cNvSpPr>
          <p:nvPr>
            <p:ph type="body" sz="quarter" idx="16" hasCustomPrompt="1"/>
          </p:nvPr>
        </p:nvSpPr>
        <p:spPr>
          <a:xfrm>
            <a:off x="591888" y="5357907"/>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grpSp>
        <p:nvGrpSpPr>
          <p:cNvPr id="26" name="Group 25"/>
          <p:cNvGrpSpPr/>
          <p:nvPr userDrawn="1"/>
        </p:nvGrpSpPr>
        <p:grpSpPr>
          <a:xfrm>
            <a:off x="101295" y="385629"/>
            <a:ext cx="383949" cy="342251"/>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 name="Rounded Rectangle 2"/>
          <p:cNvSpPr/>
          <p:nvPr userDrawn="1"/>
        </p:nvSpPr>
        <p:spPr>
          <a:xfrm>
            <a:off x="3098749" y="2447983"/>
            <a:ext cx="143981" cy="17283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977041" y="2447983"/>
            <a:ext cx="143981" cy="17283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8871556" y="2447983"/>
            <a:ext cx="143981" cy="17283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22998615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03" y="1482621"/>
            <a:ext cx="2989752" cy="2643299"/>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172" y="4448945"/>
            <a:ext cx="869836" cy="783136"/>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03" y="4494678"/>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457" y="4973090"/>
            <a:ext cx="2065598"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03177" y="5358633"/>
            <a:ext cx="307088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2" name="Rounded Rectangle 71"/>
          <p:cNvSpPr/>
          <p:nvPr userDrawn="1"/>
        </p:nvSpPr>
        <p:spPr>
          <a:xfrm>
            <a:off x="4534724" y="4448945"/>
            <a:ext cx="869836" cy="783136"/>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3" name="Text Placeholder 7"/>
          <p:cNvSpPr>
            <a:spLocks noGrp="1"/>
          </p:cNvSpPr>
          <p:nvPr>
            <p:ph type="body" sz="quarter" idx="40" hasCustomPrompt="1"/>
          </p:nvPr>
        </p:nvSpPr>
        <p:spPr>
          <a:xfrm>
            <a:off x="4615855" y="4494678"/>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74" name="Text Placeholder 7"/>
          <p:cNvSpPr>
            <a:spLocks noGrp="1"/>
          </p:cNvSpPr>
          <p:nvPr>
            <p:ph type="body" sz="quarter" idx="41" hasCustomPrompt="1"/>
          </p:nvPr>
        </p:nvSpPr>
        <p:spPr>
          <a:xfrm>
            <a:off x="5553410" y="4973090"/>
            <a:ext cx="2065598"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5" name="Text Placeholder 2"/>
          <p:cNvSpPr>
            <a:spLocks noGrp="1"/>
          </p:cNvSpPr>
          <p:nvPr>
            <p:ph type="body" sz="quarter" idx="42" hasCustomPrompt="1"/>
          </p:nvPr>
        </p:nvSpPr>
        <p:spPr>
          <a:xfrm>
            <a:off x="4548130" y="5358633"/>
            <a:ext cx="307088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6" name="Rounded Rectangle 75"/>
          <p:cNvSpPr/>
          <p:nvPr userDrawn="1"/>
        </p:nvSpPr>
        <p:spPr>
          <a:xfrm>
            <a:off x="8503662" y="4448945"/>
            <a:ext cx="869836" cy="783136"/>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 Placeholder 7"/>
          <p:cNvSpPr>
            <a:spLocks noGrp="1"/>
          </p:cNvSpPr>
          <p:nvPr>
            <p:ph type="body" sz="quarter" idx="43" hasCustomPrompt="1"/>
          </p:nvPr>
        </p:nvSpPr>
        <p:spPr>
          <a:xfrm>
            <a:off x="8584793" y="4494678"/>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78" name="Text Placeholder 7"/>
          <p:cNvSpPr>
            <a:spLocks noGrp="1"/>
          </p:cNvSpPr>
          <p:nvPr>
            <p:ph type="body" sz="quarter" idx="44" hasCustomPrompt="1"/>
          </p:nvPr>
        </p:nvSpPr>
        <p:spPr>
          <a:xfrm>
            <a:off x="9508946" y="4973090"/>
            <a:ext cx="2065598"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9" name="Text Placeholder 2"/>
          <p:cNvSpPr>
            <a:spLocks noGrp="1"/>
          </p:cNvSpPr>
          <p:nvPr>
            <p:ph type="body" sz="quarter" idx="45" hasCustomPrompt="1"/>
          </p:nvPr>
        </p:nvSpPr>
        <p:spPr>
          <a:xfrm>
            <a:off x="8503665" y="5358633"/>
            <a:ext cx="307088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28" name="Text Placeholder 7"/>
          <p:cNvSpPr>
            <a:spLocks noGrp="1"/>
          </p:cNvSpPr>
          <p:nvPr>
            <p:ph type="body" sz="quarter" idx="55" hasCustomPrompt="1"/>
          </p:nvPr>
        </p:nvSpPr>
        <p:spPr>
          <a:xfrm>
            <a:off x="1608457" y="4453488"/>
            <a:ext cx="2065598" cy="431880"/>
          </a:xfrm>
          <a:prstGeom prst="rect">
            <a:avLst/>
          </a:prstGeom>
        </p:spPr>
        <p:txBody>
          <a:bodyPr vert="horz" lIns="0" tIns="40504" rIns="0" bIns="40504" anchor="ctr"/>
          <a:lstStyle>
            <a:lvl1pPr marL="0" indent="0" algn="l">
              <a:lnSpc>
                <a:spcPct val="100000"/>
              </a:lnSpc>
              <a:spcBef>
                <a:spcPts val="0"/>
              </a:spcBef>
              <a:buNone/>
              <a:defRPr sz="3001" b="1">
                <a:solidFill>
                  <a:schemeClr val="accent1">
                    <a:lumMod val="60000"/>
                    <a:lumOff val="40000"/>
                  </a:schemeClr>
                </a:solidFill>
                <a:latin typeface="Lato Light"/>
                <a:cs typeface="Lato Light"/>
              </a:defRPr>
            </a:lvl1pPr>
          </a:lstStyle>
          <a:p>
            <a:pPr lvl="0"/>
            <a:r>
              <a:rPr lang="es-ES_tradnl" dirty="0" smtClean="0"/>
              <a:t>80%</a:t>
            </a:r>
          </a:p>
        </p:txBody>
      </p:sp>
      <p:sp>
        <p:nvSpPr>
          <p:cNvPr id="29" name="Text Placeholder 7"/>
          <p:cNvSpPr>
            <a:spLocks noGrp="1"/>
          </p:cNvSpPr>
          <p:nvPr>
            <p:ph type="body" sz="quarter" idx="56" hasCustomPrompt="1"/>
          </p:nvPr>
        </p:nvSpPr>
        <p:spPr>
          <a:xfrm>
            <a:off x="5553410" y="4453488"/>
            <a:ext cx="2065598" cy="431880"/>
          </a:xfrm>
          <a:prstGeom prst="rect">
            <a:avLst/>
          </a:prstGeom>
        </p:spPr>
        <p:txBody>
          <a:bodyPr vert="horz" lIns="0" tIns="40504" rIns="0" bIns="40504" anchor="ctr"/>
          <a:lstStyle>
            <a:lvl1pPr marL="0" indent="0" algn="l">
              <a:lnSpc>
                <a:spcPct val="100000"/>
              </a:lnSpc>
              <a:spcBef>
                <a:spcPts val="0"/>
              </a:spcBef>
              <a:buNone/>
              <a:defRPr sz="3001" b="1">
                <a:solidFill>
                  <a:schemeClr val="accent2"/>
                </a:solidFill>
                <a:latin typeface="Lato Light"/>
                <a:cs typeface="Lato Light"/>
              </a:defRPr>
            </a:lvl1pPr>
          </a:lstStyle>
          <a:p>
            <a:pPr lvl="0"/>
            <a:r>
              <a:rPr lang="es-ES_tradnl" dirty="0" smtClean="0"/>
              <a:t>80%</a:t>
            </a:r>
          </a:p>
        </p:txBody>
      </p:sp>
      <p:sp>
        <p:nvSpPr>
          <p:cNvPr id="30" name="Text Placeholder 7"/>
          <p:cNvSpPr>
            <a:spLocks noGrp="1"/>
          </p:cNvSpPr>
          <p:nvPr>
            <p:ph type="body" sz="quarter" idx="57" hasCustomPrompt="1"/>
          </p:nvPr>
        </p:nvSpPr>
        <p:spPr>
          <a:xfrm>
            <a:off x="9508946" y="4453488"/>
            <a:ext cx="2065598" cy="431880"/>
          </a:xfrm>
          <a:prstGeom prst="rect">
            <a:avLst/>
          </a:prstGeom>
        </p:spPr>
        <p:txBody>
          <a:bodyPr vert="horz" lIns="0" tIns="40504" rIns="0" bIns="40504" anchor="ctr"/>
          <a:lstStyle>
            <a:lvl1pPr marL="0" indent="0" algn="l">
              <a:lnSpc>
                <a:spcPct val="100000"/>
              </a:lnSpc>
              <a:spcBef>
                <a:spcPts val="0"/>
              </a:spcBef>
              <a:buNone/>
              <a:defRPr sz="3001" b="1">
                <a:solidFill>
                  <a:schemeClr val="accent3"/>
                </a:solidFill>
                <a:latin typeface="Lato Light"/>
                <a:cs typeface="Lato Light"/>
              </a:defRPr>
            </a:lvl1pPr>
          </a:lstStyle>
          <a:p>
            <a:pPr lvl="0"/>
            <a:r>
              <a:rPr lang="es-ES_tradnl" dirty="0" smtClean="0"/>
              <a:t>80%</a:t>
            </a:r>
          </a:p>
        </p:txBody>
      </p:sp>
      <p:grpSp>
        <p:nvGrpSpPr>
          <p:cNvPr id="34" name="Group 33"/>
          <p:cNvGrpSpPr/>
          <p:nvPr userDrawn="1"/>
        </p:nvGrpSpPr>
        <p:grpSpPr>
          <a:xfrm>
            <a:off x="101295" y="385629"/>
            <a:ext cx="383949" cy="342251"/>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3" name="Picture Placeholder 2"/>
          <p:cNvSpPr>
            <a:spLocks noGrp="1"/>
          </p:cNvSpPr>
          <p:nvPr>
            <p:ph type="pic" sz="quarter" idx="58"/>
          </p:nvPr>
        </p:nvSpPr>
        <p:spPr>
          <a:xfrm>
            <a:off x="4587636" y="1482621"/>
            <a:ext cx="2989752" cy="2643299"/>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3662" y="1482621"/>
            <a:ext cx="2989752" cy="2643299"/>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32881601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74072" y="1715774"/>
            <a:ext cx="1947080" cy="78313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03172" y="1761507"/>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286" y="1715774"/>
            <a:ext cx="2777410"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284" y="2025581"/>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28" name="Rounded Rectangle 27"/>
          <p:cNvSpPr/>
          <p:nvPr userDrawn="1"/>
        </p:nvSpPr>
        <p:spPr>
          <a:xfrm>
            <a:off x="10704710" y="1715774"/>
            <a:ext cx="1937202" cy="78313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 Placeholder 7"/>
          <p:cNvSpPr>
            <a:spLocks noGrp="1"/>
          </p:cNvSpPr>
          <p:nvPr>
            <p:ph type="body" sz="quarter" idx="40" hasCustomPrompt="1"/>
          </p:nvPr>
        </p:nvSpPr>
        <p:spPr>
          <a:xfrm>
            <a:off x="10785838" y="1761507"/>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30" name="Text Placeholder 7"/>
          <p:cNvSpPr>
            <a:spLocks noGrp="1"/>
          </p:cNvSpPr>
          <p:nvPr>
            <p:ph type="body" sz="quarter" idx="41" hasCustomPrompt="1"/>
          </p:nvPr>
        </p:nvSpPr>
        <p:spPr>
          <a:xfrm>
            <a:off x="7583759" y="1715774"/>
            <a:ext cx="2777410" cy="228504"/>
          </a:xfrm>
          <a:prstGeom prst="rect">
            <a:avLst/>
          </a:prstGeom>
        </p:spPr>
        <p:txBody>
          <a:bodyPr vert="horz" lIns="0" tIns="40504" rIns="0" bIns="40504" anchor="ctr"/>
          <a:lstStyle>
            <a:lvl1pPr marL="0" indent="0" algn="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42" hasCustomPrompt="1"/>
          </p:nvPr>
        </p:nvSpPr>
        <p:spPr>
          <a:xfrm>
            <a:off x="6251824" y="2025581"/>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74072" y="3194397"/>
            <a:ext cx="1947080" cy="78313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03172" y="3240129"/>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286" y="3194397"/>
            <a:ext cx="2777410"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284" y="3504201"/>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6" name="Rounded Rectangle 35"/>
          <p:cNvSpPr/>
          <p:nvPr userDrawn="1"/>
        </p:nvSpPr>
        <p:spPr>
          <a:xfrm>
            <a:off x="10704710" y="3194397"/>
            <a:ext cx="1937202" cy="78313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 Placeholder 7"/>
          <p:cNvSpPr>
            <a:spLocks noGrp="1"/>
          </p:cNvSpPr>
          <p:nvPr>
            <p:ph type="body" sz="quarter" idx="46" hasCustomPrompt="1"/>
          </p:nvPr>
        </p:nvSpPr>
        <p:spPr>
          <a:xfrm>
            <a:off x="10785838" y="3240129"/>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38" name="Text Placeholder 7"/>
          <p:cNvSpPr>
            <a:spLocks noGrp="1"/>
          </p:cNvSpPr>
          <p:nvPr>
            <p:ph type="body" sz="quarter" idx="47" hasCustomPrompt="1"/>
          </p:nvPr>
        </p:nvSpPr>
        <p:spPr>
          <a:xfrm>
            <a:off x="7583759" y="3194397"/>
            <a:ext cx="2777410" cy="228504"/>
          </a:xfrm>
          <a:prstGeom prst="rect">
            <a:avLst/>
          </a:prstGeom>
        </p:spPr>
        <p:txBody>
          <a:bodyPr vert="horz" lIns="0" tIns="40504" rIns="0" bIns="40504" anchor="ctr"/>
          <a:lstStyle>
            <a:lvl1pPr marL="0" indent="0" algn="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48" hasCustomPrompt="1"/>
          </p:nvPr>
        </p:nvSpPr>
        <p:spPr>
          <a:xfrm>
            <a:off x="6251824" y="3504201"/>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74072" y="4673019"/>
            <a:ext cx="1947080" cy="78313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03172" y="4718751"/>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286" y="4673019"/>
            <a:ext cx="2777410"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284" y="4982826"/>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4" name="Rounded Rectangle 43"/>
          <p:cNvSpPr/>
          <p:nvPr userDrawn="1"/>
        </p:nvSpPr>
        <p:spPr>
          <a:xfrm>
            <a:off x="10704710" y="4673019"/>
            <a:ext cx="1937202" cy="78313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52" hasCustomPrompt="1"/>
          </p:nvPr>
        </p:nvSpPr>
        <p:spPr>
          <a:xfrm>
            <a:off x="10785838" y="4718751"/>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46" name="Text Placeholder 7"/>
          <p:cNvSpPr>
            <a:spLocks noGrp="1"/>
          </p:cNvSpPr>
          <p:nvPr>
            <p:ph type="body" sz="quarter" idx="53" hasCustomPrompt="1"/>
          </p:nvPr>
        </p:nvSpPr>
        <p:spPr>
          <a:xfrm>
            <a:off x="7583759" y="4673019"/>
            <a:ext cx="2777410" cy="228504"/>
          </a:xfrm>
          <a:prstGeom prst="rect">
            <a:avLst/>
          </a:prstGeom>
        </p:spPr>
        <p:txBody>
          <a:bodyPr vert="horz" lIns="0" tIns="40504" rIns="0" bIns="40504" anchor="ctr"/>
          <a:lstStyle>
            <a:lvl1pPr marL="0" indent="0" algn="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7" name="Text Placeholder 2"/>
          <p:cNvSpPr>
            <a:spLocks noGrp="1"/>
          </p:cNvSpPr>
          <p:nvPr>
            <p:ph type="body" sz="quarter" idx="54" hasCustomPrompt="1"/>
          </p:nvPr>
        </p:nvSpPr>
        <p:spPr>
          <a:xfrm>
            <a:off x="6251824" y="4982826"/>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48" name="Group 47"/>
          <p:cNvGrpSpPr/>
          <p:nvPr userDrawn="1"/>
        </p:nvGrpSpPr>
        <p:grpSpPr>
          <a:xfrm>
            <a:off x="101295" y="385629"/>
            <a:ext cx="383949" cy="342251"/>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7951564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44092" y="1639054"/>
            <a:ext cx="3029963" cy="78313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101236" y="168478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grpSp>
        <p:nvGrpSpPr>
          <p:cNvPr id="28" name="Group 27"/>
          <p:cNvGrpSpPr/>
          <p:nvPr userDrawn="1"/>
        </p:nvGrpSpPr>
        <p:grpSpPr>
          <a:xfrm>
            <a:off x="101295" y="385629"/>
            <a:ext cx="383949" cy="342251"/>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2" name="Text Placeholder 7"/>
          <p:cNvSpPr>
            <a:spLocks noGrp="1"/>
          </p:cNvSpPr>
          <p:nvPr>
            <p:ph type="body" sz="quarter" idx="55" hasCustomPrompt="1"/>
          </p:nvPr>
        </p:nvSpPr>
        <p:spPr>
          <a:xfrm>
            <a:off x="1918158" y="1828334"/>
            <a:ext cx="1580941"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80%</a:t>
            </a:r>
          </a:p>
        </p:txBody>
      </p:sp>
      <p:sp>
        <p:nvSpPr>
          <p:cNvPr id="38" name="Text Placeholder 7"/>
          <p:cNvSpPr>
            <a:spLocks noGrp="1"/>
          </p:cNvSpPr>
          <p:nvPr>
            <p:ph type="body" sz="quarter" idx="19" hasCustomPrompt="1"/>
          </p:nvPr>
        </p:nvSpPr>
        <p:spPr>
          <a:xfrm>
            <a:off x="603172" y="2589537"/>
            <a:ext cx="3070883"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16" hasCustomPrompt="1"/>
          </p:nvPr>
        </p:nvSpPr>
        <p:spPr>
          <a:xfrm>
            <a:off x="603177" y="2980639"/>
            <a:ext cx="3070882"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65" name="Rounded Rectangle 64"/>
          <p:cNvSpPr/>
          <p:nvPr userDrawn="1"/>
        </p:nvSpPr>
        <p:spPr>
          <a:xfrm>
            <a:off x="4548125" y="1639054"/>
            <a:ext cx="3070883" cy="78313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 Placeholder 7"/>
          <p:cNvSpPr>
            <a:spLocks noGrp="1"/>
          </p:cNvSpPr>
          <p:nvPr>
            <p:ph type="body" sz="quarter" idx="40" hasCustomPrompt="1"/>
          </p:nvPr>
        </p:nvSpPr>
        <p:spPr>
          <a:xfrm>
            <a:off x="5046190" y="168478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69" name="Text Placeholder 7"/>
          <p:cNvSpPr>
            <a:spLocks noGrp="1"/>
          </p:cNvSpPr>
          <p:nvPr>
            <p:ph type="body" sz="quarter" idx="56" hasCustomPrompt="1"/>
          </p:nvPr>
        </p:nvSpPr>
        <p:spPr>
          <a:xfrm>
            <a:off x="5817963" y="1828334"/>
            <a:ext cx="1580941"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80%</a:t>
            </a:r>
          </a:p>
        </p:txBody>
      </p:sp>
      <p:sp>
        <p:nvSpPr>
          <p:cNvPr id="71" name="Text Placeholder 7"/>
          <p:cNvSpPr>
            <a:spLocks noGrp="1"/>
          </p:cNvSpPr>
          <p:nvPr>
            <p:ph type="body" sz="quarter" idx="41" hasCustomPrompt="1"/>
          </p:nvPr>
        </p:nvSpPr>
        <p:spPr>
          <a:xfrm>
            <a:off x="4548125" y="2589537"/>
            <a:ext cx="3070883"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2" name="Text Placeholder 2"/>
          <p:cNvSpPr>
            <a:spLocks noGrp="1"/>
          </p:cNvSpPr>
          <p:nvPr>
            <p:ph type="body" sz="quarter" idx="42" hasCustomPrompt="1"/>
          </p:nvPr>
        </p:nvSpPr>
        <p:spPr>
          <a:xfrm>
            <a:off x="4548130" y="2980639"/>
            <a:ext cx="3070882"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10" name="Rounded Rectangle 109"/>
          <p:cNvSpPr/>
          <p:nvPr userDrawn="1"/>
        </p:nvSpPr>
        <p:spPr>
          <a:xfrm>
            <a:off x="8503661" y="1639054"/>
            <a:ext cx="3070883" cy="78313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1" name="Text Placeholder 7"/>
          <p:cNvSpPr>
            <a:spLocks noGrp="1"/>
          </p:cNvSpPr>
          <p:nvPr>
            <p:ph type="body" sz="quarter" idx="43" hasCustomPrompt="1"/>
          </p:nvPr>
        </p:nvSpPr>
        <p:spPr>
          <a:xfrm>
            <a:off x="9001725" y="168478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12" name="Text Placeholder 7"/>
          <p:cNvSpPr>
            <a:spLocks noGrp="1"/>
          </p:cNvSpPr>
          <p:nvPr>
            <p:ph type="body" sz="quarter" idx="57" hasCustomPrompt="1"/>
          </p:nvPr>
        </p:nvSpPr>
        <p:spPr>
          <a:xfrm>
            <a:off x="9750924" y="1828334"/>
            <a:ext cx="1580941"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80%</a:t>
            </a:r>
          </a:p>
        </p:txBody>
      </p:sp>
      <p:sp>
        <p:nvSpPr>
          <p:cNvPr id="113" name="Text Placeholder 7"/>
          <p:cNvSpPr>
            <a:spLocks noGrp="1"/>
          </p:cNvSpPr>
          <p:nvPr>
            <p:ph type="body" sz="quarter" idx="44" hasCustomPrompt="1"/>
          </p:nvPr>
        </p:nvSpPr>
        <p:spPr>
          <a:xfrm>
            <a:off x="8503661" y="2589537"/>
            <a:ext cx="3070883"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4" name="Text Placeholder 2"/>
          <p:cNvSpPr>
            <a:spLocks noGrp="1"/>
          </p:cNvSpPr>
          <p:nvPr>
            <p:ph type="body" sz="quarter" idx="45" hasCustomPrompt="1"/>
          </p:nvPr>
        </p:nvSpPr>
        <p:spPr>
          <a:xfrm>
            <a:off x="8503665" y="2980639"/>
            <a:ext cx="3070882"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30" name="Rounded Rectangle 129"/>
          <p:cNvSpPr/>
          <p:nvPr userDrawn="1"/>
        </p:nvSpPr>
        <p:spPr>
          <a:xfrm>
            <a:off x="644095" y="4067853"/>
            <a:ext cx="3029962" cy="78313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1" name="Text Placeholder 7"/>
          <p:cNvSpPr>
            <a:spLocks noGrp="1"/>
          </p:cNvSpPr>
          <p:nvPr>
            <p:ph type="body" sz="quarter" idx="46" hasCustomPrompt="1"/>
          </p:nvPr>
        </p:nvSpPr>
        <p:spPr>
          <a:xfrm>
            <a:off x="1101236" y="411358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Text Placeholder 7"/>
          <p:cNvSpPr>
            <a:spLocks noGrp="1"/>
          </p:cNvSpPr>
          <p:nvPr>
            <p:ph type="body" sz="quarter" idx="58" hasCustomPrompt="1"/>
          </p:nvPr>
        </p:nvSpPr>
        <p:spPr>
          <a:xfrm>
            <a:off x="1918158" y="4255856"/>
            <a:ext cx="1580941"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80%</a:t>
            </a:r>
          </a:p>
        </p:txBody>
      </p:sp>
      <p:sp>
        <p:nvSpPr>
          <p:cNvPr id="139" name="Text Placeholder 7"/>
          <p:cNvSpPr>
            <a:spLocks noGrp="1"/>
          </p:cNvSpPr>
          <p:nvPr>
            <p:ph type="body" sz="quarter" idx="47" hasCustomPrompt="1"/>
          </p:nvPr>
        </p:nvSpPr>
        <p:spPr>
          <a:xfrm>
            <a:off x="603172" y="5018335"/>
            <a:ext cx="3070883"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0" name="Text Placeholder 2"/>
          <p:cNvSpPr>
            <a:spLocks noGrp="1"/>
          </p:cNvSpPr>
          <p:nvPr>
            <p:ph type="body" sz="quarter" idx="48" hasCustomPrompt="1"/>
          </p:nvPr>
        </p:nvSpPr>
        <p:spPr>
          <a:xfrm>
            <a:off x="603177" y="5429762"/>
            <a:ext cx="3070882"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45" name="Rounded Rectangle 144"/>
          <p:cNvSpPr/>
          <p:nvPr userDrawn="1"/>
        </p:nvSpPr>
        <p:spPr>
          <a:xfrm>
            <a:off x="4548128" y="4067853"/>
            <a:ext cx="3070880" cy="78313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6" name="Text Placeholder 7"/>
          <p:cNvSpPr>
            <a:spLocks noGrp="1"/>
          </p:cNvSpPr>
          <p:nvPr>
            <p:ph type="body" sz="quarter" idx="49" hasCustomPrompt="1"/>
          </p:nvPr>
        </p:nvSpPr>
        <p:spPr>
          <a:xfrm>
            <a:off x="5046190" y="411358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49" name="Text Placeholder 7"/>
          <p:cNvSpPr>
            <a:spLocks noGrp="1"/>
          </p:cNvSpPr>
          <p:nvPr>
            <p:ph type="body" sz="quarter" idx="59" hasCustomPrompt="1"/>
          </p:nvPr>
        </p:nvSpPr>
        <p:spPr>
          <a:xfrm>
            <a:off x="5817963" y="4255856"/>
            <a:ext cx="1580941"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80%</a:t>
            </a:r>
          </a:p>
        </p:txBody>
      </p:sp>
      <p:sp>
        <p:nvSpPr>
          <p:cNvPr id="151" name="Text Placeholder 7"/>
          <p:cNvSpPr>
            <a:spLocks noGrp="1"/>
          </p:cNvSpPr>
          <p:nvPr>
            <p:ph type="body" sz="quarter" idx="50" hasCustomPrompt="1"/>
          </p:nvPr>
        </p:nvSpPr>
        <p:spPr>
          <a:xfrm>
            <a:off x="4548125" y="5018335"/>
            <a:ext cx="3070883"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2" name="Text Placeholder 2"/>
          <p:cNvSpPr>
            <a:spLocks noGrp="1"/>
          </p:cNvSpPr>
          <p:nvPr>
            <p:ph type="body" sz="quarter" idx="51" hasCustomPrompt="1"/>
          </p:nvPr>
        </p:nvSpPr>
        <p:spPr>
          <a:xfrm>
            <a:off x="4548130" y="5429762"/>
            <a:ext cx="3070882"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55" name="Rounded Rectangle 154"/>
          <p:cNvSpPr/>
          <p:nvPr userDrawn="1"/>
        </p:nvSpPr>
        <p:spPr>
          <a:xfrm>
            <a:off x="8503664" y="4067853"/>
            <a:ext cx="3070880" cy="78313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6" name="Text Placeholder 7"/>
          <p:cNvSpPr>
            <a:spLocks noGrp="1"/>
          </p:cNvSpPr>
          <p:nvPr>
            <p:ph type="body" sz="quarter" idx="52" hasCustomPrompt="1"/>
          </p:nvPr>
        </p:nvSpPr>
        <p:spPr>
          <a:xfrm>
            <a:off x="9001725" y="411358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57" name="Text Placeholder 7"/>
          <p:cNvSpPr>
            <a:spLocks noGrp="1"/>
          </p:cNvSpPr>
          <p:nvPr>
            <p:ph type="body" sz="quarter" idx="60" hasCustomPrompt="1"/>
          </p:nvPr>
        </p:nvSpPr>
        <p:spPr>
          <a:xfrm>
            <a:off x="9750924" y="4255856"/>
            <a:ext cx="1580941"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80%</a:t>
            </a:r>
          </a:p>
        </p:txBody>
      </p:sp>
      <p:sp>
        <p:nvSpPr>
          <p:cNvPr id="158" name="Text Placeholder 7"/>
          <p:cNvSpPr>
            <a:spLocks noGrp="1"/>
          </p:cNvSpPr>
          <p:nvPr>
            <p:ph type="body" sz="quarter" idx="53" hasCustomPrompt="1"/>
          </p:nvPr>
        </p:nvSpPr>
        <p:spPr>
          <a:xfrm>
            <a:off x="8503661" y="5018335"/>
            <a:ext cx="3070883"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9" name="Text Placeholder 2"/>
          <p:cNvSpPr>
            <a:spLocks noGrp="1"/>
          </p:cNvSpPr>
          <p:nvPr>
            <p:ph type="body" sz="quarter" idx="54" hasCustomPrompt="1"/>
          </p:nvPr>
        </p:nvSpPr>
        <p:spPr>
          <a:xfrm>
            <a:off x="8503665" y="5429762"/>
            <a:ext cx="3070882"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Tree>
    <p:extLst>
      <p:ext uri="{BB962C8B-B14F-4D97-AF65-F5344CB8AC3E}">
        <p14:creationId xmlns:p14="http://schemas.microsoft.com/office/powerpoint/2010/main" xmlns="" val="10200492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20" name="Group 19"/>
          <p:cNvGrpSpPr/>
          <p:nvPr userDrawn="1"/>
        </p:nvGrpSpPr>
        <p:grpSpPr>
          <a:xfrm>
            <a:off x="101295" y="385629"/>
            <a:ext cx="383949" cy="342251"/>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57" name="Text Placeholder 7"/>
          <p:cNvSpPr>
            <a:spLocks noGrp="1"/>
          </p:cNvSpPr>
          <p:nvPr>
            <p:ph type="body" sz="quarter" idx="39" hasCustomPrompt="1"/>
          </p:nvPr>
        </p:nvSpPr>
        <p:spPr>
          <a:xfrm>
            <a:off x="623633" y="1730517"/>
            <a:ext cx="704050" cy="674675"/>
          </a:xfrm>
          <a:prstGeom prst="rect">
            <a:avLst/>
          </a:prstGeom>
        </p:spPr>
        <p:txBody>
          <a:bodyPr vert="horz" lIns="0" tIns="103884" rIns="0" bIns="103884" anchor="ctr"/>
          <a:lstStyle>
            <a:lvl1pPr marL="0" indent="0" algn="l">
              <a:lnSpc>
                <a:spcPct val="100000"/>
              </a:lnSpc>
              <a:spcBef>
                <a:spcPts val="0"/>
              </a:spcBef>
              <a:buNone/>
              <a:defRPr sz="3601" b="1">
                <a:solidFill>
                  <a:schemeClr val="accent1">
                    <a:lumMod val="60000"/>
                    <a:lumOff val="40000"/>
                  </a:schemeClr>
                </a:solidFill>
                <a:latin typeface="FontAwesome"/>
                <a:cs typeface="FontAwesome"/>
              </a:defRPr>
            </a:lvl1pPr>
          </a:lstStyle>
          <a:p>
            <a:pPr lvl="0"/>
            <a:r>
              <a:rPr lang="es-ES_tradnl" dirty="0" err="1" smtClean="0"/>
              <a:t>ico</a:t>
            </a:r>
            <a:endParaRPr lang="es-ES_tradnl" dirty="0" smtClean="0"/>
          </a:p>
        </p:txBody>
      </p:sp>
      <p:sp>
        <p:nvSpPr>
          <p:cNvPr id="58" name="Text Placeholder 7"/>
          <p:cNvSpPr>
            <a:spLocks noGrp="1"/>
          </p:cNvSpPr>
          <p:nvPr>
            <p:ph type="body" sz="quarter" idx="19" hasCustomPrompt="1"/>
          </p:nvPr>
        </p:nvSpPr>
        <p:spPr>
          <a:xfrm>
            <a:off x="1327683" y="2144337"/>
            <a:ext cx="2346372" cy="26085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9" name="Text Placeholder 2"/>
          <p:cNvSpPr>
            <a:spLocks noGrp="1"/>
          </p:cNvSpPr>
          <p:nvPr>
            <p:ph type="body" sz="quarter" idx="16" hasCustomPrompt="1"/>
          </p:nvPr>
        </p:nvSpPr>
        <p:spPr>
          <a:xfrm>
            <a:off x="603177" y="2563983"/>
            <a:ext cx="3070882" cy="234443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0" name="Text Placeholder 7"/>
          <p:cNvSpPr>
            <a:spLocks noGrp="1"/>
          </p:cNvSpPr>
          <p:nvPr>
            <p:ph type="body" sz="quarter" idx="55" hasCustomPrompt="1"/>
          </p:nvPr>
        </p:nvSpPr>
        <p:spPr>
          <a:xfrm>
            <a:off x="1327683" y="1724996"/>
            <a:ext cx="2346372" cy="431880"/>
          </a:xfrm>
          <a:prstGeom prst="rect">
            <a:avLst/>
          </a:prstGeom>
        </p:spPr>
        <p:txBody>
          <a:bodyPr vert="horz" lIns="0" tIns="40504" rIns="0" bIns="40504" anchor="ctr"/>
          <a:lstStyle>
            <a:lvl1pPr marL="0" indent="0" algn="l">
              <a:lnSpc>
                <a:spcPct val="100000"/>
              </a:lnSpc>
              <a:spcBef>
                <a:spcPts val="0"/>
              </a:spcBef>
              <a:buNone/>
              <a:defRPr sz="2401"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1" name="Rounded Rectangle 60"/>
          <p:cNvSpPr/>
          <p:nvPr userDrawn="1"/>
        </p:nvSpPr>
        <p:spPr>
          <a:xfrm>
            <a:off x="4001743" y="1703585"/>
            <a:ext cx="143981" cy="3204831"/>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 Placeholder 7"/>
          <p:cNvSpPr>
            <a:spLocks noGrp="1"/>
          </p:cNvSpPr>
          <p:nvPr>
            <p:ph type="body" sz="quarter" idx="56" hasCustomPrompt="1"/>
          </p:nvPr>
        </p:nvSpPr>
        <p:spPr>
          <a:xfrm>
            <a:off x="4534724" y="1730517"/>
            <a:ext cx="704050" cy="674675"/>
          </a:xfrm>
          <a:prstGeom prst="rect">
            <a:avLst/>
          </a:prstGeom>
        </p:spPr>
        <p:txBody>
          <a:bodyPr vert="horz" lIns="0" tIns="103884" rIns="0" bIns="103884" anchor="ctr"/>
          <a:lstStyle>
            <a:lvl1pPr marL="0" indent="0" algn="l">
              <a:lnSpc>
                <a:spcPct val="100000"/>
              </a:lnSpc>
              <a:spcBef>
                <a:spcPts val="0"/>
              </a:spcBef>
              <a:buNone/>
              <a:defRPr sz="3601" b="1">
                <a:solidFill>
                  <a:schemeClr val="accent2"/>
                </a:solidFill>
                <a:latin typeface="FontAwesome"/>
                <a:cs typeface="FontAwesome"/>
              </a:defRPr>
            </a:lvl1pPr>
          </a:lstStyle>
          <a:p>
            <a:pPr lvl="0"/>
            <a:r>
              <a:rPr lang="es-ES_tradnl" dirty="0" err="1" smtClean="0"/>
              <a:t>ico</a:t>
            </a:r>
            <a:endParaRPr lang="es-ES_tradnl" dirty="0" smtClean="0"/>
          </a:p>
        </p:txBody>
      </p:sp>
      <p:sp>
        <p:nvSpPr>
          <p:cNvPr id="63" name="Text Placeholder 7"/>
          <p:cNvSpPr>
            <a:spLocks noGrp="1"/>
          </p:cNvSpPr>
          <p:nvPr>
            <p:ph type="body" sz="quarter" idx="57" hasCustomPrompt="1"/>
          </p:nvPr>
        </p:nvSpPr>
        <p:spPr>
          <a:xfrm>
            <a:off x="5238774" y="2144337"/>
            <a:ext cx="2346372" cy="26085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58" hasCustomPrompt="1"/>
          </p:nvPr>
        </p:nvSpPr>
        <p:spPr>
          <a:xfrm>
            <a:off x="4514267" y="2563983"/>
            <a:ext cx="3070882" cy="234443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5" name="Text Placeholder 7"/>
          <p:cNvSpPr>
            <a:spLocks noGrp="1"/>
          </p:cNvSpPr>
          <p:nvPr>
            <p:ph type="body" sz="quarter" idx="59" hasCustomPrompt="1"/>
          </p:nvPr>
        </p:nvSpPr>
        <p:spPr>
          <a:xfrm>
            <a:off x="5238774" y="1724996"/>
            <a:ext cx="2346372" cy="431880"/>
          </a:xfrm>
          <a:prstGeom prst="rect">
            <a:avLst/>
          </a:prstGeom>
        </p:spPr>
        <p:txBody>
          <a:bodyPr vert="horz" lIns="0" tIns="40504" rIns="0" bIns="40504" anchor="ctr"/>
          <a:lstStyle>
            <a:lvl1pPr marL="0" indent="0" algn="l">
              <a:lnSpc>
                <a:spcPct val="100000"/>
              </a:lnSpc>
              <a:spcBef>
                <a:spcPts val="0"/>
              </a:spcBef>
              <a:buNone/>
              <a:defRPr sz="2401"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6" name="Rounded Rectangle 65"/>
          <p:cNvSpPr/>
          <p:nvPr userDrawn="1"/>
        </p:nvSpPr>
        <p:spPr>
          <a:xfrm>
            <a:off x="7997490" y="1703585"/>
            <a:ext cx="143981" cy="3204831"/>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 Placeholder 7"/>
          <p:cNvSpPr>
            <a:spLocks noGrp="1"/>
          </p:cNvSpPr>
          <p:nvPr>
            <p:ph type="body" sz="quarter" idx="60" hasCustomPrompt="1"/>
          </p:nvPr>
        </p:nvSpPr>
        <p:spPr>
          <a:xfrm>
            <a:off x="8507191" y="1730517"/>
            <a:ext cx="704050" cy="674675"/>
          </a:xfrm>
          <a:prstGeom prst="rect">
            <a:avLst/>
          </a:prstGeom>
        </p:spPr>
        <p:txBody>
          <a:bodyPr vert="horz" lIns="0" tIns="103884" rIns="0" bIns="103884" anchor="ctr"/>
          <a:lstStyle>
            <a:lvl1pPr marL="0" indent="0" algn="l">
              <a:lnSpc>
                <a:spcPct val="100000"/>
              </a:lnSpc>
              <a:spcBef>
                <a:spcPts val="0"/>
              </a:spcBef>
              <a:buNone/>
              <a:defRPr sz="3601" b="1">
                <a:solidFill>
                  <a:schemeClr val="accent3"/>
                </a:solidFill>
                <a:latin typeface="FontAwesome"/>
                <a:cs typeface="FontAwesome"/>
              </a:defRPr>
            </a:lvl1pPr>
          </a:lstStyle>
          <a:p>
            <a:pPr lvl="0"/>
            <a:r>
              <a:rPr lang="es-ES_tradnl" dirty="0" err="1" smtClean="0"/>
              <a:t>ico</a:t>
            </a:r>
            <a:endParaRPr lang="es-ES_tradnl" dirty="0" smtClean="0"/>
          </a:p>
        </p:txBody>
      </p:sp>
      <p:sp>
        <p:nvSpPr>
          <p:cNvPr id="68" name="Text Placeholder 7"/>
          <p:cNvSpPr>
            <a:spLocks noGrp="1"/>
          </p:cNvSpPr>
          <p:nvPr>
            <p:ph type="body" sz="quarter" idx="61" hasCustomPrompt="1"/>
          </p:nvPr>
        </p:nvSpPr>
        <p:spPr>
          <a:xfrm>
            <a:off x="9211241" y="2144337"/>
            <a:ext cx="2346372" cy="26085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9" name="Text Placeholder 2"/>
          <p:cNvSpPr>
            <a:spLocks noGrp="1"/>
          </p:cNvSpPr>
          <p:nvPr>
            <p:ph type="body" sz="quarter" idx="62" hasCustomPrompt="1"/>
          </p:nvPr>
        </p:nvSpPr>
        <p:spPr>
          <a:xfrm>
            <a:off x="8486734" y="2563983"/>
            <a:ext cx="3070882" cy="234443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0" name="Text Placeholder 7"/>
          <p:cNvSpPr>
            <a:spLocks noGrp="1"/>
          </p:cNvSpPr>
          <p:nvPr>
            <p:ph type="body" sz="quarter" idx="63" hasCustomPrompt="1"/>
          </p:nvPr>
        </p:nvSpPr>
        <p:spPr>
          <a:xfrm>
            <a:off x="9211241" y="1724996"/>
            <a:ext cx="2346372" cy="431880"/>
          </a:xfrm>
          <a:prstGeom prst="rect">
            <a:avLst/>
          </a:prstGeom>
        </p:spPr>
        <p:txBody>
          <a:bodyPr vert="horz" lIns="0" tIns="40504" rIns="0" bIns="40504" anchor="ctr"/>
          <a:lstStyle>
            <a:lvl1pPr marL="0" indent="0" algn="l">
              <a:lnSpc>
                <a:spcPct val="100000"/>
              </a:lnSpc>
              <a:spcBef>
                <a:spcPts val="0"/>
              </a:spcBef>
              <a:buNone/>
              <a:defRPr sz="2401"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71" name="Text Placeholder 2"/>
          <p:cNvSpPr>
            <a:spLocks noGrp="1"/>
          </p:cNvSpPr>
          <p:nvPr>
            <p:ph type="body" sz="quarter" idx="64" hasCustomPrompt="1"/>
          </p:nvPr>
        </p:nvSpPr>
        <p:spPr>
          <a:xfrm>
            <a:off x="591888" y="5565060"/>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2" name="Text Placeholder 7"/>
          <p:cNvSpPr>
            <a:spLocks noGrp="1"/>
          </p:cNvSpPr>
          <p:nvPr>
            <p:ph type="body" sz="quarter" idx="18" hasCustomPrompt="1"/>
          </p:nvPr>
        </p:nvSpPr>
        <p:spPr>
          <a:xfrm>
            <a:off x="569310" y="5110576"/>
            <a:ext cx="10994651"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13600865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295" y="385629"/>
            <a:ext cx="383949" cy="342251"/>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0" name="Oval 39"/>
          <p:cNvSpPr>
            <a:spLocks noChangeAspect="1"/>
          </p:cNvSpPr>
          <p:nvPr userDrawn="1"/>
        </p:nvSpPr>
        <p:spPr>
          <a:xfrm>
            <a:off x="651218" y="1782493"/>
            <a:ext cx="1823752" cy="1641971"/>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41" name="Picture Placeholder 2"/>
          <p:cNvSpPr>
            <a:spLocks noGrp="1" noChangeAspect="1"/>
          </p:cNvSpPr>
          <p:nvPr>
            <p:ph type="pic" sz="quarter" idx="17"/>
          </p:nvPr>
        </p:nvSpPr>
        <p:spPr>
          <a:xfrm>
            <a:off x="549635" y="1675790"/>
            <a:ext cx="2063719" cy="185801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10" y="3718354"/>
            <a:ext cx="2099465"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70" name="Text Placeholder 7"/>
          <p:cNvSpPr>
            <a:spLocks noGrp="1"/>
          </p:cNvSpPr>
          <p:nvPr>
            <p:ph type="body" sz="quarter" idx="19" hasCustomPrompt="1"/>
          </p:nvPr>
        </p:nvSpPr>
        <p:spPr>
          <a:xfrm>
            <a:off x="569310" y="4160018"/>
            <a:ext cx="2099465"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1" name="Text Placeholder 2"/>
          <p:cNvSpPr>
            <a:spLocks noGrp="1"/>
          </p:cNvSpPr>
          <p:nvPr>
            <p:ph type="body" sz="quarter" idx="16" hasCustomPrompt="1"/>
          </p:nvPr>
        </p:nvSpPr>
        <p:spPr>
          <a:xfrm>
            <a:off x="569311" y="4469823"/>
            <a:ext cx="2099465"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72" name="Text Placeholder 7"/>
          <p:cNvSpPr>
            <a:spLocks noGrp="1"/>
          </p:cNvSpPr>
          <p:nvPr>
            <p:ph type="body" sz="quarter" idx="39" hasCustomPrompt="1"/>
          </p:nvPr>
        </p:nvSpPr>
        <p:spPr>
          <a:xfrm>
            <a:off x="1338673" y="5270302"/>
            <a:ext cx="657692" cy="560811"/>
          </a:xfrm>
          <a:prstGeom prst="rect">
            <a:avLst/>
          </a:prstGeom>
        </p:spPr>
        <p:txBody>
          <a:bodyPr vert="horz" lIns="0" tIns="103884" rIns="0" bIns="103884" anchor="ctr"/>
          <a:lstStyle>
            <a:lvl1pPr marL="0" indent="0" algn="ctr">
              <a:lnSpc>
                <a:spcPct val="100000"/>
              </a:lnSpc>
              <a:spcBef>
                <a:spcPts val="0"/>
              </a:spcBef>
              <a:buNone/>
              <a:defRPr sz="2401"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85" name="Straight Connector 84"/>
          <p:cNvCxnSpPr/>
          <p:nvPr userDrawn="1"/>
        </p:nvCxnSpPr>
        <p:spPr>
          <a:xfrm>
            <a:off x="3064534" y="1666628"/>
            <a:ext cx="0" cy="414815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222" y="1782493"/>
            <a:ext cx="1823752" cy="1641971"/>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09" name="Picture Placeholder 2"/>
          <p:cNvSpPr>
            <a:spLocks noGrp="1" noChangeAspect="1"/>
          </p:cNvSpPr>
          <p:nvPr>
            <p:ph type="pic" sz="quarter" idx="55"/>
          </p:nvPr>
        </p:nvSpPr>
        <p:spPr>
          <a:xfrm>
            <a:off x="3494639" y="1675790"/>
            <a:ext cx="2063719" cy="185801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8889" y="3718354"/>
            <a:ext cx="2099465"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15" name="Text Placeholder 7"/>
          <p:cNvSpPr>
            <a:spLocks noGrp="1"/>
          </p:cNvSpPr>
          <p:nvPr>
            <p:ph type="body" sz="quarter" idx="42" hasCustomPrompt="1"/>
          </p:nvPr>
        </p:nvSpPr>
        <p:spPr>
          <a:xfrm>
            <a:off x="3458889" y="4160018"/>
            <a:ext cx="2099465"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6" name="Text Placeholder 2"/>
          <p:cNvSpPr>
            <a:spLocks noGrp="1"/>
          </p:cNvSpPr>
          <p:nvPr>
            <p:ph type="body" sz="quarter" idx="43" hasCustomPrompt="1"/>
          </p:nvPr>
        </p:nvSpPr>
        <p:spPr>
          <a:xfrm>
            <a:off x="3458890" y="4469823"/>
            <a:ext cx="2099465"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17" name="Text Placeholder 7"/>
          <p:cNvSpPr>
            <a:spLocks noGrp="1"/>
          </p:cNvSpPr>
          <p:nvPr>
            <p:ph type="body" sz="quarter" idx="44" hasCustomPrompt="1"/>
          </p:nvPr>
        </p:nvSpPr>
        <p:spPr>
          <a:xfrm>
            <a:off x="4228251" y="5270302"/>
            <a:ext cx="657692" cy="560811"/>
          </a:xfrm>
          <a:prstGeom prst="rect">
            <a:avLst/>
          </a:prstGeom>
        </p:spPr>
        <p:txBody>
          <a:bodyPr vert="horz" lIns="0" tIns="103884" rIns="0" bIns="103884" anchor="ctr"/>
          <a:lstStyle>
            <a:lvl1pPr marL="0" indent="0" algn="ctr">
              <a:lnSpc>
                <a:spcPct val="100000"/>
              </a:lnSpc>
              <a:spcBef>
                <a:spcPts val="0"/>
              </a:spcBef>
              <a:buNone/>
              <a:defRPr sz="2401"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26" name="Straight Connector 125"/>
          <p:cNvCxnSpPr/>
          <p:nvPr userDrawn="1"/>
        </p:nvCxnSpPr>
        <p:spPr>
          <a:xfrm>
            <a:off x="6010551" y="1666628"/>
            <a:ext cx="0" cy="414815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8672" y="1782493"/>
            <a:ext cx="1823752" cy="1641971"/>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42" name="Picture Placeholder 2"/>
          <p:cNvSpPr>
            <a:spLocks noGrp="1" noChangeAspect="1"/>
          </p:cNvSpPr>
          <p:nvPr>
            <p:ph type="pic" sz="quarter" idx="56"/>
          </p:nvPr>
        </p:nvSpPr>
        <p:spPr>
          <a:xfrm>
            <a:off x="6497088" y="1675790"/>
            <a:ext cx="2063719" cy="185801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1338" y="3718354"/>
            <a:ext cx="2099465"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6" name="Text Placeholder 7"/>
          <p:cNvSpPr>
            <a:spLocks noGrp="1"/>
          </p:cNvSpPr>
          <p:nvPr>
            <p:ph type="body" sz="quarter" idx="47" hasCustomPrompt="1"/>
          </p:nvPr>
        </p:nvSpPr>
        <p:spPr>
          <a:xfrm>
            <a:off x="6461338" y="4160018"/>
            <a:ext cx="2099465"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7" name="Text Placeholder 2"/>
          <p:cNvSpPr>
            <a:spLocks noGrp="1"/>
          </p:cNvSpPr>
          <p:nvPr>
            <p:ph type="body" sz="quarter" idx="48" hasCustomPrompt="1"/>
          </p:nvPr>
        </p:nvSpPr>
        <p:spPr>
          <a:xfrm>
            <a:off x="6461339" y="4469823"/>
            <a:ext cx="2099465"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8" name="Text Placeholder 7"/>
          <p:cNvSpPr>
            <a:spLocks noGrp="1"/>
          </p:cNvSpPr>
          <p:nvPr>
            <p:ph type="body" sz="quarter" idx="49" hasCustomPrompt="1"/>
          </p:nvPr>
        </p:nvSpPr>
        <p:spPr>
          <a:xfrm>
            <a:off x="7230701" y="5270302"/>
            <a:ext cx="657692" cy="560811"/>
          </a:xfrm>
          <a:prstGeom prst="rect">
            <a:avLst/>
          </a:prstGeom>
        </p:spPr>
        <p:txBody>
          <a:bodyPr vert="horz" lIns="0" tIns="103884" rIns="0" bIns="103884" anchor="ctr"/>
          <a:lstStyle>
            <a:lvl1pPr marL="0" indent="0" algn="ctr">
              <a:lnSpc>
                <a:spcPct val="100000"/>
              </a:lnSpc>
              <a:spcBef>
                <a:spcPts val="0"/>
              </a:spcBef>
              <a:buNone/>
              <a:defRPr sz="2401"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53" name="Straight Connector 152"/>
          <p:cNvCxnSpPr/>
          <p:nvPr userDrawn="1"/>
        </p:nvCxnSpPr>
        <p:spPr>
          <a:xfrm>
            <a:off x="9024292" y="1666628"/>
            <a:ext cx="0" cy="414815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6664" y="1782493"/>
            <a:ext cx="1823752" cy="1641971"/>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61" name="Picture Placeholder 2"/>
          <p:cNvSpPr>
            <a:spLocks noGrp="1" noChangeAspect="1"/>
          </p:cNvSpPr>
          <p:nvPr>
            <p:ph type="pic" sz="quarter" idx="57"/>
          </p:nvPr>
        </p:nvSpPr>
        <p:spPr>
          <a:xfrm>
            <a:off x="9475081" y="1675790"/>
            <a:ext cx="2063719" cy="185801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5077" y="3718354"/>
            <a:ext cx="2099465"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63" name="Text Placeholder 7"/>
          <p:cNvSpPr>
            <a:spLocks noGrp="1"/>
          </p:cNvSpPr>
          <p:nvPr>
            <p:ph type="body" sz="quarter" idx="52" hasCustomPrompt="1"/>
          </p:nvPr>
        </p:nvSpPr>
        <p:spPr>
          <a:xfrm>
            <a:off x="9475077" y="4160018"/>
            <a:ext cx="2099465"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4" name="Text Placeholder 2"/>
          <p:cNvSpPr>
            <a:spLocks noGrp="1"/>
          </p:cNvSpPr>
          <p:nvPr>
            <p:ph type="body" sz="quarter" idx="53" hasCustomPrompt="1"/>
          </p:nvPr>
        </p:nvSpPr>
        <p:spPr>
          <a:xfrm>
            <a:off x="9475079" y="4469823"/>
            <a:ext cx="2099465"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5" name="Text Placeholder 7"/>
          <p:cNvSpPr>
            <a:spLocks noGrp="1"/>
          </p:cNvSpPr>
          <p:nvPr>
            <p:ph type="body" sz="quarter" idx="54" hasCustomPrompt="1"/>
          </p:nvPr>
        </p:nvSpPr>
        <p:spPr>
          <a:xfrm>
            <a:off x="10244440" y="5270302"/>
            <a:ext cx="657692" cy="560811"/>
          </a:xfrm>
          <a:prstGeom prst="rect">
            <a:avLst/>
          </a:prstGeom>
        </p:spPr>
        <p:txBody>
          <a:bodyPr vert="horz" lIns="0" tIns="103884" rIns="0" bIns="103884" anchor="ctr"/>
          <a:lstStyle>
            <a:lvl1pPr marL="0" indent="0" algn="ctr">
              <a:lnSpc>
                <a:spcPct val="100000"/>
              </a:lnSpc>
              <a:spcBef>
                <a:spcPts val="0"/>
              </a:spcBef>
              <a:buNone/>
              <a:defRPr sz="2401"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p14="http://schemas.microsoft.com/office/powerpoint/2010/main" xmlns="" val="12425241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295" y="385629"/>
            <a:ext cx="383949" cy="342251"/>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85" name="Straight Connector 84"/>
          <p:cNvCxnSpPr/>
          <p:nvPr userDrawn="1"/>
        </p:nvCxnSpPr>
        <p:spPr>
          <a:xfrm flipH="1">
            <a:off x="603172" y="3810883"/>
            <a:ext cx="5329066"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5207" y="1622703"/>
            <a:ext cx="0" cy="4657634"/>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136" y="3810883"/>
            <a:ext cx="5329066"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825" y="1622700"/>
            <a:ext cx="2111725" cy="190123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94" name="Text Placeholder 7"/>
          <p:cNvSpPr>
            <a:spLocks noGrp="1"/>
          </p:cNvSpPr>
          <p:nvPr>
            <p:ph type="body" sz="quarter" idx="18" hasCustomPrompt="1"/>
          </p:nvPr>
        </p:nvSpPr>
        <p:spPr>
          <a:xfrm>
            <a:off x="3383446" y="1901623"/>
            <a:ext cx="2548791"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95" name="Text Placeholder 7"/>
          <p:cNvSpPr>
            <a:spLocks noGrp="1"/>
          </p:cNvSpPr>
          <p:nvPr>
            <p:ph type="body" sz="quarter" idx="19" hasCustomPrompt="1"/>
          </p:nvPr>
        </p:nvSpPr>
        <p:spPr>
          <a:xfrm>
            <a:off x="3383446" y="2343288"/>
            <a:ext cx="2548791"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6" name="Text Placeholder 2"/>
          <p:cNvSpPr>
            <a:spLocks noGrp="1"/>
          </p:cNvSpPr>
          <p:nvPr>
            <p:ph type="body" sz="quarter" idx="16" hasCustomPrompt="1"/>
          </p:nvPr>
        </p:nvSpPr>
        <p:spPr>
          <a:xfrm>
            <a:off x="3377104" y="2643699"/>
            <a:ext cx="2548791"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06" name="Oval 105"/>
          <p:cNvSpPr>
            <a:spLocks noChangeAspect="1"/>
          </p:cNvSpPr>
          <p:nvPr userDrawn="1"/>
        </p:nvSpPr>
        <p:spPr>
          <a:xfrm>
            <a:off x="603174" y="2204508"/>
            <a:ext cx="815895" cy="73456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10" name="Text Placeholder 7"/>
          <p:cNvSpPr>
            <a:spLocks noGrp="1"/>
          </p:cNvSpPr>
          <p:nvPr>
            <p:ph type="body" sz="quarter" idx="65" hasCustomPrompt="1"/>
          </p:nvPr>
        </p:nvSpPr>
        <p:spPr>
          <a:xfrm>
            <a:off x="681662" y="2204508"/>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14" name="Picture Placeholder 2"/>
          <p:cNvSpPr>
            <a:spLocks noGrp="1" noChangeAspect="1"/>
          </p:cNvSpPr>
          <p:nvPr>
            <p:ph type="pic" sz="quarter" idx="17"/>
          </p:nvPr>
        </p:nvSpPr>
        <p:spPr>
          <a:xfrm>
            <a:off x="1257631" y="1764429"/>
            <a:ext cx="1691960" cy="159844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131" y="1622700"/>
            <a:ext cx="2111725" cy="190123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21" name="Text Placeholder 7"/>
          <p:cNvSpPr>
            <a:spLocks noGrp="1"/>
          </p:cNvSpPr>
          <p:nvPr>
            <p:ph type="body" sz="quarter" idx="68" hasCustomPrompt="1"/>
          </p:nvPr>
        </p:nvSpPr>
        <p:spPr>
          <a:xfrm>
            <a:off x="9025753" y="1901623"/>
            <a:ext cx="2548791"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22" name="Text Placeholder 7"/>
          <p:cNvSpPr>
            <a:spLocks noGrp="1"/>
          </p:cNvSpPr>
          <p:nvPr>
            <p:ph type="body" sz="quarter" idx="69" hasCustomPrompt="1"/>
          </p:nvPr>
        </p:nvSpPr>
        <p:spPr>
          <a:xfrm>
            <a:off x="9025753" y="2343288"/>
            <a:ext cx="2548791"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3" name="Text Placeholder 2"/>
          <p:cNvSpPr>
            <a:spLocks noGrp="1"/>
          </p:cNvSpPr>
          <p:nvPr>
            <p:ph type="body" sz="quarter" idx="70" hasCustomPrompt="1"/>
          </p:nvPr>
        </p:nvSpPr>
        <p:spPr>
          <a:xfrm>
            <a:off x="9019411" y="2643699"/>
            <a:ext cx="2548791"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30" name="Oval 129"/>
          <p:cNvSpPr>
            <a:spLocks noChangeAspect="1"/>
          </p:cNvSpPr>
          <p:nvPr userDrawn="1"/>
        </p:nvSpPr>
        <p:spPr>
          <a:xfrm>
            <a:off x="6245482" y="2204508"/>
            <a:ext cx="815895" cy="73456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33" name="Text Placeholder 7"/>
          <p:cNvSpPr>
            <a:spLocks noGrp="1"/>
          </p:cNvSpPr>
          <p:nvPr>
            <p:ph type="body" sz="quarter" idx="67" hasCustomPrompt="1"/>
          </p:nvPr>
        </p:nvSpPr>
        <p:spPr>
          <a:xfrm>
            <a:off x="6323969" y="2204508"/>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Picture Placeholder 2"/>
          <p:cNvSpPr>
            <a:spLocks noGrp="1" noChangeAspect="1"/>
          </p:cNvSpPr>
          <p:nvPr>
            <p:ph type="pic" sz="quarter" idx="66"/>
          </p:nvPr>
        </p:nvSpPr>
        <p:spPr>
          <a:xfrm>
            <a:off x="6899936" y="1764429"/>
            <a:ext cx="1691960" cy="159844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825" y="4122639"/>
            <a:ext cx="2111725" cy="190123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41" name="Text Placeholder 7"/>
          <p:cNvSpPr>
            <a:spLocks noGrp="1"/>
          </p:cNvSpPr>
          <p:nvPr>
            <p:ph type="body" sz="quarter" idx="73" hasCustomPrompt="1"/>
          </p:nvPr>
        </p:nvSpPr>
        <p:spPr>
          <a:xfrm>
            <a:off x="3383446" y="4401561"/>
            <a:ext cx="2548791"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2" name="Text Placeholder 7"/>
          <p:cNvSpPr>
            <a:spLocks noGrp="1"/>
          </p:cNvSpPr>
          <p:nvPr>
            <p:ph type="body" sz="quarter" idx="74" hasCustomPrompt="1"/>
          </p:nvPr>
        </p:nvSpPr>
        <p:spPr>
          <a:xfrm>
            <a:off x="3383446" y="4843227"/>
            <a:ext cx="2548791"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3" name="Text Placeholder 2"/>
          <p:cNvSpPr>
            <a:spLocks noGrp="1"/>
          </p:cNvSpPr>
          <p:nvPr>
            <p:ph type="body" sz="quarter" idx="75" hasCustomPrompt="1"/>
          </p:nvPr>
        </p:nvSpPr>
        <p:spPr>
          <a:xfrm>
            <a:off x="3377104" y="5143638"/>
            <a:ext cx="2548791"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7" name="Oval 146"/>
          <p:cNvSpPr>
            <a:spLocks noChangeAspect="1"/>
          </p:cNvSpPr>
          <p:nvPr userDrawn="1"/>
        </p:nvSpPr>
        <p:spPr>
          <a:xfrm>
            <a:off x="603174" y="4704446"/>
            <a:ext cx="815895" cy="73456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49" name="Text Placeholder 7"/>
          <p:cNvSpPr>
            <a:spLocks noGrp="1"/>
          </p:cNvSpPr>
          <p:nvPr>
            <p:ph type="body" sz="quarter" idx="72" hasCustomPrompt="1"/>
          </p:nvPr>
        </p:nvSpPr>
        <p:spPr>
          <a:xfrm>
            <a:off x="681662" y="470444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51" name="Picture Placeholder 2"/>
          <p:cNvSpPr>
            <a:spLocks noGrp="1" noChangeAspect="1"/>
          </p:cNvSpPr>
          <p:nvPr>
            <p:ph type="pic" sz="quarter" idx="71"/>
          </p:nvPr>
        </p:nvSpPr>
        <p:spPr>
          <a:xfrm>
            <a:off x="1257631" y="4264368"/>
            <a:ext cx="1691960" cy="159844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131" y="4122639"/>
            <a:ext cx="2111725" cy="190123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54" name="Text Placeholder 7"/>
          <p:cNvSpPr>
            <a:spLocks noGrp="1"/>
          </p:cNvSpPr>
          <p:nvPr>
            <p:ph type="body" sz="quarter" idx="78" hasCustomPrompt="1"/>
          </p:nvPr>
        </p:nvSpPr>
        <p:spPr>
          <a:xfrm>
            <a:off x="9025753" y="4401561"/>
            <a:ext cx="2548791" cy="4318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5" name="Text Placeholder 7"/>
          <p:cNvSpPr>
            <a:spLocks noGrp="1"/>
          </p:cNvSpPr>
          <p:nvPr>
            <p:ph type="body" sz="quarter" idx="79" hasCustomPrompt="1"/>
          </p:nvPr>
        </p:nvSpPr>
        <p:spPr>
          <a:xfrm>
            <a:off x="9025753" y="4843227"/>
            <a:ext cx="2548791"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6" name="Text Placeholder 2"/>
          <p:cNvSpPr>
            <a:spLocks noGrp="1"/>
          </p:cNvSpPr>
          <p:nvPr>
            <p:ph type="body" sz="quarter" idx="80" hasCustomPrompt="1"/>
          </p:nvPr>
        </p:nvSpPr>
        <p:spPr>
          <a:xfrm>
            <a:off x="9019411" y="5143638"/>
            <a:ext cx="2548791" cy="78015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57" name="Oval 156"/>
          <p:cNvSpPr>
            <a:spLocks noChangeAspect="1"/>
          </p:cNvSpPr>
          <p:nvPr userDrawn="1"/>
        </p:nvSpPr>
        <p:spPr>
          <a:xfrm>
            <a:off x="6245482" y="4704446"/>
            <a:ext cx="815895" cy="73456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158" name="Text Placeholder 7"/>
          <p:cNvSpPr>
            <a:spLocks noGrp="1"/>
          </p:cNvSpPr>
          <p:nvPr>
            <p:ph type="body" sz="quarter" idx="77" hasCustomPrompt="1"/>
          </p:nvPr>
        </p:nvSpPr>
        <p:spPr>
          <a:xfrm>
            <a:off x="6323969" y="4704446"/>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159" name="Picture Placeholder 2"/>
          <p:cNvSpPr>
            <a:spLocks noGrp="1" noChangeAspect="1"/>
          </p:cNvSpPr>
          <p:nvPr>
            <p:ph type="pic" sz="quarter" idx="76"/>
          </p:nvPr>
        </p:nvSpPr>
        <p:spPr>
          <a:xfrm>
            <a:off x="6899936" y="4264368"/>
            <a:ext cx="1691960" cy="159844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7056805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172" y="4733490"/>
            <a:ext cx="869836" cy="17304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03" y="4779220"/>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459" y="5318604"/>
            <a:ext cx="2500164"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608459" y="5683824"/>
            <a:ext cx="2500164"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28" name="Text Placeholder 7"/>
          <p:cNvSpPr>
            <a:spLocks noGrp="1"/>
          </p:cNvSpPr>
          <p:nvPr>
            <p:ph type="body" sz="quarter" idx="55" hasCustomPrompt="1"/>
          </p:nvPr>
        </p:nvSpPr>
        <p:spPr>
          <a:xfrm>
            <a:off x="1608459" y="4738029"/>
            <a:ext cx="2500164" cy="431880"/>
          </a:xfrm>
          <a:prstGeom prst="rect">
            <a:avLst/>
          </a:prstGeom>
        </p:spPr>
        <p:txBody>
          <a:bodyPr vert="horz" lIns="0" tIns="40504" rIns="0" bIns="40504" anchor="ctr"/>
          <a:lstStyle>
            <a:lvl1pPr marL="0" indent="0" algn="l">
              <a:lnSpc>
                <a:spcPct val="100000"/>
              </a:lnSpc>
              <a:spcBef>
                <a:spcPts val="0"/>
              </a:spcBef>
              <a:buNone/>
              <a:defRPr sz="3001" b="1">
                <a:ln>
                  <a:solidFill>
                    <a:schemeClr val="accent2"/>
                  </a:solidFill>
                </a:ln>
                <a:solidFill>
                  <a:schemeClr val="accent1">
                    <a:lumMod val="60000"/>
                    <a:lumOff val="40000"/>
                  </a:schemeClr>
                </a:solidFill>
                <a:latin typeface="Lato Light"/>
                <a:cs typeface="Lato Light"/>
              </a:defRPr>
            </a:lvl1pPr>
          </a:lstStyle>
          <a:p>
            <a:pPr lvl="0"/>
            <a:r>
              <a:rPr lang="es-ES_tradnl" dirty="0" smtClean="0"/>
              <a:t>80%</a:t>
            </a:r>
          </a:p>
        </p:txBody>
      </p:sp>
      <p:grpSp>
        <p:nvGrpSpPr>
          <p:cNvPr id="19" name="Group 18"/>
          <p:cNvGrpSpPr/>
          <p:nvPr userDrawn="1"/>
        </p:nvGrpSpPr>
        <p:grpSpPr>
          <a:xfrm>
            <a:off x="101295" y="385629"/>
            <a:ext cx="383949" cy="342251"/>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37"/>
          <p:cNvSpPr/>
          <p:nvPr userDrawn="1"/>
        </p:nvSpPr>
        <p:spPr>
          <a:xfrm>
            <a:off x="4350595" y="4733490"/>
            <a:ext cx="869836" cy="17304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 Placeholder 7"/>
          <p:cNvSpPr>
            <a:spLocks noGrp="1"/>
          </p:cNvSpPr>
          <p:nvPr>
            <p:ph type="body" sz="quarter" idx="56" hasCustomPrompt="1"/>
          </p:nvPr>
        </p:nvSpPr>
        <p:spPr>
          <a:xfrm>
            <a:off x="4431726" y="4779220"/>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40" name="Text Placeholder 7"/>
          <p:cNvSpPr>
            <a:spLocks noGrp="1"/>
          </p:cNvSpPr>
          <p:nvPr>
            <p:ph type="body" sz="quarter" idx="57" hasCustomPrompt="1"/>
          </p:nvPr>
        </p:nvSpPr>
        <p:spPr>
          <a:xfrm>
            <a:off x="5355882" y="5318604"/>
            <a:ext cx="2500164"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1" name="Text Placeholder 2"/>
          <p:cNvSpPr>
            <a:spLocks noGrp="1"/>
          </p:cNvSpPr>
          <p:nvPr>
            <p:ph type="body" sz="quarter" idx="58" hasCustomPrompt="1"/>
          </p:nvPr>
        </p:nvSpPr>
        <p:spPr>
          <a:xfrm>
            <a:off x="5355882" y="5683824"/>
            <a:ext cx="2500164"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2" name="Text Placeholder 7"/>
          <p:cNvSpPr>
            <a:spLocks noGrp="1"/>
          </p:cNvSpPr>
          <p:nvPr>
            <p:ph type="body" sz="quarter" idx="59" hasCustomPrompt="1"/>
          </p:nvPr>
        </p:nvSpPr>
        <p:spPr>
          <a:xfrm>
            <a:off x="5355882" y="4738029"/>
            <a:ext cx="2500164" cy="431880"/>
          </a:xfrm>
          <a:prstGeom prst="rect">
            <a:avLst/>
          </a:prstGeom>
        </p:spPr>
        <p:txBody>
          <a:bodyPr vert="horz" lIns="0" tIns="40504" rIns="0" bIns="40504" anchor="ctr"/>
          <a:lstStyle>
            <a:lvl1pPr marL="0" indent="0" algn="l">
              <a:lnSpc>
                <a:spcPct val="100000"/>
              </a:lnSpc>
              <a:spcBef>
                <a:spcPts val="0"/>
              </a:spcBef>
              <a:buNone/>
              <a:defRPr sz="3001" b="1">
                <a:ln>
                  <a:solidFill>
                    <a:schemeClr val="accent3"/>
                  </a:solidFill>
                </a:ln>
                <a:solidFill>
                  <a:schemeClr val="accent2"/>
                </a:solidFill>
                <a:latin typeface="Lato Light"/>
                <a:cs typeface="Lato Light"/>
              </a:defRPr>
            </a:lvl1pPr>
          </a:lstStyle>
          <a:p>
            <a:pPr lvl="0"/>
            <a:r>
              <a:rPr lang="es-ES_tradnl" dirty="0" smtClean="0"/>
              <a:t>80%</a:t>
            </a:r>
          </a:p>
        </p:txBody>
      </p:sp>
      <p:sp>
        <p:nvSpPr>
          <p:cNvPr id="43" name="Rounded Rectangle 42"/>
          <p:cNvSpPr/>
          <p:nvPr userDrawn="1"/>
        </p:nvSpPr>
        <p:spPr>
          <a:xfrm>
            <a:off x="8069096" y="4733486"/>
            <a:ext cx="869836" cy="173048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7"/>
          <p:cNvSpPr>
            <a:spLocks noGrp="1"/>
          </p:cNvSpPr>
          <p:nvPr>
            <p:ph type="body" sz="quarter" idx="60" hasCustomPrompt="1"/>
          </p:nvPr>
        </p:nvSpPr>
        <p:spPr>
          <a:xfrm>
            <a:off x="8150227" y="4779220"/>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45" name="Text Placeholder 7"/>
          <p:cNvSpPr>
            <a:spLocks noGrp="1"/>
          </p:cNvSpPr>
          <p:nvPr>
            <p:ph type="body" sz="quarter" idx="61" hasCustomPrompt="1"/>
          </p:nvPr>
        </p:nvSpPr>
        <p:spPr>
          <a:xfrm>
            <a:off x="9074383" y="5318604"/>
            <a:ext cx="2500164"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Text Placeholder 2"/>
          <p:cNvSpPr>
            <a:spLocks noGrp="1"/>
          </p:cNvSpPr>
          <p:nvPr>
            <p:ph type="body" sz="quarter" idx="62" hasCustomPrompt="1"/>
          </p:nvPr>
        </p:nvSpPr>
        <p:spPr>
          <a:xfrm>
            <a:off x="9074383" y="5683824"/>
            <a:ext cx="2500164"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7" name="Text Placeholder 7"/>
          <p:cNvSpPr>
            <a:spLocks noGrp="1"/>
          </p:cNvSpPr>
          <p:nvPr>
            <p:ph type="body" sz="quarter" idx="63" hasCustomPrompt="1"/>
          </p:nvPr>
        </p:nvSpPr>
        <p:spPr>
          <a:xfrm>
            <a:off x="9074383" y="4738029"/>
            <a:ext cx="2500164" cy="431880"/>
          </a:xfrm>
          <a:prstGeom prst="rect">
            <a:avLst/>
          </a:prstGeom>
        </p:spPr>
        <p:txBody>
          <a:bodyPr vert="horz" lIns="0" tIns="40504" rIns="0" bIns="40504" anchor="ctr"/>
          <a:lstStyle>
            <a:lvl1pPr marL="0" indent="0" algn="l">
              <a:lnSpc>
                <a:spcPct val="100000"/>
              </a:lnSpc>
              <a:spcBef>
                <a:spcPts val="0"/>
              </a:spcBef>
              <a:buNone/>
              <a:defRPr sz="3001" b="1">
                <a:ln>
                  <a:solidFill>
                    <a:schemeClr val="accent4"/>
                  </a:solidFill>
                </a:ln>
                <a:solidFill>
                  <a:schemeClr val="accent3"/>
                </a:solidFill>
                <a:latin typeface="Lato Light"/>
                <a:cs typeface="Lato Light"/>
              </a:defRPr>
            </a:lvl1pPr>
          </a:lstStyle>
          <a:p>
            <a:pPr lvl="0"/>
            <a:r>
              <a:rPr lang="es-ES_tradnl" dirty="0" smtClean="0"/>
              <a:t>80%</a:t>
            </a:r>
          </a:p>
        </p:txBody>
      </p:sp>
      <p:sp>
        <p:nvSpPr>
          <p:cNvPr id="23" name="Oval 22"/>
          <p:cNvSpPr>
            <a:spLocks noChangeAspect="1"/>
          </p:cNvSpPr>
          <p:nvPr userDrawn="1"/>
        </p:nvSpPr>
        <p:spPr>
          <a:xfrm>
            <a:off x="996706" y="1584328"/>
            <a:ext cx="2879629" cy="25926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25" name="Oval 24"/>
          <p:cNvSpPr>
            <a:spLocks noChangeAspect="1"/>
          </p:cNvSpPr>
          <p:nvPr userDrawn="1"/>
        </p:nvSpPr>
        <p:spPr>
          <a:xfrm>
            <a:off x="4653828" y="1584328"/>
            <a:ext cx="2879629" cy="25926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30" name="Oval 29"/>
          <p:cNvSpPr>
            <a:spLocks noChangeAspect="1"/>
          </p:cNvSpPr>
          <p:nvPr userDrawn="1"/>
        </p:nvSpPr>
        <p:spPr>
          <a:xfrm>
            <a:off x="8333526" y="1584328"/>
            <a:ext cx="2879629" cy="25926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35" name="Oval 34"/>
          <p:cNvSpPr>
            <a:spLocks noChangeAspect="1"/>
          </p:cNvSpPr>
          <p:nvPr userDrawn="1"/>
        </p:nvSpPr>
        <p:spPr>
          <a:xfrm>
            <a:off x="3873117" y="2566169"/>
            <a:ext cx="815895" cy="73456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37" name="Oval 36"/>
          <p:cNvSpPr>
            <a:spLocks noChangeAspect="1"/>
          </p:cNvSpPr>
          <p:nvPr userDrawn="1"/>
        </p:nvSpPr>
        <p:spPr>
          <a:xfrm>
            <a:off x="7514011" y="2566169"/>
            <a:ext cx="815895" cy="73456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51" name="Picture Placeholder 2"/>
          <p:cNvSpPr>
            <a:spLocks noGrp="1" noChangeAspect="1"/>
          </p:cNvSpPr>
          <p:nvPr>
            <p:ph type="pic" sz="quarter" idx="17"/>
          </p:nvPr>
        </p:nvSpPr>
        <p:spPr>
          <a:xfrm>
            <a:off x="874073" y="1483708"/>
            <a:ext cx="3072584" cy="280865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207" y="1483708"/>
            <a:ext cx="3015727" cy="280865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3032" y="1483708"/>
            <a:ext cx="3071108" cy="280865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6657" y="2566169"/>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55" name="Text Placeholder 7"/>
          <p:cNvSpPr>
            <a:spLocks noGrp="1"/>
          </p:cNvSpPr>
          <p:nvPr>
            <p:ph type="body" sz="quarter" idx="66" hasCustomPrompt="1"/>
          </p:nvPr>
        </p:nvSpPr>
        <p:spPr>
          <a:xfrm>
            <a:off x="7571843" y="2566169"/>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p14="http://schemas.microsoft.com/office/powerpoint/2010/main" xmlns="" val="29695630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9" name="Group 18"/>
          <p:cNvGrpSpPr/>
          <p:nvPr userDrawn="1"/>
        </p:nvGrpSpPr>
        <p:grpSpPr>
          <a:xfrm>
            <a:off x="101295" y="385629"/>
            <a:ext cx="383949" cy="342251"/>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Teardrop 29"/>
          <p:cNvSpPr/>
          <p:nvPr userDrawn="1"/>
        </p:nvSpPr>
        <p:spPr>
          <a:xfrm rot="13482192">
            <a:off x="1282762" y="1574226"/>
            <a:ext cx="2709229" cy="2439188"/>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ardrop 32"/>
          <p:cNvSpPr/>
          <p:nvPr userDrawn="1"/>
        </p:nvSpPr>
        <p:spPr>
          <a:xfrm rot="13482192">
            <a:off x="4992798" y="1574226"/>
            <a:ext cx="2709229" cy="2439188"/>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ardrop 33"/>
          <p:cNvSpPr/>
          <p:nvPr userDrawn="1"/>
        </p:nvSpPr>
        <p:spPr>
          <a:xfrm rot="13482192">
            <a:off x="8920111" y="1574224"/>
            <a:ext cx="2709229" cy="2439188"/>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 Placeholder 7"/>
          <p:cNvSpPr>
            <a:spLocks noGrp="1" noChangeAspect="1"/>
          </p:cNvSpPr>
          <p:nvPr>
            <p:ph type="body" sz="quarter" idx="39" hasCustomPrompt="1"/>
          </p:nvPr>
        </p:nvSpPr>
        <p:spPr>
          <a:xfrm>
            <a:off x="1750958" y="1898190"/>
            <a:ext cx="1803644" cy="1728389"/>
          </a:xfrm>
          <a:prstGeom prst="rect">
            <a:avLst/>
          </a:prstGeom>
        </p:spPr>
        <p:txBody>
          <a:bodyPr vert="horz" lIns="0" tIns="103884" rIns="0" bIns="103884" anchor="ctr"/>
          <a:lstStyle>
            <a:lvl1pPr marL="0" indent="0" algn="ctr">
              <a:lnSpc>
                <a:spcPct val="100000"/>
              </a:lnSpc>
              <a:spcBef>
                <a:spcPts val="0"/>
              </a:spcBef>
              <a:buNone/>
              <a:defRPr sz="6002" b="1">
                <a:solidFill>
                  <a:schemeClr val="bg1"/>
                </a:solidFill>
                <a:latin typeface="FontAwesome"/>
                <a:cs typeface="FontAwesome"/>
              </a:defRPr>
            </a:lvl1pPr>
          </a:lstStyle>
          <a:p>
            <a:pPr lvl="0"/>
            <a:r>
              <a:rPr lang="es-ES_tradnl" dirty="0" err="1" smtClean="0"/>
              <a:t>icon</a:t>
            </a:r>
            <a:endParaRPr lang="es-ES_tradnl" dirty="0" smtClean="0"/>
          </a:p>
        </p:txBody>
      </p:sp>
      <p:sp>
        <p:nvSpPr>
          <p:cNvPr id="36" name="Text Placeholder 7"/>
          <p:cNvSpPr>
            <a:spLocks noGrp="1" noChangeAspect="1"/>
          </p:cNvSpPr>
          <p:nvPr>
            <p:ph type="body" sz="quarter" idx="56" hasCustomPrompt="1"/>
          </p:nvPr>
        </p:nvSpPr>
        <p:spPr>
          <a:xfrm>
            <a:off x="5498381" y="1898190"/>
            <a:ext cx="1803644" cy="1728389"/>
          </a:xfrm>
          <a:prstGeom prst="rect">
            <a:avLst/>
          </a:prstGeom>
        </p:spPr>
        <p:txBody>
          <a:bodyPr vert="horz" lIns="0" tIns="103884" rIns="0" bIns="103884" anchor="ctr"/>
          <a:lstStyle>
            <a:lvl1pPr marL="0" indent="0" algn="ctr">
              <a:lnSpc>
                <a:spcPct val="100000"/>
              </a:lnSpc>
              <a:spcBef>
                <a:spcPts val="0"/>
              </a:spcBef>
              <a:buNone/>
              <a:defRPr sz="6002" b="1">
                <a:solidFill>
                  <a:schemeClr val="bg1"/>
                </a:solidFill>
                <a:latin typeface="FontAwesome"/>
                <a:cs typeface="FontAwesome"/>
              </a:defRPr>
            </a:lvl1pPr>
          </a:lstStyle>
          <a:p>
            <a:pPr lvl="0"/>
            <a:r>
              <a:rPr lang="es-ES_tradnl" dirty="0" err="1" smtClean="0"/>
              <a:t>icon</a:t>
            </a:r>
            <a:endParaRPr lang="es-ES_tradnl" dirty="0" smtClean="0"/>
          </a:p>
        </p:txBody>
      </p:sp>
      <p:sp>
        <p:nvSpPr>
          <p:cNvPr id="37" name="Text Placeholder 7"/>
          <p:cNvSpPr>
            <a:spLocks noGrp="1" noChangeAspect="1"/>
          </p:cNvSpPr>
          <p:nvPr>
            <p:ph type="body" sz="quarter" idx="60" hasCustomPrompt="1"/>
          </p:nvPr>
        </p:nvSpPr>
        <p:spPr>
          <a:xfrm>
            <a:off x="9318469" y="1898190"/>
            <a:ext cx="1803644" cy="1728389"/>
          </a:xfrm>
          <a:prstGeom prst="rect">
            <a:avLst/>
          </a:prstGeom>
        </p:spPr>
        <p:txBody>
          <a:bodyPr vert="horz" lIns="0" tIns="103884" rIns="0" bIns="103884" anchor="ctr"/>
          <a:lstStyle>
            <a:lvl1pPr marL="0" indent="0" algn="ctr">
              <a:lnSpc>
                <a:spcPct val="100000"/>
              </a:lnSpc>
              <a:spcBef>
                <a:spcPts val="0"/>
              </a:spcBef>
              <a:buNone/>
              <a:defRPr sz="6002" b="1">
                <a:solidFill>
                  <a:schemeClr val="bg1"/>
                </a:solidFill>
                <a:latin typeface="FontAwesome"/>
                <a:cs typeface="FontAwesome"/>
              </a:defRPr>
            </a:lvl1pPr>
          </a:lstStyle>
          <a:p>
            <a:pPr lvl="0"/>
            <a:r>
              <a:rPr lang="es-ES_tradnl" dirty="0" err="1" smtClean="0"/>
              <a:t>icon</a:t>
            </a:r>
            <a:endParaRPr lang="es-ES_tradnl" dirty="0" smtClean="0"/>
          </a:p>
        </p:txBody>
      </p:sp>
      <p:sp>
        <p:nvSpPr>
          <p:cNvPr id="48" name="Rounded Rectangle 47"/>
          <p:cNvSpPr/>
          <p:nvPr userDrawn="1"/>
        </p:nvSpPr>
        <p:spPr>
          <a:xfrm>
            <a:off x="1067365" y="4550569"/>
            <a:ext cx="405643" cy="278664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9" name="Text Placeholder 7"/>
          <p:cNvSpPr>
            <a:spLocks noGrp="1"/>
          </p:cNvSpPr>
          <p:nvPr>
            <p:ph type="body" sz="quarter" idx="19" hasCustomPrompt="1"/>
          </p:nvPr>
        </p:nvSpPr>
        <p:spPr>
          <a:xfrm>
            <a:off x="1608459" y="5135687"/>
            <a:ext cx="2500164"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16" hasCustomPrompt="1"/>
          </p:nvPr>
        </p:nvSpPr>
        <p:spPr>
          <a:xfrm>
            <a:off x="1608459" y="5500904"/>
            <a:ext cx="2500164"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1" name="Text Placeholder 7"/>
          <p:cNvSpPr>
            <a:spLocks noGrp="1"/>
          </p:cNvSpPr>
          <p:nvPr>
            <p:ph type="body" sz="quarter" idx="55" hasCustomPrompt="1"/>
          </p:nvPr>
        </p:nvSpPr>
        <p:spPr>
          <a:xfrm>
            <a:off x="1608459" y="4555111"/>
            <a:ext cx="2500164" cy="431880"/>
          </a:xfrm>
          <a:prstGeom prst="rect">
            <a:avLst/>
          </a:prstGeom>
        </p:spPr>
        <p:txBody>
          <a:bodyPr vert="horz" lIns="0" tIns="40504" rIns="0" bIns="40504" anchor="ctr"/>
          <a:lstStyle>
            <a:lvl1pPr marL="0" indent="0" algn="l">
              <a:lnSpc>
                <a:spcPct val="100000"/>
              </a:lnSpc>
              <a:spcBef>
                <a:spcPts val="0"/>
              </a:spcBef>
              <a:buNone/>
              <a:defRPr sz="3001" b="1">
                <a:solidFill>
                  <a:schemeClr val="accent1">
                    <a:lumMod val="60000"/>
                    <a:lumOff val="40000"/>
                  </a:schemeClr>
                </a:solidFill>
                <a:latin typeface="Lato Light"/>
                <a:cs typeface="Lato Light"/>
              </a:defRPr>
            </a:lvl1pPr>
          </a:lstStyle>
          <a:p>
            <a:pPr lvl="0"/>
            <a:r>
              <a:rPr lang="es-ES_tradnl" dirty="0" smtClean="0"/>
              <a:t>80%</a:t>
            </a:r>
          </a:p>
        </p:txBody>
      </p:sp>
      <p:sp>
        <p:nvSpPr>
          <p:cNvPr id="52" name="Rounded Rectangle 51"/>
          <p:cNvSpPr/>
          <p:nvPr userDrawn="1"/>
        </p:nvSpPr>
        <p:spPr>
          <a:xfrm>
            <a:off x="4814788" y="4550569"/>
            <a:ext cx="405643" cy="278664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57" hasCustomPrompt="1"/>
          </p:nvPr>
        </p:nvSpPr>
        <p:spPr>
          <a:xfrm>
            <a:off x="5355882" y="5135687"/>
            <a:ext cx="2500164"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58" hasCustomPrompt="1"/>
          </p:nvPr>
        </p:nvSpPr>
        <p:spPr>
          <a:xfrm>
            <a:off x="5355882" y="5500904"/>
            <a:ext cx="2500164"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5" name="Text Placeholder 7"/>
          <p:cNvSpPr>
            <a:spLocks noGrp="1"/>
          </p:cNvSpPr>
          <p:nvPr>
            <p:ph type="body" sz="quarter" idx="59" hasCustomPrompt="1"/>
          </p:nvPr>
        </p:nvSpPr>
        <p:spPr>
          <a:xfrm>
            <a:off x="5355882" y="4555111"/>
            <a:ext cx="2500164" cy="431880"/>
          </a:xfrm>
          <a:prstGeom prst="rect">
            <a:avLst/>
          </a:prstGeom>
        </p:spPr>
        <p:txBody>
          <a:bodyPr vert="horz" lIns="0" tIns="40504" rIns="0" bIns="40504" anchor="ctr"/>
          <a:lstStyle>
            <a:lvl1pPr marL="0" indent="0" algn="l">
              <a:lnSpc>
                <a:spcPct val="100000"/>
              </a:lnSpc>
              <a:spcBef>
                <a:spcPts val="0"/>
              </a:spcBef>
              <a:buNone/>
              <a:defRPr sz="3001" b="1">
                <a:solidFill>
                  <a:schemeClr val="accent2"/>
                </a:solidFill>
                <a:latin typeface="Lato Light"/>
                <a:cs typeface="Lato Light"/>
              </a:defRPr>
            </a:lvl1pPr>
          </a:lstStyle>
          <a:p>
            <a:pPr lvl="0"/>
            <a:r>
              <a:rPr lang="es-ES_tradnl" dirty="0" smtClean="0"/>
              <a:t>80%</a:t>
            </a:r>
          </a:p>
        </p:txBody>
      </p:sp>
      <p:sp>
        <p:nvSpPr>
          <p:cNvPr id="56" name="Rounded Rectangle 55"/>
          <p:cNvSpPr/>
          <p:nvPr userDrawn="1"/>
        </p:nvSpPr>
        <p:spPr>
          <a:xfrm>
            <a:off x="8533289" y="4550567"/>
            <a:ext cx="405643" cy="278665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61" hasCustomPrompt="1"/>
          </p:nvPr>
        </p:nvSpPr>
        <p:spPr>
          <a:xfrm>
            <a:off x="9074383" y="5135687"/>
            <a:ext cx="2500164" cy="228504"/>
          </a:xfrm>
          <a:prstGeom prst="rect">
            <a:avLst/>
          </a:prstGeom>
        </p:spPr>
        <p:txBody>
          <a:bodyPr vert="horz" lIns="0" tIns="40504" rIns="0" bIns="40504" anchor="ctr"/>
          <a:lstStyle>
            <a:lvl1pPr marL="0" indent="0" algn="l">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62" hasCustomPrompt="1"/>
          </p:nvPr>
        </p:nvSpPr>
        <p:spPr>
          <a:xfrm>
            <a:off x="9074383" y="5500904"/>
            <a:ext cx="2500164"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9" name="Text Placeholder 7"/>
          <p:cNvSpPr>
            <a:spLocks noGrp="1"/>
          </p:cNvSpPr>
          <p:nvPr>
            <p:ph type="body" sz="quarter" idx="63" hasCustomPrompt="1"/>
          </p:nvPr>
        </p:nvSpPr>
        <p:spPr>
          <a:xfrm>
            <a:off x="9074383" y="4555111"/>
            <a:ext cx="2500164" cy="431880"/>
          </a:xfrm>
          <a:prstGeom prst="rect">
            <a:avLst/>
          </a:prstGeom>
        </p:spPr>
        <p:txBody>
          <a:bodyPr vert="horz" lIns="0" tIns="40504" rIns="0" bIns="40504" anchor="ctr"/>
          <a:lstStyle>
            <a:lvl1pPr marL="0" indent="0" algn="l">
              <a:lnSpc>
                <a:spcPct val="100000"/>
              </a:lnSpc>
              <a:spcBef>
                <a:spcPts val="0"/>
              </a:spcBef>
              <a:buNone/>
              <a:defRPr sz="3001" b="1">
                <a:solidFill>
                  <a:schemeClr val="accent3"/>
                </a:solidFill>
                <a:latin typeface="Lato Light"/>
                <a:cs typeface="Lato Light"/>
              </a:defRPr>
            </a:lvl1pPr>
          </a:lstStyle>
          <a:p>
            <a:pPr lvl="0"/>
            <a:r>
              <a:rPr lang="es-ES_tradnl" dirty="0" smtClean="0"/>
              <a:t>80%</a:t>
            </a:r>
          </a:p>
        </p:txBody>
      </p:sp>
    </p:spTree>
    <p:extLst>
      <p:ext uri="{BB962C8B-B14F-4D97-AF65-F5344CB8AC3E}">
        <p14:creationId xmlns:p14="http://schemas.microsoft.com/office/powerpoint/2010/main" xmlns="" val="34963947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06347" y="1715774"/>
            <a:ext cx="1879355" cy="78313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03" y="1761507"/>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282" y="1544678"/>
            <a:ext cx="4120613" cy="440250"/>
          </a:xfrm>
          <a:prstGeom prst="rect">
            <a:avLst/>
          </a:prstGeom>
        </p:spPr>
        <p:txBody>
          <a:bodyPr vert="horz" lIns="0" tIns="40504" rIns="0" bIns="40504" anchor="ctr"/>
          <a:lstStyle>
            <a:lvl1pPr marL="0" indent="0" algn="l">
              <a:lnSpc>
                <a:spcPct val="100000"/>
              </a:lnSpc>
              <a:spcBef>
                <a:spcPts val="0"/>
              </a:spcBef>
              <a:spcAft>
                <a:spcPts val="0"/>
              </a:spcAft>
              <a:buNone/>
              <a:defRPr sz="240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284" y="2025581"/>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06347" y="3194397"/>
            <a:ext cx="1879355" cy="78313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84303" y="3240129"/>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282" y="3023301"/>
            <a:ext cx="4120613" cy="440250"/>
          </a:xfrm>
          <a:prstGeom prst="rect">
            <a:avLst/>
          </a:prstGeom>
        </p:spPr>
        <p:txBody>
          <a:bodyPr vert="horz" lIns="0" tIns="40504" rIns="0" bIns="40504" anchor="ctr"/>
          <a:lstStyle>
            <a:lvl1pPr marL="0" indent="0" algn="l">
              <a:lnSpc>
                <a:spcPct val="100000"/>
              </a:lnSpc>
              <a:spcBef>
                <a:spcPts val="0"/>
              </a:spcBef>
              <a:spcAft>
                <a:spcPts val="0"/>
              </a:spcAft>
              <a:buNone/>
              <a:defRPr sz="240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284" y="3504201"/>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06347" y="4673019"/>
            <a:ext cx="1879355" cy="78313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84303" y="4718751"/>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282" y="4501923"/>
            <a:ext cx="4120613" cy="440250"/>
          </a:xfrm>
          <a:prstGeom prst="rect">
            <a:avLst/>
          </a:prstGeom>
        </p:spPr>
        <p:txBody>
          <a:bodyPr vert="horz" lIns="0" tIns="40504" rIns="0" bIns="40504" anchor="ctr"/>
          <a:lstStyle>
            <a:lvl1pPr marL="0" indent="0" algn="l">
              <a:lnSpc>
                <a:spcPct val="100000"/>
              </a:lnSpc>
              <a:spcBef>
                <a:spcPts val="0"/>
              </a:spcBef>
              <a:spcAft>
                <a:spcPts val="0"/>
              </a:spcAft>
              <a:buNone/>
              <a:defRPr sz="240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284" y="4982826"/>
            <a:ext cx="4120612" cy="780153"/>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295" y="385629"/>
            <a:ext cx="383949" cy="342251"/>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8850043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850144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10704708" y="1852966"/>
            <a:ext cx="2027501" cy="78313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0785838" y="1898699"/>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6421132" y="1681870"/>
            <a:ext cx="4120613" cy="440250"/>
          </a:xfrm>
          <a:prstGeom prst="rect">
            <a:avLst/>
          </a:prstGeom>
        </p:spPr>
        <p:txBody>
          <a:bodyPr vert="horz" lIns="0" tIns="40504" rIns="0" bIns="40504" anchor="ctr"/>
          <a:lstStyle>
            <a:lvl1pPr marL="0" indent="0" algn="r">
              <a:lnSpc>
                <a:spcPct val="100000"/>
              </a:lnSpc>
              <a:spcBef>
                <a:spcPts val="0"/>
              </a:spcBef>
              <a:spcAft>
                <a:spcPts val="0"/>
              </a:spcAft>
              <a:buNone/>
              <a:defRPr sz="240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421135" y="2162773"/>
            <a:ext cx="4120612" cy="780153"/>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10704708" y="3331588"/>
            <a:ext cx="2027501" cy="78313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10785838" y="3377321"/>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6421132" y="3160492"/>
            <a:ext cx="4120613" cy="440250"/>
          </a:xfrm>
          <a:prstGeom prst="rect">
            <a:avLst/>
          </a:prstGeom>
        </p:spPr>
        <p:txBody>
          <a:bodyPr vert="horz" lIns="0" tIns="40504" rIns="0" bIns="40504" anchor="ctr"/>
          <a:lstStyle>
            <a:lvl1pPr marL="0" indent="0" algn="r">
              <a:lnSpc>
                <a:spcPct val="100000"/>
              </a:lnSpc>
              <a:spcBef>
                <a:spcPts val="0"/>
              </a:spcBef>
              <a:spcAft>
                <a:spcPts val="0"/>
              </a:spcAft>
              <a:buNone/>
              <a:defRPr sz="240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6421135" y="3641395"/>
            <a:ext cx="4120612" cy="780153"/>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10704708" y="4810211"/>
            <a:ext cx="2027501" cy="78313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10785838" y="4855943"/>
            <a:ext cx="704050" cy="674675"/>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6421132" y="4639115"/>
            <a:ext cx="4120613" cy="440250"/>
          </a:xfrm>
          <a:prstGeom prst="rect">
            <a:avLst/>
          </a:prstGeom>
        </p:spPr>
        <p:txBody>
          <a:bodyPr vert="horz" lIns="0" tIns="40504" rIns="0" bIns="40504" anchor="ctr"/>
          <a:lstStyle>
            <a:lvl1pPr marL="0" indent="0" algn="r">
              <a:lnSpc>
                <a:spcPct val="100000"/>
              </a:lnSpc>
              <a:spcBef>
                <a:spcPts val="0"/>
              </a:spcBef>
              <a:spcAft>
                <a:spcPts val="0"/>
              </a:spcAft>
              <a:buNone/>
              <a:defRPr sz="240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6421135" y="5120017"/>
            <a:ext cx="4120612" cy="780153"/>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295" y="385629"/>
            <a:ext cx="383949" cy="342251"/>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5606398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256" y="1767253"/>
            <a:ext cx="3119598" cy="280865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295" y="385629"/>
            <a:ext cx="383949" cy="342251"/>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371" y="5152783"/>
            <a:ext cx="2941081"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375" y="5462589"/>
            <a:ext cx="2941080"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21" name="Picture Placeholder 2"/>
          <p:cNvSpPr>
            <a:spLocks noGrp="1" noChangeAspect="1"/>
          </p:cNvSpPr>
          <p:nvPr>
            <p:ph type="pic" sz="quarter" idx="17"/>
          </p:nvPr>
        </p:nvSpPr>
        <p:spPr>
          <a:xfrm>
            <a:off x="1099818" y="1991823"/>
            <a:ext cx="2639654" cy="237654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382" y="1767253"/>
            <a:ext cx="3119598" cy="280865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 Placeholder 7"/>
          <p:cNvSpPr>
            <a:spLocks noGrp="1"/>
          </p:cNvSpPr>
          <p:nvPr>
            <p:ph type="body" sz="quarter" idx="21" hasCustomPrompt="1"/>
          </p:nvPr>
        </p:nvSpPr>
        <p:spPr>
          <a:xfrm>
            <a:off x="4621486" y="5152783"/>
            <a:ext cx="2941081"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22" hasCustomPrompt="1"/>
          </p:nvPr>
        </p:nvSpPr>
        <p:spPr>
          <a:xfrm>
            <a:off x="4621491" y="5462589"/>
            <a:ext cx="2941080"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2" name="Picture Placeholder 2"/>
          <p:cNvSpPr>
            <a:spLocks noGrp="1" noChangeAspect="1"/>
          </p:cNvSpPr>
          <p:nvPr>
            <p:ph type="pic" sz="quarter" idx="18"/>
          </p:nvPr>
        </p:nvSpPr>
        <p:spPr>
          <a:xfrm>
            <a:off x="4756935" y="1991823"/>
            <a:ext cx="2639654" cy="237654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8080" y="1767253"/>
            <a:ext cx="3119598" cy="280865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3841"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 Placeholder 7"/>
          <p:cNvSpPr>
            <a:spLocks noGrp="1"/>
          </p:cNvSpPr>
          <p:nvPr>
            <p:ph type="body" sz="quarter" idx="23" hasCustomPrompt="1"/>
          </p:nvPr>
        </p:nvSpPr>
        <p:spPr>
          <a:xfrm>
            <a:off x="8294838" y="5152783"/>
            <a:ext cx="2941081"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4" hasCustomPrompt="1"/>
          </p:nvPr>
        </p:nvSpPr>
        <p:spPr>
          <a:xfrm>
            <a:off x="8294842" y="5462589"/>
            <a:ext cx="2941080"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7" name="Picture Placeholder 2"/>
          <p:cNvSpPr>
            <a:spLocks noGrp="1" noChangeAspect="1"/>
          </p:cNvSpPr>
          <p:nvPr>
            <p:ph type="pic" sz="quarter" idx="19"/>
          </p:nvPr>
        </p:nvSpPr>
        <p:spPr>
          <a:xfrm>
            <a:off x="8452861" y="1991823"/>
            <a:ext cx="2639654" cy="237654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1972948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295" y="385629"/>
            <a:ext cx="383949" cy="342251"/>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371" y="5152783"/>
            <a:ext cx="2941081"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375" y="5462589"/>
            <a:ext cx="2941080"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4" name="Text Placeholder 7"/>
          <p:cNvSpPr>
            <a:spLocks noGrp="1"/>
          </p:cNvSpPr>
          <p:nvPr>
            <p:ph type="body" sz="quarter" idx="21" hasCustomPrompt="1"/>
          </p:nvPr>
        </p:nvSpPr>
        <p:spPr>
          <a:xfrm>
            <a:off x="4621486" y="5152783"/>
            <a:ext cx="2941081"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5" name="Text Placeholder 2"/>
          <p:cNvSpPr>
            <a:spLocks noGrp="1"/>
          </p:cNvSpPr>
          <p:nvPr>
            <p:ph type="body" sz="quarter" idx="22" hasCustomPrompt="1"/>
          </p:nvPr>
        </p:nvSpPr>
        <p:spPr>
          <a:xfrm>
            <a:off x="4621491" y="5462589"/>
            <a:ext cx="2941080"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9" name="Text Placeholder 7"/>
          <p:cNvSpPr>
            <a:spLocks noGrp="1"/>
          </p:cNvSpPr>
          <p:nvPr>
            <p:ph type="body" sz="quarter" idx="23" hasCustomPrompt="1"/>
          </p:nvPr>
        </p:nvSpPr>
        <p:spPr>
          <a:xfrm>
            <a:off x="8294838" y="5152783"/>
            <a:ext cx="2941081" cy="228504"/>
          </a:xfrm>
          <a:prstGeom prst="rect">
            <a:avLst/>
          </a:prstGeom>
        </p:spPr>
        <p:txBody>
          <a:bodyPr vert="horz" lIns="0" tIns="40504" rIns="0" bIns="40504" anchor="ctr"/>
          <a:lstStyle>
            <a:lvl1pPr marL="0" indent="0" algn="ctr">
              <a:lnSpc>
                <a:spcPct val="100000"/>
              </a:lnSpc>
              <a:spcBef>
                <a:spcPts val="0"/>
              </a:spcBef>
              <a:spcAft>
                <a:spcPts val="0"/>
              </a:spcAft>
              <a:buNone/>
              <a:defRPr sz="2161"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24" hasCustomPrompt="1"/>
          </p:nvPr>
        </p:nvSpPr>
        <p:spPr>
          <a:xfrm>
            <a:off x="8294842" y="5462589"/>
            <a:ext cx="2941080" cy="780153"/>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grpSp>
        <p:nvGrpSpPr>
          <p:cNvPr id="5" name="Group 4"/>
          <p:cNvGrpSpPr/>
          <p:nvPr userDrawn="1"/>
        </p:nvGrpSpPr>
        <p:grpSpPr>
          <a:xfrm>
            <a:off x="603172" y="1768257"/>
            <a:ext cx="10971372" cy="2834195"/>
            <a:chOff x="452438" y="1473206"/>
            <a:chExt cx="8229600" cy="2361282"/>
          </a:xfrm>
        </p:grpSpPr>
        <p:sp>
          <p:nvSpPr>
            <p:cNvPr id="2" name="TextBox 1"/>
            <p:cNvSpPr txBox="1"/>
            <p:nvPr userDrawn="1"/>
          </p:nvSpPr>
          <p:spPr>
            <a:xfrm>
              <a:off x="452438" y="1473206"/>
              <a:ext cx="347736" cy="261549"/>
            </a:xfrm>
            <a:prstGeom prst="rect">
              <a:avLst/>
            </a:prstGeom>
            <a:noFill/>
          </p:spPr>
          <p:txBody>
            <a:bodyPr wrap="none" rtlCol="0">
              <a:spAutoFit/>
            </a:bodyPr>
            <a:lstStyle/>
            <a:p>
              <a:pPr marL="0" marR="0" lvl="0" indent="0" algn="l" defTabSz="485515"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100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57" cy="261549"/>
            </a:xfrm>
            <a:prstGeom prst="rect">
              <a:avLst/>
            </a:prstGeom>
            <a:noFill/>
          </p:spPr>
          <p:txBody>
            <a:bodyPr wrap="none" rtlCol="0">
              <a:spAutoFit/>
            </a:bodyPr>
            <a:lstStyle/>
            <a:p>
              <a:pPr marL="0" marR="0" lvl="0" indent="0" algn="l" defTabSz="485515"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97" cy="261549"/>
            </a:xfrm>
            <a:prstGeom prst="rect">
              <a:avLst/>
            </a:prstGeom>
            <a:noFill/>
          </p:spPr>
          <p:txBody>
            <a:bodyPr wrap="none" rtlCol="0">
              <a:spAutoFit/>
            </a:bodyPr>
            <a:lstStyle/>
            <a:p>
              <a:pPr marL="0" marR="0" lvl="0" indent="0" algn="l" defTabSz="485515"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50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97" cy="261549"/>
            </a:xfrm>
            <a:prstGeom prst="rect">
              <a:avLst/>
            </a:prstGeom>
            <a:noFill/>
          </p:spPr>
          <p:txBody>
            <a:bodyPr wrap="none" rtlCol="0">
              <a:spAutoFit/>
            </a:bodyPr>
            <a:lstStyle/>
            <a:p>
              <a:pPr marL="0" marR="0" lvl="0" indent="0" algn="l" defTabSz="485515"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75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97" cy="261549"/>
            </a:xfrm>
            <a:prstGeom prst="rect">
              <a:avLst/>
            </a:prstGeom>
            <a:noFill/>
          </p:spPr>
          <p:txBody>
            <a:bodyPr wrap="none" rtlCol="0">
              <a:spAutoFit/>
            </a:bodyPr>
            <a:lstStyle/>
            <a:p>
              <a:pPr marL="0" marR="0" lvl="0" indent="0" algn="l" defTabSz="485515"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25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xmlns="" val="466885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330831" y="21461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6737171" y="1528234"/>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Regular"/>
                <a:cs typeface="Lato Regular"/>
              </a:defRPr>
            </a:lvl1pPr>
          </a:lstStyle>
          <a:p>
            <a:pPr lvl="0"/>
            <a:r>
              <a:rPr lang="es-ES_tradnl" dirty="0" smtClean="0"/>
              <a:t>2000</a:t>
            </a:r>
          </a:p>
        </p:txBody>
      </p:sp>
      <p:sp>
        <p:nvSpPr>
          <p:cNvPr id="7" name="Text Placeholder 7"/>
          <p:cNvSpPr>
            <a:spLocks noGrp="1"/>
          </p:cNvSpPr>
          <p:nvPr>
            <p:ph type="body" sz="quarter" idx="65" hasCustomPrompt="1"/>
          </p:nvPr>
        </p:nvSpPr>
        <p:spPr>
          <a:xfrm>
            <a:off x="6330831" y="1899269"/>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4062" y="21461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0402" y="1528234"/>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Regular"/>
                <a:cs typeface="Lato Regular"/>
              </a:defRPr>
            </a:lvl1pPr>
          </a:lstStyle>
          <a:p>
            <a:pPr lvl="0"/>
            <a:r>
              <a:rPr lang="es-ES_tradnl" dirty="0" smtClean="0"/>
              <a:t>2000</a:t>
            </a:r>
          </a:p>
        </p:txBody>
      </p:sp>
      <p:sp>
        <p:nvSpPr>
          <p:cNvPr id="20" name="Text Placeholder 7"/>
          <p:cNvSpPr>
            <a:spLocks noGrp="1"/>
          </p:cNvSpPr>
          <p:nvPr>
            <p:ph type="body" sz="quarter" idx="68" hasCustomPrompt="1"/>
          </p:nvPr>
        </p:nvSpPr>
        <p:spPr>
          <a:xfrm>
            <a:off x="9214062" y="1899269"/>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330831" y="37630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6737171" y="3145136"/>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Regular"/>
                <a:cs typeface="Lato Regular"/>
              </a:defRPr>
            </a:lvl1pPr>
          </a:lstStyle>
          <a:p>
            <a:pPr lvl="0"/>
            <a:r>
              <a:rPr lang="es-ES_tradnl" dirty="0" smtClean="0"/>
              <a:t>2000</a:t>
            </a:r>
          </a:p>
        </p:txBody>
      </p:sp>
      <p:sp>
        <p:nvSpPr>
          <p:cNvPr id="23" name="Text Placeholder 7"/>
          <p:cNvSpPr>
            <a:spLocks noGrp="1"/>
          </p:cNvSpPr>
          <p:nvPr>
            <p:ph type="body" sz="quarter" idx="71" hasCustomPrompt="1"/>
          </p:nvPr>
        </p:nvSpPr>
        <p:spPr>
          <a:xfrm>
            <a:off x="6330831" y="3516171"/>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4062" y="37630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0402" y="3145136"/>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Regular"/>
                <a:cs typeface="Lato Regular"/>
              </a:defRPr>
            </a:lvl1pPr>
          </a:lstStyle>
          <a:p>
            <a:pPr lvl="0"/>
            <a:r>
              <a:rPr lang="es-ES_tradnl" dirty="0" smtClean="0"/>
              <a:t>2000</a:t>
            </a:r>
          </a:p>
        </p:txBody>
      </p:sp>
      <p:sp>
        <p:nvSpPr>
          <p:cNvPr id="26" name="Text Placeholder 7"/>
          <p:cNvSpPr>
            <a:spLocks noGrp="1"/>
          </p:cNvSpPr>
          <p:nvPr>
            <p:ph type="body" sz="quarter" idx="74" hasCustomPrompt="1"/>
          </p:nvPr>
        </p:nvSpPr>
        <p:spPr>
          <a:xfrm>
            <a:off x="9214062" y="3516171"/>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330831" y="534548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6737171" y="4748029"/>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Regular"/>
                <a:cs typeface="Lato Regular"/>
              </a:defRPr>
            </a:lvl1pPr>
          </a:lstStyle>
          <a:p>
            <a:pPr lvl="0"/>
            <a:r>
              <a:rPr lang="es-ES_tradnl" dirty="0" smtClean="0"/>
              <a:t>2000</a:t>
            </a:r>
          </a:p>
        </p:txBody>
      </p:sp>
      <p:sp>
        <p:nvSpPr>
          <p:cNvPr id="29" name="Text Placeholder 7"/>
          <p:cNvSpPr>
            <a:spLocks noGrp="1"/>
          </p:cNvSpPr>
          <p:nvPr>
            <p:ph type="body" sz="quarter" idx="77" hasCustomPrompt="1"/>
          </p:nvPr>
        </p:nvSpPr>
        <p:spPr>
          <a:xfrm>
            <a:off x="6330831" y="5098610"/>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0" name="Text Placeholder 2"/>
          <p:cNvSpPr>
            <a:spLocks noGrp="1"/>
          </p:cNvSpPr>
          <p:nvPr>
            <p:ph type="body" sz="quarter" idx="78" hasCustomPrompt="1"/>
          </p:nvPr>
        </p:nvSpPr>
        <p:spPr>
          <a:xfrm>
            <a:off x="9214062" y="534548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1" name="Text Placeholder 7"/>
          <p:cNvSpPr>
            <a:spLocks noGrp="1"/>
          </p:cNvSpPr>
          <p:nvPr>
            <p:ph type="body" sz="quarter" idx="79" hasCustomPrompt="1"/>
          </p:nvPr>
        </p:nvSpPr>
        <p:spPr>
          <a:xfrm>
            <a:off x="9620402" y="4748029"/>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Regular"/>
                <a:cs typeface="Lato Regular"/>
              </a:defRPr>
            </a:lvl1pPr>
          </a:lstStyle>
          <a:p>
            <a:pPr lvl="0"/>
            <a:r>
              <a:rPr lang="es-ES_tradnl" dirty="0" smtClean="0"/>
              <a:t>2000</a:t>
            </a:r>
          </a:p>
        </p:txBody>
      </p:sp>
      <p:sp>
        <p:nvSpPr>
          <p:cNvPr id="32" name="Text Placeholder 7"/>
          <p:cNvSpPr>
            <a:spLocks noGrp="1"/>
          </p:cNvSpPr>
          <p:nvPr>
            <p:ph type="body" sz="quarter" idx="80" hasCustomPrompt="1"/>
          </p:nvPr>
        </p:nvSpPr>
        <p:spPr>
          <a:xfrm>
            <a:off x="9214062" y="5098610"/>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295" y="385629"/>
            <a:ext cx="383949" cy="342251"/>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7" name="Oval 36"/>
          <p:cNvSpPr>
            <a:spLocks noChangeAspect="1"/>
          </p:cNvSpPr>
          <p:nvPr userDrawn="1"/>
        </p:nvSpPr>
        <p:spPr>
          <a:xfrm flipH="1">
            <a:off x="6330830" y="1568878"/>
            <a:ext cx="287963" cy="2592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a:spLocks noChangeAspect="1"/>
          </p:cNvSpPr>
          <p:nvPr userDrawn="1"/>
        </p:nvSpPr>
        <p:spPr>
          <a:xfrm flipH="1">
            <a:off x="9214062" y="1568878"/>
            <a:ext cx="287963" cy="2592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a:spLocks noChangeAspect="1"/>
          </p:cNvSpPr>
          <p:nvPr userDrawn="1"/>
        </p:nvSpPr>
        <p:spPr>
          <a:xfrm flipH="1">
            <a:off x="6330830" y="3175621"/>
            <a:ext cx="287963" cy="2592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a:spLocks noChangeAspect="1"/>
          </p:cNvSpPr>
          <p:nvPr userDrawn="1"/>
        </p:nvSpPr>
        <p:spPr>
          <a:xfrm flipH="1">
            <a:off x="9214062" y="3175621"/>
            <a:ext cx="287963" cy="25926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a:spLocks noChangeAspect="1"/>
          </p:cNvSpPr>
          <p:nvPr userDrawn="1"/>
        </p:nvSpPr>
        <p:spPr>
          <a:xfrm flipH="1">
            <a:off x="6330830" y="4763270"/>
            <a:ext cx="287963" cy="25926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a:spLocks noChangeAspect="1"/>
          </p:cNvSpPr>
          <p:nvPr userDrawn="1"/>
        </p:nvSpPr>
        <p:spPr>
          <a:xfrm flipH="1">
            <a:off x="9214062" y="4763270"/>
            <a:ext cx="287963" cy="25926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11163686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03172" y="21461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1009513" y="1528234"/>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Light"/>
                <a:cs typeface="Lato Light"/>
              </a:defRPr>
            </a:lvl1pPr>
          </a:lstStyle>
          <a:p>
            <a:pPr lvl="0"/>
            <a:r>
              <a:rPr lang="es-ES_tradnl" dirty="0" smtClean="0"/>
              <a:t>2000</a:t>
            </a:r>
          </a:p>
        </p:txBody>
      </p:sp>
      <p:sp>
        <p:nvSpPr>
          <p:cNvPr id="7" name="Text Placeholder 7"/>
          <p:cNvSpPr>
            <a:spLocks noGrp="1"/>
          </p:cNvSpPr>
          <p:nvPr>
            <p:ph type="body" sz="quarter" idx="65" hasCustomPrompt="1"/>
          </p:nvPr>
        </p:nvSpPr>
        <p:spPr>
          <a:xfrm>
            <a:off x="603172" y="1899269"/>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4062" y="21461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0402" y="1528234"/>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Light"/>
                <a:cs typeface="Lato Light"/>
              </a:defRPr>
            </a:lvl1pPr>
          </a:lstStyle>
          <a:p>
            <a:pPr lvl="0"/>
            <a:r>
              <a:rPr lang="es-ES_tradnl" dirty="0" smtClean="0"/>
              <a:t>2000</a:t>
            </a:r>
          </a:p>
        </p:txBody>
      </p:sp>
      <p:sp>
        <p:nvSpPr>
          <p:cNvPr id="20" name="Text Placeholder 7"/>
          <p:cNvSpPr>
            <a:spLocks noGrp="1"/>
          </p:cNvSpPr>
          <p:nvPr>
            <p:ph type="body" sz="quarter" idx="68" hasCustomPrompt="1"/>
          </p:nvPr>
        </p:nvSpPr>
        <p:spPr>
          <a:xfrm>
            <a:off x="9214062" y="1899269"/>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03172" y="37630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1009513" y="3145136"/>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Light"/>
                <a:cs typeface="Lato Light"/>
              </a:defRPr>
            </a:lvl1pPr>
          </a:lstStyle>
          <a:p>
            <a:pPr lvl="0"/>
            <a:r>
              <a:rPr lang="es-ES_tradnl" dirty="0" smtClean="0"/>
              <a:t>2000</a:t>
            </a:r>
          </a:p>
        </p:txBody>
      </p:sp>
      <p:sp>
        <p:nvSpPr>
          <p:cNvPr id="23" name="Text Placeholder 7"/>
          <p:cNvSpPr>
            <a:spLocks noGrp="1"/>
          </p:cNvSpPr>
          <p:nvPr>
            <p:ph type="body" sz="quarter" idx="71" hasCustomPrompt="1"/>
          </p:nvPr>
        </p:nvSpPr>
        <p:spPr>
          <a:xfrm>
            <a:off x="603172" y="3516171"/>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4062" y="376304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0402" y="3145136"/>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Light"/>
                <a:cs typeface="Lato Light"/>
              </a:defRPr>
            </a:lvl1pPr>
          </a:lstStyle>
          <a:p>
            <a:pPr lvl="0"/>
            <a:r>
              <a:rPr lang="es-ES_tradnl" dirty="0" smtClean="0"/>
              <a:t>2000</a:t>
            </a:r>
          </a:p>
        </p:txBody>
      </p:sp>
      <p:sp>
        <p:nvSpPr>
          <p:cNvPr id="26" name="Text Placeholder 7"/>
          <p:cNvSpPr>
            <a:spLocks noGrp="1"/>
          </p:cNvSpPr>
          <p:nvPr>
            <p:ph type="body" sz="quarter" idx="74" hasCustomPrompt="1"/>
          </p:nvPr>
        </p:nvSpPr>
        <p:spPr>
          <a:xfrm>
            <a:off x="9214062" y="3516171"/>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03172" y="5345487"/>
            <a:ext cx="2360482"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1009513" y="4748029"/>
            <a:ext cx="1967741"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bg1"/>
                </a:solidFill>
                <a:latin typeface="Lato Light"/>
                <a:cs typeface="Lato Light"/>
              </a:defRPr>
            </a:lvl1pPr>
          </a:lstStyle>
          <a:p>
            <a:pPr lvl="0"/>
            <a:r>
              <a:rPr lang="es-ES_tradnl" dirty="0" smtClean="0"/>
              <a:t>2000</a:t>
            </a:r>
          </a:p>
        </p:txBody>
      </p:sp>
      <p:sp>
        <p:nvSpPr>
          <p:cNvPr id="29" name="Text Placeholder 7"/>
          <p:cNvSpPr>
            <a:spLocks noGrp="1"/>
          </p:cNvSpPr>
          <p:nvPr>
            <p:ph type="body" sz="quarter" idx="77" hasCustomPrompt="1"/>
          </p:nvPr>
        </p:nvSpPr>
        <p:spPr>
          <a:xfrm>
            <a:off x="603172" y="5098610"/>
            <a:ext cx="236048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295" y="385629"/>
            <a:ext cx="383949" cy="342251"/>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3" name="Group 2"/>
          <p:cNvGrpSpPr/>
          <p:nvPr userDrawn="1"/>
        </p:nvGrpSpPr>
        <p:grpSpPr>
          <a:xfrm>
            <a:off x="3881565" y="1568879"/>
            <a:ext cx="3952784" cy="4874136"/>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515" rtl="0" eaLnBrk="1" fontAlgn="auto" latinLnBrk="0" hangingPunct="1">
                <a:lnSpc>
                  <a:spcPct val="100000"/>
                </a:lnSpc>
                <a:spcBef>
                  <a:spcPts val="0"/>
                </a:spcBef>
                <a:spcAft>
                  <a:spcPts val="0"/>
                </a:spcAft>
                <a:buClrTx/>
                <a:buSzTx/>
                <a:buFontTx/>
                <a:buNone/>
                <a:tabLst/>
                <a:defRPr/>
              </a:pPr>
              <a:endParaRPr kumimoji="0" lang="es-ES" sz="6722"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317" y="3735059"/>
            <a:ext cx="556804" cy="561729"/>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Lato Black"/>
                <a:cs typeface="Lato Black"/>
              </a:defRPr>
            </a:lvl1pPr>
          </a:lstStyle>
          <a:p>
            <a:pPr lvl="0"/>
            <a:r>
              <a:rPr lang="es-ES_tradnl" dirty="0" smtClean="0"/>
              <a:t>01</a:t>
            </a:r>
          </a:p>
        </p:txBody>
      </p:sp>
      <p:sp>
        <p:nvSpPr>
          <p:cNvPr id="55" name="Text Placeholder 7"/>
          <p:cNvSpPr>
            <a:spLocks noGrp="1" noChangeAspect="1"/>
          </p:cNvSpPr>
          <p:nvPr>
            <p:ph type="body" sz="quarter" idx="47" hasCustomPrompt="1"/>
          </p:nvPr>
        </p:nvSpPr>
        <p:spPr>
          <a:xfrm>
            <a:off x="4696484" y="3160379"/>
            <a:ext cx="556804" cy="561729"/>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Lato Black"/>
                <a:cs typeface="Lato Black"/>
              </a:defRPr>
            </a:lvl1pPr>
          </a:lstStyle>
          <a:p>
            <a:pPr lvl="0"/>
            <a:r>
              <a:rPr lang="es-ES_tradnl" dirty="0" smtClean="0"/>
              <a:t>02</a:t>
            </a:r>
          </a:p>
        </p:txBody>
      </p:sp>
      <p:sp>
        <p:nvSpPr>
          <p:cNvPr id="56" name="Text Placeholder 7"/>
          <p:cNvSpPr>
            <a:spLocks noGrp="1" noChangeAspect="1"/>
          </p:cNvSpPr>
          <p:nvPr>
            <p:ph type="body" sz="quarter" idx="48" hasCustomPrompt="1"/>
          </p:nvPr>
        </p:nvSpPr>
        <p:spPr>
          <a:xfrm>
            <a:off x="5499766" y="2568366"/>
            <a:ext cx="556804" cy="561729"/>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Lato Black"/>
                <a:cs typeface="Lato Black"/>
              </a:defRPr>
            </a:lvl1pPr>
          </a:lstStyle>
          <a:p>
            <a:pPr lvl="0"/>
            <a:r>
              <a:rPr lang="es-ES_tradnl" dirty="0" smtClean="0"/>
              <a:t>03</a:t>
            </a:r>
          </a:p>
        </p:txBody>
      </p:sp>
      <p:sp>
        <p:nvSpPr>
          <p:cNvPr id="57" name="Text Placeholder 7"/>
          <p:cNvSpPr>
            <a:spLocks noGrp="1" noChangeAspect="1"/>
          </p:cNvSpPr>
          <p:nvPr>
            <p:ph type="body" sz="quarter" idx="49" hasCustomPrompt="1"/>
          </p:nvPr>
        </p:nvSpPr>
        <p:spPr>
          <a:xfrm>
            <a:off x="6360392" y="3138381"/>
            <a:ext cx="556804" cy="561729"/>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Lato Black"/>
                <a:cs typeface="Lato Black"/>
              </a:defRPr>
            </a:lvl1pPr>
          </a:lstStyle>
          <a:p>
            <a:pPr lvl="0"/>
            <a:r>
              <a:rPr lang="es-ES_tradnl" dirty="0" smtClean="0"/>
              <a:t>04</a:t>
            </a:r>
          </a:p>
        </p:txBody>
      </p:sp>
      <p:sp>
        <p:nvSpPr>
          <p:cNvPr id="58" name="Text Placeholder 7"/>
          <p:cNvSpPr>
            <a:spLocks noGrp="1" noChangeAspect="1"/>
          </p:cNvSpPr>
          <p:nvPr>
            <p:ph type="body" sz="quarter" idx="50" hasCustomPrompt="1"/>
          </p:nvPr>
        </p:nvSpPr>
        <p:spPr>
          <a:xfrm>
            <a:off x="7244159" y="3734421"/>
            <a:ext cx="556804" cy="561729"/>
          </a:xfrm>
          <a:prstGeom prst="rect">
            <a:avLst/>
          </a:prstGeom>
        </p:spPr>
        <p:txBody>
          <a:bodyPr vert="horz" lIns="0" tIns="103884" rIns="0" bIns="103884" anchor="ctr"/>
          <a:lstStyle>
            <a:lvl1pPr marL="0" indent="0" algn="ctr">
              <a:lnSpc>
                <a:spcPct val="100000"/>
              </a:lnSpc>
              <a:spcBef>
                <a:spcPts val="0"/>
              </a:spcBef>
              <a:buNone/>
              <a:defRPr sz="2401" b="1">
                <a:solidFill>
                  <a:schemeClr val="bg1"/>
                </a:solidFill>
                <a:latin typeface="Lato Black"/>
                <a:cs typeface="Lato Black"/>
              </a:defRPr>
            </a:lvl1pPr>
          </a:lstStyle>
          <a:p>
            <a:pPr lvl="0"/>
            <a:r>
              <a:rPr lang="es-ES_tradnl" dirty="0" smtClean="0"/>
              <a:t>05</a:t>
            </a:r>
          </a:p>
        </p:txBody>
      </p:sp>
      <p:sp>
        <p:nvSpPr>
          <p:cNvPr id="59" name="Text Placeholder 7"/>
          <p:cNvSpPr>
            <a:spLocks noGrp="1"/>
          </p:cNvSpPr>
          <p:nvPr>
            <p:ph type="body" sz="quarter" idx="82" hasCustomPrompt="1"/>
          </p:nvPr>
        </p:nvSpPr>
        <p:spPr>
          <a:xfrm>
            <a:off x="603176" y="1528234"/>
            <a:ext cx="406340"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accent1">
                    <a:lumMod val="60000"/>
                    <a:lumOff val="40000"/>
                  </a:schemeClr>
                </a:solidFill>
                <a:latin typeface="Lato Regular"/>
                <a:cs typeface="Lato Regular"/>
              </a:defRPr>
            </a:lvl1pPr>
          </a:lstStyle>
          <a:p>
            <a:pPr lvl="0"/>
            <a:r>
              <a:rPr lang="es-ES_tradnl" dirty="0" smtClean="0"/>
              <a:t>01</a:t>
            </a:r>
          </a:p>
        </p:txBody>
      </p:sp>
      <p:sp>
        <p:nvSpPr>
          <p:cNvPr id="60" name="Text Placeholder 7"/>
          <p:cNvSpPr>
            <a:spLocks noGrp="1"/>
          </p:cNvSpPr>
          <p:nvPr>
            <p:ph type="body" sz="quarter" idx="83" hasCustomPrompt="1"/>
          </p:nvPr>
        </p:nvSpPr>
        <p:spPr>
          <a:xfrm>
            <a:off x="9214065" y="1528234"/>
            <a:ext cx="406340"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accent2"/>
                </a:solidFill>
                <a:latin typeface="Lato Regular"/>
                <a:cs typeface="Lato Regular"/>
              </a:defRPr>
            </a:lvl1pPr>
          </a:lstStyle>
          <a:p>
            <a:pPr lvl="0"/>
            <a:r>
              <a:rPr lang="es-ES_tradnl" dirty="0" smtClean="0"/>
              <a:t>02</a:t>
            </a:r>
          </a:p>
        </p:txBody>
      </p:sp>
      <p:sp>
        <p:nvSpPr>
          <p:cNvPr id="61" name="Text Placeholder 7"/>
          <p:cNvSpPr>
            <a:spLocks noGrp="1"/>
          </p:cNvSpPr>
          <p:nvPr>
            <p:ph type="body" sz="quarter" idx="84" hasCustomPrompt="1"/>
          </p:nvPr>
        </p:nvSpPr>
        <p:spPr>
          <a:xfrm>
            <a:off x="603176" y="3145136"/>
            <a:ext cx="406340"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accent3"/>
                </a:solidFill>
                <a:latin typeface="Lato Regular"/>
                <a:cs typeface="Lato Regular"/>
              </a:defRPr>
            </a:lvl1pPr>
          </a:lstStyle>
          <a:p>
            <a:pPr lvl="0"/>
            <a:r>
              <a:rPr lang="es-ES_tradnl" dirty="0" smtClean="0"/>
              <a:t>03</a:t>
            </a:r>
          </a:p>
        </p:txBody>
      </p:sp>
      <p:sp>
        <p:nvSpPr>
          <p:cNvPr id="62" name="Text Placeholder 7"/>
          <p:cNvSpPr>
            <a:spLocks noGrp="1"/>
          </p:cNvSpPr>
          <p:nvPr>
            <p:ph type="body" sz="quarter" idx="85" hasCustomPrompt="1"/>
          </p:nvPr>
        </p:nvSpPr>
        <p:spPr>
          <a:xfrm>
            <a:off x="9214065" y="3145136"/>
            <a:ext cx="406340"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accent4"/>
                </a:solidFill>
                <a:latin typeface="Lato Regular"/>
                <a:cs typeface="Lato Regular"/>
              </a:defRPr>
            </a:lvl1pPr>
          </a:lstStyle>
          <a:p>
            <a:pPr lvl="0"/>
            <a:r>
              <a:rPr lang="es-ES_tradnl" dirty="0" smtClean="0"/>
              <a:t>04</a:t>
            </a:r>
          </a:p>
        </p:txBody>
      </p:sp>
      <p:sp>
        <p:nvSpPr>
          <p:cNvPr id="63" name="Text Placeholder 7"/>
          <p:cNvSpPr>
            <a:spLocks noGrp="1"/>
          </p:cNvSpPr>
          <p:nvPr>
            <p:ph type="body" sz="quarter" idx="86" hasCustomPrompt="1"/>
          </p:nvPr>
        </p:nvSpPr>
        <p:spPr>
          <a:xfrm>
            <a:off x="603176" y="4748029"/>
            <a:ext cx="406340" cy="345460"/>
          </a:xfrm>
          <a:prstGeom prst="rect">
            <a:avLst/>
          </a:prstGeom>
        </p:spPr>
        <p:txBody>
          <a:bodyPr vert="horz" lIns="0" tIns="40504" rIns="0" bIns="40504" anchor="ctr"/>
          <a:lstStyle>
            <a:lvl1pPr marL="0" indent="0" algn="l">
              <a:lnSpc>
                <a:spcPct val="100000"/>
              </a:lnSpc>
              <a:spcBef>
                <a:spcPts val="0"/>
              </a:spcBef>
              <a:buNone/>
              <a:defRPr sz="2161" b="1" baseline="0">
                <a:solidFill>
                  <a:schemeClr val="accent5"/>
                </a:solidFill>
                <a:latin typeface="Lato Regular"/>
                <a:cs typeface="Lato Regular"/>
              </a:defRPr>
            </a:lvl1pPr>
          </a:lstStyle>
          <a:p>
            <a:pPr lvl="0"/>
            <a:r>
              <a:rPr lang="es-ES_tradnl" dirty="0" smtClean="0"/>
              <a:t>05</a:t>
            </a:r>
          </a:p>
        </p:txBody>
      </p:sp>
    </p:spTree>
    <p:extLst>
      <p:ext uri="{BB962C8B-B14F-4D97-AF65-F5344CB8AC3E}">
        <p14:creationId xmlns:p14="http://schemas.microsoft.com/office/powerpoint/2010/main" xmlns="" val="11366029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888" y="5656521"/>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10" y="5202037"/>
            <a:ext cx="10994651" cy="4318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295" y="385629"/>
            <a:ext cx="383949" cy="342251"/>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 Placeholder 7"/>
          <p:cNvSpPr>
            <a:spLocks noGrp="1"/>
          </p:cNvSpPr>
          <p:nvPr>
            <p:ph type="body" sz="quarter" idx="77" hasCustomPrompt="1"/>
          </p:nvPr>
        </p:nvSpPr>
        <p:spPr>
          <a:xfrm>
            <a:off x="857273" y="4275764"/>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 name="Oval 13"/>
          <p:cNvSpPr>
            <a:spLocks noChangeAspect="1"/>
          </p:cNvSpPr>
          <p:nvPr userDrawn="1"/>
        </p:nvSpPr>
        <p:spPr>
          <a:xfrm flipH="1">
            <a:off x="569310" y="4290739"/>
            <a:ext cx="239969" cy="2160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 Placeholder 7"/>
          <p:cNvSpPr>
            <a:spLocks noGrp="1"/>
          </p:cNvSpPr>
          <p:nvPr>
            <p:ph type="body" sz="quarter" idx="78" hasCustomPrompt="1"/>
          </p:nvPr>
        </p:nvSpPr>
        <p:spPr>
          <a:xfrm>
            <a:off x="857273" y="4641609"/>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 name="Oval 15"/>
          <p:cNvSpPr>
            <a:spLocks noChangeAspect="1"/>
          </p:cNvSpPr>
          <p:nvPr userDrawn="1"/>
        </p:nvSpPr>
        <p:spPr>
          <a:xfrm flipH="1">
            <a:off x="569310" y="4656584"/>
            <a:ext cx="239969" cy="21605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 Placeholder 7"/>
          <p:cNvSpPr>
            <a:spLocks noGrp="1"/>
          </p:cNvSpPr>
          <p:nvPr>
            <p:ph type="body" sz="quarter" idx="79" hasCustomPrompt="1"/>
          </p:nvPr>
        </p:nvSpPr>
        <p:spPr>
          <a:xfrm>
            <a:off x="3629573" y="4275764"/>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Oval 17"/>
          <p:cNvSpPr>
            <a:spLocks noChangeAspect="1"/>
          </p:cNvSpPr>
          <p:nvPr userDrawn="1"/>
        </p:nvSpPr>
        <p:spPr>
          <a:xfrm flipH="1">
            <a:off x="3341610" y="4290739"/>
            <a:ext cx="239969" cy="21605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 Placeholder 7"/>
          <p:cNvSpPr>
            <a:spLocks noGrp="1"/>
          </p:cNvSpPr>
          <p:nvPr>
            <p:ph type="body" sz="quarter" idx="80" hasCustomPrompt="1"/>
          </p:nvPr>
        </p:nvSpPr>
        <p:spPr>
          <a:xfrm>
            <a:off x="3629573" y="4641609"/>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0" name="Oval 19"/>
          <p:cNvSpPr>
            <a:spLocks noChangeAspect="1"/>
          </p:cNvSpPr>
          <p:nvPr userDrawn="1"/>
        </p:nvSpPr>
        <p:spPr>
          <a:xfrm flipH="1">
            <a:off x="3341610" y="4656584"/>
            <a:ext cx="239969" cy="21605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 Placeholder 7"/>
          <p:cNvSpPr>
            <a:spLocks noGrp="1"/>
          </p:cNvSpPr>
          <p:nvPr>
            <p:ph type="body" sz="quarter" idx="81" hasCustomPrompt="1"/>
          </p:nvPr>
        </p:nvSpPr>
        <p:spPr>
          <a:xfrm>
            <a:off x="6317218" y="4275764"/>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Oval 21"/>
          <p:cNvSpPr>
            <a:spLocks noChangeAspect="1"/>
          </p:cNvSpPr>
          <p:nvPr userDrawn="1"/>
        </p:nvSpPr>
        <p:spPr>
          <a:xfrm flipH="1">
            <a:off x="6029255" y="4290739"/>
            <a:ext cx="239969" cy="21605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 Placeholder 7"/>
          <p:cNvSpPr>
            <a:spLocks noGrp="1"/>
          </p:cNvSpPr>
          <p:nvPr>
            <p:ph type="body" sz="quarter" idx="82" hasCustomPrompt="1"/>
          </p:nvPr>
        </p:nvSpPr>
        <p:spPr>
          <a:xfrm>
            <a:off x="6317218" y="4641609"/>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Oval 23"/>
          <p:cNvSpPr>
            <a:spLocks noChangeAspect="1"/>
          </p:cNvSpPr>
          <p:nvPr userDrawn="1"/>
        </p:nvSpPr>
        <p:spPr>
          <a:xfrm flipH="1">
            <a:off x="6029255" y="4656584"/>
            <a:ext cx="239969" cy="21605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 Placeholder 7"/>
          <p:cNvSpPr>
            <a:spLocks noGrp="1"/>
          </p:cNvSpPr>
          <p:nvPr>
            <p:ph type="body" sz="quarter" idx="83" hasCustomPrompt="1"/>
          </p:nvPr>
        </p:nvSpPr>
        <p:spPr>
          <a:xfrm>
            <a:off x="9004863" y="4275764"/>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6" name="Oval 25"/>
          <p:cNvSpPr>
            <a:spLocks noChangeAspect="1"/>
          </p:cNvSpPr>
          <p:nvPr userDrawn="1"/>
        </p:nvSpPr>
        <p:spPr>
          <a:xfrm flipH="1">
            <a:off x="8716900" y="4290739"/>
            <a:ext cx="239969" cy="21605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 Placeholder 7"/>
          <p:cNvSpPr>
            <a:spLocks noGrp="1"/>
          </p:cNvSpPr>
          <p:nvPr>
            <p:ph type="body" sz="quarter" idx="84" hasCustomPrompt="1"/>
          </p:nvPr>
        </p:nvSpPr>
        <p:spPr>
          <a:xfrm>
            <a:off x="9004863" y="4641609"/>
            <a:ext cx="2399682" cy="21605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Oval 27"/>
          <p:cNvSpPr>
            <a:spLocks noChangeAspect="1"/>
          </p:cNvSpPr>
          <p:nvPr userDrawn="1"/>
        </p:nvSpPr>
        <p:spPr>
          <a:xfrm flipH="1">
            <a:off x="8716900" y="4656584"/>
            <a:ext cx="239969" cy="21605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2595719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295" y="385629"/>
            <a:ext cx="383949" cy="342251"/>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1718896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cstate="print">
            <a:alphaModFix amt="16000"/>
            <a:extLst>
              <a:ext uri="{28A0092B-C50C-407E-A947-70E740481C1C}">
                <a14:useLocalDpi xmlns:a14="http://schemas.microsoft.com/office/drawing/2010/main" xmlns="" val="0"/>
              </a:ext>
            </a:extLst>
          </a:blip>
          <a:stretch>
            <a:fillRect/>
          </a:stretch>
        </p:blipFill>
        <p:spPr>
          <a:xfrm>
            <a:off x="603172" y="1143674"/>
            <a:ext cx="10971372" cy="5403806"/>
          </a:xfrm>
          <a:prstGeom prst="rect">
            <a:avLst/>
          </a:prstGeom>
        </p:spPr>
      </p:pic>
      <p:sp>
        <p:nvSpPr>
          <p:cNvPr id="6"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295" y="385629"/>
            <a:ext cx="383949" cy="342251"/>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1084926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4" name="Group 3"/>
          <p:cNvGrpSpPr/>
          <p:nvPr userDrawn="1"/>
        </p:nvGrpSpPr>
        <p:grpSpPr>
          <a:xfrm>
            <a:off x="101295" y="385629"/>
            <a:ext cx="383949" cy="342251"/>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408435294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603174" y="1468100"/>
            <a:ext cx="3931064" cy="4318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603175" y="1950407"/>
            <a:ext cx="3931066"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623634" y="2281459"/>
            <a:ext cx="3909679" cy="2152779"/>
          </a:xfrm>
          <a:prstGeom prst="rect">
            <a:avLst/>
          </a:prstGeom>
        </p:spPr>
        <p:txBody>
          <a:bodyPr vert="horz" lIns="0" tIns="0" rIns="0" bIns="0"/>
          <a:lstStyle>
            <a:lvl1pPr marL="0" marR="0" indent="0" algn="just" defTabSz="485515"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623633" y="5429165"/>
            <a:ext cx="3909679"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623633" y="4770605"/>
            <a:ext cx="3909679"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11" name="Text Placeholder 7"/>
          <p:cNvSpPr>
            <a:spLocks noGrp="1"/>
          </p:cNvSpPr>
          <p:nvPr>
            <p:ph type="body" sz="quarter" idx="65" hasCustomPrompt="1"/>
          </p:nvPr>
        </p:nvSpPr>
        <p:spPr>
          <a:xfrm>
            <a:off x="623633" y="5182289"/>
            <a:ext cx="3909679"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1731821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313348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888" y="5565060"/>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10" y="5110576"/>
            <a:ext cx="10994651" cy="4318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295" y="385629"/>
            <a:ext cx="383949" cy="342251"/>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7665083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 name="Text Placeholder 2"/>
          <p:cNvSpPr>
            <a:spLocks noGrp="1"/>
          </p:cNvSpPr>
          <p:nvPr>
            <p:ph type="body" sz="quarter" idx="64" hasCustomPrompt="1"/>
          </p:nvPr>
        </p:nvSpPr>
        <p:spPr>
          <a:xfrm>
            <a:off x="591885" y="5483763"/>
            <a:ext cx="5209850"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1" name="Text Placeholder 7"/>
          <p:cNvSpPr>
            <a:spLocks noGrp="1"/>
          </p:cNvSpPr>
          <p:nvPr>
            <p:ph type="body" sz="quarter" idx="18" hasCustomPrompt="1"/>
          </p:nvPr>
        </p:nvSpPr>
        <p:spPr>
          <a:xfrm>
            <a:off x="569310" y="4665165"/>
            <a:ext cx="5232425" cy="454484"/>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2015</a:t>
            </a:r>
          </a:p>
        </p:txBody>
      </p:sp>
      <p:sp>
        <p:nvSpPr>
          <p:cNvPr id="12" name="Text Placeholder 7"/>
          <p:cNvSpPr>
            <a:spLocks noGrp="1"/>
          </p:cNvSpPr>
          <p:nvPr>
            <p:ph type="body" sz="quarter" idx="65" hasCustomPrompt="1"/>
          </p:nvPr>
        </p:nvSpPr>
        <p:spPr>
          <a:xfrm>
            <a:off x="603172" y="5152548"/>
            <a:ext cx="519856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2"/>
          <p:cNvSpPr>
            <a:spLocks noGrp="1"/>
          </p:cNvSpPr>
          <p:nvPr>
            <p:ph type="body" sz="quarter" idx="66" hasCustomPrompt="1"/>
          </p:nvPr>
        </p:nvSpPr>
        <p:spPr>
          <a:xfrm>
            <a:off x="6364694" y="5483763"/>
            <a:ext cx="5209850"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4" name="Text Placeholder 7"/>
          <p:cNvSpPr>
            <a:spLocks noGrp="1"/>
          </p:cNvSpPr>
          <p:nvPr>
            <p:ph type="body" sz="quarter" idx="67" hasCustomPrompt="1"/>
          </p:nvPr>
        </p:nvSpPr>
        <p:spPr>
          <a:xfrm>
            <a:off x="6342119" y="4665165"/>
            <a:ext cx="5232425" cy="454484"/>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2016</a:t>
            </a:r>
          </a:p>
        </p:txBody>
      </p:sp>
      <p:sp>
        <p:nvSpPr>
          <p:cNvPr id="15" name="Text Placeholder 7"/>
          <p:cNvSpPr>
            <a:spLocks noGrp="1"/>
          </p:cNvSpPr>
          <p:nvPr>
            <p:ph type="body" sz="quarter" idx="68" hasCustomPrompt="1"/>
          </p:nvPr>
        </p:nvSpPr>
        <p:spPr>
          <a:xfrm>
            <a:off x="6375981" y="5152548"/>
            <a:ext cx="519856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295" y="385629"/>
            <a:ext cx="383949" cy="342251"/>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7106217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51676" y="4796647"/>
            <a:ext cx="2360482" cy="841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551676" y="4138086"/>
            <a:ext cx="2360482" cy="345460"/>
          </a:xfrm>
          <a:prstGeom prst="rect">
            <a:avLst/>
          </a:prstGeom>
        </p:spPr>
        <p:txBody>
          <a:bodyPr vert="horz" lIns="0" tIns="40504" rIns="0" bIns="40504" anchor="ctr"/>
          <a:lstStyle>
            <a:lvl1pPr marL="0" indent="0" algn="ctr">
              <a:lnSpc>
                <a:spcPct val="100000"/>
              </a:lnSpc>
              <a:spcBef>
                <a:spcPts val="0"/>
              </a:spcBef>
              <a:buNone/>
              <a:defRPr sz="2401" b="1" baseline="0">
                <a:solidFill>
                  <a:schemeClr val="bg1"/>
                </a:solidFill>
                <a:latin typeface="Lato Light"/>
                <a:cs typeface="Lato Light"/>
              </a:defRPr>
            </a:lvl1pPr>
          </a:lstStyle>
          <a:p>
            <a:pPr lvl="0"/>
            <a:r>
              <a:rPr lang="es-ES_tradnl" dirty="0" smtClean="0"/>
              <a:t>50%</a:t>
            </a:r>
          </a:p>
        </p:txBody>
      </p:sp>
      <p:sp>
        <p:nvSpPr>
          <p:cNvPr id="7" name="Text Placeholder 7"/>
          <p:cNvSpPr>
            <a:spLocks noGrp="1"/>
          </p:cNvSpPr>
          <p:nvPr>
            <p:ph type="body" sz="quarter" idx="65" hasCustomPrompt="1"/>
          </p:nvPr>
        </p:nvSpPr>
        <p:spPr>
          <a:xfrm>
            <a:off x="551676" y="4549771"/>
            <a:ext cx="2360482"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3" name="Text Placeholder 2"/>
          <p:cNvSpPr>
            <a:spLocks noGrp="1"/>
          </p:cNvSpPr>
          <p:nvPr>
            <p:ph type="body" sz="quarter" idx="66" hasCustomPrompt="1"/>
          </p:nvPr>
        </p:nvSpPr>
        <p:spPr>
          <a:xfrm>
            <a:off x="3350952" y="4796647"/>
            <a:ext cx="2360482" cy="841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7" hasCustomPrompt="1"/>
          </p:nvPr>
        </p:nvSpPr>
        <p:spPr>
          <a:xfrm>
            <a:off x="3350952" y="4138086"/>
            <a:ext cx="2360482" cy="345460"/>
          </a:xfrm>
          <a:prstGeom prst="rect">
            <a:avLst/>
          </a:prstGeom>
        </p:spPr>
        <p:txBody>
          <a:bodyPr vert="horz" lIns="0" tIns="40504" rIns="0" bIns="40504" anchor="ctr"/>
          <a:lstStyle>
            <a:lvl1pPr marL="0" indent="0" algn="ctr">
              <a:lnSpc>
                <a:spcPct val="100000"/>
              </a:lnSpc>
              <a:spcBef>
                <a:spcPts val="0"/>
              </a:spcBef>
              <a:buNone/>
              <a:defRPr sz="2401" b="1" baseline="0">
                <a:solidFill>
                  <a:schemeClr val="bg1"/>
                </a:solidFill>
                <a:latin typeface="Lato Light"/>
                <a:cs typeface="Lato Light"/>
              </a:defRPr>
            </a:lvl1pPr>
          </a:lstStyle>
          <a:p>
            <a:pPr lvl="0"/>
            <a:r>
              <a:rPr lang="es-ES_tradnl" dirty="0" smtClean="0"/>
              <a:t>50%</a:t>
            </a:r>
          </a:p>
        </p:txBody>
      </p:sp>
      <p:sp>
        <p:nvSpPr>
          <p:cNvPr id="35" name="Text Placeholder 7"/>
          <p:cNvSpPr>
            <a:spLocks noGrp="1"/>
          </p:cNvSpPr>
          <p:nvPr>
            <p:ph type="body" sz="quarter" idx="68" hasCustomPrompt="1"/>
          </p:nvPr>
        </p:nvSpPr>
        <p:spPr>
          <a:xfrm>
            <a:off x="3350952" y="4549771"/>
            <a:ext cx="2360482"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9" hasCustomPrompt="1"/>
          </p:nvPr>
        </p:nvSpPr>
        <p:spPr>
          <a:xfrm>
            <a:off x="6285675" y="4796647"/>
            <a:ext cx="2360482" cy="841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Text Placeholder 7"/>
          <p:cNvSpPr>
            <a:spLocks noGrp="1"/>
          </p:cNvSpPr>
          <p:nvPr>
            <p:ph type="body" sz="quarter" idx="70" hasCustomPrompt="1"/>
          </p:nvPr>
        </p:nvSpPr>
        <p:spPr>
          <a:xfrm>
            <a:off x="6285675" y="4138086"/>
            <a:ext cx="2360482" cy="345460"/>
          </a:xfrm>
          <a:prstGeom prst="rect">
            <a:avLst/>
          </a:prstGeom>
        </p:spPr>
        <p:txBody>
          <a:bodyPr vert="horz" lIns="0" tIns="40504" rIns="0" bIns="40504" anchor="ctr"/>
          <a:lstStyle>
            <a:lvl1pPr marL="0" indent="0" algn="ctr">
              <a:lnSpc>
                <a:spcPct val="100000"/>
              </a:lnSpc>
              <a:spcBef>
                <a:spcPts val="0"/>
              </a:spcBef>
              <a:buNone/>
              <a:defRPr sz="2401" b="1" baseline="0">
                <a:solidFill>
                  <a:schemeClr val="bg1"/>
                </a:solidFill>
                <a:latin typeface="Lato Light"/>
                <a:cs typeface="Lato Light"/>
              </a:defRPr>
            </a:lvl1pPr>
          </a:lstStyle>
          <a:p>
            <a:pPr lvl="0"/>
            <a:r>
              <a:rPr lang="es-ES_tradnl" dirty="0" smtClean="0"/>
              <a:t>50%</a:t>
            </a:r>
          </a:p>
        </p:txBody>
      </p:sp>
      <p:sp>
        <p:nvSpPr>
          <p:cNvPr id="38" name="Text Placeholder 7"/>
          <p:cNvSpPr>
            <a:spLocks noGrp="1"/>
          </p:cNvSpPr>
          <p:nvPr>
            <p:ph type="body" sz="quarter" idx="71" hasCustomPrompt="1"/>
          </p:nvPr>
        </p:nvSpPr>
        <p:spPr>
          <a:xfrm>
            <a:off x="6285675" y="4549771"/>
            <a:ext cx="2360482"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72" hasCustomPrompt="1"/>
          </p:nvPr>
        </p:nvSpPr>
        <p:spPr>
          <a:xfrm>
            <a:off x="9191487" y="4796647"/>
            <a:ext cx="2360482" cy="841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9191487" y="4138086"/>
            <a:ext cx="2360482" cy="345460"/>
          </a:xfrm>
          <a:prstGeom prst="rect">
            <a:avLst/>
          </a:prstGeom>
        </p:spPr>
        <p:txBody>
          <a:bodyPr vert="horz" lIns="0" tIns="40504" rIns="0" bIns="40504" anchor="ctr"/>
          <a:lstStyle>
            <a:lvl1pPr marL="0" indent="0" algn="ctr">
              <a:lnSpc>
                <a:spcPct val="100000"/>
              </a:lnSpc>
              <a:spcBef>
                <a:spcPts val="0"/>
              </a:spcBef>
              <a:buNone/>
              <a:defRPr sz="2401" b="1" baseline="0">
                <a:solidFill>
                  <a:schemeClr val="bg1"/>
                </a:solidFill>
                <a:latin typeface="Lato Light"/>
                <a:cs typeface="Lato Light"/>
              </a:defRPr>
            </a:lvl1pPr>
          </a:lstStyle>
          <a:p>
            <a:pPr lvl="0"/>
            <a:r>
              <a:rPr lang="es-ES_tradnl" dirty="0" smtClean="0"/>
              <a:t>50%</a:t>
            </a:r>
          </a:p>
        </p:txBody>
      </p:sp>
      <p:sp>
        <p:nvSpPr>
          <p:cNvPr id="41" name="Text Placeholder 7"/>
          <p:cNvSpPr>
            <a:spLocks noGrp="1"/>
          </p:cNvSpPr>
          <p:nvPr>
            <p:ph type="body" sz="quarter" idx="74" hasCustomPrompt="1"/>
          </p:nvPr>
        </p:nvSpPr>
        <p:spPr>
          <a:xfrm>
            <a:off x="9191487" y="4549771"/>
            <a:ext cx="2360482" cy="228504"/>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8" name="Group 17"/>
          <p:cNvGrpSpPr/>
          <p:nvPr userDrawn="1"/>
        </p:nvGrpSpPr>
        <p:grpSpPr>
          <a:xfrm>
            <a:off x="101295" y="385629"/>
            <a:ext cx="383949" cy="342251"/>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5694662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172" y="1369938"/>
            <a:ext cx="10971372" cy="3507992"/>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Text Placeholder 2"/>
          <p:cNvSpPr>
            <a:spLocks noGrp="1"/>
          </p:cNvSpPr>
          <p:nvPr>
            <p:ph type="body" sz="quarter" idx="75" hasCustomPrompt="1"/>
          </p:nvPr>
        </p:nvSpPr>
        <p:spPr>
          <a:xfrm>
            <a:off x="591888" y="5565060"/>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19" name="Text Placeholder 7"/>
          <p:cNvSpPr>
            <a:spLocks noGrp="1"/>
          </p:cNvSpPr>
          <p:nvPr>
            <p:ph type="body" sz="quarter" idx="76" hasCustomPrompt="1"/>
          </p:nvPr>
        </p:nvSpPr>
        <p:spPr>
          <a:xfrm>
            <a:off x="569310" y="5110576"/>
            <a:ext cx="10994651" cy="4318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3440642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172" y="1473548"/>
            <a:ext cx="5204205" cy="3447965"/>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172" y="4921510"/>
            <a:ext cx="5204205" cy="1310943"/>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65" hasCustomPrompt="1"/>
          </p:nvPr>
        </p:nvSpPr>
        <p:spPr>
          <a:xfrm>
            <a:off x="948143" y="5141408"/>
            <a:ext cx="4622198"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64" hasCustomPrompt="1"/>
          </p:nvPr>
        </p:nvSpPr>
        <p:spPr>
          <a:xfrm>
            <a:off x="948143" y="5436256"/>
            <a:ext cx="4622198" cy="613275"/>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p:cNvSpPr>
          <p:nvPr>
            <p:ph type="pic" sz="quarter" idx="66"/>
          </p:nvPr>
        </p:nvSpPr>
        <p:spPr>
          <a:xfrm>
            <a:off x="6370339" y="1473548"/>
            <a:ext cx="5204205" cy="3447965"/>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0339" y="4921510"/>
            <a:ext cx="5204205" cy="1310943"/>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 Placeholder 7"/>
          <p:cNvSpPr>
            <a:spLocks noGrp="1"/>
          </p:cNvSpPr>
          <p:nvPr>
            <p:ph type="body" sz="quarter" idx="67" hasCustomPrompt="1"/>
          </p:nvPr>
        </p:nvSpPr>
        <p:spPr>
          <a:xfrm>
            <a:off x="6715310" y="5141408"/>
            <a:ext cx="4622198"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9" name="Text Placeholder 2"/>
          <p:cNvSpPr>
            <a:spLocks noGrp="1"/>
          </p:cNvSpPr>
          <p:nvPr>
            <p:ph type="body" sz="quarter" idx="68" hasCustomPrompt="1"/>
          </p:nvPr>
        </p:nvSpPr>
        <p:spPr>
          <a:xfrm>
            <a:off x="6715310" y="5436256"/>
            <a:ext cx="4622198" cy="613275"/>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p14="http://schemas.microsoft.com/office/powerpoint/2010/main" xmlns="" val="21135272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172" y="4803623"/>
            <a:ext cx="3259845"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295" y="385629"/>
            <a:ext cx="383949" cy="342251"/>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7" name="Picture Placeholder 2"/>
          <p:cNvSpPr>
            <a:spLocks noGrp="1"/>
          </p:cNvSpPr>
          <p:nvPr>
            <p:ph type="pic" sz="quarter" idx="48"/>
          </p:nvPr>
        </p:nvSpPr>
        <p:spPr>
          <a:xfrm>
            <a:off x="603172" y="1580252"/>
            <a:ext cx="3259845" cy="2108685"/>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172" y="3704180"/>
            <a:ext cx="3259845" cy="77741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9" name="Text Placeholder 7"/>
          <p:cNvSpPr>
            <a:spLocks noGrp="1"/>
          </p:cNvSpPr>
          <p:nvPr>
            <p:ph type="body" sz="quarter" idx="39" hasCustomPrompt="1"/>
          </p:nvPr>
        </p:nvSpPr>
        <p:spPr>
          <a:xfrm>
            <a:off x="868425" y="3795642"/>
            <a:ext cx="648324" cy="560811"/>
          </a:xfrm>
          <a:prstGeom prst="rect">
            <a:avLst/>
          </a:prstGeom>
        </p:spPr>
        <p:txBody>
          <a:bodyPr vert="horz" lIns="0" tIns="103884" rIns="0" bIns="103884" anchor="b"/>
          <a:lstStyle>
            <a:lvl1pPr marL="0" indent="0" algn="l">
              <a:lnSpc>
                <a:spcPct val="100000"/>
              </a:lnSpc>
              <a:spcBef>
                <a:spcPts val="0"/>
              </a:spcBef>
              <a:buNone/>
              <a:defRPr sz="3001"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544" y="3779222"/>
            <a:ext cx="2258893"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544" y="4154099"/>
            <a:ext cx="225889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4952" y="4803623"/>
            <a:ext cx="3259845"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p:cNvSpPr>
          <p:nvPr>
            <p:ph type="pic" sz="quarter" idx="67"/>
          </p:nvPr>
        </p:nvSpPr>
        <p:spPr>
          <a:xfrm>
            <a:off x="4344952" y="1580252"/>
            <a:ext cx="3259845" cy="2108685"/>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4952" y="3704180"/>
            <a:ext cx="3259845" cy="77741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xt Placeholder 7"/>
          <p:cNvSpPr>
            <a:spLocks noGrp="1"/>
          </p:cNvSpPr>
          <p:nvPr>
            <p:ph type="body" sz="quarter" idx="68" hasCustomPrompt="1"/>
          </p:nvPr>
        </p:nvSpPr>
        <p:spPr>
          <a:xfrm>
            <a:off x="4610205" y="3795642"/>
            <a:ext cx="648324" cy="560811"/>
          </a:xfrm>
          <a:prstGeom prst="rect">
            <a:avLst/>
          </a:prstGeom>
        </p:spPr>
        <p:txBody>
          <a:bodyPr vert="horz" lIns="0" tIns="103884" rIns="0" bIns="103884" anchor="b"/>
          <a:lstStyle>
            <a:lvl1pPr marL="0" indent="0" algn="l">
              <a:lnSpc>
                <a:spcPct val="100000"/>
              </a:lnSpc>
              <a:spcBef>
                <a:spcPts val="0"/>
              </a:spcBef>
              <a:buNone/>
              <a:defRPr sz="3001"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09323" y="3779222"/>
            <a:ext cx="2258893"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09323" y="4154099"/>
            <a:ext cx="225889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314699" y="4803623"/>
            <a:ext cx="3259845"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8" name="Picture Placeholder 2"/>
          <p:cNvSpPr>
            <a:spLocks noGrp="1"/>
          </p:cNvSpPr>
          <p:nvPr>
            <p:ph type="pic" sz="quarter" idx="72"/>
          </p:nvPr>
        </p:nvSpPr>
        <p:spPr>
          <a:xfrm>
            <a:off x="8314699" y="1580252"/>
            <a:ext cx="3259845" cy="2108685"/>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4699" y="3704180"/>
            <a:ext cx="3259845" cy="77741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 Placeholder 7"/>
          <p:cNvSpPr>
            <a:spLocks noGrp="1"/>
          </p:cNvSpPr>
          <p:nvPr>
            <p:ph type="body" sz="quarter" idx="73" hasCustomPrompt="1"/>
          </p:nvPr>
        </p:nvSpPr>
        <p:spPr>
          <a:xfrm>
            <a:off x="8579952" y="3795642"/>
            <a:ext cx="648324" cy="560811"/>
          </a:xfrm>
          <a:prstGeom prst="rect">
            <a:avLst/>
          </a:prstGeom>
        </p:spPr>
        <p:txBody>
          <a:bodyPr vert="horz" lIns="0" tIns="103884" rIns="0" bIns="103884" anchor="b"/>
          <a:lstStyle>
            <a:lvl1pPr marL="0" indent="0" algn="l">
              <a:lnSpc>
                <a:spcPct val="100000"/>
              </a:lnSpc>
              <a:spcBef>
                <a:spcPts val="0"/>
              </a:spcBef>
              <a:buNone/>
              <a:defRPr sz="3001"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279070" y="3779222"/>
            <a:ext cx="2258893"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279070" y="4154099"/>
            <a:ext cx="225889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xmlns="" val="12678898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172" y="5443851"/>
            <a:ext cx="3524688"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295" y="385629"/>
            <a:ext cx="383949" cy="342251"/>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79" name="Text Placeholder 7"/>
          <p:cNvSpPr>
            <a:spLocks noGrp="1"/>
          </p:cNvSpPr>
          <p:nvPr>
            <p:ph type="body" sz="quarter" idx="39" hasCustomPrompt="1"/>
          </p:nvPr>
        </p:nvSpPr>
        <p:spPr>
          <a:xfrm>
            <a:off x="868425" y="4816959"/>
            <a:ext cx="648324" cy="560811"/>
          </a:xfrm>
          <a:prstGeom prst="rect">
            <a:avLst/>
          </a:prstGeom>
        </p:spPr>
        <p:txBody>
          <a:bodyPr vert="horz" lIns="0" tIns="103884" rIns="0" bIns="103884" anchor="b"/>
          <a:lstStyle>
            <a:lvl1pPr marL="0" indent="0" algn="l">
              <a:lnSpc>
                <a:spcPct val="100000"/>
              </a:lnSpc>
              <a:spcBef>
                <a:spcPts val="0"/>
              </a:spcBef>
              <a:buNone/>
              <a:defRPr sz="3001"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544" y="4800539"/>
            <a:ext cx="2258893"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544" y="5175416"/>
            <a:ext cx="225889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4952" y="5443851"/>
            <a:ext cx="3524688"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8" hasCustomPrompt="1"/>
          </p:nvPr>
        </p:nvSpPr>
        <p:spPr>
          <a:xfrm>
            <a:off x="4610205" y="4816959"/>
            <a:ext cx="648324" cy="560811"/>
          </a:xfrm>
          <a:prstGeom prst="rect">
            <a:avLst/>
          </a:prstGeom>
        </p:spPr>
        <p:txBody>
          <a:bodyPr vert="horz" lIns="0" tIns="103884" rIns="0" bIns="103884" anchor="b"/>
          <a:lstStyle>
            <a:lvl1pPr marL="0" indent="0" algn="l">
              <a:lnSpc>
                <a:spcPct val="100000"/>
              </a:lnSpc>
              <a:spcBef>
                <a:spcPts val="0"/>
              </a:spcBef>
              <a:buNone/>
              <a:defRPr sz="3001"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09323" y="4800539"/>
            <a:ext cx="2258893"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09323" y="5175416"/>
            <a:ext cx="225889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049856" y="5443851"/>
            <a:ext cx="3524688" cy="841588"/>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8325985" y="4816959"/>
            <a:ext cx="648324" cy="560811"/>
          </a:xfrm>
          <a:prstGeom prst="rect">
            <a:avLst/>
          </a:prstGeom>
        </p:spPr>
        <p:txBody>
          <a:bodyPr vert="horz" lIns="0" tIns="103884" rIns="0" bIns="103884" anchor="b"/>
          <a:lstStyle>
            <a:lvl1pPr marL="0" indent="0" algn="l">
              <a:lnSpc>
                <a:spcPct val="100000"/>
              </a:lnSpc>
              <a:spcBef>
                <a:spcPts val="0"/>
              </a:spcBef>
              <a:buNone/>
              <a:defRPr sz="3001"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025104" y="4800539"/>
            <a:ext cx="2258893" cy="345460"/>
          </a:xfrm>
          <a:prstGeom prst="rect">
            <a:avLst/>
          </a:prstGeom>
        </p:spPr>
        <p:txBody>
          <a:bodyPr vert="horz" lIns="0" tIns="40504" rIns="0" bIns="40504" anchor="ctr"/>
          <a:lstStyle>
            <a:lvl1pPr marL="0" indent="0" algn="l">
              <a:lnSpc>
                <a:spcPct val="100000"/>
              </a:lnSpc>
              <a:spcBef>
                <a:spcPts val="0"/>
              </a:spcBef>
              <a:buNone/>
              <a:defRPr sz="2401"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025104" y="5175416"/>
            <a:ext cx="2258893"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Picture Placeholder 2"/>
          <p:cNvSpPr>
            <a:spLocks noGrp="1" noChangeAspect="1"/>
          </p:cNvSpPr>
          <p:nvPr>
            <p:ph type="pic" sz="quarter" idx="17"/>
          </p:nvPr>
        </p:nvSpPr>
        <p:spPr>
          <a:xfrm>
            <a:off x="603172" y="1303786"/>
            <a:ext cx="3524688" cy="317336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4952" y="1303786"/>
            <a:ext cx="3524688" cy="317336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49856" y="1303786"/>
            <a:ext cx="3524688" cy="317336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1075829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690" y="1394334"/>
            <a:ext cx="4967169" cy="1530515"/>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18"/>
          <p:cNvSpPr/>
          <p:nvPr userDrawn="1"/>
        </p:nvSpPr>
        <p:spPr>
          <a:xfrm>
            <a:off x="721690" y="2930568"/>
            <a:ext cx="4967169" cy="724066"/>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65" hasCustomPrompt="1"/>
          </p:nvPr>
        </p:nvSpPr>
        <p:spPr>
          <a:xfrm>
            <a:off x="1066661" y="2992070"/>
            <a:ext cx="4419025"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1066661" y="3286919"/>
            <a:ext cx="4419025" cy="306741"/>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3" name="Picture Placeholder 2"/>
          <p:cNvSpPr>
            <a:spLocks noGrp="1"/>
          </p:cNvSpPr>
          <p:nvPr>
            <p:ph type="pic" sz="quarter" idx="66"/>
          </p:nvPr>
        </p:nvSpPr>
        <p:spPr>
          <a:xfrm>
            <a:off x="6607375" y="1394334"/>
            <a:ext cx="4967169" cy="1530515"/>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7375" y="2930568"/>
            <a:ext cx="4967169" cy="724066"/>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67" hasCustomPrompt="1"/>
          </p:nvPr>
        </p:nvSpPr>
        <p:spPr>
          <a:xfrm>
            <a:off x="6952345" y="2992070"/>
            <a:ext cx="4419025"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68" hasCustomPrompt="1"/>
          </p:nvPr>
        </p:nvSpPr>
        <p:spPr>
          <a:xfrm>
            <a:off x="6952345" y="3286919"/>
            <a:ext cx="4419025" cy="306741"/>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1" name="Picture Placeholder 2"/>
          <p:cNvSpPr>
            <a:spLocks noGrp="1"/>
          </p:cNvSpPr>
          <p:nvPr>
            <p:ph type="pic" sz="quarter" idx="69"/>
          </p:nvPr>
        </p:nvSpPr>
        <p:spPr>
          <a:xfrm>
            <a:off x="721690" y="4061952"/>
            <a:ext cx="4967169" cy="1530515"/>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690" y="5598186"/>
            <a:ext cx="4967169" cy="724066"/>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70" hasCustomPrompt="1"/>
          </p:nvPr>
        </p:nvSpPr>
        <p:spPr>
          <a:xfrm>
            <a:off x="1066661" y="5659688"/>
            <a:ext cx="4419025"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71" hasCustomPrompt="1"/>
          </p:nvPr>
        </p:nvSpPr>
        <p:spPr>
          <a:xfrm>
            <a:off x="1066661" y="5954536"/>
            <a:ext cx="4419025" cy="306741"/>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5" name="Picture Placeholder 2"/>
          <p:cNvSpPr>
            <a:spLocks noGrp="1"/>
          </p:cNvSpPr>
          <p:nvPr>
            <p:ph type="pic" sz="quarter" idx="72"/>
          </p:nvPr>
        </p:nvSpPr>
        <p:spPr>
          <a:xfrm>
            <a:off x="6607375" y="4061952"/>
            <a:ext cx="4967169" cy="1530515"/>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7375" y="5598186"/>
            <a:ext cx="4967169" cy="724066"/>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73" hasCustomPrompt="1"/>
          </p:nvPr>
        </p:nvSpPr>
        <p:spPr>
          <a:xfrm>
            <a:off x="6952345" y="5659688"/>
            <a:ext cx="4419025"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74" hasCustomPrompt="1"/>
          </p:nvPr>
        </p:nvSpPr>
        <p:spPr>
          <a:xfrm>
            <a:off x="6952345" y="5954536"/>
            <a:ext cx="4419025" cy="306741"/>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p14="http://schemas.microsoft.com/office/powerpoint/2010/main" xmlns="" val="16710496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175" y="4268379"/>
            <a:ext cx="2496826"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603175" y="4563229"/>
            <a:ext cx="2496826" cy="1518940"/>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175" y="1878127"/>
            <a:ext cx="2496826" cy="224795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7604" y="4268379"/>
            <a:ext cx="2496826"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7" hasCustomPrompt="1"/>
          </p:nvPr>
        </p:nvSpPr>
        <p:spPr>
          <a:xfrm>
            <a:off x="3447604" y="4563229"/>
            <a:ext cx="2496826" cy="1518940"/>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Picture Placeholder 2"/>
          <p:cNvSpPr>
            <a:spLocks noGrp="1" noChangeAspect="1"/>
          </p:cNvSpPr>
          <p:nvPr>
            <p:ph type="pic" sz="quarter" idx="68"/>
          </p:nvPr>
        </p:nvSpPr>
        <p:spPr>
          <a:xfrm>
            <a:off x="3447604" y="1878127"/>
            <a:ext cx="2496826" cy="224795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4310" y="4268379"/>
            <a:ext cx="2496826"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70" hasCustomPrompt="1"/>
          </p:nvPr>
        </p:nvSpPr>
        <p:spPr>
          <a:xfrm>
            <a:off x="6224310" y="4563229"/>
            <a:ext cx="2496826" cy="1518940"/>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noChangeAspect="1"/>
          </p:cNvSpPr>
          <p:nvPr>
            <p:ph type="pic" sz="quarter" idx="71"/>
          </p:nvPr>
        </p:nvSpPr>
        <p:spPr>
          <a:xfrm>
            <a:off x="6224310" y="1878127"/>
            <a:ext cx="2496826" cy="224795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7721" y="4268379"/>
            <a:ext cx="2496826"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73" hasCustomPrompt="1"/>
          </p:nvPr>
        </p:nvSpPr>
        <p:spPr>
          <a:xfrm>
            <a:off x="9077721" y="4563229"/>
            <a:ext cx="2496826" cy="1518940"/>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9" name="Picture Placeholder 2"/>
          <p:cNvSpPr>
            <a:spLocks noGrp="1" noChangeAspect="1"/>
          </p:cNvSpPr>
          <p:nvPr>
            <p:ph type="pic" sz="quarter" idx="74"/>
          </p:nvPr>
        </p:nvSpPr>
        <p:spPr>
          <a:xfrm>
            <a:off x="9077721" y="1878127"/>
            <a:ext cx="2496826" cy="224795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32302104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2838081" y="1814362"/>
            <a:ext cx="2986227"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2838081" y="2109211"/>
            <a:ext cx="2986227" cy="1518940"/>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174" y="1801909"/>
            <a:ext cx="2028213" cy="182605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8317" y="1814362"/>
            <a:ext cx="2986227"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67" hasCustomPrompt="1"/>
          </p:nvPr>
        </p:nvSpPr>
        <p:spPr>
          <a:xfrm>
            <a:off x="8588317" y="2109211"/>
            <a:ext cx="2986227" cy="1518940"/>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6" name="Picture Placeholder 2"/>
          <p:cNvSpPr>
            <a:spLocks noGrp="1" noChangeAspect="1"/>
          </p:cNvSpPr>
          <p:nvPr>
            <p:ph type="pic" sz="quarter" idx="68"/>
          </p:nvPr>
        </p:nvSpPr>
        <p:spPr>
          <a:xfrm>
            <a:off x="6353409" y="1801909"/>
            <a:ext cx="2028213" cy="182605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081" y="3994187"/>
            <a:ext cx="2986227"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Text Placeholder 2"/>
          <p:cNvSpPr>
            <a:spLocks noGrp="1"/>
          </p:cNvSpPr>
          <p:nvPr>
            <p:ph type="body" sz="quarter" idx="70" hasCustomPrompt="1"/>
          </p:nvPr>
        </p:nvSpPr>
        <p:spPr>
          <a:xfrm>
            <a:off x="2838081" y="4289036"/>
            <a:ext cx="2986227" cy="1518940"/>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9" name="Picture Placeholder 2"/>
          <p:cNvSpPr>
            <a:spLocks noGrp="1" noChangeAspect="1"/>
          </p:cNvSpPr>
          <p:nvPr>
            <p:ph type="pic" sz="quarter" idx="71"/>
          </p:nvPr>
        </p:nvSpPr>
        <p:spPr>
          <a:xfrm>
            <a:off x="603174" y="3981734"/>
            <a:ext cx="2028213" cy="182605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8317" y="3994187"/>
            <a:ext cx="2986227" cy="25925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73" hasCustomPrompt="1"/>
          </p:nvPr>
        </p:nvSpPr>
        <p:spPr>
          <a:xfrm>
            <a:off x="8588317" y="4289036"/>
            <a:ext cx="2986227" cy="1518940"/>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noChangeAspect="1"/>
          </p:cNvSpPr>
          <p:nvPr>
            <p:ph type="pic" sz="quarter" idx="74"/>
          </p:nvPr>
        </p:nvSpPr>
        <p:spPr>
          <a:xfrm>
            <a:off x="6353409" y="3981734"/>
            <a:ext cx="2028213" cy="182605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18983416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517964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295" y="385629"/>
            <a:ext cx="383949" cy="342251"/>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173" y="3384564"/>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noChangeAspect="1"/>
          </p:cNvSpPr>
          <p:nvPr>
            <p:ph type="pic" sz="quarter" idx="17"/>
          </p:nvPr>
        </p:nvSpPr>
        <p:spPr>
          <a:xfrm>
            <a:off x="575663" y="1375091"/>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6914" y="3384564"/>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8" name="Picture Placeholder 2"/>
          <p:cNvSpPr>
            <a:spLocks noGrp="1" noChangeAspect="1"/>
          </p:cNvSpPr>
          <p:nvPr>
            <p:ph type="pic" sz="quarter" idx="68"/>
          </p:nvPr>
        </p:nvSpPr>
        <p:spPr>
          <a:xfrm>
            <a:off x="3589404" y="1375091"/>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000" y="3384564"/>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Picture Placeholder 2"/>
          <p:cNvSpPr>
            <a:spLocks noGrp="1" noChangeAspect="1"/>
          </p:cNvSpPr>
          <p:nvPr>
            <p:ph type="pic" sz="quarter" idx="71"/>
          </p:nvPr>
        </p:nvSpPr>
        <p:spPr>
          <a:xfrm>
            <a:off x="6518489" y="1375091"/>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6460" y="3384564"/>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Picture Placeholder 2"/>
          <p:cNvSpPr>
            <a:spLocks noGrp="1" noChangeAspect="1"/>
          </p:cNvSpPr>
          <p:nvPr>
            <p:ph type="pic" sz="quarter" idx="74"/>
          </p:nvPr>
        </p:nvSpPr>
        <p:spPr>
          <a:xfrm>
            <a:off x="9508949" y="1375091"/>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173" y="6006451"/>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0" name="Picture Placeholder 2"/>
          <p:cNvSpPr>
            <a:spLocks noGrp="1" noChangeAspect="1"/>
          </p:cNvSpPr>
          <p:nvPr>
            <p:ph type="pic" sz="quarter" idx="76"/>
          </p:nvPr>
        </p:nvSpPr>
        <p:spPr>
          <a:xfrm>
            <a:off x="524870" y="3996977"/>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6914" y="6006451"/>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2" name="Picture Placeholder 2"/>
          <p:cNvSpPr>
            <a:spLocks noGrp="1" noChangeAspect="1"/>
          </p:cNvSpPr>
          <p:nvPr>
            <p:ph type="pic" sz="quarter" idx="78"/>
          </p:nvPr>
        </p:nvSpPr>
        <p:spPr>
          <a:xfrm>
            <a:off x="3538611" y="3996977"/>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000" y="6006451"/>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Picture Placeholder 2"/>
          <p:cNvSpPr>
            <a:spLocks noGrp="1" noChangeAspect="1"/>
          </p:cNvSpPr>
          <p:nvPr>
            <p:ph type="pic" sz="quarter" idx="80"/>
          </p:nvPr>
        </p:nvSpPr>
        <p:spPr>
          <a:xfrm>
            <a:off x="6467696" y="3996977"/>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6460" y="6006451"/>
            <a:ext cx="2038084" cy="25925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6" name="Picture Placeholder 2"/>
          <p:cNvSpPr>
            <a:spLocks noGrp="1" noChangeAspect="1"/>
          </p:cNvSpPr>
          <p:nvPr>
            <p:ph type="pic" sz="quarter" idx="82"/>
          </p:nvPr>
        </p:nvSpPr>
        <p:spPr>
          <a:xfrm>
            <a:off x="9458156" y="3996977"/>
            <a:ext cx="2111724" cy="190123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0299578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p:cNvSpPr>
          <p:nvPr>
            <p:ph type="pic" sz="quarter" idx="48"/>
          </p:nvPr>
        </p:nvSpPr>
        <p:spPr>
          <a:xfrm>
            <a:off x="632803" y="1356675"/>
            <a:ext cx="1940729" cy="3250678"/>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295" y="385629"/>
            <a:ext cx="383949" cy="342251"/>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1" name="Rounded Rectangle 30"/>
          <p:cNvSpPr/>
          <p:nvPr userDrawn="1"/>
        </p:nvSpPr>
        <p:spPr>
          <a:xfrm>
            <a:off x="622366" y="4607352"/>
            <a:ext cx="1938321" cy="243896"/>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Picture Placeholder 2"/>
          <p:cNvSpPr>
            <a:spLocks noGrp="1"/>
          </p:cNvSpPr>
          <p:nvPr>
            <p:ph type="pic" sz="quarter" idx="65"/>
          </p:nvPr>
        </p:nvSpPr>
        <p:spPr>
          <a:xfrm>
            <a:off x="2799987" y="1356675"/>
            <a:ext cx="1940729" cy="3250678"/>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550" y="4607352"/>
            <a:ext cx="1938321" cy="243896"/>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Picture Placeholder 2"/>
          <p:cNvSpPr>
            <a:spLocks noGrp="1"/>
          </p:cNvSpPr>
          <p:nvPr>
            <p:ph type="pic" sz="quarter" idx="66"/>
          </p:nvPr>
        </p:nvSpPr>
        <p:spPr>
          <a:xfrm>
            <a:off x="5064672" y="1356675"/>
            <a:ext cx="1940729" cy="3250678"/>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235" y="4607352"/>
            <a:ext cx="1938321" cy="243896"/>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Picture Placeholder 2"/>
          <p:cNvSpPr>
            <a:spLocks noGrp="1"/>
          </p:cNvSpPr>
          <p:nvPr>
            <p:ph type="pic" sz="quarter" idx="67"/>
          </p:nvPr>
        </p:nvSpPr>
        <p:spPr>
          <a:xfrm>
            <a:off x="7350375" y="1356675"/>
            <a:ext cx="1940729" cy="3250678"/>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39938" y="4607352"/>
            <a:ext cx="1938321" cy="243896"/>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Picture Placeholder 2"/>
          <p:cNvSpPr>
            <a:spLocks noGrp="1"/>
          </p:cNvSpPr>
          <p:nvPr>
            <p:ph type="pic" sz="quarter" idx="68"/>
          </p:nvPr>
        </p:nvSpPr>
        <p:spPr>
          <a:xfrm>
            <a:off x="9623232" y="1356675"/>
            <a:ext cx="1940729" cy="3250678"/>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2795" y="4607352"/>
            <a:ext cx="1938321" cy="243896"/>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2"/>
          <p:cNvSpPr>
            <a:spLocks noGrp="1"/>
          </p:cNvSpPr>
          <p:nvPr>
            <p:ph type="body" sz="quarter" idx="64" hasCustomPrompt="1"/>
          </p:nvPr>
        </p:nvSpPr>
        <p:spPr>
          <a:xfrm>
            <a:off x="591888" y="5565060"/>
            <a:ext cx="10972077" cy="78015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45" name="Text Placeholder 7"/>
          <p:cNvSpPr>
            <a:spLocks noGrp="1"/>
          </p:cNvSpPr>
          <p:nvPr>
            <p:ph type="body" sz="quarter" idx="18" hasCustomPrompt="1"/>
          </p:nvPr>
        </p:nvSpPr>
        <p:spPr>
          <a:xfrm>
            <a:off x="569310" y="5110576"/>
            <a:ext cx="10994651" cy="4318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15682587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 name="Text Placeholder 2"/>
          <p:cNvSpPr>
            <a:spLocks noGrp="1"/>
          </p:cNvSpPr>
          <p:nvPr>
            <p:ph type="body" sz="quarter" idx="16" hasCustomPrompt="1"/>
          </p:nvPr>
        </p:nvSpPr>
        <p:spPr>
          <a:xfrm>
            <a:off x="603172" y="1394621"/>
            <a:ext cx="10971372" cy="4575763"/>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295" y="385629"/>
            <a:ext cx="383949" cy="342251"/>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4555934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172" y="1369215"/>
            <a:ext cx="10971372" cy="4890796"/>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sp>
        <p:nvSpPr>
          <p:cNvPr id="6"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7" name="Group 6"/>
          <p:cNvGrpSpPr/>
          <p:nvPr userDrawn="1"/>
        </p:nvGrpSpPr>
        <p:grpSpPr>
          <a:xfrm>
            <a:off x="101295" y="385629"/>
            <a:ext cx="383949" cy="342251"/>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42162825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172" y="324657"/>
            <a:ext cx="10971372" cy="431880"/>
          </a:xfrm>
          <a:prstGeom prst="rect">
            <a:avLst/>
          </a:prstGeom>
        </p:spPr>
        <p:txBody>
          <a:bodyPr vert="horz" lIns="0" tIns="40504" rIns="0" bIns="40504" anchor="ctr"/>
          <a:lstStyle>
            <a:lvl1pPr marL="0" indent="0" algn="l">
              <a:lnSpc>
                <a:spcPct val="100000"/>
              </a:lnSpc>
              <a:spcBef>
                <a:spcPts val="0"/>
              </a:spcBef>
              <a:buNone/>
              <a:defRPr sz="3001"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172" y="827294"/>
            <a:ext cx="10971372" cy="22850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 name="Text Placeholder 2"/>
          <p:cNvSpPr>
            <a:spLocks noGrp="1"/>
          </p:cNvSpPr>
          <p:nvPr>
            <p:ph type="body" sz="quarter" idx="16" hasCustomPrompt="1"/>
          </p:nvPr>
        </p:nvSpPr>
        <p:spPr>
          <a:xfrm>
            <a:off x="603172" y="1407323"/>
            <a:ext cx="10971372" cy="4913662"/>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p>
          <a:p>
            <a:pPr lvl="0"/>
            <a:endParaRPr lang="en-US" dirty="0" smtClean="0"/>
          </a:p>
          <a:p>
            <a:pPr lvl="0"/>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p>
          <a:p>
            <a:pPr lvl="0"/>
            <a:endParaRPr lang="en-US" dirty="0" smtClean="0"/>
          </a:p>
          <a:p>
            <a:pPr lvl="0"/>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295" y="385629"/>
            <a:ext cx="383949" cy="342251"/>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8739498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014" y="-1232157"/>
            <a:ext cx="10633502" cy="7036753"/>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2900" y="296339"/>
            <a:ext cx="6293481" cy="65397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 Placeholder 7"/>
          <p:cNvSpPr>
            <a:spLocks noGrp="1"/>
          </p:cNvSpPr>
          <p:nvPr>
            <p:ph type="body" sz="quarter" idx="10" hasCustomPrompt="1"/>
          </p:nvPr>
        </p:nvSpPr>
        <p:spPr>
          <a:xfrm>
            <a:off x="838863" y="1959082"/>
            <a:ext cx="4511377" cy="431880"/>
          </a:xfrm>
          <a:prstGeom prst="rect">
            <a:avLst/>
          </a:prstGeom>
        </p:spPr>
        <p:txBody>
          <a:bodyPr vert="horz" lIns="0" tIns="40504" rIns="0" bIns="40504" anchor="ctr"/>
          <a:lstStyle>
            <a:lvl1pPr marL="0" indent="0" algn="l">
              <a:lnSpc>
                <a:spcPct val="100000"/>
              </a:lnSpc>
              <a:spcBef>
                <a:spcPts val="0"/>
              </a:spcBef>
              <a:buNone/>
              <a:defRPr sz="4201" b="1">
                <a:solidFill>
                  <a:schemeClr val="bg1"/>
                </a:solidFill>
                <a:latin typeface="Lato Hairline"/>
                <a:cs typeface="Lato Hairline"/>
              </a:defRPr>
            </a:lvl1pPr>
          </a:lstStyle>
          <a:p>
            <a:pPr lvl="0"/>
            <a:r>
              <a:rPr lang="es-ES_tradnl" dirty="0" smtClean="0"/>
              <a:t>TITLE HERE</a:t>
            </a:r>
          </a:p>
        </p:txBody>
      </p:sp>
      <p:sp>
        <p:nvSpPr>
          <p:cNvPr id="21" name="Text Placeholder 7"/>
          <p:cNvSpPr>
            <a:spLocks noGrp="1"/>
          </p:cNvSpPr>
          <p:nvPr>
            <p:ph type="body" sz="quarter" idx="11" hasCustomPrompt="1"/>
          </p:nvPr>
        </p:nvSpPr>
        <p:spPr>
          <a:xfrm>
            <a:off x="838863" y="2543016"/>
            <a:ext cx="4511377" cy="228504"/>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22" name="Text Placeholder 2"/>
          <p:cNvSpPr>
            <a:spLocks noGrp="1"/>
          </p:cNvSpPr>
          <p:nvPr>
            <p:ph type="body" sz="quarter" idx="16" hasCustomPrompt="1"/>
          </p:nvPr>
        </p:nvSpPr>
        <p:spPr>
          <a:xfrm>
            <a:off x="859322" y="2975693"/>
            <a:ext cx="4487454" cy="1537223"/>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28325936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3802" y="563850"/>
            <a:ext cx="9241550" cy="7511375"/>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01" y="6790081"/>
            <a:ext cx="6293481" cy="65397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6781690" y="2543812"/>
            <a:ext cx="4511377" cy="431880"/>
          </a:xfrm>
          <a:prstGeom prst="rect">
            <a:avLst/>
          </a:prstGeom>
        </p:spPr>
        <p:txBody>
          <a:bodyPr vert="horz" lIns="0" tIns="40504" rIns="0" bIns="40504" anchor="ctr"/>
          <a:lstStyle>
            <a:lvl1pPr marL="0" indent="0" algn="l">
              <a:lnSpc>
                <a:spcPct val="100000"/>
              </a:lnSpc>
              <a:spcBef>
                <a:spcPts val="0"/>
              </a:spcBef>
              <a:buNone/>
              <a:defRPr sz="4201"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6781690" y="3127744"/>
            <a:ext cx="4511377" cy="228504"/>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6802149" y="3560421"/>
            <a:ext cx="4487454" cy="1537223"/>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32457020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690" y="-1709298"/>
            <a:ext cx="9241550" cy="7511375"/>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387" y="5335659"/>
            <a:ext cx="6293481" cy="65397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7137243" y="3248247"/>
            <a:ext cx="4511377" cy="431880"/>
          </a:xfrm>
          <a:prstGeom prst="rect">
            <a:avLst/>
          </a:prstGeom>
        </p:spPr>
        <p:txBody>
          <a:bodyPr vert="horz" lIns="0" tIns="40504" rIns="0" bIns="40504" anchor="ctr"/>
          <a:lstStyle>
            <a:lvl1pPr marL="0" indent="0" algn="l">
              <a:lnSpc>
                <a:spcPct val="100000"/>
              </a:lnSpc>
              <a:spcBef>
                <a:spcPts val="0"/>
              </a:spcBef>
              <a:buNone/>
              <a:defRPr sz="4201"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7137243" y="3832180"/>
            <a:ext cx="4511377" cy="228504"/>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7157702" y="4264856"/>
            <a:ext cx="4487454" cy="1537223"/>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37854062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667" y="3116392"/>
            <a:ext cx="6293481" cy="65397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rot="18900000">
            <a:off x="2256693" y="3715179"/>
            <a:ext cx="4526859" cy="65397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userDrawn="1"/>
        </p:nvSpPr>
        <p:spPr>
          <a:xfrm rot="18900000" flipV="1">
            <a:off x="-292701" y="3248934"/>
            <a:ext cx="6421756" cy="370425"/>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userDrawn="1"/>
        </p:nvSpPr>
        <p:spPr>
          <a:xfrm rot="18900000">
            <a:off x="627100" y="2202453"/>
            <a:ext cx="4526859" cy="65397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515"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 Placeholder 7"/>
          <p:cNvSpPr>
            <a:spLocks noGrp="1"/>
          </p:cNvSpPr>
          <p:nvPr userDrawn="1">
            <p:ph type="body" sz="quarter" idx="10" hasCustomPrompt="1"/>
          </p:nvPr>
        </p:nvSpPr>
        <p:spPr>
          <a:xfrm>
            <a:off x="6781690" y="2543812"/>
            <a:ext cx="4511377" cy="431880"/>
          </a:xfrm>
          <a:prstGeom prst="rect">
            <a:avLst/>
          </a:prstGeom>
        </p:spPr>
        <p:txBody>
          <a:bodyPr vert="horz" lIns="0" tIns="40504" rIns="0" bIns="40504" anchor="ctr"/>
          <a:lstStyle>
            <a:lvl1pPr marL="0" indent="0" algn="l">
              <a:lnSpc>
                <a:spcPct val="100000"/>
              </a:lnSpc>
              <a:spcBef>
                <a:spcPts val="0"/>
              </a:spcBef>
              <a:buNone/>
              <a:defRPr sz="4201" b="1">
                <a:solidFill>
                  <a:schemeClr val="bg1"/>
                </a:solidFill>
                <a:latin typeface="Lato Hairline"/>
                <a:cs typeface="Lato Hairline"/>
              </a:defRPr>
            </a:lvl1pPr>
          </a:lstStyle>
          <a:p>
            <a:pPr lvl="0"/>
            <a:r>
              <a:rPr lang="es-ES_tradnl" dirty="0" smtClean="0"/>
              <a:t>TITLE HERE</a:t>
            </a:r>
          </a:p>
        </p:txBody>
      </p:sp>
      <p:sp>
        <p:nvSpPr>
          <p:cNvPr id="8" name="Text Placeholder 7"/>
          <p:cNvSpPr>
            <a:spLocks noGrp="1"/>
          </p:cNvSpPr>
          <p:nvPr userDrawn="1">
            <p:ph type="body" sz="quarter" idx="11" hasCustomPrompt="1"/>
          </p:nvPr>
        </p:nvSpPr>
        <p:spPr>
          <a:xfrm>
            <a:off x="6781690" y="3127744"/>
            <a:ext cx="4511377" cy="228504"/>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9" name="Text Placeholder 2"/>
          <p:cNvSpPr>
            <a:spLocks noGrp="1"/>
          </p:cNvSpPr>
          <p:nvPr userDrawn="1">
            <p:ph type="body" sz="quarter" idx="16" hasCustomPrompt="1"/>
          </p:nvPr>
        </p:nvSpPr>
        <p:spPr>
          <a:xfrm>
            <a:off x="6802149" y="3560421"/>
            <a:ext cx="4487454" cy="1537223"/>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920272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05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55698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51315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8" name="文本框 17"/>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a:t>延时符</a:t>
            </a:r>
          </a:p>
        </p:txBody>
      </p:sp>
    </p:spTree>
    <p:extLst>
      <p:ext uri="{BB962C8B-B14F-4D97-AF65-F5344CB8AC3E}">
        <p14:creationId xmlns:p14="http://schemas.microsoft.com/office/powerpoint/2010/main" xmlns="" val="39928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9" descr="C:\Users\Administrator\Desktop\素材\Nipic_3554136_20140208100906557381111.jpg"/>
          <p:cNvPicPr>
            <a:picLocks noChangeAspect="1" noChangeArrowheads="1"/>
          </p:cNvPicPr>
          <p:nvPr userDrawn="1"/>
        </p:nvPicPr>
        <p:blipFill>
          <a:blip r:embed="rId60" cstate="print">
            <a:extLst>
              <a:ext uri="{28A0092B-C50C-407E-A947-70E740481C1C}">
                <a14:useLocalDpi xmlns:a14="http://schemas.microsoft.com/office/drawing/2010/main" xmlns="" val="0"/>
              </a:ext>
            </a:extLst>
          </a:blip>
          <a:srcRect/>
          <a:stretch>
            <a:fillRect/>
          </a:stretch>
        </p:blipFill>
        <p:spPr bwMode="auto">
          <a:xfrm>
            <a:off x="0" y="0"/>
            <a:ext cx="12215887" cy="6859588"/>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9" r:id="rId4"/>
    <p:sldLayoutId id="2147483660" r:id="rId5"/>
    <p:sldLayoutId id="2147483662" r:id="rId6"/>
    <p:sldLayoutId id="2147483651" r:id="rId7"/>
    <p:sldLayoutId id="2147483655" r:id="rId8"/>
    <p:sldLayoutId id="2147483652" r:id="rId9"/>
    <p:sldLayoutId id="2147483656" r:id="rId10"/>
    <p:sldLayoutId id="2147483657" r:id="rId11"/>
    <p:sldLayoutId id="2147483654" r:id="rId12"/>
    <p:sldLayoutId id="2147483653" r:id="rId13"/>
    <p:sldLayoutId id="2147483668" r:id="rId14"/>
    <p:sldLayoutId id="2147483669" r:id="rId15"/>
    <p:sldLayoutId id="2147483670" r:id="rId16"/>
    <p:sldLayoutId id="2147483671" r:id="rId17"/>
    <p:sldLayoutId id="2147483685" r:id="rId18"/>
    <p:sldLayoutId id="2147483686" r:id="rId19"/>
    <p:sldLayoutId id="2147483687" r:id="rId20"/>
    <p:sldLayoutId id="2147483688" r:id="rId21"/>
    <p:sldLayoutId id="2147483689" r:id="rId22"/>
    <p:sldLayoutId id="2147483690" r:id="rId23"/>
    <p:sldLayoutId id="2147483691" r:id="rId24"/>
    <p:sldLayoutId id="2147483692" r:id="rId25"/>
    <p:sldLayoutId id="2147483693" r:id="rId26"/>
    <p:sldLayoutId id="2147483694" r:id="rId27"/>
    <p:sldLayoutId id="2147483695" r:id="rId28"/>
    <p:sldLayoutId id="2147483696" r:id="rId29"/>
    <p:sldLayoutId id="2147483697" r:id="rId30"/>
    <p:sldLayoutId id="2147483698" r:id="rId31"/>
    <p:sldLayoutId id="2147483699" r:id="rId32"/>
    <p:sldLayoutId id="2147483700" r:id="rId33"/>
    <p:sldLayoutId id="2147483701" r:id="rId34"/>
    <p:sldLayoutId id="2147483702" r:id="rId35"/>
    <p:sldLayoutId id="2147483703" r:id="rId36"/>
    <p:sldLayoutId id="2147483704" r:id="rId37"/>
    <p:sldLayoutId id="2147483705" r:id="rId38"/>
    <p:sldLayoutId id="2147483706" r:id="rId39"/>
    <p:sldLayoutId id="2147483707" r:id="rId40"/>
    <p:sldLayoutId id="2147483708" r:id="rId41"/>
    <p:sldLayoutId id="2147483709" r:id="rId42"/>
    <p:sldLayoutId id="2147483710" r:id="rId43"/>
    <p:sldLayoutId id="2147483711" r:id="rId44"/>
    <p:sldLayoutId id="2147483712" r:id="rId45"/>
    <p:sldLayoutId id="2147483713" r:id="rId46"/>
    <p:sldLayoutId id="2147483714" r:id="rId47"/>
    <p:sldLayoutId id="2147483715" r:id="rId48"/>
    <p:sldLayoutId id="2147483716" r:id="rId49"/>
    <p:sldLayoutId id="2147483717" r:id="rId50"/>
    <p:sldLayoutId id="2147483718" r:id="rId51"/>
    <p:sldLayoutId id="2147483719" r:id="rId52"/>
    <p:sldLayoutId id="2147483720" r:id="rId53"/>
    <p:sldLayoutId id="2147483721" r:id="rId54"/>
    <p:sldLayoutId id="2147483722" r:id="rId55"/>
    <p:sldLayoutId id="2147483723" r:id="rId56"/>
    <p:sldLayoutId id="2147483724" r:id="rId57"/>
    <p:sldLayoutId id="2147483725" r:id="rId58"/>
  </p:sldLayoutIdLst>
  <p:txStyles>
    <p:titleStyle>
      <a:lvl1pPr algn="ctr" defTabSz="1218753" rtl="0" eaLnBrk="1" latinLnBrk="0" hangingPunct="1">
        <a:spcBef>
          <a:spcPct val="0"/>
        </a:spcBef>
        <a:buNone/>
        <a:defRPr sz="5900" kern="1200">
          <a:solidFill>
            <a:schemeClr val="tx1"/>
          </a:solidFill>
          <a:latin typeface="+mj-lt"/>
          <a:ea typeface="+mj-ea"/>
          <a:cs typeface="+mj-cs"/>
        </a:defRPr>
      </a:lvl1pPr>
    </p:titleStyle>
    <p:bodyStyle>
      <a:lvl1pPr marL="457033" indent="-457033" algn="l" defTabSz="121875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236" indent="-380860" algn="l" defTabSz="121875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441" indent="-304686" algn="l" defTabSz="121875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2816"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19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1568"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0943"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032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9695"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png"/><Relationship Id="rId12" Type="http://schemas.microsoft.com/office/2007/relationships/hdphoto" Target="../media/hdphoto4.wdp"/><Relationship Id="rId2" Type="http://schemas.openxmlformats.org/officeDocument/2006/relationships/slideLayout" Target="../slideLayouts/slideLayout7.xml"/><Relationship Id="rId1" Type="http://schemas.openxmlformats.org/officeDocument/2006/relationships/audio" Target="../media/media1.mp3"/><Relationship Id="rId6" Type="http://schemas.openxmlformats.org/officeDocument/2006/relationships/image" Target="../media/image8.png"/><Relationship Id="rId11" Type="http://schemas.openxmlformats.org/officeDocument/2006/relationships/image" Target="../media/image12.png"/><Relationship Id="rId5" Type="http://schemas.microsoft.com/office/2007/relationships/media" Target="../media/media1.mp3"/><Relationship Id="rId10" Type="http://schemas.openxmlformats.org/officeDocument/2006/relationships/image" Target="../media/image11.png"/><Relationship Id="rId4" Type="http://schemas.openxmlformats.org/officeDocument/2006/relationships/image" Target="../media/image7.jpeg"/><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 Id="rId9"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 Id="rId9"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9.png"/><Relationship Id="rId9" Type="http://schemas.microsoft.com/office/2007/relationships/hdphoto" Target="../media/hdphoto6.wdp"/></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l="-6000" r="-6000"/>
          </a:stretch>
        </a:blipFill>
        <a:effectLst/>
      </p:bgPr>
    </p:bg>
    <p:spTree>
      <p:nvGrpSpPr>
        <p:cNvPr id="1" name=""/>
        <p:cNvGrpSpPr/>
        <p:nvPr/>
      </p:nvGrpSpPr>
      <p:grpSpPr>
        <a:xfrm>
          <a:off x="0" y="0"/>
          <a:ext cx="0" cy="0"/>
          <a:chOff x="0" y="0"/>
          <a:chExt cx="0" cy="0"/>
        </a:xfrm>
      </p:grpSpPr>
      <p:pic>
        <p:nvPicPr>
          <p:cNvPr id="27" name="建党伟业背景音乐 红旗颂.mp3">
            <a:hlinkClick r:id="" action="ppaction://media"/>
          </p:cNvPr>
          <p:cNvPicPr>
            <a:picLocks noChangeAspect="1"/>
          </p:cNvPicPr>
          <p:nvPr>
            <a:audioFile r:link="rId1"/>
            <p:extLst>
              <p:ext uri="{DAA4B4D4-6D71-4841-9C94-3DE7FCFB9230}">
                <p14:media xmlns:p14="http://schemas.microsoft.com/office/powerpoint/2010/main" xmlns="" r:embed="rId5">
                  <p14:fade in="500" out="500"/>
                </p14:media>
              </p:ext>
            </p:extLst>
          </p:nvPr>
        </p:nvPicPr>
        <p:blipFill>
          <a:blip r:embed="rId6" cstate="print"/>
          <a:stretch>
            <a:fillRect/>
          </a:stretch>
        </p:blipFill>
        <p:spPr>
          <a:xfrm>
            <a:off x="904763" y="-1809368"/>
            <a:ext cx="812694" cy="812988"/>
          </a:xfrm>
          <a:prstGeom prst="rect">
            <a:avLst/>
          </a:prstGeom>
        </p:spPr>
      </p:pic>
      <p:grpSp>
        <p:nvGrpSpPr>
          <p:cNvPr id="5" name="组合 4"/>
          <p:cNvGrpSpPr/>
          <p:nvPr/>
        </p:nvGrpSpPr>
        <p:grpSpPr>
          <a:xfrm>
            <a:off x="-1" y="4174434"/>
            <a:ext cx="12190414" cy="2685154"/>
            <a:chOff x="-1" y="4174434"/>
            <a:chExt cx="12190414" cy="2685154"/>
          </a:xfrm>
        </p:grpSpPr>
        <p:sp>
          <p:nvSpPr>
            <p:cNvPr id="72" name="矩形 71"/>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6" name="Picture 2" descr="F:\桌面\党政机关\素材\长城\矢量长城\线稿长城6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87" name="Picture 72" descr="红鸟"/>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rightnessContrast bright="-15000"/>
                    </a14:imgEffect>
                  </a14:imgLayer>
                </a14:imgProps>
              </a:ext>
              <a:ext uri="{28A0092B-C50C-407E-A947-70E740481C1C}">
                <a14:useLocalDpi xmlns:a14="http://schemas.microsoft.com/office/drawing/2010/main" xmlns="" val="0"/>
              </a:ext>
            </a:extLst>
          </a:blip>
          <a:srcRect t="58022" r="83168"/>
          <a:stretch>
            <a:fillRect/>
          </a:stretch>
        </p:blipFill>
        <p:spPr bwMode="auto">
          <a:xfrm>
            <a:off x="8954811" y="4945660"/>
            <a:ext cx="784202" cy="500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1" descr="F:\桌面\党政机关\素材\党徽\Nipic_20180988_201509091138025270001.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008152" y="305250"/>
            <a:ext cx="2174108" cy="1780299"/>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Box 24"/>
          <p:cNvSpPr txBox="1"/>
          <p:nvPr/>
        </p:nvSpPr>
        <p:spPr>
          <a:xfrm>
            <a:off x="1342678" y="2547181"/>
            <a:ext cx="1763032" cy="738597"/>
          </a:xfrm>
          <a:prstGeom prst="rect">
            <a:avLst/>
          </a:prstGeom>
          <a:noFill/>
          <a:effectLst/>
        </p:spPr>
        <p:txBody>
          <a:bodyPr wrap="square" lIns="121855" tIns="60927" rIns="121855" bIns="60927" rtlCol="0">
            <a:spAutoFit/>
          </a:bodyPr>
          <a:lstStyle/>
          <a:p>
            <a:pPr algn="r"/>
            <a:r>
              <a:rPr lang="zh-CN" altLang="en-US" sz="4000" dirty="0">
                <a:solidFill>
                  <a:srgbClr val="C00000"/>
                </a:solidFill>
                <a:latin typeface="微软雅黑" pitchFamily="34" charset="-122"/>
                <a:ea typeface="微软雅黑" pitchFamily="34" charset="-122"/>
              </a:rPr>
              <a:t>践行</a:t>
            </a:r>
            <a:endParaRPr lang="en-US" altLang="zh-CN" sz="4000" dirty="0">
              <a:solidFill>
                <a:srgbClr val="C00000"/>
              </a:solidFill>
              <a:latin typeface="微软雅黑" pitchFamily="34" charset="-122"/>
              <a:ea typeface="微软雅黑" pitchFamily="34" charset="-122"/>
            </a:endParaRPr>
          </a:p>
        </p:txBody>
      </p:sp>
      <p:sp>
        <p:nvSpPr>
          <p:cNvPr id="26" name="文本框 8"/>
          <p:cNvSpPr txBox="1"/>
          <p:nvPr/>
        </p:nvSpPr>
        <p:spPr>
          <a:xfrm>
            <a:off x="2674649" y="1953996"/>
            <a:ext cx="1743559"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p>
        </p:txBody>
      </p:sp>
      <p:sp>
        <p:nvSpPr>
          <p:cNvPr id="28" name="文本框 8"/>
          <p:cNvSpPr txBox="1"/>
          <p:nvPr/>
        </p:nvSpPr>
        <p:spPr>
          <a:xfrm>
            <a:off x="5735166" y="2117455"/>
            <a:ext cx="2134767"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sp>
        <p:nvSpPr>
          <p:cNvPr id="29" name="文本框 8"/>
          <p:cNvSpPr txBox="1"/>
          <p:nvPr/>
        </p:nvSpPr>
        <p:spPr>
          <a:xfrm>
            <a:off x="3793237" y="2100189"/>
            <a:ext cx="1828044"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sp>
        <p:nvSpPr>
          <p:cNvPr id="30" name="文本框 8"/>
          <p:cNvSpPr txBox="1"/>
          <p:nvPr/>
        </p:nvSpPr>
        <p:spPr>
          <a:xfrm>
            <a:off x="4729341" y="1969733"/>
            <a:ext cx="2016224"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p>
        </p:txBody>
      </p:sp>
      <p:pic>
        <p:nvPicPr>
          <p:cNvPr id="32" name="Picture 73" descr="红鸟"/>
          <p:cNvPicPr>
            <a:picLocks noChangeAspect="1" noChangeArrowheads="1"/>
          </p:cNvPicPr>
          <p:nvPr/>
        </p:nvPicPr>
        <p:blipFill>
          <a:blip r:embed="rId11" cstate="print">
            <a:extLst>
              <a:ext uri="{BEBA8EAE-BF5A-486C-A8C5-ECC9F3942E4B}">
                <a14:imgProps xmlns:a14="http://schemas.microsoft.com/office/drawing/2010/main" xmlns="">
                  <a14:imgLayer r:embed="rId12">
                    <a14:imgEffect>
                      <a14:brightnessContrast bright="-15000"/>
                    </a14:imgEffect>
                  </a14:imgLayer>
                </a14:imgProps>
              </a:ext>
              <a:ext uri="{28A0092B-C50C-407E-A947-70E740481C1C}">
                <a14:useLocalDpi xmlns:a14="http://schemas.microsoft.com/office/drawing/2010/main" xmlns="" val="0"/>
              </a:ext>
            </a:extLst>
          </a:blip>
          <a:srcRect l="53873" b="-8168"/>
          <a:stretch>
            <a:fillRect/>
          </a:stretch>
        </p:blipFill>
        <p:spPr bwMode="auto">
          <a:xfrm>
            <a:off x="9507764" y="4627897"/>
            <a:ext cx="738432" cy="443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TextBox 32"/>
          <p:cNvSpPr txBox="1"/>
          <p:nvPr/>
        </p:nvSpPr>
        <p:spPr>
          <a:xfrm>
            <a:off x="7581278" y="2527434"/>
            <a:ext cx="2834408" cy="738597"/>
          </a:xfrm>
          <a:prstGeom prst="rect">
            <a:avLst/>
          </a:prstGeom>
          <a:noFill/>
          <a:effectLst/>
        </p:spPr>
        <p:txBody>
          <a:bodyPr wrap="square" lIns="121855" tIns="60927" rIns="121855" bIns="60927" rtlCol="0">
            <a:spAutoFit/>
          </a:bodyPr>
          <a:lstStyle/>
          <a:p>
            <a:pPr algn="r"/>
            <a:r>
              <a:rPr lang="zh-CN" altLang="en-US" sz="4000" dirty="0">
                <a:solidFill>
                  <a:srgbClr val="C00000"/>
                </a:solidFill>
                <a:latin typeface="微软雅黑" pitchFamily="34" charset="-122"/>
                <a:ea typeface="微软雅黑" pitchFamily="34" charset="-122"/>
              </a:rPr>
              <a:t>做合格党员</a:t>
            </a:r>
            <a:endParaRPr lang="en-US" altLang="zh-CN" sz="4000" dirty="0">
              <a:solidFill>
                <a:srgbClr val="C00000"/>
              </a:solidFill>
              <a:latin typeface="微软雅黑" pitchFamily="34" charset="-122"/>
              <a:ea typeface="微软雅黑" pitchFamily="34" charset="-122"/>
            </a:endParaRPr>
          </a:p>
        </p:txBody>
      </p:sp>
      <p:sp>
        <p:nvSpPr>
          <p:cNvPr id="34" name="文本框 10"/>
          <p:cNvSpPr txBox="1"/>
          <p:nvPr/>
        </p:nvSpPr>
        <p:spPr>
          <a:xfrm>
            <a:off x="2396702"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讲政治、有信念</a:t>
            </a:r>
          </a:p>
        </p:txBody>
      </p:sp>
      <p:sp>
        <p:nvSpPr>
          <p:cNvPr id="35" name="文本框 11"/>
          <p:cNvSpPr txBox="1"/>
          <p:nvPr/>
        </p:nvSpPr>
        <p:spPr>
          <a:xfrm>
            <a:off x="4286249"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讲规矩、有纪律</a:t>
            </a:r>
          </a:p>
        </p:txBody>
      </p:sp>
      <p:sp>
        <p:nvSpPr>
          <p:cNvPr id="36" name="文本框 12"/>
          <p:cNvSpPr txBox="1"/>
          <p:nvPr/>
        </p:nvSpPr>
        <p:spPr>
          <a:xfrm>
            <a:off x="6175796"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讲道德、有品行</a:t>
            </a:r>
          </a:p>
        </p:txBody>
      </p:sp>
      <p:sp>
        <p:nvSpPr>
          <p:cNvPr id="37" name="文本框 13"/>
          <p:cNvSpPr txBox="1"/>
          <p:nvPr/>
        </p:nvSpPr>
        <p:spPr>
          <a:xfrm>
            <a:off x="8065342"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讲奉献、有作为</a:t>
            </a:r>
          </a:p>
        </p:txBody>
      </p:sp>
      <p:sp>
        <p:nvSpPr>
          <p:cNvPr id="38" name="TextBox 37"/>
          <p:cNvSpPr txBox="1"/>
          <p:nvPr/>
        </p:nvSpPr>
        <p:spPr>
          <a:xfrm>
            <a:off x="794665" y="1010804"/>
            <a:ext cx="1772149" cy="261543"/>
          </a:xfrm>
          <a:prstGeom prst="rect">
            <a:avLst/>
          </a:prstGeom>
          <a:noFill/>
          <a:effectLst/>
        </p:spPr>
        <p:txBody>
          <a:bodyPr wrap="none" lIns="121855" tIns="60927" rIns="121855" bIns="60927" rtlCol="0">
            <a:spAutoFit/>
          </a:bodyPr>
          <a:lstStyle/>
          <a:p>
            <a:r>
              <a:rPr lang="en-US" altLang="zh-CN" sz="900" b="1" dirty="0">
                <a:solidFill>
                  <a:srgbClr val="C00000"/>
                </a:solidFill>
                <a:latin typeface="微软雅黑" pitchFamily="34" charset="-122"/>
                <a:ea typeface="微软雅黑" pitchFamily="34" charset="-122"/>
              </a:rPr>
              <a:t>Communist Party of China</a:t>
            </a:r>
            <a:endParaRPr lang="zh-CN" altLang="en-US" sz="900" b="1" dirty="0">
              <a:solidFill>
                <a:srgbClr val="C00000"/>
              </a:solidFill>
              <a:latin typeface="微软雅黑" pitchFamily="34" charset="-122"/>
              <a:ea typeface="微软雅黑" pitchFamily="34" charset="-122"/>
            </a:endParaRPr>
          </a:p>
        </p:txBody>
      </p:sp>
      <p:sp>
        <p:nvSpPr>
          <p:cNvPr id="39" name="TextBox 38"/>
          <p:cNvSpPr txBox="1"/>
          <p:nvPr/>
        </p:nvSpPr>
        <p:spPr>
          <a:xfrm>
            <a:off x="797037" y="549474"/>
            <a:ext cx="1841785" cy="492376"/>
          </a:xfrm>
          <a:prstGeom prst="rect">
            <a:avLst/>
          </a:prstGeom>
          <a:noFill/>
          <a:effectLst/>
        </p:spPr>
        <p:txBody>
          <a:bodyPr wrap="square" lIns="121855" tIns="60927" rIns="121855" bIns="60927" rtlCol="0">
            <a:spAutoFit/>
          </a:bodyPr>
          <a:lstStyle/>
          <a:p>
            <a:r>
              <a:rPr lang="zh-CN" altLang="en-US" dirty="0">
                <a:solidFill>
                  <a:srgbClr val="C00000"/>
                </a:solidFill>
                <a:latin typeface="微软雅黑" pitchFamily="34" charset="-122"/>
                <a:ea typeface="微软雅黑" pitchFamily="34" charset="-122"/>
              </a:rPr>
              <a:t>中国共产党</a:t>
            </a:r>
            <a:endParaRPr lang="en-US" altLang="zh-CN"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74478603"/>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42"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1000"/>
                                        <p:tgtEl>
                                          <p:spTgt spid="87"/>
                                        </p:tgtEl>
                                      </p:cBhvr>
                                    </p:animEffect>
                                    <p:anim calcmode="lin" valueType="num">
                                      <p:cBhvr>
                                        <p:cTn id="15" dur="1000" fill="hold"/>
                                        <p:tgtEl>
                                          <p:spTgt spid="87"/>
                                        </p:tgtEl>
                                        <p:attrNameLst>
                                          <p:attrName>ppt_x</p:attrName>
                                        </p:attrNameLst>
                                      </p:cBhvr>
                                      <p:tavLst>
                                        <p:tav tm="0">
                                          <p:val>
                                            <p:strVal val="#ppt_x"/>
                                          </p:val>
                                        </p:tav>
                                        <p:tav tm="100000">
                                          <p:val>
                                            <p:strVal val="#ppt_x"/>
                                          </p:val>
                                        </p:tav>
                                      </p:tavLst>
                                    </p:anim>
                                    <p:anim calcmode="lin" valueType="num">
                                      <p:cBhvr>
                                        <p:cTn id="16" dur="1000" fill="hold"/>
                                        <p:tgtEl>
                                          <p:spTgt spid="8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iterate type="lt">
                                    <p:tmPct val="10000"/>
                                  </p:iterate>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800" fill="hold"/>
                                        <p:tgtEl>
                                          <p:spTgt spid="23"/>
                                        </p:tgtEl>
                                        <p:attrNameLst>
                                          <p:attrName>ppt_w</p:attrName>
                                        </p:attrNameLst>
                                      </p:cBhvr>
                                      <p:tavLst>
                                        <p:tav tm="0">
                                          <p:val>
                                            <p:fltVal val="0"/>
                                          </p:val>
                                        </p:tav>
                                        <p:tav tm="100000">
                                          <p:val>
                                            <p:strVal val="#ppt_w"/>
                                          </p:val>
                                        </p:tav>
                                      </p:tavLst>
                                    </p:anim>
                                    <p:anim calcmode="lin" valueType="num">
                                      <p:cBhvr>
                                        <p:cTn id="38" dur="800" fill="hold"/>
                                        <p:tgtEl>
                                          <p:spTgt spid="23"/>
                                        </p:tgtEl>
                                        <p:attrNameLst>
                                          <p:attrName>ppt_h</p:attrName>
                                        </p:attrNameLst>
                                      </p:cBhvr>
                                      <p:tavLst>
                                        <p:tav tm="0">
                                          <p:val>
                                            <p:fltVal val="0"/>
                                          </p:val>
                                        </p:tav>
                                        <p:tav tm="100000">
                                          <p:val>
                                            <p:strVal val="#ppt_h"/>
                                          </p:val>
                                        </p:tav>
                                      </p:tavLst>
                                    </p:anim>
                                    <p:animEffect transition="in" filter="fade">
                                      <p:cBhvr>
                                        <p:cTn id="39" dur="800"/>
                                        <p:tgtEl>
                                          <p:spTgt spid="23"/>
                                        </p:tgtEl>
                                      </p:cBhvr>
                                    </p:animEffect>
                                  </p:childTnLst>
                                </p:cTn>
                              </p:par>
                            </p:childTnLst>
                          </p:cTn>
                        </p:par>
                        <p:par>
                          <p:cTn id="40" fill="hold">
                            <p:stCondLst>
                              <p:cond delay="530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6300"/>
                            </p:stCondLst>
                            <p:childTnLst>
                              <p:par>
                                <p:cTn id="47" presetID="23" presetClass="entr" presetSubtype="3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700" fill="hold"/>
                                        <p:tgtEl>
                                          <p:spTgt spid="26"/>
                                        </p:tgtEl>
                                        <p:attrNameLst>
                                          <p:attrName>ppt_w</p:attrName>
                                        </p:attrNameLst>
                                      </p:cBhvr>
                                      <p:tavLst>
                                        <p:tav tm="0">
                                          <p:val>
                                            <p:strVal val="(6*min(max(#ppt_w*#ppt_h,.3),1)-7.4)/-.7*#ppt_w"/>
                                          </p:val>
                                        </p:tav>
                                        <p:tav tm="100000">
                                          <p:val>
                                            <p:strVal val="#ppt_w"/>
                                          </p:val>
                                        </p:tav>
                                      </p:tavLst>
                                    </p:anim>
                                    <p:anim calcmode="lin" valueType="num">
                                      <p:cBhvr>
                                        <p:cTn id="50" dur="700" fill="hold"/>
                                        <p:tgtEl>
                                          <p:spTgt spid="26"/>
                                        </p:tgtEl>
                                        <p:attrNameLst>
                                          <p:attrName>ppt_h</p:attrName>
                                        </p:attrNameLst>
                                      </p:cBhvr>
                                      <p:tavLst>
                                        <p:tav tm="0">
                                          <p:val>
                                            <p:strVal val="(6*min(max(#ppt_w*#ppt_h,.3),1)-7.4)/-.7*#ppt_h"/>
                                          </p:val>
                                        </p:tav>
                                        <p:tav tm="100000">
                                          <p:val>
                                            <p:strVal val="#ppt_h"/>
                                          </p:val>
                                        </p:tav>
                                      </p:tavLst>
                                    </p:anim>
                                    <p:anim calcmode="lin" valueType="num">
                                      <p:cBhvr>
                                        <p:cTn id="51" dur="700" fill="hold"/>
                                        <p:tgtEl>
                                          <p:spTgt spid="26"/>
                                        </p:tgtEl>
                                        <p:attrNameLst>
                                          <p:attrName>ppt_x</p:attrName>
                                        </p:attrNameLst>
                                      </p:cBhvr>
                                      <p:tavLst>
                                        <p:tav tm="0">
                                          <p:val>
                                            <p:fltVal val="0.5"/>
                                          </p:val>
                                        </p:tav>
                                        <p:tav tm="100000">
                                          <p:val>
                                            <p:strVal val="#ppt_x"/>
                                          </p:val>
                                        </p:tav>
                                      </p:tavLst>
                                    </p:anim>
                                    <p:anim calcmode="lin" valueType="num">
                                      <p:cBhvr>
                                        <p:cTn id="52" dur="7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7000"/>
                            </p:stCondLst>
                            <p:childTnLst>
                              <p:par>
                                <p:cTn id="54" presetID="23" presetClass="entr" presetSubtype="36"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700" fill="hold"/>
                                        <p:tgtEl>
                                          <p:spTgt spid="29"/>
                                        </p:tgtEl>
                                        <p:attrNameLst>
                                          <p:attrName>ppt_w</p:attrName>
                                        </p:attrNameLst>
                                      </p:cBhvr>
                                      <p:tavLst>
                                        <p:tav tm="0">
                                          <p:val>
                                            <p:strVal val="(6*min(max(#ppt_w*#ppt_h,.3),1)-7.4)/-.7*#ppt_w"/>
                                          </p:val>
                                        </p:tav>
                                        <p:tav tm="100000">
                                          <p:val>
                                            <p:strVal val="#ppt_w"/>
                                          </p:val>
                                        </p:tav>
                                      </p:tavLst>
                                    </p:anim>
                                    <p:anim calcmode="lin" valueType="num">
                                      <p:cBhvr>
                                        <p:cTn id="57" dur="700" fill="hold"/>
                                        <p:tgtEl>
                                          <p:spTgt spid="29"/>
                                        </p:tgtEl>
                                        <p:attrNameLst>
                                          <p:attrName>ppt_h</p:attrName>
                                        </p:attrNameLst>
                                      </p:cBhvr>
                                      <p:tavLst>
                                        <p:tav tm="0">
                                          <p:val>
                                            <p:strVal val="(6*min(max(#ppt_w*#ppt_h,.3),1)-7.4)/-.7*#ppt_h"/>
                                          </p:val>
                                        </p:tav>
                                        <p:tav tm="100000">
                                          <p:val>
                                            <p:strVal val="#ppt_h"/>
                                          </p:val>
                                        </p:tav>
                                      </p:tavLst>
                                    </p:anim>
                                    <p:anim calcmode="lin" valueType="num">
                                      <p:cBhvr>
                                        <p:cTn id="58" dur="700" fill="hold"/>
                                        <p:tgtEl>
                                          <p:spTgt spid="29"/>
                                        </p:tgtEl>
                                        <p:attrNameLst>
                                          <p:attrName>ppt_x</p:attrName>
                                        </p:attrNameLst>
                                      </p:cBhvr>
                                      <p:tavLst>
                                        <p:tav tm="0">
                                          <p:val>
                                            <p:fltVal val="0.5"/>
                                          </p:val>
                                        </p:tav>
                                        <p:tav tm="100000">
                                          <p:val>
                                            <p:strVal val="#ppt_x"/>
                                          </p:val>
                                        </p:tav>
                                      </p:tavLst>
                                    </p:anim>
                                    <p:anim calcmode="lin" valueType="num">
                                      <p:cBhvr>
                                        <p:cTn id="59" dur="7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7700"/>
                            </p:stCondLst>
                            <p:childTnLst>
                              <p:par>
                                <p:cTn id="61" presetID="23" presetClass="entr" presetSubtype="36"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700" fill="hold"/>
                                        <p:tgtEl>
                                          <p:spTgt spid="30"/>
                                        </p:tgtEl>
                                        <p:attrNameLst>
                                          <p:attrName>ppt_w</p:attrName>
                                        </p:attrNameLst>
                                      </p:cBhvr>
                                      <p:tavLst>
                                        <p:tav tm="0">
                                          <p:val>
                                            <p:strVal val="(6*min(max(#ppt_w*#ppt_h,.3),1)-7.4)/-.7*#ppt_w"/>
                                          </p:val>
                                        </p:tav>
                                        <p:tav tm="100000">
                                          <p:val>
                                            <p:strVal val="#ppt_w"/>
                                          </p:val>
                                        </p:tav>
                                      </p:tavLst>
                                    </p:anim>
                                    <p:anim calcmode="lin" valueType="num">
                                      <p:cBhvr>
                                        <p:cTn id="64" dur="700" fill="hold"/>
                                        <p:tgtEl>
                                          <p:spTgt spid="30"/>
                                        </p:tgtEl>
                                        <p:attrNameLst>
                                          <p:attrName>ppt_h</p:attrName>
                                        </p:attrNameLst>
                                      </p:cBhvr>
                                      <p:tavLst>
                                        <p:tav tm="0">
                                          <p:val>
                                            <p:strVal val="(6*min(max(#ppt_w*#ppt_h,.3),1)-7.4)/-.7*#ppt_h"/>
                                          </p:val>
                                        </p:tav>
                                        <p:tav tm="100000">
                                          <p:val>
                                            <p:strVal val="#ppt_h"/>
                                          </p:val>
                                        </p:tav>
                                      </p:tavLst>
                                    </p:anim>
                                    <p:anim calcmode="lin" valueType="num">
                                      <p:cBhvr>
                                        <p:cTn id="65" dur="700" fill="hold"/>
                                        <p:tgtEl>
                                          <p:spTgt spid="30"/>
                                        </p:tgtEl>
                                        <p:attrNameLst>
                                          <p:attrName>ppt_x</p:attrName>
                                        </p:attrNameLst>
                                      </p:cBhvr>
                                      <p:tavLst>
                                        <p:tav tm="0">
                                          <p:val>
                                            <p:fltVal val="0.5"/>
                                          </p:val>
                                        </p:tav>
                                        <p:tav tm="100000">
                                          <p:val>
                                            <p:strVal val="#ppt_x"/>
                                          </p:val>
                                        </p:tav>
                                      </p:tavLst>
                                    </p:anim>
                                    <p:anim calcmode="lin" valueType="num">
                                      <p:cBhvr>
                                        <p:cTn id="66" dur="7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8400"/>
                            </p:stCondLst>
                            <p:childTnLst>
                              <p:par>
                                <p:cTn id="68" presetID="23" presetClass="entr" presetSubtype="3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700" fill="hold"/>
                                        <p:tgtEl>
                                          <p:spTgt spid="28"/>
                                        </p:tgtEl>
                                        <p:attrNameLst>
                                          <p:attrName>ppt_w</p:attrName>
                                        </p:attrNameLst>
                                      </p:cBhvr>
                                      <p:tavLst>
                                        <p:tav tm="0">
                                          <p:val>
                                            <p:strVal val="(6*min(max(#ppt_w*#ppt_h,.3),1)-7.4)/-.7*#ppt_w"/>
                                          </p:val>
                                        </p:tav>
                                        <p:tav tm="100000">
                                          <p:val>
                                            <p:strVal val="#ppt_w"/>
                                          </p:val>
                                        </p:tav>
                                      </p:tavLst>
                                    </p:anim>
                                    <p:anim calcmode="lin" valueType="num">
                                      <p:cBhvr>
                                        <p:cTn id="71" dur="700" fill="hold"/>
                                        <p:tgtEl>
                                          <p:spTgt spid="28"/>
                                        </p:tgtEl>
                                        <p:attrNameLst>
                                          <p:attrName>ppt_h</p:attrName>
                                        </p:attrNameLst>
                                      </p:cBhvr>
                                      <p:tavLst>
                                        <p:tav tm="0">
                                          <p:val>
                                            <p:strVal val="(6*min(max(#ppt_w*#ppt_h,.3),1)-7.4)/-.7*#ppt_h"/>
                                          </p:val>
                                        </p:tav>
                                        <p:tav tm="100000">
                                          <p:val>
                                            <p:strVal val="#ppt_h"/>
                                          </p:val>
                                        </p:tav>
                                      </p:tavLst>
                                    </p:anim>
                                    <p:anim calcmode="lin" valueType="num">
                                      <p:cBhvr>
                                        <p:cTn id="72" dur="700" fill="hold"/>
                                        <p:tgtEl>
                                          <p:spTgt spid="28"/>
                                        </p:tgtEl>
                                        <p:attrNameLst>
                                          <p:attrName>ppt_x</p:attrName>
                                        </p:attrNameLst>
                                      </p:cBhvr>
                                      <p:tavLst>
                                        <p:tav tm="0">
                                          <p:val>
                                            <p:fltVal val="0.5"/>
                                          </p:val>
                                        </p:tav>
                                        <p:tav tm="100000">
                                          <p:val>
                                            <p:strVal val="#ppt_x"/>
                                          </p:val>
                                        </p:tav>
                                      </p:tavLst>
                                    </p:anim>
                                    <p:anim calcmode="lin" valueType="num">
                                      <p:cBhvr>
                                        <p:cTn id="73" dur="7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910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101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4"/>
                                        </p:tgtEl>
                                        <p:attrNameLst>
                                          <p:attrName>ppt_y</p:attrName>
                                        </p:attrNameLst>
                                      </p:cBhvr>
                                      <p:tavLst>
                                        <p:tav tm="0">
                                          <p:val>
                                            <p:strVal val="#ppt_y"/>
                                          </p:val>
                                        </p:tav>
                                        <p:tav tm="100000">
                                          <p:val>
                                            <p:strVal val="#ppt_y"/>
                                          </p:val>
                                        </p:tav>
                                      </p:tavLst>
                                    </p:anim>
                                    <p:anim calcmode="lin" valueType="num">
                                      <p:cBhvr>
                                        <p:cTn id="8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4"/>
                                        </p:tgtEl>
                                      </p:cBhvr>
                                    </p:animEffect>
                                  </p:childTnLst>
                                </p:cTn>
                              </p:par>
                            </p:childTnLst>
                          </p:cTn>
                        </p:par>
                        <p:par>
                          <p:cTn id="88" fill="hold">
                            <p:stCondLst>
                              <p:cond delay="10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35"/>
                                        </p:tgtEl>
                                        <p:attrNameLst>
                                          <p:attrName>ppt_y</p:attrName>
                                        </p:attrNameLst>
                                      </p:cBhvr>
                                      <p:tavLst>
                                        <p:tav tm="0">
                                          <p:val>
                                            <p:strVal val="#ppt_y"/>
                                          </p:val>
                                        </p:tav>
                                        <p:tav tm="100000">
                                          <p:val>
                                            <p:strVal val="#ppt_y"/>
                                          </p:val>
                                        </p:tav>
                                      </p:tavLst>
                                    </p:anim>
                                    <p:anim calcmode="lin" valueType="num">
                                      <p:cBhvr>
                                        <p:cTn id="9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35"/>
                                        </p:tgtEl>
                                      </p:cBhvr>
                                    </p:animEffect>
                                  </p:childTnLst>
                                </p:cTn>
                              </p:par>
                            </p:childTnLst>
                          </p:cTn>
                        </p:par>
                        <p:par>
                          <p:cTn id="96" fill="hold">
                            <p:stCondLst>
                              <p:cond delay="118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6"/>
                                        </p:tgtEl>
                                        <p:attrNameLst>
                                          <p:attrName>ppt_y</p:attrName>
                                        </p:attrNameLst>
                                      </p:cBhvr>
                                      <p:tavLst>
                                        <p:tav tm="0">
                                          <p:val>
                                            <p:strVal val="#ppt_y"/>
                                          </p:val>
                                        </p:tav>
                                        <p:tav tm="100000">
                                          <p:val>
                                            <p:strVal val="#ppt_y"/>
                                          </p:val>
                                        </p:tav>
                                      </p:tavLst>
                                    </p:anim>
                                    <p:anim calcmode="lin" valueType="num">
                                      <p:cBhvr>
                                        <p:cTn id="10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6"/>
                                        </p:tgtEl>
                                      </p:cBhvr>
                                    </p:animEffect>
                                  </p:childTnLst>
                                </p:cTn>
                              </p:par>
                            </p:childTnLst>
                          </p:cTn>
                        </p:par>
                        <p:par>
                          <p:cTn id="104" fill="hold">
                            <p:stCondLst>
                              <p:cond delay="1265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37"/>
                                        </p:tgtEl>
                                        <p:attrNameLst>
                                          <p:attrName>style.visibility</p:attrName>
                                        </p:attrNameLst>
                                      </p:cBhvr>
                                      <p:to>
                                        <p:strVal val="visible"/>
                                      </p:to>
                                    </p:set>
                                    <p:anim calcmode="lin" valueType="num">
                                      <p:cBhvr>
                                        <p:cTn id="10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37"/>
                                        </p:tgtEl>
                                        <p:attrNameLst>
                                          <p:attrName>ppt_y</p:attrName>
                                        </p:attrNameLst>
                                      </p:cBhvr>
                                      <p:tavLst>
                                        <p:tav tm="0">
                                          <p:val>
                                            <p:strVal val="#ppt_y"/>
                                          </p:val>
                                        </p:tav>
                                        <p:tav tm="100000">
                                          <p:val>
                                            <p:strVal val="#ppt_y"/>
                                          </p:val>
                                        </p:tav>
                                      </p:tavLst>
                                    </p:anim>
                                    <p:anim calcmode="lin" valueType="num">
                                      <p:cBhvr>
                                        <p:cTn id="10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112" repeatCount="indefinite" fill="hold" display="0">
                  <p:stCondLst>
                    <p:cond delay="indefinite"/>
                  </p:stCondLst>
                  <p:endCondLst>
                    <p:cond evt="onStopAudio" delay="0">
                      <p:tgtEl>
                        <p:sldTgt/>
                      </p:tgtEl>
                    </p:cond>
                  </p:endCondLst>
                </p:cTn>
                <p:tgtEl>
                  <p:spTgt spid="27"/>
                </p:tgtEl>
              </p:cMediaNode>
            </p:audio>
          </p:childTnLst>
        </p:cTn>
      </p:par>
    </p:tnLst>
    <p:bldLst>
      <p:bldP spid="25" grpId="0"/>
      <p:bldP spid="26" grpId="0"/>
      <p:bldP spid="28" grpId="0"/>
      <p:bldP spid="29" grpId="0"/>
      <p:bldP spid="30" grpId="0"/>
      <p:bldP spid="33" grpId="0"/>
      <p:bldP spid="34" grpId="0"/>
      <p:bldP spid="35" grpId="0"/>
      <p:bldP spid="36" grpId="0"/>
      <p:bldP spid="37"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350790" y="1615457"/>
            <a:ext cx="4577068"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强化核心意识</a:t>
            </a:r>
          </a:p>
        </p:txBody>
      </p:sp>
      <p:grpSp>
        <p:nvGrpSpPr>
          <p:cNvPr id="34" name="组合 33"/>
          <p:cNvGrpSpPr/>
          <p:nvPr/>
        </p:nvGrpSpPr>
        <p:grpSpPr>
          <a:xfrm>
            <a:off x="1473547" y="1595780"/>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03</a:t>
              </a:r>
              <a:endParaRPr lang="zh-CN" altLang="en-US" dirty="0"/>
            </a:p>
          </p:txBody>
        </p:sp>
      </p:grpSp>
      <p:sp>
        <p:nvSpPr>
          <p:cNvPr id="23" name="矩形 22"/>
          <p:cNvSpPr/>
          <p:nvPr/>
        </p:nvSpPr>
        <p:spPr>
          <a:xfrm>
            <a:off x="1369137" y="2202086"/>
            <a:ext cx="5776773"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C00000"/>
                </a:solidFill>
                <a:latin typeface="微软雅黑" panose="020B0503020204020204" pitchFamily="82" charset="2"/>
                <a:ea typeface="微软雅黑" panose="020B0503020204020204" pitchFamily="82" charset="2"/>
              </a:rPr>
              <a:t>   以</a:t>
            </a:r>
            <a:r>
              <a:rPr lang="zh-CN" altLang="en-US" sz="4000" b="1" dirty="0">
                <a:solidFill>
                  <a:srgbClr val="C00000"/>
                </a:solidFill>
                <a:latin typeface="微软雅黑" panose="020B0503020204020204" pitchFamily="82" charset="2"/>
                <a:ea typeface="微软雅黑" panose="020B0503020204020204" pitchFamily="82" charset="2"/>
              </a:rPr>
              <a:t>党中央</a:t>
            </a:r>
            <a:r>
              <a:rPr lang="zh-CN" altLang="en-US" b="1" dirty="0">
                <a:solidFill>
                  <a:srgbClr val="C00000"/>
                </a:solidFill>
                <a:latin typeface="微软雅黑" panose="020B0503020204020204" pitchFamily="82" charset="2"/>
                <a:ea typeface="微软雅黑" panose="020B0503020204020204" pitchFamily="82" charset="2"/>
              </a:rPr>
              <a:t>和各级党组织为核心</a:t>
            </a:r>
          </a:p>
        </p:txBody>
      </p:sp>
      <p:sp>
        <p:nvSpPr>
          <p:cNvPr id="67" name="矩形 66"/>
          <p:cNvSpPr/>
          <p:nvPr/>
        </p:nvSpPr>
        <p:spPr>
          <a:xfrm>
            <a:off x="1990750" y="3720102"/>
            <a:ext cx="7272808"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70" name="Picture 4" descr="E:\我图PPT\00001PNG素材\01党委政府\立体五角星.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63784667"/>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p:cTn id="24" dur="500" fill="hold"/>
                                        <p:tgtEl>
                                          <p:spTgt spid="70"/>
                                        </p:tgtEl>
                                        <p:attrNameLst>
                                          <p:attrName>ppt_w</p:attrName>
                                        </p:attrNameLst>
                                      </p:cBhvr>
                                      <p:tavLst>
                                        <p:tav tm="0">
                                          <p:val>
                                            <p:fltVal val="0"/>
                                          </p:val>
                                        </p:tav>
                                        <p:tav tm="100000">
                                          <p:val>
                                            <p:strVal val="#ppt_w"/>
                                          </p:val>
                                        </p:tav>
                                      </p:tavLst>
                                    </p:anim>
                                    <p:anim calcmode="lin" valueType="num">
                                      <p:cBhvr>
                                        <p:cTn id="25" dur="500" fill="hold"/>
                                        <p:tgtEl>
                                          <p:spTgt spid="70"/>
                                        </p:tgtEl>
                                        <p:attrNameLst>
                                          <p:attrName>ppt_h</p:attrName>
                                        </p:attrNameLst>
                                      </p:cBhvr>
                                      <p:tavLst>
                                        <p:tav tm="0">
                                          <p:val>
                                            <p:fltVal val="0"/>
                                          </p:val>
                                        </p:tav>
                                        <p:tav tm="100000">
                                          <p:val>
                                            <p:strVal val="#ppt_h"/>
                                          </p:val>
                                        </p:tav>
                                      </p:tavLst>
                                    </p:anim>
                                    <p:animEffect transition="in" filter="fade">
                                      <p:cBhvr>
                                        <p:cTn id="26" dur="500"/>
                                        <p:tgtEl>
                                          <p:spTgt spid="70"/>
                                        </p:tgtEl>
                                      </p:cBhvr>
                                    </p:animEffect>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67"/>
                                        </p:tgtEl>
                                        <p:attrNameLst>
                                          <p:attrName>style.visibility</p:attrName>
                                        </p:attrNameLst>
                                      </p:cBhvr>
                                      <p:to>
                                        <p:strVal val="visible"/>
                                      </p:to>
                                    </p:set>
                                    <p:animEffect transition="in" filter="randombar(horizontal)">
                                      <p:cBhvr>
                                        <p:cTn id="30"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70471" y="1452024"/>
            <a:ext cx="4577068"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强化看齐意识</a:t>
            </a:r>
          </a:p>
        </p:txBody>
      </p:sp>
      <p:grpSp>
        <p:nvGrpSpPr>
          <p:cNvPr id="34" name="组合 33"/>
          <p:cNvGrpSpPr/>
          <p:nvPr/>
        </p:nvGrpSpPr>
        <p:grpSpPr>
          <a:xfrm>
            <a:off x="1593228" y="1432347"/>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04</a:t>
              </a:r>
              <a:endParaRPr lang="zh-CN" altLang="en-US" dirty="0"/>
            </a:p>
          </p:txBody>
        </p:sp>
      </p:grpSp>
      <p:sp>
        <p:nvSpPr>
          <p:cNvPr id="23" name="矩形 22"/>
          <p:cNvSpPr/>
          <p:nvPr/>
        </p:nvSpPr>
        <p:spPr>
          <a:xfrm>
            <a:off x="1506352" y="2540992"/>
            <a:ext cx="5776773" cy="4470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向党的路线方针政策看齐</a:t>
            </a:r>
            <a:endParaRPr lang="zh-CN" altLang="en-US" dirty="0">
              <a:solidFill>
                <a:srgbClr val="C00000"/>
              </a:solidFill>
            </a:endParaRPr>
          </a:p>
        </p:txBody>
      </p:sp>
      <p:sp>
        <p:nvSpPr>
          <p:cNvPr id="27" name="矩形 26"/>
          <p:cNvSpPr/>
          <p:nvPr/>
        </p:nvSpPr>
        <p:spPr>
          <a:xfrm>
            <a:off x="1506353" y="3041320"/>
            <a:ext cx="5776771" cy="6130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向党中央看齐</a:t>
            </a:r>
            <a:endParaRPr lang="zh-CN" altLang="en-US" dirty="0">
              <a:solidFill>
                <a:srgbClr val="C00000"/>
              </a:solidFill>
            </a:endParaRPr>
          </a:p>
        </p:txBody>
      </p:sp>
      <p:sp>
        <p:nvSpPr>
          <p:cNvPr id="28" name="矩形 27"/>
          <p:cNvSpPr/>
          <p:nvPr/>
        </p:nvSpPr>
        <p:spPr>
          <a:xfrm>
            <a:off x="1506353" y="3715087"/>
            <a:ext cx="5801204" cy="7814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以党的方向为方向</a:t>
            </a:r>
            <a:endParaRPr lang="zh-CN" altLang="en-US" dirty="0">
              <a:solidFill>
                <a:srgbClr val="C00000"/>
              </a:solidFill>
            </a:endParaRPr>
          </a:p>
        </p:txBody>
      </p:sp>
      <p:sp>
        <p:nvSpPr>
          <p:cNvPr id="33" name="矩形 32"/>
          <p:cNvSpPr/>
          <p:nvPr/>
        </p:nvSpPr>
        <p:spPr>
          <a:xfrm>
            <a:off x="1506353" y="4543371"/>
            <a:ext cx="5801204" cy="623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以党的旗帜为旗帜</a:t>
            </a:r>
            <a:endParaRPr lang="zh-CN" altLang="en-US" dirty="0">
              <a:solidFill>
                <a:srgbClr val="C00000"/>
              </a:solidFill>
            </a:endParaRPr>
          </a:p>
        </p:txBody>
      </p:sp>
      <p:sp>
        <p:nvSpPr>
          <p:cNvPr id="67" name="矩形 66"/>
          <p:cNvSpPr/>
          <p:nvPr/>
        </p:nvSpPr>
        <p:spPr>
          <a:xfrm>
            <a:off x="5324208" y="3328021"/>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70" name="Picture 4" descr="E:\我图PPT\00001PNG素材\01党委政府\立体五角星.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矩形 13"/>
          <p:cNvSpPr/>
          <p:nvPr/>
        </p:nvSpPr>
        <p:spPr>
          <a:xfrm>
            <a:off x="1506353" y="5263451"/>
            <a:ext cx="5801204" cy="623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以党的意志为意志</a:t>
            </a:r>
            <a:endParaRPr lang="zh-CN" altLang="en-US" dirty="0">
              <a:solidFill>
                <a:srgbClr val="C00000"/>
              </a:solidFill>
            </a:endParaRPr>
          </a:p>
        </p:txBody>
      </p:sp>
    </p:spTree>
    <p:extLst>
      <p:ext uri="{BB962C8B-B14F-4D97-AF65-F5344CB8AC3E}">
        <p14:creationId xmlns:p14="http://schemas.microsoft.com/office/powerpoint/2010/main" xmlns="" val="3785652074"/>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par>
                          <p:cTn id="49" fill="hold">
                            <p:stCondLst>
                              <p:cond delay="10375"/>
                            </p:stCondLst>
                            <p:childTnLst>
                              <p:par>
                                <p:cTn id="50" presetID="47"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p:bldP spid="27" grpId="0"/>
      <p:bldP spid="28" grpId="0"/>
      <p:bldP spid="33" grpId="0"/>
      <p:bldP spid="6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标题 4"/>
          <p:cNvSpPr txBox="1">
            <a:spLocks/>
          </p:cNvSpPr>
          <p:nvPr/>
        </p:nvSpPr>
        <p:spPr>
          <a:xfrm>
            <a:off x="3786838" y="2839082"/>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怎样做到四讲四有</a:t>
            </a:r>
          </a:p>
        </p:txBody>
      </p:sp>
      <p:sp>
        <p:nvSpPr>
          <p:cNvPr id="34" name="文本框 8"/>
          <p:cNvSpPr txBox="1"/>
          <p:nvPr/>
        </p:nvSpPr>
        <p:spPr>
          <a:xfrm>
            <a:off x="5405415" y="2565698"/>
            <a:ext cx="1906917" cy="369418"/>
          </a:xfrm>
          <a:prstGeom prst="rect">
            <a:avLst/>
          </a:prstGeom>
          <a:noFill/>
        </p:spPr>
        <p:txBody>
          <a:bodyPr wrap="square" lIns="121873" tIns="60936" rIns="121873" bIns="60936" rtlCol="0">
            <a:spAutoFit/>
          </a:bodyPr>
          <a:lstStyle/>
          <a:p>
            <a:pPr algn="ctr"/>
            <a:r>
              <a:rPr lang="zh-CN" altLang="en-US" sz="1600" b="1" spc="800" dirty="0">
                <a:solidFill>
                  <a:schemeClr val="accent1"/>
                </a:solidFill>
                <a:latin typeface="微软雅黑" panose="020B0503020204020204" pitchFamily="34" charset="-122"/>
                <a:ea typeface="微软雅黑" panose="020B0503020204020204" pitchFamily="34" charset="-122"/>
              </a:rPr>
              <a:t>四讲四有</a:t>
            </a:r>
          </a:p>
        </p:txBody>
      </p:sp>
      <p:cxnSp>
        <p:nvCxnSpPr>
          <p:cNvPr id="35" name="直接连接符 34"/>
          <p:cNvCxnSpPr/>
          <p:nvPr/>
        </p:nvCxnSpPr>
        <p:spPr>
          <a:xfrm>
            <a:off x="3389454" y="2750405"/>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750405"/>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893403"/>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02</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bright="-15000"/>
                    </a14:imgEffect>
                  </a14:imgLayer>
                </a14:imgProps>
              </a:ext>
              <a:ext uri="{28A0092B-C50C-407E-A947-70E740481C1C}">
                <a14:useLocalDpi xmlns:a14="http://schemas.microsoft.com/office/drawing/2010/main" xmlns=""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rightnessContrast bright="-15000"/>
                    </a14:imgEffect>
                  </a14:imgLayer>
                </a14:imgProps>
              </a:ext>
              <a:ext uri="{28A0092B-C50C-407E-A947-70E740481C1C}">
                <a14:useLocalDpi xmlns:a14="http://schemas.microsoft.com/office/drawing/2010/main" xmlns=""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40213984"/>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1550"/>
                                        <p:tgtEl>
                                          <p:spTgt spid="34"/>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par>
                          <p:cTn id="39" fill="hold">
                            <p:stCondLst>
                              <p:cond delay="5500"/>
                            </p:stCondLst>
                            <p:childTnLst>
                              <p:par>
                                <p:cTn id="40" presetID="2" presetClass="entr" presetSubtype="4"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33" name="圆角矩形 32"/>
          <p:cNvSpPr/>
          <p:nvPr/>
        </p:nvSpPr>
        <p:spPr>
          <a:xfrm>
            <a:off x="1222013" y="2881321"/>
            <a:ext cx="9721080" cy="2615112"/>
          </a:xfrm>
          <a:prstGeom prst="roundRect">
            <a:avLst>
              <a:gd name="adj" fmla="val 0"/>
            </a:avLst>
          </a:prstGeom>
          <a:solidFill>
            <a:sysClr val="window" lastClr="FFFFFF"/>
          </a:solidFill>
          <a:ln w="12700" cap="flat" cmpd="sng" algn="ctr">
            <a:no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0" name="矩形 29"/>
          <p:cNvSpPr/>
          <p:nvPr/>
        </p:nvSpPr>
        <p:spPr>
          <a:xfrm>
            <a:off x="2338946" y="3476924"/>
            <a:ext cx="7280694" cy="1708030"/>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31" name="矩形 30"/>
          <p:cNvSpPr/>
          <p:nvPr/>
        </p:nvSpPr>
        <p:spPr>
          <a:xfrm>
            <a:off x="3152291" y="1701602"/>
            <a:ext cx="5885829" cy="355044"/>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怎样践行四讲四有 做一名合格党员</a:t>
            </a:r>
          </a:p>
        </p:txBody>
      </p:sp>
      <p:grpSp>
        <p:nvGrpSpPr>
          <p:cNvPr id="4" name="组合 3"/>
          <p:cNvGrpSpPr/>
          <p:nvPr/>
        </p:nvGrpSpPr>
        <p:grpSpPr>
          <a:xfrm>
            <a:off x="3277480" y="2418418"/>
            <a:ext cx="5675890" cy="925806"/>
            <a:chOff x="3358902" y="3016075"/>
            <a:chExt cx="5675890" cy="925806"/>
          </a:xfrm>
        </p:grpSpPr>
        <p:sp>
          <p:nvSpPr>
            <p:cNvPr id="29" name="矩形 28"/>
            <p:cNvSpPr/>
            <p:nvPr/>
          </p:nvSpPr>
          <p:spPr>
            <a:xfrm>
              <a:off x="3658004" y="3162341"/>
              <a:ext cx="4949682" cy="633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800">
                <a:solidFill>
                  <a:srgbClr val="C00000"/>
                </a:solidFill>
                <a:latin typeface="微软雅黑" panose="020B0503020204020204" pitchFamily="82" charset="2"/>
                <a:ea typeface="微软雅黑" panose="020B0503020204020204" pitchFamily="82" charset="2"/>
              </a:endParaRPr>
            </a:p>
          </p:txBody>
        </p:sp>
        <p:sp>
          <p:nvSpPr>
            <p:cNvPr id="32" name="矩形 31"/>
            <p:cNvSpPr/>
            <p:nvPr/>
          </p:nvSpPr>
          <p:spPr>
            <a:xfrm>
              <a:off x="3358902" y="3016075"/>
              <a:ext cx="5675890" cy="925806"/>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a:t>
              </a:r>
              <a:r>
                <a:rPr kumimoji="0" lang="zh-CN" altLang="en-US" sz="3600" b="1"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基础在学 关键在做</a:t>
              </a:r>
              <a:r>
                <a:rPr kumimoji="0" lang="en-US" altLang="zh-CN" sz="3600" b="1"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a:t>
              </a:r>
              <a:endParaRPr kumimoji="0" lang="zh-CN" altLang="en-US" sz="3600" b="1"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grpSp>
    </p:spTree>
    <p:extLst>
      <p:ext uri="{BB962C8B-B14F-4D97-AF65-F5344CB8AC3E}">
        <p14:creationId xmlns:p14="http://schemas.microsoft.com/office/powerpoint/2010/main" xmlns="" val="2907947868"/>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no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进一步坚定“三个自信”，做到</a:t>
            </a:r>
          </a:p>
        </p:txBody>
      </p:sp>
      <p:sp>
        <p:nvSpPr>
          <p:cNvPr id="18" name="矩形 17"/>
          <p:cNvSpPr/>
          <p:nvPr/>
        </p:nvSpPr>
        <p:spPr>
          <a:xfrm>
            <a:off x="1918742" y="4928203"/>
            <a:ext cx="8524631" cy="96568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以实际行动维护党中央的权威。要牢固树立“四个看齐”意识，在思想上政治上行动上同党中央和省、市委保持高度一致，以“马上就办、办就办好”的态度抓好贯彻落实，确保令行禁止、政令畅通。</a:t>
            </a:r>
          </a:p>
        </p:txBody>
      </p:sp>
      <p:sp>
        <p:nvSpPr>
          <p:cNvPr id="19" name="流程图: 可选过程 18"/>
          <p:cNvSpPr/>
          <p:nvPr/>
        </p:nvSpPr>
        <p:spPr>
          <a:xfrm>
            <a:off x="335890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在党爱党</a:t>
            </a:r>
          </a:p>
        </p:txBody>
      </p:sp>
      <p:sp>
        <p:nvSpPr>
          <p:cNvPr id="20" name="流程图: 可选过程 19"/>
          <p:cNvSpPr/>
          <p:nvPr/>
        </p:nvSpPr>
        <p:spPr>
          <a:xfrm>
            <a:off x="571169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algn="ctr" defTabSz="914400"/>
            <a:r>
              <a:rPr lang="zh-CN" altLang="en-US" sz="4000" b="1" kern="0" dirty="0">
                <a:solidFill>
                  <a:sysClr val="window" lastClr="FFFFFF"/>
                </a:solidFill>
                <a:latin typeface="微软雅黑" panose="020B0503020204020204" pitchFamily="82" charset="2"/>
                <a:ea typeface="微软雅黑" panose="020B0503020204020204" pitchFamily="82" charset="2"/>
              </a:rPr>
              <a:t>在党为党</a:t>
            </a:r>
          </a:p>
        </p:txBody>
      </p:sp>
      <p:sp>
        <p:nvSpPr>
          <p:cNvPr id="21" name="流程图: 可选过程 20"/>
          <p:cNvSpPr/>
          <p:nvPr/>
        </p:nvSpPr>
        <p:spPr>
          <a:xfrm>
            <a:off x="8051469"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在党护党</a:t>
            </a:r>
          </a:p>
        </p:txBody>
      </p:sp>
    </p:spTree>
    <p:extLst>
      <p:ext uri="{BB962C8B-B14F-4D97-AF65-F5344CB8AC3E}">
        <p14:creationId xmlns:p14="http://schemas.microsoft.com/office/powerpoint/2010/main" xmlns="" val="1011571312"/>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no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不越雷池一步，不碰红线一下</a:t>
            </a:r>
          </a:p>
        </p:txBody>
      </p:sp>
      <p:sp>
        <p:nvSpPr>
          <p:cNvPr id="18" name="矩形 17"/>
          <p:cNvSpPr/>
          <p:nvPr/>
        </p:nvSpPr>
        <p:spPr>
          <a:xfrm>
            <a:off x="4771375" y="4077866"/>
            <a:ext cx="5788327"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1735994" y="3932936"/>
            <a:ext cx="2888964" cy="14351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3517422"/>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down)">
                                      <p:cBhvr>
                                        <p:cTn id="15" dur="500"/>
                                        <p:tgtEl>
                                          <p:spTgt spid="102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33" name="圆角矩形 32"/>
          <p:cNvSpPr/>
          <p:nvPr/>
        </p:nvSpPr>
        <p:spPr>
          <a:xfrm>
            <a:off x="1303435" y="3481970"/>
            <a:ext cx="9721080" cy="2808312"/>
          </a:xfrm>
          <a:prstGeom prst="roundRect">
            <a:avLst>
              <a:gd name="adj" fmla="val 0"/>
            </a:avLst>
          </a:prstGeom>
          <a:solidFill>
            <a:sysClr val="window" lastClr="FFFFFF"/>
          </a:solidFill>
          <a:ln w="12700" cap="flat" cmpd="sng" algn="ctr">
            <a:no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自觉践行社会主义核心价值观</a:t>
            </a:r>
          </a:p>
        </p:txBody>
      </p:sp>
      <p:sp>
        <p:nvSpPr>
          <p:cNvPr id="18" name="矩形 17"/>
          <p:cNvSpPr/>
          <p:nvPr/>
        </p:nvSpPr>
        <p:spPr>
          <a:xfrm>
            <a:off x="2134767" y="4244476"/>
            <a:ext cx="8424936"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sp>
        <p:nvSpPr>
          <p:cNvPr id="8" name="矩形 7"/>
          <p:cNvSpPr/>
          <p:nvPr/>
        </p:nvSpPr>
        <p:spPr>
          <a:xfrm>
            <a:off x="3233713" y="2838894"/>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自觉投身工作一线</a:t>
            </a:r>
          </a:p>
        </p:txBody>
      </p:sp>
    </p:spTree>
    <p:extLst>
      <p:ext uri="{BB962C8B-B14F-4D97-AF65-F5344CB8AC3E}">
        <p14:creationId xmlns:p14="http://schemas.microsoft.com/office/powerpoint/2010/main" xmlns="" val="1484715324"/>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33" name="圆角矩形 32"/>
          <p:cNvSpPr/>
          <p:nvPr/>
        </p:nvSpPr>
        <p:spPr>
          <a:xfrm>
            <a:off x="1303435" y="2997746"/>
            <a:ext cx="9721080" cy="3240360"/>
          </a:xfrm>
          <a:prstGeom prst="roundRect">
            <a:avLst>
              <a:gd name="adj" fmla="val 0"/>
            </a:avLst>
          </a:prstGeom>
          <a:noFill/>
          <a:ln w="12700" cap="flat" cmpd="sng" algn="ctr">
            <a:no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始终坚持立足岗位、履职尽责</a:t>
            </a:r>
          </a:p>
        </p:txBody>
      </p:sp>
      <p:sp>
        <p:nvSpPr>
          <p:cNvPr id="18" name="矩形 17"/>
          <p:cNvSpPr/>
          <p:nvPr/>
        </p:nvSpPr>
        <p:spPr>
          <a:xfrm>
            <a:off x="5519142" y="4542825"/>
            <a:ext cx="5212263"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
            </a:r>
            <a:br>
              <a:rPr lang="zh-CN" altLang="en-US" sz="1800" dirty="0">
                <a:solidFill>
                  <a:schemeClr val="accent1"/>
                </a:solidFill>
                <a:latin typeface="微软雅黑" panose="020B0503020204020204" pitchFamily="82" charset="2"/>
                <a:ea typeface="微软雅黑" panose="020B0503020204020204" pitchFamily="82" charset="2"/>
              </a:rPr>
            </a:br>
            <a:endParaRPr lang="zh-CN" altLang="en-US" sz="1800" dirty="0">
              <a:solidFill>
                <a:schemeClr val="accent1"/>
              </a:solidFill>
              <a:latin typeface="微软雅黑" panose="020B0503020204020204" pitchFamily="82" charset="2"/>
              <a:ea typeface="微软雅黑" panose="020B0503020204020204" pitchFamily="82" charset="2"/>
            </a:endParaRPr>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1630710" y="3591941"/>
            <a:ext cx="3538726" cy="19551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64425256"/>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Round Same Side Corner Rectangle 21"/>
          <p:cNvSpPr/>
          <p:nvPr/>
        </p:nvSpPr>
        <p:spPr>
          <a:xfrm rot="16200000" flipH="1">
            <a:off x="4942681" y="-1078835"/>
            <a:ext cx="2305049" cy="8351841"/>
          </a:xfrm>
          <a:prstGeom prst="round2SameRect">
            <a:avLst>
              <a:gd name="adj1" fmla="val 50000"/>
              <a:gd name="adj2" fmla="val 5000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063520" y="-937792"/>
            <a:ext cx="2068624" cy="8069756"/>
          </a:xfrm>
          <a:prstGeom prst="round2SameRect">
            <a:avLst>
              <a:gd name="adj1" fmla="val 50000"/>
              <a:gd name="adj2"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4074325" y="2580425"/>
            <a:ext cx="7204912"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8753" fontAlgn="base">
              <a:lnSpc>
                <a:spcPct val="150000"/>
              </a:lnSpc>
              <a:spcAft>
                <a:spcPct val="0"/>
              </a:spcAft>
              <a:defRPr/>
            </a:pPr>
            <a:r>
              <a:rPr lang="zh-CN" altLang="en-US" sz="32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总书记论如何做一个合格党员</a:t>
            </a:r>
          </a:p>
        </p:txBody>
      </p:sp>
      <p:sp>
        <p:nvSpPr>
          <p:cNvPr id="34" name="文本框 8"/>
          <p:cNvSpPr txBox="1"/>
          <p:nvPr/>
        </p:nvSpPr>
        <p:spPr>
          <a:xfrm>
            <a:off x="5260854" y="2307041"/>
            <a:ext cx="1906917" cy="369418"/>
          </a:xfrm>
          <a:prstGeom prst="rect">
            <a:avLst/>
          </a:prstGeom>
          <a:noFill/>
        </p:spPr>
        <p:txBody>
          <a:bodyPr wrap="square" lIns="121873" tIns="60936" rIns="121873" bIns="60936" rtlCol="0">
            <a:spAutoFit/>
          </a:bodyPr>
          <a:lstStyle/>
          <a:p>
            <a:pPr algn="ctr"/>
            <a:r>
              <a:rPr lang="zh-CN" altLang="en-US" sz="1600" b="1" spc="800" dirty="0">
                <a:solidFill>
                  <a:schemeClr val="accent1"/>
                </a:solidFill>
                <a:latin typeface="微软雅黑" panose="020B0503020204020204" pitchFamily="34" charset="-122"/>
                <a:ea typeface="微软雅黑" panose="020B0503020204020204" pitchFamily="34" charset="-122"/>
              </a:rPr>
              <a:t>四讲四有</a:t>
            </a:r>
          </a:p>
        </p:txBody>
      </p:sp>
      <p:cxnSp>
        <p:nvCxnSpPr>
          <p:cNvPr id="35" name="直接连接符 34"/>
          <p:cNvCxnSpPr/>
          <p:nvPr/>
        </p:nvCxnSpPr>
        <p:spPr>
          <a:xfrm>
            <a:off x="3244893" y="2491748"/>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123670" y="2491748"/>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000109" y="2634746"/>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dirty="0">
                  <a:solidFill>
                    <a:schemeClr val="bg1"/>
                  </a:solidFill>
                  <a:latin typeface="Impact" pitchFamily="34" charset="0"/>
                  <a:ea typeface="微软雅黑" panose="020B0503020204020204" pitchFamily="34" charset="-122"/>
                  <a:cs typeface="+mn-cs"/>
                </a:rPr>
                <a:t>  03</a:t>
              </a:r>
              <a:endParaRPr lang="zh-CN" altLang="en-US"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bright="-15000"/>
                    </a14:imgEffect>
                  </a14:imgLayer>
                </a14:imgProps>
              </a:ext>
              <a:ext uri="{28A0092B-C50C-407E-A947-70E740481C1C}">
                <a14:useLocalDpi xmlns:a14="http://schemas.microsoft.com/office/drawing/2010/main" xmlns=""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rightnessContrast bright="-15000"/>
                    </a14:imgEffect>
                  </a14:imgLayer>
                </a14:imgProps>
              </a:ext>
              <a:ext uri="{28A0092B-C50C-407E-A947-70E740481C1C}">
                <a14:useLocalDpi xmlns:a14="http://schemas.microsoft.com/office/drawing/2010/main" xmlns=""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32626660"/>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86" name="圆角矩形 85"/>
          <p:cNvSpPr/>
          <p:nvPr/>
        </p:nvSpPr>
        <p:spPr>
          <a:xfrm>
            <a:off x="1303434" y="2997746"/>
            <a:ext cx="10552411" cy="3600400"/>
          </a:xfrm>
          <a:prstGeom prst="roundRect">
            <a:avLst>
              <a:gd name="adj" fmla="val 0"/>
            </a:avLst>
          </a:prstGeom>
          <a:solidFill>
            <a:sysClr val="window" lastClr="FFFFFF"/>
          </a:solidFill>
          <a:ln w="12700" cap="flat" cmpd="sng" algn="ctr">
            <a:no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87" name="矩形 86"/>
          <p:cNvSpPr/>
          <p:nvPr/>
        </p:nvSpPr>
        <p:spPr>
          <a:xfrm>
            <a:off x="3574926" y="4360201"/>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总书记对一个合格党员的要求</a:t>
            </a:r>
          </a:p>
        </p:txBody>
      </p:sp>
      <p:sp>
        <p:nvSpPr>
          <p:cNvPr id="88" name="矩形 87"/>
          <p:cNvSpPr/>
          <p:nvPr/>
        </p:nvSpPr>
        <p:spPr>
          <a:xfrm>
            <a:off x="2791545" y="4692235"/>
            <a:ext cx="7325423" cy="1646669"/>
          </a:xfrm>
          <a:prstGeom prst="rect">
            <a:avLst/>
          </a:prstGeom>
          <a:noFill/>
          <a:ln w="12700" cap="flat" cmpd="sng" algn="ctr">
            <a:noFill/>
            <a:prstDash val="solid"/>
            <a:miter lim="800000"/>
          </a:ln>
          <a:effectLst/>
        </p:spPr>
        <p:txBody>
          <a:bodyPr rtlCol="0" anchor="ctr"/>
          <a:lstStyle/>
          <a:p>
            <a:pPr>
              <a:lnSpc>
                <a:spcPct val="150000"/>
              </a:lnSpc>
            </a:pPr>
            <a:r>
              <a:rPr lang="zh-CN" altLang="en-US" sz="1400" b="1" dirty="0">
                <a:solidFill>
                  <a:schemeClr val="accent1"/>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60" name="矩形 59"/>
          <p:cNvSpPr/>
          <p:nvPr/>
        </p:nvSpPr>
        <p:spPr>
          <a:xfrm>
            <a:off x="7118105" y="3296676"/>
            <a:ext cx="2998863" cy="398962"/>
          </a:xfrm>
          <a:prstGeom prst="rect">
            <a:avLst/>
          </a:prstGeom>
          <a:noFill/>
          <a:ln w="12700">
            <a:noFill/>
          </a:ln>
          <a:effectLst/>
        </p:spPr>
        <p:txBody>
          <a:bodyPr wrap="square" anchor="ctr">
            <a:noAutofit/>
          </a:bodyPr>
          <a:lstStyle/>
          <a:p>
            <a:pPr marL="719982"/>
            <a:r>
              <a:rPr lang="zh-CN" altLang="en-US" sz="1400"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61" name="矩形 60"/>
          <p:cNvSpPr/>
          <p:nvPr/>
        </p:nvSpPr>
        <p:spPr>
          <a:xfrm>
            <a:off x="3301681" y="2706785"/>
            <a:ext cx="2998863" cy="398962"/>
          </a:xfrm>
          <a:prstGeom prst="rect">
            <a:avLst/>
          </a:prstGeom>
          <a:noFill/>
          <a:ln w="12700">
            <a:no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遵守党章、加强党性</a:t>
            </a:r>
          </a:p>
        </p:txBody>
      </p:sp>
      <p:sp>
        <p:nvSpPr>
          <p:cNvPr id="62" name="矩形 61"/>
          <p:cNvSpPr/>
          <p:nvPr/>
        </p:nvSpPr>
        <p:spPr>
          <a:xfrm>
            <a:off x="3301681" y="3334387"/>
            <a:ext cx="2998863" cy="398962"/>
          </a:xfrm>
          <a:prstGeom prst="rect">
            <a:avLst/>
          </a:prstGeom>
          <a:noFill/>
          <a:ln w="12700">
            <a:no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坚定信念、加强学习</a:t>
            </a:r>
          </a:p>
        </p:txBody>
      </p:sp>
      <p:sp>
        <p:nvSpPr>
          <p:cNvPr id="63" name="矩形 62"/>
          <p:cNvSpPr/>
          <p:nvPr/>
        </p:nvSpPr>
        <p:spPr>
          <a:xfrm>
            <a:off x="7118105" y="2669072"/>
            <a:ext cx="2998863" cy="398962"/>
          </a:xfrm>
          <a:prstGeom prst="rect">
            <a:avLst/>
          </a:prstGeom>
          <a:noFill/>
          <a:ln w="12700">
            <a:no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遵纪守法、廉洁正派</a:t>
            </a:r>
          </a:p>
        </p:txBody>
      </p:sp>
      <p:sp>
        <p:nvSpPr>
          <p:cNvPr id="64" name="TextBox 11"/>
          <p:cNvSpPr txBox="1"/>
          <p:nvPr/>
        </p:nvSpPr>
        <p:spPr>
          <a:xfrm>
            <a:off x="3450303" y="2620371"/>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5" name="TextBox 11"/>
          <p:cNvSpPr txBox="1"/>
          <p:nvPr/>
        </p:nvSpPr>
        <p:spPr>
          <a:xfrm>
            <a:off x="3450303" y="3247974"/>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6" name="TextBox 11"/>
          <p:cNvSpPr txBox="1"/>
          <p:nvPr/>
        </p:nvSpPr>
        <p:spPr>
          <a:xfrm>
            <a:off x="7266727" y="2582659"/>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7" name="TextBox 11"/>
          <p:cNvSpPr txBox="1"/>
          <p:nvPr/>
        </p:nvSpPr>
        <p:spPr>
          <a:xfrm>
            <a:off x="7266727" y="3210263"/>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9" name="文本框 38"/>
          <p:cNvSpPr txBox="1"/>
          <p:nvPr/>
        </p:nvSpPr>
        <p:spPr>
          <a:xfrm>
            <a:off x="3286894" y="1755551"/>
            <a:ext cx="6833224" cy="400110"/>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rPr>
              <a:t>要求一个合格党员做到四个方面</a:t>
            </a:r>
          </a:p>
        </p:txBody>
      </p:sp>
    </p:spTree>
    <p:extLst>
      <p:ext uri="{BB962C8B-B14F-4D97-AF65-F5344CB8AC3E}">
        <p14:creationId xmlns:p14="http://schemas.microsoft.com/office/powerpoint/2010/main" xmlns="" val="2215820738"/>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barn(inVertical)">
                                          <p:cBhvr>
                                            <p:cTn id="11" dur="500"/>
                                            <p:tgtEl>
                                              <p:spTgt spid="8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1000"/>
                                            <p:tgtEl>
                                              <p:spTgt spid="88"/>
                                            </p:tgtEl>
                                          </p:cBhvr>
                                        </p:animEffect>
                                        <p:anim calcmode="lin" valueType="num">
                                          <p:cBhvr>
                                            <p:cTn id="16" dur="1000" fill="hold"/>
                                            <p:tgtEl>
                                              <p:spTgt spid="88"/>
                                            </p:tgtEl>
                                            <p:attrNameLst>
                                              <p:attrName>ppt_x</p:attrName>
                                            </p:attrNameLst>
                                          </p:cBhvr>
                                          <p:tavLst>
                                            <p:tav tm="0">
                                              <p:val>
                                                <p:strVal val="#ppt_x"/>
                                              </p:val>
                                            </p:tav>
                                            <p:tav tm="100000">
                                              <p:val>
                                                <p:strVal val="#ppt_x"/>
                                              </p:val>
                                            </p:tav>
                                          </p:tavLst>
                                        </p:anim>
                                        <p:anim calcmode="lin" valueType="num">
                                          <p:cBhvr>
                                            <p:cTn id="17" dur="1000" fill="hold"/>
                                            <p:tgtEl>
                                              <p:spTgt spid="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barn(inVertical)">
                                          <p:cBhvr>
                                            <p:cTn id="21" dur="500"/>
                                            <p:tgtEl>
                                              <p:spTgt spid="6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childTnLst>
                              </p:cTn>
                            </p:par>
                            <p:par>
                              <p:cTn id="28" fill="hold">
                                <p:stCondLst>
                                  <p:cond delay="3000"/>
                                </p:stCondLst>
                                <p:childTnLst>
                                  <p:par>
                                    <p:cTn id="29" presetID="2" presetClass="entr" presetSubtype="2" fill="hold" grpId="0" nodeType="afterEffect" p14:presetBounceEnd="33000">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14:bounceEnd="33000">
                                          <p:cBhvr additive="base">
                                            <p:cTn id="31" dur="1000" fill="hold"/>
                                            <p:tgtEl>
                                              <p:spTgt spid="61"/>
                                            </p:tgtEl>
                                            <p:attrNameLst>
                                              <p:attrName>ppt_x</p:attrName>
                                            </p:attrNameLst>
                                          </p:cBhvr>
                                          <p:tavLst>
                                            <p:tav tm="0">
                                              <p:val>
                                                <p:strVal val="1+#ppt_w/2"/>
                                              </p:val>
                                            </p:tav>
                                            <p:tav tm="100000">
                                              <p:val>
                                                <p:strVal val="#ppt_x"/>
                                              </p:val>
                                            </p:tav>
                                          </p:tavLst>
                                        </p:anim>
                                        <p:anim calcmode="lin" valueType="num" p14:bounceEnd="33000">
                                          <p:cBhvr additive="base">
                                            <p:cTn id="32" dur="1000" fill="hold"/>
                                            <p:tgtEl>
                                              <p:spTgt spid="61"/>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Effect transition="in" filter="fade">
                                          <p:cBhvr>
                                            <p:cTn id="38" dur="500"/>
                                            <p:tgtEl>
                                              <p:spTgt spid="65"/>
                                            </p:tgtEl>
                                          </p:cBhvr>
                                        </p:animEffect>
                                      </p:childTnLst>
                                    </p:cTn>
                                  </p:par>
                                </p:childTnLst>
                              </p:cTn>
                            </p:par>
                            <p:par>
                              <p:cTn id="39" fill="hold">
                                <p:stCondLst>
                                  <p:cond delay="4500"/>
                                </p:stCondLst>
                                <p:childTnLst>
                                  <p:par>
                                    <p:cTn id="40" presetID="2" presetClass="entr" presetSubtype="2" fill="hold" grpId="0" nodeType="afterEffect" p14:presetBounceEnd="33000">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14:bounceEnd="33000">
                                          <p:cBhvr additive="base">
                                            <p:cTn id="42" dur="1000" fill="hold"/>
                                            <p:tgtEl>
                                              <p:spTgt spid="62"/>
                                            </p:tgtEl>
                                            <p:attrNameLst>
                                              <p:attrName>ppt_x</p:attrName>
                                            </p:attrNameLst>
                                          </p:cBhvr>
                                          <p:tavLst>
                                            <p:tav tm="0">
                                              <p:val>
                                                <p:strVal val="1+#ppt_w/2"/>
                                              </p:val>
                                            </p:tav>
                                            <p:tav tm="100000">
                                              <p:val>
                                                <p:strVal val="#ppt_x"/>
                                              </p:val>
                                            </p:tav>
                                          </p:tavLst>
                                        </p:anim>
                                        <p:anim calcmode="lin" valueType="num" p14:bounceEnd="33000">
                                          <p:cBhvr additive="base">
                                            <p:cTn id="43" dur="1000" fill="hold"/>
                                            <p:tgtEl>
                                              <p:spTgt spid="62"/>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childTnLst>
                              </p:cTn>
                            </p:par>
                            <p:par>
                              <p:cTn id="50" fill="hold">
                                <p:stCondLst>
                                  <p:cond delay="6000"/>
                                </p:stCondLst>
                                <p:childTnLst>
                                  <p:par>
                                    <p:cTn id="51" presetID="2" presetClass="entr" presetSubtype="2" fill="hold" grpId="0" nodeType="afterEffect" p14:presetBounceEnd="33000">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14:bounceEnd="33000">
                                          <p:cBhvr additive="base">
                                            <p:cTn id="53" dur="1000" fill="hold"/>
                                            <p:tgtEl>
                                              <p:spTgt spid="63"/>
                                            </p:tgtEl>
                                            <p:attrNameLst>
                                              <p:attrName>ppt_x</p:attrName>
                                            </p:attrNameLst>
                                          </p:cBhvr>
                                          <p:tavLst>
                                            <p:tav tm="0">
                                              <p:val>
                                                <p:strVal val="1+#ppt_w/2"/>
                                              </p:val>
                                            </p:tav>
                                            <p:tav tm="100000">
                                              <p:val>
                                                <p:strVal val="#ppt_x"/>
                                              </p:val>
                                            </p:tav>
                                          </p:tavLst>
                                        </p:anim>
                                        <p:anim calcmode="lin" valueType="num" p14:bounceEnd="33000">
                                          <p:cBhvr additive="base">
                                            <p:cTn id="54" dur="1000" fill="hold"/>
                                            <p:tgtEl>
                                              <p:spTgt spid="63"/>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childTnLst>
                              </p:cTn>
                            </p:par>
                            <p:par>
                              <p:cTn id="61" fill="hold">
                                <p:stCondLst>
                                  <p:cond delay="7500"/>
                                </p:stCondLst>
                                <p:childTnLst>
                                  <p:par>
                                    <p:cTn id="62" presetID="2" presetClass="entr" presetSubtype="2" fill="hold" grpId="0" nodeType="afterEffect" p14:presetBounceEnd="33000">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14:bounceEnd="33000">
                                          <p:cBhvr additive="base">
                                            <p:cTn id="64" dur="1000" fill="hold"/>
                                            <p:tgtEl>
                                              <p:spTgt spid="60"/>
                                            </p:tgtEl>
                                            <p:attrNameLst>
                                              <p:attrName>ppt_x</p:attrName>
                                            </p:attrNameLst>
                                          </p:cBhvr>
                                          <p:tavLst>
                                            <p:tav tm="0">
                                              <p:val>
                                                <p:strVal val="1+#ppt_w/2"/>
                                              </p:val>
                                            </p:tav>
                                            <p:tav tm="100000">
                                              <p:val>
                                                <p:strVal val="#ppt_x"/>
                                              </p:val>
                                            </p:tav>
                                          </p:tavLst>
                                        </p:anim>
                                        <p:anim calcmode="lin" valueType="num" p14:bounceEnd="33000">
                                          <p:cBhvr additive="base">
                                            <p:cTn id="65"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barn(inVertical)">
                                          <p:cBhvr>
                                            <p:cTn id="11" dur="500"/>
                                            <p:tgtEl>
                                              <p:spTgt spid="8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1000"/>
                                            <p:tgtEl>
                                              <p:spTgt spid="88"/>
                                            </p:tgtEl>
                                          </p:cBhvr>
                                        </p:animEffect>
                                        <p:anim calcmode="lin" valueType="num">
                                          <p:cBhvr>
                                            <p:cTn id="16" dur="1000" fill="hold"/>
                                            <p:tgtEl>
                                              <p:spTgt spid="88"/>
                                            </p:tgtEl>
                                            <p:attrNameLst>
                                              <p:attrName>ppt_x</p:attrName>
                                            </p:attrNameLst>
                                          </p:cBhvr>
                                          <p:tavLst>
                                            <p:tav tm="0">
                                              <p:val>
                                                <p:strVal val="#ppt_x"/>
                                              </p:val>
                                            </p:tav>
                                            <p:tav tm="100000">
                                              <p:val>
                                                <p:strVal val="#ppt_x"/>
                                              </p:val>
                                            </p:tav>
                                          </p:tavLst>
                                        </p:anim>
                                        <p:anim calcmode="lin" valueType="num">
                                          <p:cBhvr>
                                            <p:cTn id="17" dur="1000" fill="hold"/>
                                            <p:tgtEl>
                                              <p:spTgt spid="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barn(inVertical)">
                                          <p:cBhvr>
                                            <p:cTn id="21" dur="500"/>
                                            <p:tgtEl>
                                              <p:spTgt spid="6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1000" fill="hold"/>
                                            <p:tgtEl>
                                              <p:spTgt spid="61"/>
                                            </p:tgtEl>
                                            <p:attrNameLst>
                                              <p:attrName>ppt_x</p:attrName>
                                            </p:attrNameLst>
                                          </p:cBhvr>
                                          <p:tavLst>
                                            <p:tav tm="0">
                                              <p:val>
                                                <p:strVal val="1+#ppt_w/2"/>
                                              </p:val>
                                            </p:tav>
                                            <p:tav tm="100000">
                                              <p:val>
                                                <p:strVal val="#ppt_x"/>
                                              </p:val>
                                            </p:tav>
                                          </p:tavLst>
                                        </p:anim>
                                        <p:anim calcmode="lin" valueType="num">
                                          <p:cBhvr additive="base">
                                            <p:cTn id="32" dur="1000" fill="hold"/>
                                            <p:tgtEl>
                                              <p:spTgt spid="61"/>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Effect transition="in" filter="fade">
                                          <p:cBhvr>
                                            <p:cTn id="38" dur="500"/>
                                            <p:tgtEl>
                                              <p:spTgt spid="65"/>
                                            </p:tgtEl>
                                          </p:cBhvr>
                                        </p:animEffect>
                                      </p:childTnLst>
                                    </p:cTn>
                                  </p:par>
                                </p:childTnLst>
                              </p:cTn>
                            </p:par>
                            <p:par>
                              <p:cTn id="39" fill="hold">
                                <p:stCondLst>
                                  <p:cond delay="4500"/>
                                </p:stCondLst>
                                <p:childTnLst>
                                  <p:par>
                                    <p:cTn id="40" presetID="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1000" fill="hold"/>
                                            <p:tgtEl>
                                              <p:spTgt spid="62"/>
                                            </p:tgtEl>
                                            <p:attrNameLst>
                                              <p:attrName>ppt_x</p:attrName>
                                            </p:attrNameLst>
                                          </p:cBhvr>
                                          <p:tavLst>
                                            <p:tav tm="0">
                                              <p:val>
                                                <p:strVal val="1+#ppt_w/2"/>
                                              </p:val>
                                            </p:tav>
                                            <p:tav tm="100000">
                                              <p:val>
                                                <p:strVal val="#ppt_x"/>
                                              </p:val>
                                            </p:tav>
                                          </p:tavLst>
                                        </p:anim>
                                        <p:anim calcmode="lin" valueType="num">
                                          <p:cBhvr additive="base">
                                            <p:cTn id="43" dur="1000" fill="hold"/>
                                            <p:tgtEl>
                                              <p:spTgt spid="62"/>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childTnLst>
                              </p:cTn>
                            </p:par>
                            <p:par>
                              <p:cTn id="50" fill="hold">
                                <p:stCondLst>
                                  <p:cond delay="6000"/>
                                </p:stCondLst>
                                <p:childTnLst>
                                  <p:par>
                                    <p:cTn id="51" presetID="2" presetClass="entr" presetSubtype="2"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1000" fill="hold"/>
                                            <p:tgtEl>
                                              <p:spTgt spid="63"/>
                                            </p:tgtEl>
                                            <p:attrNameLst>
                                              <p:attrName>ppt_x</p:attrName>
                                            </p:attrNameLst>
                                          </p:cBhvr>
                                          <p:tavLst>
                                            <p:tav tm="0">
                                              <p:val>
                                                <p:strVal val="1+#ppt_w/2"/>
                                              </p:val>
                                            </p:tav>
                                            <p:tav tm="100000">
                                              <p:val>
                                                <p:strVal val="#ppt_x"/>
                                              </p:val>
                                            </p:tav>
                                          </p:tavLst>
                                        </p:anim>
                                        <p:anim calcmode="lin" valueType="num">
                                          <p:cBhvr additive="base">
                                            <p:cTn id="54" dur="1000" fill="hold"/>
                                            <p:tgtEl>
                                              <p:spTgt spid="63"/>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childTnLst>
                              </p:cTn>
                            </p:par>
                            <p:par>
                              <p:cTn id="61" fill="hold">
                                <p:stCondLst>
                                  <p:cond delay="7500"/>
                                </p:stCondLst>
                                <p:childTnLst>
                                  <p:par>
                                    <p:cTn id="62" presetID="2" presetClass="entr" presetSubtype="2" fill="hold" grpId="0" nodeType="after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1000" fill="hold"/>
                                            <p:tgtEl>
                                              <p:spTgt spid="60"/>
                                            </p:tgtEl>
                                            <p:attrNameLst>
                                              <p:attrName>ppt_x</p:attrName>
                                            </p:attrNameLst>
                                          </p:cBhvr>
                                          <p:tavLst>
                                            <p:tav tm="0">
                                              <p:val>
                                                <p:strVal val="1+#ppt_w/2"/>
                                              </p:val>
                                            </p:tav>
                                            <p:tav tm="100000">
                                              <p:val>
                                                <p:strVal val="#ppt_x"/>
                                              </p:val>
                                            </p:tav>
                                          </p:tavLst>
                                        </p:anim>
                                        <p:anim calcmode="lin" valueType="num">
                                          <p:cBhvr additive="base">
                                            <p:cTn id="65"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1705677" y="2762000"/>
            <a:ext cx="8963254" cy="2977955"/>
            <a:chOff x="1705677" y="2761999"/>
            <a:chExt cx="8963254" cy="2977955"/>
          </a:xfrm>
        </p:grpSpPr>
        <p:sp>
          <p:nvSpPr>
            <p:cNvPr id="46" name="矩形 45"/>
            <p:cNvSpPr/>
            <p:nvPr/>
          </p:nvSpPr>
          <p:spPr>
            <a:xfrm>
              <a:off x="1705677" y="2762000"/>
              <a:ext cx="8963254" cy="2977954"/>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1705677" y="2761999"/>
              <a:ext cx="8963254" cy="163739"/>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2139976" y="3239380"/>
            <a:ext cx="8203702" cy="2212450"/>
          </a:xfrm>
          <a:prstGeom prst="rect">
            <a:avLst/>
          </a:prstGeom>
          <a:noFill/>
        </p:spPr>
        <p:txBody>
          <a:bodyPr wrap="square" lIns="121843" tIns="60921" rIns="121843" bIns="60921">
            <a:spAutoFit/>
          </a:bodyPr>
          <a:lstStyle/>
          <a:p>
            <a:pPr indent="457132" defTabSz="1218570" fontAlgn="base">
              <a:lnSpc>
                <a:spcPct val="200000"/>
              </a:lnSpc>
              <a:spcBef>
                <a:spcPct val="0"/>
              </a:spcBef>
              <a:spcAft>
                <a:spcPct val="0"/>
              </a:spcAft>
              <a:defRPr/>
            </a:pPr>
            <a:r>
              <a:rPr lang="zh-CN" altLang="en-US" sz="1400" dirty="0">
                <a:solidFill>
                  <a:srgbClr val="C00000"/>
                </a:solidFill>
                <a:latin typeface="微软雅黑" pitchFamily="34" charset="-122"/>
                <a:ea typeface="微软雅黑" pitchFamily="34" charset="-12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pic>
        <p:nvPicPr>
          <p:cNvPr id="11"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251882" y="1502783"/>
            <a:ext cx="1497620" cy="1226348"/>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矩形 31"/>
          <p:cNvSpPr/>
          <p:nvPr/>
        </p:nvSpPr>
        <p:spPr>
          <a:xfrm>
            <a:off x="253481" y="1590032"/>
            <a:ext cx="8923782" cy="1103238"/>
          </a:xfrm>
          <a:prstGeom prst="rect">
            <a:avLst/>
          </a:prstGeom>
        </p:spPr>
        <p:txBody>
          <a:bodyPr wrap="square" lIns="117191" tIns="58595" rIns="117191" bIns="58595">
            <a:spAutoFit/>
          </a:bodyPr>
          <a:lstStyle/>
          <a:p>
            <a:pPr algn="r" fontAlgn="base">
              <a:spcBef>
                <a:spcPct val="0"/>
              </a:spcBef>
              <a:spcAft>
                <a:spcPct val="0"/>
              </a:spcAft>
            </a:pPr>
            <a:r>
              <a:rPr lang="zh-CN" altLang="en-US" sz="2800" b="1" kern="300" dirty="0">
                <a:solidFill>
                  <a:srgbClr val="C00000"/>
                </a:solidFill>
                <a:latin typeface="微软雅黑" pitchFamily="34" charset="-122"/>
                <a:ea typeface="微软雅黑" pitchFamily="34" charset="-122"/>
                <a:cs typeface="明兰_UI_TC" pitchFamily="2" charset="-122"/>
              </a:rPr>
              <a:t>前   言</a:t>
            </a:r>
            <a:endParaRPr lang="en-US" altLang="zh-CN" sz="2800" b="1" kern="300" dirty="0">
              <a:solidFill>
                <a:srgbClr val="C00000"/>
              </a:solidFill>
              <a:latin typeface="微软雅黑" pitchFamily="34" charset="-122"/>
              <a:ea typeface="微软雅黑" pitchFamily="34" charset="-122"/>
              <a:cs typeface="明兰_UI_TC" pitchFamily="2" charset="-122"/>
            </a:endParaRPr>
          </a:p>
          <a:p>
            <a:pPr algn="r" fontAlgn="base">
              <a:lnSpc>
                <a:spcPct val="150000"/>
              </a:lnSpc>
              <a:spcBef>
                <a:spcPct val="0"/>
              </a:spcBef>
              <a:spcAft>
                <a:spcPct val="0"/>
              </a:spcAft>
            </a:pPr>
            <a:r>
              <a:rPr lang="en-US" altLang="zh-CN" b="1" dirty="0">
                <a:solidFill>
                  <a:srgbClr val="C00000"/>
                </a:solidFill>
                <a:latin typeface="微软雅黑" panose="020B0503020204020204" pitchFamily="34" charset="-122"/>
                <a:ea typeface="微软雅黑" panose="020B0503020204020204" pitchFamily="34" charset="-122"/>
              </a:rPr>
              <a:t>/PREFACE</a:t>
            </a:r>
            <a:endParaRPr lang="en-GB" altLang="zh-CN" b="1" dirty="0">
              <a:solidFill>
                <a:srgbClr val="C00000"/>
              </a:solidFill>
              <a:latin typeface="微软雅黑" panose="020B0503020204020204" pitchFamily="34" charset="-122"/>
              <a:ea typeface="微软雅黑" panose="020B0503020204020204" pitchFamily="34" charset="-122"/>
            </a:endParaRPr>
          </a:p>
        </p:txBody>
      </p:sp>
      <p:pic>
        <p:nvPicPr>
          <p:cNvPr id="2050" name="Picture 2" descr="F:\桌面\党政机关\素材\长城\矢量长城\线稿长城3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91726" y="1372070"/>
            <a:ext cx="5903912" cy="13049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52276804"/>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800" fill="hold"/>
                                        <p:tgtEl>
                                          <p:spTgt spid="11"/>
                                        </p:tgtEl>
                                        <p:attrNameLst>
                                          <p:attrName>ppt_w</p:attrName>
                                        </p:attrNameLst>
                                      </p:cBhvr>
                                      <p:tavLst>
                                        <p:tav tm="0">
                                          <p:val>
                                            <p:fltVal val="0"/>
                                          </p:val>
                                        </p:tav>
                                        <p:tav tm="100000">
                                          <p:val>
                                            <p:strVal val="#ppt_w"/>
                                          </p:val>
                                        </p:tav>
                                      </p:tavLst>
                                    </p:anim>
                                    <p:anim calcmode="lin" valueType="num">
                                      <p:cBhvr>
                                        <p:cTn id="8" dur="800" fill="hold"/>
                                        <p:tgtEl>
                                          <p:spTgt spid="11"/>
                                        </p:tgtEl>
                                        <p:attrNameLst>
                                          <p:attrName>ppt_h</p:attrName>
                                        </p:attrNameLst>
                                      </p:cBhvr>
                                      <p:tavLst>
                                        <p:tav tm="0">
                                          <p:val>
                                            <p:fltVal val="0"/>
                                          </p:val>
                                        </p:tav>
                                        <p:tav tm="100000">
                                          <p:val>
                                            <p:strVal val="#ppt_h"/>
                                          </p:val>
                                        </p:tav>
                                      </p:tavLst>
                                    </p:anim>
                                    <p:animEffect transition="in" filter="fade">
                                      <p:cBhvr>
                                        <p:cTn id="9" dur="800"/>
                                        <p:tgtEl>
                                          <p:spTgt spid="11"/>
                                        </p:tgtEl>
                                      </p:cBhvr>
                                    </p:animEffect>
                                  </p:childTnLst>
                                </p:cTn>
                              </p:par>
                            </p:childTnLst>
                          </p:cTn>
                        </p:par>
                        <p:par>
                          <p:cTn id="10" fill="hold">
                            <p:stCondLst>
                              <p:cond delay="800"/>
                            </p:stCondLst>
                            <p:childTnLst>
                              <p:par>
                                <p:cTn id="11" presetID="14" presetClass="entr" presetSubtype="1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childTnLst>
                          </p:cTn>
                        </p:par>
                        <p:par>
                          <p:cTn id="14" fill="hold">
                            <p:stCondLst>
                              <p:cond delay="1300"/>
                            </p:stCondLst>
                            <p:childTnLst>
                              <p:par>
                                <p:cTn id="15" presetID="42"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8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6" name="矩形 15"/>
          <p:cNvSpPr/>
          <p:nvPr/>
        </p:nvSpPr>
        <p:spPr>
          <a:xfrm>
            <a:off x="5663158" y="1917626"/>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遵守党章    加强党性</a:t>
            </a:r>
          </a:p>
        </p:txBody>
      </p:sp>
      <p:sp>
        <p:nvSpPr>
          <p:cNvPr id="17" name="矩形 16"/>
          <p:cNvSpPr/>
          <p:nvPr/>
        </p:nvSpPr>
        <p:spPr>
          <a:xfrm>
            <a:off x="2278782" y="2997746"/>
            <a:ext cx="7417653" cy="178507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a:t>
            </a:r>
          </a:p>
        </p:txBody>
      </p:sp>
      <p:grpSp>
        <p:nvGrpSpPr>
          <p:cNvPr id="22" name="组合 21"/>
          <p:cNvGrpSpPr/>
          <p:nvPr/>
        </p:nvGrpSpPr>
        <p:grpSpPr>
          <a:xfrm>
            <a:off x="4459983" y="1693668"/>
            <a:ext cx="845785" cy="846091"/>
            <a:chOff x="3756159" y="1561371"/>
            <a:chExt cx="1106141" cy="1106141"/>
          </a:xfrm>
        </p:grpSpPr>
        <p:sp>
          <p:nvSpPr>
            <p:cNvPr id="23" name="椭圆 2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4" name="标题 4"/>
            <p:cNvSpPr txBox="1">
              <a:spLocks/>
            </p:cNvSpPr>
            <p:nvPr/>
          </p:nvSpPr>
          <p:spPr>
            <a:xfrm>
              <a:off x="3854582" y="1708540"/>
              <a:ext cx="970889"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5" name="组合 24"/>
          <p:cNvGrpSpPr/>
          <p:nvPr/>
        </p:nvGrpSpPr>
        <p:grpSpPr>
          <a:xfrm>
            <a:off x="2458500" y="1693668"/>
            <a:ext cx="845785" cy="846091"/>
            <a:chOff x="3756159" y="1561371"/>
            <a:chExt cx="1106141" cy="1106141"/>
          </a:xfrm>
        </p:grpSpPr>
        <p:sp>
          <p:nvSpPr>
            <p:cNvPr id="26" name="椭圆 2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defRPr/>
              </a:pPr>
              <a:endParaRPr lang="zh-CN" altLang="en-US" sz="1800" b="1" kern="0">
                <a:solidFill>
                  <a:sysClr val="window" lastClr="FFFFFF"/>
                </a:solidFill>
                <a:latin typeface="微软雅黑" pitchFamily="34" charset="-122"/>
                <a:ea typeface="微软雅黑" pitchFamily="34" charset="-122"/>
              </a:endParaRPr>
            </a:p>
          </p:txBody>
        </p:sp>
        <p:sp>
          <p:nvSpPr>
            <p:cNvPr id="27"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28" name="组合 27"/>
          <p:cNvGrpSpPr/>
          <p:nvPr/>
        </p:nvGrpSpPr>
        <p:grpSpPr>
          <a:xfrm>
            <a:off x="3458980" y="1693668"/>
            <a:ext cx="845785" cy="846091"/>
            <a:chOff x="3756159" y="1561371"/>
            <a:chExt cx="1106141" cy="1106141"/>
          </a:xfrm>
        </p:grpSpPr>
        <p:sp>
          <p:nvSpPr>
            <p:cNvPr id="29" name="椭圆 28"/>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0"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p14="http://schemas.microsoft.com/office/powerpoint/2010/main" xmlns="" val="3769512901"/>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500" fill="hold"/>
                                        <p:tgtEl>
                                          <p:spTgt spid="16"/>
                                        </p:tgtEl>
                                        <p:attrNameLst>
                                          <p:attrName>ppt_w</p:attrName>
                                        </p:attrNameLst>
                                      </p:cBhvr>
                                      <p:tavLst>
                                        <p:tav tm="0">
                                          <p:val>
                                            <p:fltVal val="0"/>
                                          </p:val>
                                        </p:tav>
                                        <p:tav tm="100000">
                                          <p:val>
                                            <p:strVal val="#ppt_w"/>
                                          </p:val>
                                        </p:tav>
                                      </p:tavLst>
                                    </p:anim>
                                    <p:anim calcmode="lin" valueType="num">
                                      <p:cBhvr>
                                        <p:cTn id="26" dur="1500" fill="hold"/>
                                        <p:tgtEl>
                                          <p:spTgt spid="16"/>
                                        </p:tgtEl>
                                        <p:attrNameLst>
                                          <p:attrName>ppt_h</p:attrName>
                                        </p:attrNameLst>
                                      </p:cBhvr>
                                      <p:tavLst>
                                        <p:tav tm="0">
                                          <p:val>
                                            <p:fltVal val="0"/>
                                          </p:val>
                                        </p:tav>
                                        <p:tav tm="100000">
                                          <p:val>
                                            <p:strVal val="#ppt_h"/>
                                          </p:val>
                                        </p:tav>
                                      </p:tavLst>
                                    </p:anim>
                                    <p:animEffect transition="in" filter="fade">
                                      <p:cBhvr>
                                        <p:cTn id="27" dur="1500"/>
                                        <p:tgtEl>
                                          <p:spTgt spid="16"/>
                                        </p:tgtEl>
                                      </p:cBhvr>
                                    </p:animEffect>
                                  </p:childTnLst>
                                </p:cTn>
                              </p:par>
                            </p:childTnLst>
                          </p:cTn>
                        </p:par>
                        <p:par>
                          <p:cTn id="28" fill="hold">
                            <p:stCondLst>
                              <p:cond delay="4500"/>
                            </p:stCondLst>
                            <p:childTnLst>
                              <p:par>
                                <p:cTn id="29" presetID="14" presetClass="entr" presetSubtype="1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2" name="矩形 31"/>
          <p:cNvSpPr/>
          <p:nvPr/>
        </p:nvSpPr>
        <p:spPr>
          <a:xfrm>
            <a:off x="5735166" y="1989634"/>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坚定信念    加强学习</a:t>
            </a:r>
          </a:p>
        </p:txBody>
      </p:sp>
      <p:sp>
        <p:nvSpPr>
          <p:cNvPr id="33" name="矩形 32"/>
          <p:cNvSpPr/>
          <p:nvPr/>
        </p:nvSpPr>
        <p:spPr>
          <a:xfrm>
            <a:off x="2445433" y="3195844"/>
            <a:ext cx="7417653" cy="1741620"/>
          </a:xfrm>
          <a:prstGeom prst="rect">
            <a:avLst/>
          </a:prstGeom>
        </p:spPr>
        <p:txBody>
          <a:bodyPr wrap="square" lIns="121837" tIns="60918" rIns="121837" bIns="60918">
            <a:spAutoFit/>
          </a:bodyPr>
          <a:lstStyle/>
          <a:p>
            <a:pPr algn="just" defTabSz="914263">
              <a:lnSpc>
                <a:spcPct val="150000"/>
              </a:lnSpc>
              <a:defRPr/>
            </a:pPr>
            <a:r>
              <a:rPr lang="zh-CN" altLang="en-US" sz="1400" kern="0" dirty="0">
                <a:solidFill>
                  <a:srgbClr val="C00000"/>
                </a:solidFill>
              </a:rPr>
              <a:t>我们党在中国这样一个有着</a:t>
            </a:r>
            <a:r>
              <a:rPr lang="en-US" altLang="zh-CN" sz="1400" kern="0" dirty="0">
                <a:solidFill>
                  <a:srgbClr val="C00000"/>
                </a:solidFill>
              </a:rPr>
              <a:t>13</a:t>
            </a:r>
            <a:r>
              <a:rPr lang="zh-CN" altLang="en-US" sz="1400" kern="0" dirty="0">
                <a:solidFill>
                  <a:srgbClr val="C00000"/>
                </a:solidFill>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grpSp>
        <p:nvGrpSpPr>
          <p:cNvPr id="37" name="组合 36"/>
          <p:cNvGrpSpPr/>
          <p:nvPr/>
        </p:nvGrpSpPr>
        <p:grpSpPr>
          <a:xfrm>
            <a:off x="4531991" y="1765675"/>
            <a:ext cx="845785" cy="846091"/>
            <a:chOff x="3756159" y="1561371"/>
            <a:chExt cx="1106141" cy="1106141"/>
          </a:xfrm>
        </p:grpSpPr>
        <p:sp>
          <p:nvSpPr>
            <p:cNvPr id="38" name="椭圆 3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9"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40" name="组合 39"/>
          <p:cNvGrpSpPr/>
          <p:nvPr/>
        </p:nvGrpSpPr>
        <p:grpSpPr>
          <a:xfrm>
            <a:off x="2530508" y="1765675"/>
            <a:ext cx="845785" cy="846091"/>
            <a:chOff x="3756159" y="1561371"/>
            <a:chExt cx="1106141" cy="1106141"/>
          </a:xfrm>
        </p:grpSpPr>
        <p:sp>
          <p:nvSpPr>
            <p:cNvPr id="41" name="椭圆 4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2"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43" name="组合 42"/>
          <p:cNvGrpSpPr/>
          <p:nvPr/>
        </p:nvGrpSpPr>
        <p:grpSpPr>
          <a:xfrm>
            <a:off x="3530988" y="1765675"/>
            <a:ext cx="845785" cy="846091"/>
            <a:chOff x="3756159" y="1561371"/>
            <a:chExt cx="1106141" cy="1106141"/>
          </a:xfrm>
        </p:grpSpPr>
        <p:sp>
          <p:nvSpPr>
            <p:cNvPr id="44" name="椭圆 43"/>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p14="http://schemas.microsoft.com/office/powerpoint/2010/main" xmlns="" val="2557128406"/>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500" fill="hold"/>
                                        <p:tgtEl>
                                          <p:spTgt spid="32"/>
                                        </p:tgtEl>
                                        <p:attrNameLst>
                                          <p:attrName>ppt_w</p:attrName>
                                        </p:attrNameLst>
                                      </p:cBhvr>
                                      <p:tavLst>
                                        <p:tav tm="0">
                                          <p:val>
                                            <p:fltVal val="0"/>
                                          </p:val>
                                        </p:tav>
                                        <p:tav tm="100000">
                                          <p:val>
                                            <p:strVal val="#ppt_w"/>
                                          </p:val>
                                        </p:tav>
                                      </p:tavLst>
                                    </p:anim>
                                    <p:anim calcmode="lin" valueType="num">
                                      <p:cBhvr>
                                        <p:cTn id="26" dur="1500" fill="hold"/>
                                        <p:tgtEl>
                                          <p:spTgt spid="32"/>
                                        </p:tgtEl>
                                        <p:attrNameLst>
                                          <p:attrName>ppt_h</p:attrName>
                                        </p:attrNameLst>
                                      </p:cBhvr>
                                      <p:tavLst>
                                        <p:tav tm="0">
                                          <p:val>
                                            <p:fltVal val="0"/>
                                          </p:val>
                                        </p:tav>
                                        <p:tav tm="100000">
                                          <p:val>
                                            <p:strVal val="#ppt_h"/>
                                          </p:val>
                                        </p:tav>
                                      </p:tavLst>
                                    </p:anim>
                                    <p:animEffect transition="in" filter="fade">
                                      <p:cBhvr>
                                        <p:cTn id="27" dur="1500"/>
                                        <p:tgtEl>
                                          <p:spTgt spid="32"/>
                                        </p:tgtEl>
                                      </p:cBhvr>
                                    </p:animEffect>
                                  </p:childTnLst>
                                </p:cTn>
                              </p:par>
                            </p:childTnLst>
                          </p:cTn>
                        </p:par>
                        <p:par>
                          <p:cTn id="28" fill="hold">
                            <p:stCondLst>
                              <p:cond delay="4500"/>
                            </p:stCondLst>
                            <p:childTnLst>
                              <p:par>
                                <p:cTn id="29" presetID="14" presetClass="entr" presetSubtype="1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 name="矩形 2"/>
          <p:cNvSpPr/>
          <p:nvPr/>
        </p:nvSpPr>
        <p:spPr>
          <a:xfrm>
            <a:off x="5735166" y="2061642"/>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遵纪守法    廉洁正派</a:t>
            </a:r>
          </a:p>
        </p:txBody>
      </p:sp>
      <p:sp>
        <p:nvSpPr>
          <p:cNvPr id="4" name="矩形 3"/>
          <p:cNvSpPr/>
          <p:nvPr/>
        </p:nvSpPr>
        <p:spPr>
          <a:xfrm>
            <a:off x="2445433" y="3267854"/>
            <a:ext cx="7417653" cy="1600390"/>
          </a:xfrm>
          <a:prstGeom prst="rect">
            <a:avLst/>
          </a:prstGeom>
        </p:spPr>
        <p:txBody>
          <a:bodyPr wrap="square" lIns="121837" tIns="60918" rIns="121837" bIns="60918">
            <a:spAutoFit/>
          </a:bodyPr>
          <a:lstStyle/>
          <a:p>
            <a:pPr algn="just" defTabSz="914263">
              <a:lnSpc>
                <a:spcPct val="150000"/>
              </a:lnSpc>
              <a:defRPr/>
            </a:pPr>
            <a:r>
              <a:rPr lang="zh-CN" altLang="en-US" sz="1600" kern="0" dirty="0">
                <a:solidFill>
                  <a:srgbClr val="C00000"/>
                </a:solidFill>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grpSp>
        <p:nvGrpSpPr>
          <p:cNvPr id="9" name="组合 8"/>
          <p:cNvGrpSpPr/>
          <p:nvPr/>
        </p:nvGrpSpPr>
        <p:grpSpPr>
          <a:xfrm>
            <a:off x="4531991" y="1837683"/>
            <a:ext cx="845785" cy="846091"/>
            <a:chOff x="3756159" y="1561371"/>
            <a:chExt cx="1106141" cy="1106141"/>
          </a:xfrm>
        </p:grpSpPr>
        <p:sp>
          <p:nvSpPr>
            <p:cNvPr id="10" name="椭圆 9"/>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1"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12" name="组合 11"/>
          <p:cNvGrpSpPr/>
          <p:nvPr/>
        </p:nvGrpSpPr>
        <p:grpSpPr>
          <a:xfrm>
            <a:off x="2530508" y="1837683"/>
            <a:ext cx="845785" cy="846091"/>
            <a:chOff x="3756159" y="1561371"/>
            <a:chExt cx="1106141" cy="1106141"/>
          </a:xfrm>
        </p:grpSpPr>
        <p:sp>
          <p:nvSpPr>
            <p:cNvPr id="13" name="椭圆 1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4"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15" name="组合 14"/>
          <p:cNvGrpSpPr/>
          <p:nvPr/>
        </p:nvGrpSpPr>
        <p:grpSpPr>
          <a:xfrm>
            <a:off x="3530988" y="1837683"/>
            <a:ext cx="845785" cy="846091"/>
            <a:chOff x="3756159" y="1561371"/>
            <a:chExt cx="1106141" cy="1106141"/>
          </a:xfrm>
        </p:grpSpPr>
        <p:sp>
          <p:nvSpPr>
            <p:cNvPr id="16" name="椭圆 1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7"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p14="http://schemas.microsoft.com/office/powerpoint/2010/main" xmlns="" val="3162450651"/>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500" fill="hold"/>
                                        <p:tgtEl>
                                          <p:spTgt spid="3"/>
                                        </p:tgtEl>
                                        <p:attrNameLst>
                                          <p:attrName>ppt_w</p:attrName>
                                        </p:attrNameLst>
                                      </p:cBhvr>
                                      <p:tavLst>
                                        <p:tav tm="0">
                                          <p:val>
                                            <p:fltVal val="0"/>
                                          </p:val>
                                        </p:tav>
                                        <p:tav tm="100000">
                                          <p:val>
                                            <p:strVal val="#ppt_w"/>
                                          </p:val>
                                        </p:tav>
                                      </p:tavLst>
                                    </p:anim>
                                    <p:anim calcmode="lin" valueType="num">
                                      <p:cBhvr>
                                        <p:cTn id="26" dur="1500" fill="hold"/>
                                        <p:tgtEl>
                                          <p:spTgt spid="3"/>
                                        </p:tgtEl>
                                        <p:attrNameLst>
                                          <p:attrName>ppt_h</p:attrName>
                                        </p:attrNameLst>
                                      </p:cBhvr>
                                      <p:tavLst>
                                        <p:tav tm="0">
                                          <p:val>
                                            <p:fltVal val="0"/>
                                          </p:val>
                                        </p:tav>
                                        <p:tav tm="100000">
                                          <p:val>
                                            <p:strVal val="#ppt_h"/>
                                          </p:val>
                                        </p:tav>
                                      </p:tavLst>
                                    </p:anim>
                                    <p:animEffect transition="in" filter="fade">
                                      <p:cBhvr>
                                        <p:cTn id="27" dur="1500"/>
                                        <p:tgtEl>
                                          <p:spTgt spid="3"/>
                                        </p:tgtEl>
                                      </p:cBhvr>
                                    </p:animEffect>
                                  </p:childTnLst>
                                </p:cTn>
                              </p:par>
                            </p:childTnLst>
                          </p:cTn>
                        </p:par>
                        <p:par>
                          <p:cTn id="28" fill="hold">
                            <p:stCondLst>
                              <p:cond delay="4500"/>
                            </p:stCondLst>
                            <p:childTnLst>
                              <p:par>
                                <p:cTn id="29" presetID="14" presetClass="entr" presetSubtype="1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8" name="矩形 17"/>
          <p:cNvSpPr/>
          <p:nvPr/>
        </p:nvSpPr>
        <p:spPr>
          <a:xfrm>
            <a:off x="5087094" y="1917626"/>
            <a:ext cx="4799908"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向榜样学习    向群众学习</a:t>
            </a:r>
          </a:p>
        </p:txBody>
      </p:sp>
      <p:sp>
        <p:nvSpPr>
          <p:cNvPr id="19" name="矩形 18"/>
          <p:cNvSpPr/>
          <p:nvPr/>
        </p:nvSpPr>
        <p:spPr>
          <a:xfrm>
            <a:off x="2461558" y="2965367"/>
            <a:ext cx="7417653" cy="220055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pPr algn="just" defTabSz="914263">
              <a:lnSpc>
                <a:spcPct val="150000"/>
              </a:lnSpc>
              <a:defRPr/>
            </a:pPr>
            <a:r>
              <a:rPr lang="zh-CN" altLang="en-US" sz="1800" kern="0" dirty="0">
                <a:solidFill>
                  <a:srgbClr val="C00000"/>
                </a:solidFill>
              </a:rPr>
              <a:t>    </a:t>
            </a:r>
          </a:p>
        </p:txBody>
      </p:sp>
      <p:grpSp>
        <p:nvGrpSpPr>
          <p:cNvPr id="24" name="组合 23"/>
          <p:cNvGrpSpPr/>
          <p:nvPr/>
        </p:nvGrpSpPr>
        <p:grpSpPr>
          <a:xfrm>
            <a:off x="4555910" y="1693667"/>
            <a:ext cx="845785" cy="846091"/>
            <a:chOff x="3756159" y="1561371"/>
            <a:chExt cx="1106141" cy="1106141"/>
          </a:xfrm>
        </p:grpSpPr>
        <p:sp>
          <p:nvSpPr>
            <p:cNvPr id="25" name="椭圆 24"/>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6"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7" name="组合 26"/>
          <p:cNvGrpSpPr/>
          <p:nvPr/>
        </p:nvGrpSpPr>
        <p:grpSpPr>
          <a:xfrm>
            <a:off x="2554427" y="1693667"/>
            <a:ext cx="845785" cy="846091"/>
            <a:chOff x="3756159" y="1561371"/>
            <a:chExt cx="1106141" cy="1106141"/>
          </a:xfrm>
        </p:grpSpPr>
        <p:sp>
          <p:nvSpPr>
            <p:cNvPr id="28" name="椭圆 2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30" name="组合 29"/>
          <p:cNvGrpSpPr/>
          <p:nvPr/>
        </p:nvGrpSpPr>
        <p:grpSpPr>
          <a:xfrm>
            <a:off x="3554907" y="1693667"/>
            <a:ext cx="845785" cy="846091"/>
            <a:chOff x="3756159" y="1561371"/>
            <a:chExt cx="1106141" cy="1106141"/>
          </a:xfrm>
        </p:grpSpPr>
        <p:sp>
          <p:nvSpPr>
            <p:cNvPr id="31" name="椭圆 3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2"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p14="http://schemas.microsoft.com/office/powerpoint/2010/main" xmlns="" val="2833312782"/>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500" fill="hold"/>
                                        <p:tgtEl>
                                          <p:spTgt spid="18"/>
                                        </p:tgtEl>
                                        <p:attrNameLst>
                                          <p:attrName>ppt_w</p:attrName>
                                        </p:attrNameLst>
                                      </p:cBhvr>
                                      <p:tavLst>
                                        <p:tav tm="0">
                                          <p:val>
                                            <p:fltVal val="0"/>
                                          </p:val>
                                        </p:tav>
                                        <p:tav tm="100000">
                                          <p:val>
                                            <p:strVal val="#ppt_w"/>
                                          </p:val>
                                        </p:tav>
                                      </p:tavLst>
                                    </p:anim>
                                    <p:anim calcmode="lin" valueType="num">
                                      <p:cBhvr>
                                        <p:cTn id="26" dur="1500" fill="hold"/>
                                        <p:tgtEl>
                                          <p:spTgt spid="18"/>
                                        </p:tgtEl>
                                        <p:attrNameLst>
                                          <p:attrName>ppt_h</p:attrName>
                                        </p:attrNameLst>
                                      </p:cBhvr>
                                      <p:tavLst>
                                        <p:tav tm="0">
                                          <p:val>
                                            <p:fltVal val="0"/>
                                          </p:val>
                                        </p:tav>
                                        <p:tav tm="100000">
                                          <p:val>
                                            <p:strVal val="#ppt_h"/>
                                          </p:val>
                                        </p:tav>
                                      </p:tavLst>
                                    </p:anim>
                                    <p:animEffect transition="in" filter="fade">
                                      <p:cBhvr>
                                        <p:cTn id="27" dur="1500"/>
                                        <p:tgtEl>
                                          <p:spTgt spid="18"/>
                                        </p:tgtEl>
                                      </p:cBhvr>
                                    </p:animEffect>
                                  </p:childTnLst>
                                </p:cTn>
                              </p:par>
                            </p:childTnLst>
                          </p:cTn>
                        </p:par>
                        <p:par>
                          <p:cTn id="28" fill="hold">
                            <p:stCondLst>
                              <p:cond delay="4500"/>
                            </p:stCondLst>
                            <p:childTnLst>
                              <p:par>
                                <p:cTn id="29" presetID="14" presetClass="entr" presetSubtype="1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10" name="TextBox 19"/>
          <p:cNvSpPr txBox="1"/>
          <p:nvPr/>
        </p:nvSpPr>
        <p:spPr>
          <a:xfrm>
            <a:off x="4222999" y="3837224"/>
            <a:ext cx="3966764" cy="566230"/>
          </a:xfrm>
          <a:prstGeom prst="rect">
            <a:avLst/>
          </a:prstGeom>
          <a:noFill/>
          <a:effectLst/>
        </p:spPr>
        <p:txBody>
          <a:bodyPr wrap="none" lIns="121843" tIns="60921" rIns="121843" bIns="60921" rtlCol="0">
            <a:spAutoFit/>
          </a:bodyPr>
          <a:lstStyle/>
          <a:p>
            <a:pPr defTabSz="1218570" fontAlgn="base">
              <a:lnSpc>
                <a:spcPct val="120000"/>
              </a:lnSpc>
              <a:spcBef>
                <a:spcPct val="0"/>
              </a:spcBef>
              <a:spcAft>
                <a:spcPct val="0"/>
              </a:spcAft>
              <a:defRPr/>
            </a:pPr>
            <a:r>
              <a:rPr lang="en-US" altLang="zh-CN" b="1" dirty="0">
                <a:solidFill>
                  <a:srgbClr val="C00000"/>
                </a:solidFill>
                <a:latin typeface="微软雅黑" pitchFamily="34" charset="-122"/>
                <a:ea typeface="微软雅黑" pitchFamily="34" charset="-122"/>
                <a:sym typeface="+mn-lt"/>
              </a:rPr>
              <a:t>Thank for your listening</a:t>
            </a:r>
            <a:endParaRPr lang="zh-CN" altLang="en-US" b="1" dirty="0">
              <a:solidFill>
                <a:srgbClr val="C00000"/>
              </a:solidFill>
              <a:latin typeface="微软雅黑" pitchFamily="34" charset="-122"/>
              <a:ea typeface="微软雅黑" pitchFamily="34" charset="-122"/>
              <a:sym typeface="+mn-lt"/>
            </a:endParaRPr>
          </a:p>
        </p:txBody>
      </p:sp>
      <p:sp>
        <p:nvSpPr>
          <p:cNvPr id="42" name="文本框 8"/>
          <p:cNvSpPr txBox="1"/>
          <p:nvPr/>
        </p:nvSpPr>
        <p:spPr>
          <a:xfrm>
            <a:off x="3517785" y="2340334"/>
            <a:ext cx="6825893" cy="1477279"/>
          </a:xfrm>
          <a:prstGeom prst="rect">
            <a:avLst/>
          </a:prstGeom>
          <a:noFill/>
        </p:spPr>
        <p:txBody>
          <a:bodyPr wrap="square" lIns="121873" tIns="60936" rIns="121873" bIns="60936" rtlCol="0">
            <a:spAutoFit/>
          </a:bodyPr>
          <a:lstStyle/>
          <a:p>
            <a:pPr defTabSz="1218570" fontAlgn="base">
              <a:spcBef>
                <a:spcPct val="0"/>
              </a:spcBef>
              <a:spcAft>
                <a:spcPct val="0"/>
              </a:spcAft>
              <a:defRPr/>
            </a:pPr>
            <a:r>
              <a:rPr lang="zh-CN" altLang="en-US" sz="88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感 谢 聆 听</a:t>
            </a:r>
          </a:p>
        </p:txBody>
      </p:sp>
      <p:grpSp>
        <p:nvGrpSpPr>
          <p:cNvPr id="9" name="组合 8"/>
          <p:cNvGrpSpPr/>
          <p:nvPr/>
        </p:nvGrpSpPr>
        <p:grpSpPr>
          <a:xfrm>
            <a:off x="-1" y="4174434"/>
            <a:ext cx="12190414" cy="2685154"/>
            <a:chOff x="-1" y="4174434"/>
            <a:chExt cx="12190414" cy="2685154"/>
          </a:xfrm>
        </p:grpSpPr>
        <p:sp>
          <p:nvSpPr>
            <p:cNvPr id="11" name="矩形 10"/>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F:\桌面\党政机关\素材\长城\矢量长城\线稿长城6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13" name="Picture 11" descr="F:\桌面\党政机关\素材\党徽\Nipic_20180988_20150909113802527000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087094" y="549474"/>
            <a:ext cx="1995388" cy="1633952"/>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72" descr="红鸟"/>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bright="-15000"/>
                    </a14:imgEffect>
                  </a14:imgLayer>
                </a14:imgProps>
              </a:ext>
              <a:ext uri="{28A0092B-C50C-407E-A947-70E740481C1C}">
                <a14:useLocalDpi xmlns:a14="http://schemas.microsoft.com/office/drawing/2010/main" xmlns="" val="0"/>
              </a:ext>
            </a:extLst>
          </a:blip>
          <a:srcRect t="58022" r="83168"/>
          <a:stretch>
            <a:fillRect/>
          </a:stretch>
        </p:blipFill>
        <p:spPr bwMode="auto">
          <a:xfrm>
            <a:off x="8721331" y="4945660"/>
            <a:ext cx="784202" cy="500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73" descr="红鸟"/>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rightnessContrast bright="-15000"/>
                    </a14:imgEffect>
                  </a14:imgLayer>
                </a14:imgProps>
              </a:ext>
              <a:ext uri="{28A0092B-C50C-407E-A947-70E740481C1C}">
                <a14:useLocalDpi xmlns:a14="http://schemas.microsoft.com/office/drawing/2010/main" xmlns="" val="0"/>
              </a:ext>
            </a:extLst>
          </a:blip>
          <a:srcRect l="53873" b="-8168"/>
          <a:stretch>
            <a:fillRect/>
          </a:stretch>
        </p:blipFill>
        <p:spPr bwMode="auto">
          <a:xfrm>
            <a:off x="9587790" y="4627897"/>
            <a:ext cx="738432" cy="443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47589316"/>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800" fill="hold"/>
                                        <p:tgtEl>
                                          <p:spTgt spid="13"/>
                                        </p:tgtEl>
                                        <p:attrNameLst>
                                          <p:attrName>ppt_w</p:attrName>
                                        </p:attrNameLst>
                                      </p:cBhvr>
                                      <p:tavLst>
                                        <p:tav tm="0">
                                          <p:val>
                                            <p:fltVal val="0"/>
                                          </p:val>
                                        </p:tav>
                                        <p:tav tm="100000">
                                          <p:val>
                                            <p:strVal val="#ppt_w"/>
                                          </p:val>
                                        </p:tav>
                                      </p:tavLst>
                                    </p:anim>
                                    <p:anim calcmode="lin" valueType="num">
                                      <p:cBhvr>
                                        <p:cTn id="25" dur="800" fill="hold"/>
                                        <p:tgtEl>
                                          <p:spTgt spid="13"/>
                                        </p:tgtEl>
                                        <p:attrNameLst>
                                          <p:attrName>ppt_h</p:attrName>
                                        </p:attrNameLst>
                                      </p:cBhvr>
                                      <p:tavLst>
                                        <p:tav tm="0">
                                          <p:val>
                                            <p:fltVal val="0"/>
                                          </p:val>
                                        </p:tav>
                                        <p:tav tm="100000">
                                          <p:val>
                                            <p:strVal val="#ppt_h"/>
                                          </p:val>
                                        </p:tav>
                                      </p:tavLst>
                                    </p:anim>
                                    <p:animEffect transition="in" filter="fade">
                                      <p:cBhvr>
                                        <p:cTn id="26" dur="800"/>
                                        <p:tgtEl>
                                          <p:spTgt spid="13"/>
                                        </p:tgtEl>
                                      </p:cBhvr>
                                    </p:animEffect>
                                  </p:childTnLst>
                                </p:cTn>
                              </p:par>
                            </p:childTnLst>
                          </p:cTn>
                        </p:par>
                        <p:par>
                          <p:cTn id="27" fill="hold">
                            <p:stCondLst>
                              <p:cond delay="2950"/>
                            </p:stCondLst>
                            <p:childTnLst>
                              <p:par>
                                <p:cTn id="28" presetID="23" presetClass="entr" presetSubtype="32" fill="hold" grpId="0" nodeType="afterEffect">
                                  <p:stCondLst>
                                    <p:cond delay="0"/>
                                  </p:stCondLst>
                                  <p:iterate type="lt">
                                    <p:tmPct val="126667"/>
                                  </p:iterate>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strVal val="4*#ppt_w"/>
                                          </p:val>
                                        </p:tav>
                                        <p:tav tm="100000">
                                          <p:val>
                                            <p:strVal val="#ppt_w"/>
                                          </p:val>
                                        </p:tav>
                                      </p:tavLst>
                                    </p:anim>
                                    <p:anim calcmode="lin" valueType="num">
                                      <p:cBhvr>
                                        <p:cTn id="31" dur="500" fill="hold"/>
                                        <p:tgtEl>
                                          <p:spTgt spid="42"/>
                                        </p:tgtEl>
                                        <p:attrNameLst>
                                          <p:attrName>ppt_h</p:attrName>
                                        </p:attrNameLst>
                                      </p:cBhvr>
                                      <p:tavLst>
                                        <p:tav tm="0">
                                          <p:val>
                                            <p:strVal val="4*#ppt_h"/>
                                          </p:val>
                                        </p:tav>
                                        <p:tav tm="100000">
                                          <p:val>
                                            <p:strVal val="#ppt_h"/>
                                          </p:val>
                                        </p:tav>
                                      </p:tavLst>
                                    </p:anim>
                                  </p:childTnLst>
                                </p:cTn>
                              </p:par>
                            </p:childTnLst>
                          </p:cTn>
                        </p:par>
                        <p:par>
                          <p:cTn id="32" fill="hold">
                            <p:stCondLst>
                              <p:cond delay="53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35" name="TextBox 34"/>
          <p:cNvSpPr txBox="1"/>
          <p:nvPr/>
        </p:nvSpPr>
        <p:spPr>
          <a:xfrm>
            <a:off x="3020564" y="1179334"/>
            <a:ext cx="2255717" cy="707872"/>
          </a:xfrm>
          <a:prstGeom prst="rect">
            <a:avLst/>
          </a:prstGeom>
          <a:noFill/>
        </p:spPr>
        <p:txBody>
          <a:bodyPr wrap="none" lIns="91426" tIns="45713" rIns="91426" bIns="45713" rtlCol="0">
            <a:spAutoFit/>
          </a:bodyPr>
          <a:lstStyle/>
          <a:p>
            <a:r>
              <a:rPr lang="en-US" altLang="zh-CN" sz="4000" dirty="0">
                <a:solidFill>
                  <a:srgbClr val="C00000">
                    <a:alpha val="20000"/>
                  </a:srgbClr>
                </a:solidFill>
                <a:latin typeface="Impact" panose="020B0806030902050204" pitchFamily="34" charset="0"/>
                <a:ea typeface="微软雅黑" panose="020B0503020204020204" pitchFamily="34" charset="-122"/>
              </a:rPr>
              <a:t>CONTENTS</a:t>
            </a:r>
            <a:endParaRPr lang="zh-CN" altLang="en-US" sz="4000" dirty="0">
              <a:solidFill>
                <a:srgbClr val="C00000">
                  <a:alpha val="20000"/>
                </a:srgbClr>
              </a:solidFill>
              <a:latin typeface="Impact" panose="020B0806030902050204" pitchFamily="34" charset="0"/>
              <a:ea typeface="微软雅黑" panose="020B0503020204020204" pitchFamily="34" charset="-122"/>
            </a:endParaRPr>
          </a:p>
        </p:txBody>
      </p:sp>
      <p:sp>
        <p:nvSpPr>
          <p:cNvPr id="36" name="圆角矩形 35"/>
          <p:cNvSpPr/>
          <p:nvPr/>
        </p:nvSpPr>
        <p:spPr>
          <a:xfrm>
            <a:off x="3825987" y="1894388"/>
            <a:ext cx="1298822" cy="397398"/>
          </a:xfrm>
          <a:prstGeom prst="roundRect">
            <a:avLst>
              <a:gd name="adj" fmla="val 50000"/>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zh-CN" altLang="en-US" sz="2000" b="1" dirty="0"/>
              <a:t>目  录</a:t>
            </a:r>
          </a:p>
        </p:txBody>
      </p:sp>
      <p:pic>
        <p:nvPicPr>
          <p:cNvPr id="37" name="Picture 3" descr="F:\桌面\党政机关\素材\长城\矢量长城\线稿长1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9530" y="50370"/>
            <a:ext cx="4237686" cy="8207090"/>
          </a:xfrm>
          <a:prstGeom prst="rect">
            <a:avLst/>
          </a:prstGeom>
          <a:noFill/>
          <a:extLst>
            <a:ext uri="{909E8E84-426E-40DD-AFC4-6F175D3DCCD1}">
              <a14:hiddenFill xmlns:a14="http://schemas.microsoft.com/office/drawing/2010/main" xmlns="">
                <a:solidFill>
                  <a:srgbClr val="FFFFFF"/>
                </a:solidFill>
              </a14:hiddenFill>
            </a:ext>
          </a:extLst>
        </p:spPr>
      </p:pic>
      <p:sp>
        <p:nvSpPr>
          <p:cNvPr id="38" name="圆角矩形 37"/>
          <p:cNvSpPr/>
          <p:nvPr/>
        </p:nvSpPr>
        <p:spPr>
          <a:xfrm>
            <a:off x="5507164" y="2134058"/>
            <a:ext cx="723319" cy="498425"/>
          </a:xfrm>
          <a:prstGeom prst="roundRect">
            <a:avLst>
              <a:gd name="adj" fmla="val 50000"/>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0 1</a:t>
            </a:r>
            <a:endParaRPr lang="zh-CN" altLang="en-US" sz="2000" dirty="0"/>
          </a:p>
        </p:txBody>
      </p:sp>
      <p:grpSp>
        <p:nvGrpSpPr>
          <p:cNvPr id="39" name="组合 38"/>
          <p:cNvGrpSpPr/>
          <p:nvPr/>
        </p:nvGrpSpPr>
        <p:grpSpPr>
          <a:xfrm>
            <a:off x="6383238" y="2133650"/>
            <a:ext cx="3592373" cy="500637"/>
            <a:chOff x="6959302" y="1819501"/>
            <a:chExt cx="3960440" cy="337063"/>
          </a:xfrm>
        </p:grpSpPr>
        <p:sp>
          <p:nvSpPr>
            <p:cNvPr id="45" name="圆角矩形 44"/>
            <p:cNvSpPr/>
            <p:nvPr/>
          </p:nvSpPr>
          <p:spPr>
            <a:xfrm>
              <a:off x="6959302" y="1819501"/>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46" name="TextBox 45"/>
            <p:cNvSpPr txBox="1"/>
            <p:nvPr/>
          </p:nvSpPr>
          <p:spPr>
            <a:xfrm>
              <a:off x="7245477" y="1854173"/>
              <a:ext cx="1826141" cy="266230"/>
            </a:xfrm>
            <a:prstGeom prst="rect">
              <a:avLst/>
            </a:prstGeom>
            <a:noFill/>
          </p:spPr>
          <p:txBody>
            <a:bodyPr wrap="none" rtlCol="0">
              <a:spAutoFit/>
            </a:bodyPr>
            <a:lstStyle/>
            <a:p>
              <a:r>
                <a:rPr lang="zh-CN" altLang="en-US" sz="1600" b="1" dirty="0">
                  <a:solidFill>
                    <a:schemeClr val="bg1"/>
                  </a:solidFill>
                </a:rPr>
                <a:t>四讲四有详细阐述</a:t>
              </a:r>
            </a:p>
          </p:txBody>
        </p:sp>
      </p:grpSp>
      <p:sp>
        <p:nvSpPr>
          <p:cNvPr id="47" name="圆角矩形 46"/>
          <p:cNvSpPr/>
          <p:nvPr/>
        </p:nvSpPr>
        <p:spPr>
          <a:xfrm>
            <a:off x="5507164" y="3289842"/>
            <a:ext cx="723319" cy="498425"/>
          </a:xfrm>
          <a:prstGeom prst="roundRect">
            <a:avLst>
              <a:gd name="adj" fmla="val 50000"/>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0 2</a:t>
            </a:r>
            <a:endParaRPr lang="zh-CN" altLang="en-US" sz="2000" dirty="0"/>
          </a:p>
        </p:txBody>
      </p:sp>
      <p:grpSp>
        <p:nvGrpSpPr>
          <p:cNvPr id="48" name="组合 47"/>
          <p:cNvGrpSpPr/>
          <p:nvPr/>
        </p:nvGrpSpPr>
        <p:grpSpPr>
          <a:xfrm>
            <a:off x="6383238" y="3289436"/>
            <a:ext cx="3592373" cy="500636"/>
            <a:chOff x="6959302" y="2495180"/>
            <a:chExt cx="3960440" cy="337063"/>
          </a:xfrm>
        </p:grpSpPr>
        <p:sp>
          <p:nvSpPr>
            <p:cNvPr id="49" name="圆角矩形 48"/>
            <p:cNvSpPr/>
            <p:nvPr/>
          </p:nvSpPr>
          <p:spPr>
            <a:xfrm>
              <a:off x="6959302" y="2495180"/>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4" name="TextBox 73"/>
            <p:cNvSpPr txBox="1"/>
            <p:nvPr/>
          </p:nvSpPr>
          <p:spPr>
            <a:xfrm>
              <a:off x="7253912" y="2529801"/>
              <a:ext cx="1826141" cy="266231"/>
            </a:xfrm>
            <a:prstGeom prst="rect">
              <a:avLst/>
            </a:prstGeom>
            <a:noFill/>
          </p:spPr>
          <p:txBody>
            <a:bodyPr wrap="none" rtlCol="0">
              <a:spAutoFit/>
            </a:bodyPr>
            <a:lstStyle/>
            <a:p>
              <a:r>
                <a:rPr lang="zh-CN" altLang="en-US" sz="1600" b="1" dirty="0">
                  <a:solidFill>
                    <a:schemeClr val="bg1"/>
                  </a:solidFill>
                </a:rPr>
                <a:t>怎样做到四讲四有</a:t>
              </a:r>
            </a:p>
          </p:txBody>
        </p:sp>
      </p:grpSp>
      <p:sp>
        <p:nvSpPr>
          <p:cNvPr id="75" name="圆角矩形 74"/>
          <p:cNvSpPr/>
          <p:nvPr/>
        </p:nvSpPr>
        <p:spPr>
          <a:xfrm>
            <a:off x="5507164" y="4510546"/>
            <a:ext cx="723319" cy="498425"/>
          </a:xfrm>
          <a:prstGeom prst="roundRect">
            <a:avLst>
              <a:gd name="adj" fmla="val 50000"/>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0 3</a:t>
            </a:r>
            <a:endParaRPr lang="zh-CN" altLang="en-US" sz="2000" dirty="0"/>
          </a:p>
        </p:txBody>
      </p:sp>
      <p:grpSp>
        <p:nvGrpSpPr>
          <p:cNvPr id="76" name="组合 75"/>
          <p:cNvGrpSpPr/>
          <p:nvPr/>
        </p:nvGrpSpPr>
        <p:grpSpPr>
          <a:xfrm>
            <a:off x="6383238" y="4510139"/>
            <a:ext cx="3592373" cy="500636"/>
            <a:chOff x="6959302" y="3139819"/>
            <a:chExt cx="3960440" cy="337063"/>
          </a:xfrm>
        </p:grpSpPr>
        <p:sp>
          <p:nvSpPr>
            <p:cNvPr id="77" name="圆角矩形 76"/>
            <p:cNvSpPr/>
            <p:nvPr/>
          </p:nvSpPr>
          <p:spPr>
            <a:xfrm>
              <a:off x="6959302" y="3139819"/>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8" name="TextBox 77"/>
            <p:cNvSpPr txBox="1"/>
            <p:nvPr/>
          </p:nvSpPr>
          <p:spPr>
            <a:xfrm>
              <a:off x="7245477" y="3177142"/>
              <a:ext cx="2852063" cy="266231"/>
            </a:xfrm>
            <a:prstGeom prst="rect">
              <a:avLst/>
            </a:prstGeom>
            <a:noFill/>
          </p:spPr>
          <p:txBody>
            <a:bodyPr wrap="none" rtlCol="0">
              <a:spAutoFit/>
            </a:bodyPr>
            <a:lstStyle/>
            <a:p>
              <a:r>
                <a:rPr lang="zh-CN" altLang="en-US" sz="1600" b="1" dirty="0">
                  <a:solidFill>
                    <a:schemeClr val="bg1"/>
                  </a:solidFill>
                </a:rPr>
                <a:t>总书记论如何做一个合格党员</a:t>
              </a:r>
            </a:p>
          </p:txBody>
        </p:sp>
      </p:grpSp>
    </p:spTree>
    <p:extLst>
      <p:ext uri="{BB962C8B-B14F-4D97-AF65-F5344CB8AC3E}">
        <p14:creationId xmlns:p14="http://schemas.microsoft.com/office/powerpoint/2010/main" xmlns="" val="3189241636"/>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8" grpId="0" animBg="1"/>
      <p:bldP spid="47" grpId="0" animBg="1"/>
      <p:bldP spid="7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标题 4"/>
          <p:cNvSpPr txBox="1">
            <a:spLocks/>
          </p:cNvSpPr>
          <p:nvPr/>
        </p:nvSpPr>
        <p:spPr>
          <a:xfrm>
            <a:off x="3646934" y="2767074"/>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四讲四有详细阐述</a:t>
            </a:r>
          </a:p>
        </p:txBody>
      </p:sp>
      <p:sp>
        <p:nvSpPr>
          <p:cNvPr id="34" name="文本框 8"/>
          <p:cNvSpPr txBox="1"/>
          <p:nvPr/>
        </p:nvSpPr>
        <p:spPr>
          <a:xfrm>
            <a:off x="5405415" y="2493690"/>
            <a:ext cx="1906917" cy="369418"/>
          </a:xfrm>
          <a:prstGeom prst="rect">
            <a:avLst/>
          </a:prstGeom>
          <a:noFill/>
        </p:spPr>
        <p:txBody>
          <a:bodyPr wrap="square" lIns="121873" tIns="60936" rIns="121873" bIns="60936" rtlCol="0">
            <a:spAutoFit/>
          </a:bodyPr>
          <a:lstStyle/>
          <a:p>
            <a:pPr algn="ctr"/>
            <a:r>
              <a:rPr lang="zh-CN" altLang="en-US" sz="1600" b="1" spc="800" dirty="0">
                <a:solidFill>
                  <a:schemeClr val="accent1"/>
                </a:solidFill>
                <a:latin typeface="微软雅黑" panose="020B0503020204020204" pitchFamily="34" charset="-122"/>
                <a:ea typeface="微软雅黑" panose="020B0503020204020204" pitchFamily="34" charset="-122"/>
              </a:rPr>
              <a:t>四讲四有</a:t>
            </a:r>
          </a:p>
        </p:txBody>
      </p:sp>
      <p:cxnSp>
        <p:nvCxnSpPr>
          <p:cNvPr id="35" name="直接连接符 34"/>
          <p:cNvCxnSpPr/>
          <p:nvPr/>
        </p:nvCxnSpPr>
        <p:spPr>
          <a:xfrm>
            <a:off x="3389454" y="2678397"/>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678397"/>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821395"/>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01</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bright="-15000"/>
                    </a14:imgEffect>
                  </a14:imgLayer>
                </a14:imgProps>
              </a:ext>
              <a:ext uri="{28A0092B-C50C-407E-A947-70E740481C1C}">
                <a14:useLocalDpi xmlns:a14="http://schemas.microsoft.com/office/drawing/2010/main" xmlns=""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rightnessContrast bright="-15000"/>
                    </a14:imgEffect>
                  </a14:imgLayer>
                </a14:imgProps>
              </a:ext>
              <a:ext uri="{28A0092B-C50C-407E-A947-70E740481C1C}">
                <a14:useLocalDpi xmlns:a14="http://schemas.microsoft.com/office/drawing/2010/main" xmlns=""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57359502"/>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1550"/>
                                        <p:tgtEl>
                                          <p:spTgt spid="34"/>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par>
                          <p:cTn id="39" fill="hold">
                            <p:stCondLst>
                              <p:cond delay="5500"/>
                            </p:stCondLst>
                            <p:childTnLst>
                              <p:par>
                                <p:cTn id="40" presetID="2" presetClass="entr" presetSubtype="4"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549672"/>
            <a:ext cx="5328592"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p>
        </p:txBody>
      </p:sp>
      <p:sp>
        <p:nvSpPr>
          <p:cNvPr id="42" name="文本框 3"/>
          <p:cNvSpPr txBox="1"/>
          <p:nvPr/>
        </p:nvSpPr>
        <p:spPr>
          <a:xfrm>
            <a:off x="4021926" y="2001828"/>
            <a:ext cx="4953600" cy="707886"/>
          </a:xfrm>
          <a:prstGeom prst="rect">
            <a:avLst/>
          </a:prstGeom>
          <a:noFill/>
        </p:spPr>
        <p:txBody>
          <a:bodyPr wrap="none" rtlCol="0">
            <a:spAutoFit/>
          </a:bodyPr>
          <a:lstStyle/>
          <a:p>
            <a:r>
              <a:rPr lang="zh-CN" altLang="en-US" sz="4000" dirty="0">
                <a:solidFill>
                  <a:srgbClr val="C00000"/>
                </a:solidFill>
                <a:latin typeface="微软雅黑" panose="020B0503020204020204" pitchFamily="82" charset="2"/>
                <a:ea typeface="微软雅黑" panose="020B0503020204020204" pitchFamily="82" charset="2"/>
              </a:rPr>
              <a:t>何为</a:t>
            </a:r>
            <a:r>
              <a:rPr lang="zh-CN" altLang="en-US" sz="4000" b="1" kern="300" dirty="0">
                <a:solidFill>
                  <a:srgbClr val="C00000"/>
                </a:solidFill>
                <a:latin typeface="微软雅黑" pitchFamily="34" charset="-122"/>
                <a:ea typeface="微软雅黑" pitchFamily="34" charset="-122"/>
                <a:cs typeface="明兰_UI_TC" pitchFamily="2" charset="-122"/>
              </a:rPr>
              <a:t>“四讲四有”</a:t>
            </a:r>
            <a:r>
              <a:rPr lang="zh-CN" altLang="en-US" sz="4000" kern="300" dirty="0">
                <a:solidFill>
                  <a:srgbClr val="C00000"/>
                </a:solidFill>
                <a:latin typeface="微软雅黑" pitchFamily="34" charset="-122"/>
                <a:ea typeface="微软雅黑" pitchFamily="34" charset="-122"/>
                <a:cs typeface="明兰_UI_TC" pitchFamily="2" charset="-122"/>
              </a:rPr>
              <a:t> </a:t>
            </a:r>
            <a:r>
              <a:rPr lang="zh-CN" altLang="en-US" sz="4000" dirty="0">
                <a:solidFill>
                  <a:srgbClr val="C00000"/>
                </a:solidFill>
                <a:latin typeface="微软雅黑" panose="020B0503020204020204" pitchFamily="82" charset="2"/>
                <a:ea typeface="微软雅黑" panose="020B0503020204020204" pitchFamily="82" charset="2"/>
              </a:rPr>
              <a:t>？</a:t>
            </a:r>
          </a:p>
        </p:txBody>
      </p:sp>
      <p:sp>
        <p:nvSpPr>
          <p:cNvPr id="73" name="TextBox 25"/>
          <p:cNvSpPr txBox="1"/>
          <p:nvPr/>
        </p:nvSpPr>
        <p:spPr>
          <a:xfrm>
            <a:off x="2691725"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5" name="组合 4"/>
          <p:cNvGrpSpPr/>
          <p:nvPr/>
        </p:nvGrpSpPr>
        <p:grpSpPr>
          <a:xfrm>
            <a:off x="1558702" y="3096408"/>
            <a:ext cx="1207689" cy="1015649"/>
            <a:chOff x="1846734" y="3164423"/>
            <a:chExt cx="864096" cy="726692"/>
          </a:xfrm>
        </p:grpSpPr>
        <p:grpSp>
          <p:nvGrpSpPr>
            <p:cNvPr id="83" name="组合 82"/>
            <p:cNvGrpSpPr/>
            <p:nvPr/>
          </p:nvGrpSpPr>
          <p:grpSpPr>
            <a:xfrm>
              <a:off x="1990748" y="3225529"/>
              <a:ext cx="600684" cy="600683"/>
              <a:chOff x="1475656" y="2065412"/>
              <a:chExt cx="1224139" cy="1224136"/>
            </a:xfrm>
          </p:grpSpPr>
          <p:sp>
            <p:nvSpPr>
              <p:cNvPr id="85" name="矩形 8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86" name="直接连接符 85"/>
              <p:cNvCxnSpPr>
                <a:stCxn id="85" idx="0"/>
                <a:endCxn id="8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5" idx="1"/>
                <a:endCxn id="8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09" name="TextBox 25"/>
          <p:cNvSpPr txBox="1"/>
          <p:nvPr/>
        </p:nvSpPr>
        <p:spPr>
          <a:xfrm>
            <a:off x="4819473"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110" name="组合 109"/>
          <p:cNvGrpSpPr/>
          <p:nvPr/>
        </p:nvGrpSpPr>
        <p:grpSpPr>
          <a:xfrm>
            <a:off x="3714012" y="3096408"/>
            <a:ext cx="1207689" cy="1015649"/>
            <a:chOff x="1846734" y="3164423"/>
            <a:chExt cx="864096" cy="726692"/>
          </a:xfrm>
        </p:grpSpPr>
        <p:grpSp>
          <p:nvGrpSpPr>
            <p:cNvPr id="111" name="组合 110"/>
            <p:cNvGrpSpPr/>
            <p:nvPr/>
          </p:nvGrpSpPr>
          <p:grpSpPr>
            <a:xfrm>
              <a:off x="1990748" y="3225529"/>
              <a:ext cx="600684" cy="600683"/>
              <a:chOff x="1475656" y="2065412"/>
              <a:chExt cx="1224139" cy="1224136"/>
            </a:xfrm>
          </p:grpSpPr>
          <p:sp>
            <p:nvSpPr>
              <p:cNvPr id="113" name="矩形 112"/>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14" name="直接连接符 113"/>
              <p:cNvCxnSpPr>
                <a:stCxn id="113" idx="0"/>
                <a:endCxn id="113"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1"/>
                <a:endCxn id="113"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2"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116" name="TextBox 25"/>
          <p:cNvSpPr txBox="1"/>
          <p:nvPr/>
        </p:nvSpPr>
        <p:spPr>
          <a:xfrm>
            <a:off x="2691725"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道德</a:t>
            </a:r>
          </a:p>
        </p:txBody>
      </p:sp>
      <p:grpSp>
        <p:nvGrpSpPr>
          <p:cNvPr id="117" name="组合 116"/>
          <p:cNvGrpSpPr/>
          <p:nvPr/>
        </p:nvGrpSpPr>
        <p:grpSpPr>
          <a:xfrm>
            <a:off x="1558702" y="4071406"/>
            <a:ext cx="1207689" cy="1015649"/>
            <a:chOff x="1846734" y="3164423"/>
            <a:chExt cx="864096" cy="726692"/>
          </a:xfrm>
        </p:grpSpPr>
        <p:grpSp>
          <p:nvGrpSpPr>
            <p:cNvPr id="118" name="组合 117"/>
            <p:cNvGrpSpPr/>
            <p:nvPr/>
          </p:nvGrpSpPr>
          <p:grpSpPr>
            <a:xfrm>
              <a:off x="1990748" y="3225529"/>
              <a:ext cx="600684" cy="600683"/>
              <a:chOff x="1475656" y="2065412"/>
              <a:chExt cx="1224139" cy="1224136"/>
            </a:xfrm>
          </p:grpSpPr>
          <p:sp>
            <p:nvSpPr>
              <p:cNvPr id="120" name="矩形 119"/>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1" name="直接连接符 120"/>
              <p:cNvCxnSpPr>
                <a:stCxn id="120" idx="0"/>
                <a:endCxn id="120"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0" idx="1"/>
                <a:endCxn id="120"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9"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23" name="TextBox 25"/>
          <p:cNvSpPr txBox="1"/>
          <p:nvPr/>
        </p:nvSpPr>
        <p:spPr>
          <a:xfrm>
            <a:off x="4819473"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品行</a:t>
            </a:r>
          </a:p>
        </p:txBody>
      </p:sp>
      <p:grpSp>
        <p:nvGrpSpPr>
          <p:cNvPr id="124" name="组合 123"/>
          <p:cNvGrpSpPr/>
          <p:nvPr/>
        </p:nvGrpSpPr>
        <p:grpSpPr>
          <a:xfrm>
            <a:off x="3714012" y="4071406"/>
            <a:ext cx="1207689" cy="1015649"/>
            <a:chOff x="1846734" y="3164423"/>
            <a:chExt cx="864096" cy="726692"/>
          </a:xfrm>
        </p:grpSpPr>
        <p:grpSp>
          <p:nvGrpSpPr>
            <p:cNvPr id="125" name="组合 124"/>
            <p:cNvGrpSpPr/>
            <p:nvPr/>
          </p:nvGrpSpPr>
          <p:grpSpPr>
            <a:xfrm>
              <a:off x="1990748" y="3225529"/>
              <a:ext cx="600684" cy="600683"/>
              <a:chOff x="1475656" y="2065412"/>
              <a:chExt cx="1224139" cy="1224136"/>
            </a:xfrm>
          </p:grpSpPr>
          <p:sp>
            <p:nvSpPr>
              <p:cNvPr id="127" name="矩形 126"/>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8" name="直接连接符 127"/>
              <p:cNvCxnSpPr>
                <a:stCxn id="127" idx="0"/>
                <a:endCxn id="127"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7" idx="1"/>
                <a:endCxn id="127"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6"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130" name="TextBox 25"/>
          <p:cNvSpPr txBox="1"/>
          <p:nvPr/>
        </p:nvSpPr>
        <p:spPr>
          <a:xfrm>
            <a:off x="7447680"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规矩</a:t>
            </a:r>
          </a:p>
        </p:txBody>
      </p:sp>
      <p:grpSp>
        <p:nvGrpSpPr>
          <p:cNvPr id="131" name="组合 130"/>
          <p:cNvGrpSpPr/>
          <p:nvPr/>
        </p:nvGrpSpPr>
        <p:grpSpPr>
          <a:xfrm>
            <a:off x="6376131" y="3096408"/>
            <a:ext cx="1207689" cy="1015649"/>
            <a:chOff x="1846734" y="3164423"/>
            <a:chExt cx="864096" cy="726692"/>
          </a:xfrm>
        </p:grpSpPr>
        <p:grpSp>
          <p:nvGrpSpPr>
            <p:cNvPr id="132" name="组合 131"/>
            <p:cNvGrpSpPr/>
            <p:nvPr/>
          </p:nvGrpSpPr>
          <p:grpSpPr>
            <a:xfrm>
              <a:off x="1990748" y="3225529"/>
              <a:ext cx="600684" cy="600683"/>
              <a:chOff x="1475656" y="2065412"/>
              <a:chExt cx="1224139" cy="1224136"/>
            </a:xfrm>
          </p:grpSpPr>
          <p:sp>
            <p:nvSpPr>
              <p:cNvPr id="134" name="矩形 133"/>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35" name="直接连接符 134"/>
              <p:cNvCxnSpPr>
                <a:stCxn id="134" idx="0"/>
                <a:endCxn id="134"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34" idx="1"/>
                <a:endCxn id="134"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3"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37" name="TextBox 25"/>
          <p:cNvSpPr txBox="1"/>
          <p:nvPr/>
        </p:nvSpPr>
        <p:spPr>
          <a:xfrm>
            <a:off x="9541516"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纪律</a:t>
            </a:r>
          </a:p>
        </p:txBody>
      </p:sp>
      <p:grpSp>
        <p:nvGrpSpPr>
          <p:cNvPr id="138" name="组合 137"/>
          <p:cNvGrpSpPr/>
          <p:nvPr/>
        </p:nvGrpSpPr>
        <p:grpSpPr>
          <a:xfrm>
            <a:off x="8469967" y="3096408"/>
            <a:ext cx="1207689" cy="1015649"/>
            <a:chOff x="1846734" y="3164423"/>
            <a:chExt cx="864096" cy="726692"/>
          </a:xfrm>
        </p:grpSpPr>
        <p:grpSp>
          <p:nvGrpSpPr>
            <p:cNvPr id="139" name="组合 138"/>
            <p:cNvGrpSpPr/>
            <p:nvPr/>
          </p:nvGrpSpPr>
          <p:grpSpPr>
            <a:xfrm>
              <a:off x="1990748" y="3225529"/>
              <a:ext cx="600684" cy="600683"/>
              <a:chOff x="1475656" y="2065412"/>
              <a:chExt cx="1224139" cy="1224136"/>
            </a:xfrm>
          </p:grpSpPr>
          <p:sp>
            <p:nvSpPr>
              <p:cNvPr id="141" name="矩形 140"/>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2" name="直接连接符 141"/>
              <p:cNvCxnSpPr>
                <a:stCxn id="141" idx="0"/>
                <a:endCxn id="141"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41" idx="1"/>
                <a:endCxn id="141"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0"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144" name="TextBox 25"/>
          <p:cNvSpPr txBox="1"/>
          <p:nvPr/>
        </p:nvSpPr>
        <p:spPr>
          <a:xfrm>
            <a:off x="7447680"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奉献</a:t>
            </a:r>
          </a:p>
        </p:txBody>
      </p:sp>
      <p:grpSp>
        <p:nvGrpSpPr>
          <p:cNvPr id="145" name="组合 144"/>
          <p:cNvGrpSpPr/>
          <p:nvPr/>
        </p:nvGrpSpPr>
        <p:grpSpPr>
          <a:xfrm>
            <a:off x="6376131" y="4071406"/>
            <a:ext cx="1207689" cy="1015649"/>
            <a:chOff x="1846734" y="3164423"/>
            <a:chExt cx="864096" cy="726692"/>
          </a:xfrm>
        </p:grpSpPr>
        <p:grpSp>
          <p:nvGrpSpPr>
            <p:cNvPr id="146" name="组合 145"/>
            <p:cNvGrpSpPr/>
            <p:nvPr/>
          </p:nvGrpSpPr>
          <p:grpSpPr>
            <a:xfrm>
              <a:off x="1990748" y="3225529"/>
              <a:ext cx="600684" cy="600683"/>
              <a:chOff x="1475656" y="2065412"/>
              <a:chExt cx="1224139" cy="1224136"/>
            </a:xfrm>
          </p:grpSpPr>
          <p:sp>
            <p:nvSpPr>
              <p:cNvPr id="148" name="矩形 147"/>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9" name="直接连接符 148"/>
              <p:cNvCxnSpPr>
                <a:stCxn id="148" idx="0"/>
                <a:endCxn id="148"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48" idx="1"/>
                <a:endCxn id="148"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7"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51" name="TextBox 25"/>
          <p:cNvSpPr txBox="1"/>
          <p:nvPr/>
        </p:nvSpPr>
        <p:spPr>
          <a:xfrm>
            <a:off x="9541516"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作为</a:t>
            </a:r>
          </a:p>
        </p:txBody>
      </p:sp>
      <p:grpSp>
        <p:nvGrpSpPr>
          <p:cNvPr id="152" name="组合 151"/>
          <p:cNvGrpSpPr/>
          <p:nvPr/>
        </p:nvGrpSpPr>
        <p:grpSpPr>
          <a:xfrm>
            <a:off x="8469967" y="4071406"/>
            <a:ext cx="1207689" cy="1015649"/>
            <a:chOff x="1846734" y="3164423"/>
            <a:chExt cx="864096" cy="726692"/>
          </a:xfrm>
        </p:grpSpPr>
        <p:grpSp>
          <p:nvGrpSpPr>
            <p:cNvPr id="153" name="组合 152"/>
            <p:cNvGrpSpPr/>
            <p:nvPr/>
          </p:nvGrpSpPr>
          <p:grpSpPr>
            <a:xfrm>
              <a:off x="1990748" y="3225529"/>
              <a:ext cx="600684" cy="600683"/>
              <a:chOff x="1475656" y="2065412"/>
              <a:chExt cx="1224139" cy="1224136"/>
            </a:xfrm>
          </p:grpSpPr>
          <p:sp>
            <p:nvSpPr>
              <p:cNvPr id="155" name="矩形 15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56" name="直接连接符 155"/>
              <p:cNvCxnSpPr>
                <a:stCxn id="155" idx="0"/>
                <a:endCxn id="15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5" idx="1"/>
                <a:endCxn id="15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6" name="矩形 5"/>
          <p:cNvSpPr/>
          <p:nvPr/>
        </p:nvSpPr>
        <p:spPr>
          <a:xfrm>
            <a:off x="1589754" y="5279415"/>
            <a:ext cx="8969948" cy="874407"/>
          </a:xfrm>
          <a:prstGeom prst="rect">
            <a:avLst/>
          </a:prstGeom>
        </p:spPr>
        <p:txBody>
          <a:bodyPr wrap="square">
            <a:spAutoFit/>
          </a:bodyPr>
          <a:lstStyle/>
          <a:p>
            <a:pPr>
              <a:lnSpc>
                <a:spcPct val="150000"/>
              </a:lnSpc>
            </a:pPr>
            <a:r>
              <a:rPr lang="zh-CN" altLang="en-US" sz="1800" b="1" dirty="0">
                <a:solidFill>
                  <a:srgbClr val="C00000"/>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xmlns="" val="3835817124"/>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700" fill="hold"/>
                                        <p:tgtEl>
                                          <p:spTgt spid="42"/>
                                        </p:tgtEl>
                                        <p:attrNameLst>
                                          <p:attrName>ppt_x</p:attrName>
                                        </p:attrNameLst>
                                      </p:cBhvr>
                                      <p:tavLst>
                                        <p:tav tm="0">
                                          <p:val>
                                            <p:strVal val="1+#ppt_w/2"/>
                                          </p:val>
                                        </p:tav>
                                        <p:tav tm="100000">
                                          <p:val>
                                            <p:strVal val="#ppt_x"/>
                                          </p:val>
                                        </p:tav>
                                      </p:tavLst>
                                    </p:anim>
                                    <p:anim calcmode="lin" valueType="num">
                                      <p:cBhvr additive="base">
                                        <p:cTn id="8" dur="17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700"/>
                            </p:stCondLst>
                            <p:childTnLst>
                              <p:par>
                                <p:cTn id="10" presetID="23" presetClass="entr" presetSubtype="28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3200"/>
                            </p:stCondLst>
                            <p:childTnLst>
                              <p:par>
                                <p:cTn id="21" presetID="23" presetClass="entr" presetSubtype="288"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500" fill="hold"/>
                                        <p:tgtEl>
                                          <p:spTgt spid="110"/>
                                        </p:tgtEl>
                                        <p:attrNameLst>
                                          <p:attrName>ppt_w</p:attrName>
                                        </p:attrNameLst>
                                      </p:cBhvr>
                                      <p:tavLst>
                                        <p:tav tm="0">
                                          <p:val>
                                            <p:strVal val="4/3*#ppt_w"/>
                                          </p:val>
                                        </p:tav>
                                        <p:tav tm="100000">
                                          <p:val>
                                            <p:strVal val="#ppt_w"/>
                                          </p:val>
                                        </p:tav>
                                      </p:tavLst>
                                    </p:anim>
                                    <p:anim calcmode="lin" valueType="num">
                                      <p:cBhvr>
                                        <p:cTn id="24" dur="500" fill="hold"/>
                                        <p:tgtEl>
                                          <p:spTgt spid="110"/>
                                        </p:tgtEl>
                                        <p:attrNameLst>
                                          <p:attrName>ppt_h</p:attrName>
                                        </p:attrNameLst>
                                      </p:cBhvr>
                                      <p:tavLst>
                                        <p:tav tm="0">
                                          <p:val>
                                            <p:strVal val="4/3*#ppt_h"/>
                                          </p:val>
                                        </p:tav>
                                        <p:tav tm="100000">
                                          <p:val>
                                            <p:strVal val="#ppt_h"/>
                                          </p:val>
                                        </p:tav>
                                      </p:tavLst>
                                    </p:anim>
                                  </p:childTnLst>
                                </p:cTn>
                              </p:par>
                            </p:childTnLst>
                          </p:cTn>
                        </p:par>
                        <p:par>
                          <p:cTn id="25" fill="hold">
                            <p:stCondLst>
                              <p:cond delay="3700"/>
                            </p:stCondLst>
                            <p:childTnLst>
                              <p:par>
                                <p:cTn id="26" presetID="42" presetClass="entr" presetSubtype="0" fill="hold" grpId="0"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fade">
                                      <p:cBhvr>
                                        <p:cTn id="28" dur="1000"/>
                                        <p:tgtEl>
                                          <p:spTgt spid="109"/>
                                        </p:tgtEl>
                                      </p:cBhvr>
                                    </p:animEffect>
                                    <p:anim calcmode="lin" valueType="num">
                                      <p:cBhvr>
                                        <p:cTn id="29" dur="1000" fill="hold"/>
                                        <p:tgtEl>
                                          <p:spTgt spid="109"/>
                                        </p:tgtEl>
                                        <p:attrNameLst>
                                          <p:attrName>ppt_x</p:attrName>
                                        </p:attrNameLst>
                                      </p:cBhvr>
                                      <p:tavLst>
                                        <p:tav tm="0">
                                          <p:val>
                                            <p:strVal val="#ppt_x"/>
                                          </p:val>
                                        </p:tav>
                                        <p:tav tm="100000">
                                          <p:val>
                                            <p:strVal val="#ppt_x"/>
                                          </p:val>
                                        </p:tav>
                                      </p:tavLst>
                                    </p:anim>
                                    <p:anim calcmode="lin" valueType="num">
                                      <p:cBhvr>
                                        <p:cTn id="30" dur="1000" fill="hold"/>
                                        <p:tgtEl>
                                          <p:spTgt spid="109"/>
                                        </p:tgtEl>
                                        <p:attrNameLst>
                                          <p:attrName>ppt_y</p:attrName>
                                        </p:attrNameLst>
                                      </p:cBhvr>
                                      <p:tavLst>
                                        <p:tav tm="0">
                                          <p:val>
                                            <p:strVal val="#ppt_y+.1"/>
                                          </p:val>
                                        </p:tav>
                                        <p:tav tm="100000">
                                          <p:val>
                                            <p:strVal val="#ppt_y"/>
                                          </p:val>
                                        </p:tav>
                                      </p:tavLst>
                                    </p:anim>
                                  </p:childTnLst>
                                </p:cTn>
                              </p:par>
                            </p:childTnLst>
                          </p:cTn>
                        </p:par>
                        <p:par>
                          <p:cTn id="31" fill="hold">
                            <p:stCondLst>
                              <p:cond delay="4700"/>
                            </p:stCondLst>
                            <p:childTnLst>
                              <p:par>
                                <p:cTn id="32" presetID="23" presetClass="entr" presetSubtype="288" fill="hold" nodeType="afterEffect">
                                  <p:stCondLst>
                                    <p:cond delay="0"/>
                                  </p:stCondLst>
                                  <p:childTnLst>
                                    <p:set>
                                      <p:cBhvr>
                                        <p:cTn id="33" dur="1" fill="hold">
                                          <p:stCondLst>
                                            <p:cond delay="0"/>
                                          </p:stCondLst>
                                        </p:cTn>
                                        <p:tgtEl>
                                          <p:spTgt spid="117"/>
                                        </p:tgtEl>
                                        <p:attrNameLst>
                                          <p:attrName>style.visibility</p:attrName>
                                        </p:attrNameLst>
                                      </p:cBhvr>
                                      <p:to>
                                        <p:strVal val="visible"/>
                                      </p:to>
                                    </p:set>
                                    <p:anim calcmode="lin" valueType="num">
                                      <p:cBhvr>
                                        <p:cTn id="34" dur="500" fill="hold"/>
                                        <p:tgtEl>
                                          <p:spTgt spid="117"/>
                                        </p:tgtEl>
                                        <p:attrNameLst>
                                          <p:attrName>ppt_w</p:attrName>
                                        </p:attrNameLst>
                                      </p:cBhvr>
                                      <p:tavLst>
                                        <p:tav tm="0">
                                          <p:val>
                                            <p:strVal val="4/3*#ppt_w"/>
                                          </p:val>
                                        </p:tav>
                                        <p:tav tm="100000">
                                          <p:val>
                                            <p:strVal val="#ppt_w"/>
                                          </p:val>
                                        </p:tav>
                                      </p:tavLst>
                                    </p:anim>
                                    <p:anim calcmode="lin" valueType="num">
                                      <p:cBhvr>
                                        <p:cTn id="35" dur="500" fill="hold"/>
                                        <p:tgtEl>
                                          <p:spTgt spid="117"/>
                                        </p:tgtEl>
                                        <p:attrNameLst>
                                          <p:attrName>ppt_h</p:attrName>
                                        </p:attrNameLst>
                                      </p:cBhvr>
                                      <p:tavLst>
                                        <p:tav tm="0">
                                          <p:val>
                                            <p:strVal val="4/3*#ppt_h"/>
                                          </p:val>
                                        </p:tav>
                                        <p:tav tm="100000">
                                          <p:val>
                                            <p:strVal val="#ppt_h"/>
                                          </p:val>
                                        </p:tav>
                                      </p:tavLst>
                                    </p:anim>
                                  </p:childTnLst>
                                </p:cTn>
                              </p:par>
                            </p:childTnLst>
                          </p:cTn>
                        </p:par>
                        <p:par>
                          <p:cTn id="36" fill="hold">
                            <p:stCondLst>
                              <p:cond delay="5200"/>
                            </p:stCondLst>
                            <p:childTnLst>
                              <p:par>
                                <p:cTn id="37" presetID="42" presetClass="entr" presetSubtype="0" fill="hold" grpId="0" nodeType="after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fade">
                                      <p:cBhvr>
                                        <p:cTn id="39" dur="1000"/>
                                        <p:tgtEl>
                                          <p:spTgt spid="116"/>
                                        </p:tgtEl>
                                      </p:cBhvr>
                                    </p:animEffect>
                                    <p:anim calcmode="lin" valueType="num">
                                      <p:cBhvr>
                                        <p:cTn id="40" dur="1000" fill="hold"/>
                                        <p:tgtEl>
                                          <p:spTgt spid="116"/>
                                        </p:tgtEl>
                                        <p:attrNameLst>
                                          <p:attrName>ppt_x</p:attrName>
                                        </p:attrNameLst>
                                      </p:cBhvr>
                                      <p:tavLst>
                                        <p:tav tm="0">
                                          <p:val>
                                            <p:strVal val="#ppt_x"/>
                                          </p:val>
                                        </p:tav>
                                        <p:tav tm="100000">
                                          <p:val>
                                            <p:strVal val="#ppt_x"/>
                                          </p:val>
                                        </p:tav>
                                      </p:tavLst>
                                    </p:anim>
                                    <p:anim calcmode="lin" valueType="num">
                                      <p:cBhvr>
                                        <p:cTn id="41" dur="1000" fill="hold"/>
                                        <p:tgtEl>
                                          <p:spTgt spid="116"/>
                                        </p:tgtEl>
                                        <p:attrNameLst>
                                          <p:attrName>ppt_y</p:attrName>
                                        </p:attrNameLst>
                                      </p:cBhvr>
                                      <p:tavLst>
                                        <p:tav tm="0">
                                          <p:val>
                                            <p:strVal val="#ppt_y+.1"/>
                                          </p:val>
                                        </p:tav>
                                        <p:tav tm="100000">
                                          <p:val>
                                            <p:strVal val="#ppt_y"/>
                                          </p:val>
                                        </p:tav>
                                      </p:tavLst>
                                    </p:anim>
                                  </p:childTnLst>
                                </p:cTn>
                              </p:par>
                            </p:childTnLst>
                          </p:cTn>
                        </p:par>
                        <p:par>
                          <p:cTn id="42" fill="hold">
                            <p:stCondLst>
                              <p:cond delay="6200"/>
                            </p:stCondLst>
                            <p:childTnLst>
                              <p:par>
                                <p:cTn id="43" presetID="23" presetClass="entr" presetSubtype="288" fill="hold" nodeType="afterEffect">
                                  <p:stCondLst>
                                    <p:cond delay="0"/>
                                  </p:stCondLst>
                                  <p:childTnLst>
                                    <p:set>
                                      <p:cBhvr>
                                        <p:cTn id="44" dur="1" fill="hold">
                                          <p:stCondLst>
                                            <p:cond delay="0"/>
                                          </p:stCondLst>
                                        </p:cTn>
                                        <p:tgtEl>
                                          <p:spTgt spid="124"/>
                                        </p:tgtEl>
                                        <p:attrNameLst>
                                          <p:attrName>style.visibility</p:attrName>
                                        </p:attrNameLst>
                                      </p:cBhvr>
                                      <p:to>
                                        <p:strVal val="visible"/>
                                      </p:to>
                                    </p:set>
                                    <p:anim calcmode="lin" valueType="num">
                                      <p:cBhvr>
                                        <p:cTn id="45" dur="500" fill="hold"/>
                                        <p:tgtEl>
                                          <p:spTgt spid="124"/>
                                        </p:tgtEl>
                                        <p:attrNameLst>
                                          <p:attrName>ppt_w</p:attrName>
                                        </p:attrNameLst>
                                      </p:cBhvr>
                                      <p:tavLst>
                                        <p:tav tm="0">
                                          <p:val>
                                            <p:strVal val="4/3*#ppt_w"/>
                                          </p:val>
                                        </p:tav>
                                        <p:tav tm="100000">
                                          <p:val>
                                            <p:strVal val="#ppt_w"/>
                                          </p:val>
                                        </p:tav>
                                      </p:tavLst>
                                    </p:anim>
                                    <p:anim calcmode="lin" valueType="num">
                                      <p:cBhvr>
                                        <p:cTn id="46" dur="500" fill="hold"/>
                                        <p:tgtEl>
                                          <p:spTgt spid="124"/>
                                        </p:tgtEl>
                                        <p:attrNameLst>
                                          <p:attrName>ppt_h</p:attrName>
                                        </p:attrNameLst>
                                      </p:cBhvr>
                                      <p:tavLst>
                                        <p:tav tm="0">
                                          <p:val>
                                            <p:strVal val="4/3*#ppt_h"/>
                                          </p:val>
                                        </p:tav>
                                        <p:tav tm="100000">
                                          <p:val>
                                            <p:strVal val="#ppt_h"/>
                                          </p:val>
                                        </p:tav>
                                      </p:tavLst>
                                    </p:anim>
                                  </p:childTnLst>
                                </p:cTn>
                              </p:par>
                            </p:childTnLst>
                          </p:cTn>
                        </p:par>
                        <p:par>
                          <p:cTn id="47" fill="hold">
                            <p:stCondLst>
                              <p:cond delay="6700"/>
                            </p:stCondLst>
                            <p:childTnLst>
                              <p:par>
                                <p:cTn id="48" presetID="42" presetClass="entr" presetSubtype="0"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fade">
                                      <p:cBhvr>
                                        <p:cTn id="50" dur="1000"/>
                                        <p:tgtEl>
                                          <p:spTgt spid="123"/>
                                        </p:tgtEl>
                                      </p:cBhvr>
                                    </p:animEffect>
                                    <p:anim calcmode="lin" valueType="num">
                                      <p:cBhvr>
                                        <p:cTn id="51" dur="1000" fill="hold"/>
                                        <p:tgtEl>
                                          <p:spTgt spid="123"/>
                                        </p:tgtEl>
                                        <p:attrNameLst>
                                          <p:attrName>ppt_x</p:attrName>
                                        </p:attrNameLst>
                                      </p:cBhvr>
                                      <p:tavLst>
                                        <p:tav tm="0">
                                          <p:val>
                                            <p:strVal val="#ppt_x"/>
                                          </p:val>
                                        </p:tav>
                                        <p:tav tm="100000">
                                          <p:val>
                                            <p:strVal val="#ppt_x"/>
                                          </p:val>
                                        </p:tav>
                                      </p:tavLst>
                                    </p:anim>
                                    <p:anim calcmode="lin" valueType="num">
                                      <p:cBhvr>
                                        <p:cTn id="52" dur="1000" fill="hold"/>
                                        <p:tgtEl>
                                          <p:spTgt spid="123"/>
                                        </p:tgtEl>
                                        <p:attrNameLst>
                                          <p:attrName>ppt_y</p:attrName>
                                        </p:attrNameLst>
                                      </p:cBhvr>
                                      <p:tavLst>
                                        <p:tav tm="0">
                                          <p:val>
                                            <p:strVal val="#ppt_y+.1"/>
                                          </p:val>
                                        </p:tav>
                                        <p:tav tm="100000">
                                          <p:val>
                                            <p:strVal val="#ppt_y"/>
                                          </p:val>
                                        </p:tav>
                                      </p:tavLst>
                                    </p:anim>
                                  </p:childTnLst>
                                </p:cTn>
                              </p:par>
                            </p:childTnLst>
                          </p:cTn>
                        </p:par>
                        <p:par>
                          <p:cTn id="53" fill="hold">
                            <p:stCondLst>
                              <p:cond delay="7700"/>
                            </p:stCondLst>
                            <p:childTnLst>
                              <p:par>
                                <p:cTn id="54" presetID="23" presetClass="entr" presetSubtype="288"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strVal val="4/3*#ppt_w"/>
                                          </p:val>
                                        </p:tav>
                                        <p:tav tm="100000">
                                          <p:val>
                                            <p:strVal val="#ppt_w"/>
                                          </p:val>
                                        </p:tav>
                                      </p:tavLst>
                                    </p:anim>
                                    <p:anim calcmode="lin" valueType="num">
                                      <p:cBhvr>
                                        <p:cTn id="57" dur="500" fill="hold"/>
                                        <p:tgtEl>
                                          <p:spTgt spid="131"/>
                                        </p:tgtEl>
                                        <p:attrNameLst>
                                          <p:attrName>ppt_h</p:attrName>
                                        </p:attrNameLst>
                                      </p:cBhvr>
                                      <p:tavLst>
                                        <p:tav tm="0">
                                          <p:val>
                                            <p:strVal val="4/3*#ppt_h"/>
                                          </p:val>
                                        </p:tav>
                                        <p:tav tm="100000">
                                          <p:val>
                                            <p:strVal val="#ppt_h"/>
                                          </p:val>
                                        </p:tav>
                                      </p:tavLst>
                                    </p:anim>
                                  </p:childTnLst>
                                </p:cTn>
                              </p:par>
                            </p:childTnLst>
                          </p:cTn>
                        </p:par>
                        <p:par>
                          <p:cTn id="58" fill="hold">
                            <p:stCondLst>
                              <p:cond delay="8200"/>
                            </p:stCondLst>
                            <p:childTnLst>
                              <p:par>
                                <p:cTn id="59" presetID="42" presetClass="entr" presetSubtype="0"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Effect transition="in" filter="fade">
                                      <p:cBhvr>
                                        <p:cTn id="61" dur="1000"/>
                                        <p:tgtEl>
                                          <p:spTgt spid="130"/>
                                        </p:tgtEl>
                                      </p:cBhvr>
                                    </p:animEffect>
                                    <p:anim calcmode="lin" valueType="num">
                                      <p:cBhvr>
                                        <p:cTn id="62" dur="1000" fill="hold"/>
                                        <p:tgtEl>
                                          <p:spTgt spid="130"/>
                                        </p:tgtEl>
                                        <p:attrNameLst>
                                          <p:attrName>ppt_x</p:attrName>
                                        </p:attrNameLst>
                                      </p:cBhvr>
                                      <p:tavLst>
                                        <p:tav tm="0">
                                          <p:val>
                                            <p:strVal val="#ppt_x"/>
                                          </p:val>
                                        </p:tav>
                                        <p:tav tm="100000">
                                          <p:val>
                                            <p:strVal val="#ppt_x"/>
                                          </p:val>
                                        </p:tav>
                                      </p:tavLst>
                                    </p:anim>
                                    <p:anim calcmode="lin" valueType="num">
                                      <p:cBhvr>
                                        <p:cTn id="63" dur="1000" fill="hold"/>
                                        <p:tgtEl>
                                          <p:spTgt spid="130"/>
                                        </p:tgtEl>
                                        <p:attrNameLst>
                                          <p:attrName>ppt_y</p:attrName>
                                        </p:attrNameLst>
                                      </p:cBhvr>
                                      <p:tavLst>
                                        <p:tav tm="0">
                                          <p:val>
                                            <p:strVal val="#ppt_y+.1"/>
                                          </p:val>
                                        </p:tav>
                                        <p:tav tm="100000">
                                          <p:val>
                                            <p:strVal val="#ppt_y"/>
                                          </p:val>
                                        </p:tav>
                                      </p:tavLst>
                                    </p:anim>
                                  </p:childTnLst>
                                </p:cTn>
                              </p:par>
                            </p:childTnLst>
                          </p:cTn>
                        </p:par>
                        <p:par>
                          <p:cTn id="64" fill="hold">
                            <p:stCondLst>
                              <p:cond delay="9200"/>
                            </p:stCondLst>
                            <p:childTnLst>
                              <p:par>
                                <p:cTn id="65" presetID="23" presetClass="entr" presetSubtype="288" fill="hold"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p:cTn id="67" dur="500" fill="hold"/>
                                        <p:tgtEl>
                                          <p:spTgt spid="138"/>
                                        </p:tgtEl>
                                        <p:attrNameLst>
                                          <p:attrName>ppt_w</p:attrName>
                                        </p:attrNameLst>
                                      </p:cBhvr>
                                      <p:tavLst>
                                        <p:tav tm="0">
                                          <p:val>
                                            <p:strVal val="4/3*#ppt_w"/>
                                          </p:val>
                                        </p:tav>
                                        <p:tav tm="100000">
                                          <p:val>
                                            <p:strVal val="#ppt_w"/>
                                          </p:val>
                                        </p:tav>
                                      </p:tavLst>
                                    </p:anim>
                                    <p:anim calcmode="lin" valueType="num">
                                      <p:cBhvr>
                                        <p:cTn id="68" dur="500" fill="hold"/>
                                        <p:tgtEl>
                                          <p:spTgt spid="138"/>
                                        </p:tgtEl>
                                        <p:attrNameLst>
                                          <p:attrName>ppt_h</p:attrName>
                                        </p:attrNameLst>
                                      </p:cBhvr>
                                      <p:tavLst>
                                        <p:tav tm="0">
                                          <p:val>
                                            <p:strVal val="4/3*#ppt_h"/>
                                          </p:val>
                                        </p:tav>
                                        <p:tav tm="100000">
                                          <p:val>
                                            <p:strVal val="#ppt_h"/>
                                          </p:val>
                                        </p:tav>
                                      </p:tavLst>
                                    </p:anim>
                                  </p:childTnLst>
                                </p:cTn>
                              </p:par>
                            </p:childTnLst>
                          </p:cTn>
                        </p:par>
                        <p:par>
                          <p:cTn id="69" fill="hold">
                            <p:stCondLst>
                              <p:cond delay="9700"/>
                            </p:stCondLst>
                            <p:childTnLst>
                              <p:par>
                                <p:cTn id="70" presetID="42" presetClass="entr" presetSubtype="0" fill="hold" grpId="0" nodeType="afterEffect">
                                  <p:stCondLst>
                                    <p:cond delay="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1000"/>
                                        <p:tgtEl>
                                          <p:spTgt spid="137"/>
                                        </p:tgtEl>
                                      </p:cBhvr>
                                    </p:animEffect>
                                    <p:anim calcmode="lin" valueType="num">
                                      <p:cBhvr>
                                        <p:cTn id="73" dur="1000" fill="hold"/>
                                        <p:tgtEl>
                                          <p:spTgt spid="137"/>
                                        </p:tgtEl>
                                        <p:attrNameLst>
                                          <p:attrName>ppt_x</p:attrName>
                                        </p:attrNameLst>
                                      </p:cBhvr>
                                      <p:tavLst>
                                        <p:tav tm="0">
                                          <p:val>
                                            <p:strVal val="#ppt_x"/>
                                          </p:val>
                                        </p:tav>
                                        <p:tav tm="100000">
                                          <p:val>
                                            <p:strVal val="#ppt_x"/>
                                          </p:val>
                                        </p:tav>
                                      </p:tavLst>
                                    </p:anim>
                                    <p:anim calcmode="lin" valueType="num">
                                      <p:cBhvr>
                                        <p:cTn id="74" dur="1000" fill="hold"/>
                                        <p:tgtEl>
                                          <p:spTgt spid="137"/>
                                        </p:tgtEl>
                                        <p:attrNameLst>
                                          <p:attrName>ppt_y</p:attrName>
                                        </p:attrNameLst>
                                      </p:cBhvr>
                                      <p:tavLst>
                                        <p:tav tm="0">
                                          <p:val>
                                            <p:strVal val="#ppt_y+.1"/>
                                          </p:val>
                                        </p:tav>
                                        <p:tav tm="100000">
                                          <p:val>
                                            <p:strVal val="#ppt_y"/>
                                          </p:val>
                                        </p:tav>
                                      </p:tavLst>
                                    </p:anim>
                                  </p:childTnLst>
                                </p:cTn>
                              </p:par>
                            </p:childTnLst>
                          </p:cTn>
                        </p:par>
                        <p:par>
                          <p:cTn id="75" fill="hold">
                            <p:stCondLst>
                              <p:cond delay="10700"/>
                            </p:stCondLst>
                            <p:childTnLst>
                              <p:par>
                                <p:cTn id="76" presetID="23" presetClass="entr" presetSubtype="288" fill="hold" nodeType="afterEffect">
                                  <p:stCondLst>
                                    <p:cond delay="0"/>
                                  </p:stCondLst>
                                  <p:childTnLst>
                                    <p:set>
                                      <p:cBhvr>
                                        <p:cTn id="77" dur="1" fill="hold">
                                          <p:stCondLst>
                                            <p:cond delay="0"/>
                                          </p:stCondLst>
                                        </p:cTn>
                                        <p:tgtEl>
                                          <p:spTgt spid="145"/>
                                        </p:tgtEl>
                                        <p:attrNameLst>
                                          <p:attrName>style.visibility</p:attrName>
                                        </p:attrNameLst>
                                      </p:cBhvr>
                                      <p:to>
                                        <p:strVal val="visible"/>
                                      </p:to>
                                    </p:set>
                                    <p:anim calcmode="lin" valueType="num">
                                      <p:cBhvr>
                                        <p:cTn id="78" dur="500" fill="hold"/>
                                        <p:tgtEl>
                                          <p:spTgt spid="145"/>
                                        </p:tgtEl>
                                        <p:attrNameLst>
                                          <p:attrName>ppt_w</p:attrName>
                                        </p:attrNameLst>
                                      </p:cBhvr>
                                      <p:tavLst>
                                        <p:tav tm="0">
                                          <p:val>
                                            <p:strVal val="4/3*#ppt_w"/>
                                          </p:val>
                                        </p:tav>
                                        <p:tav tm="100000">
                                          <p:val>
                                            <p:strVal val="#ppt_w"/>
                                          </p:val>
                                        </p:tav>
                                      </p:tavLst>
                                    </p:anim>
                                    <p:anim calcmode="lin" valueType="num">
                                      <p:cBhvr>
                                        <p:cTn id="79" dur="500" fill="hold"/>
                                        <p:tgtEl>
                                          <p:spTgt spid="145"/>
                                        </p:tgtEl>
                                        <p:attrNameLst>
                                          <p:attrName>ppt_h</p:attrName>
                                        </p:attrNameLst>
                                      </p:cBhvr>
                                      <p:tavLst>
                                        <p:tav tm="0">
                                          <p:val>
                                            <p:strVal val="4/3*#ppt_h"/>
                                          </p:val>
                                        </p:tav>
                                        <p:tav tm="100000">
                                          <p:val>
                                            <p:strVal val="#ppt_h"/>
                                          </p:val>
                                        </p:tav>
                                      </p:tavLst>
                                    </p:anim>
                                  </p:childTnLst>
                                </p:cTn>
                              </p:par>
                            </p:childTnLst>
                          </p:cTn>
                        </p:par>
                        <p:par>
                          <p:cTn id="80" fill="hold">
                            <p:stCondLst>
                              <p:cond delay="11200"/>
                            </p:stCondLst>
                            <p:childTnLst>
                              <p:par>
                                <p:cTn id="81" presetID="42" presetClass="entr" presetSubtype="0" fill="hold" grpId="0" nodeType="after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fade">
                                      <p:cBhvr>
                                        <p:cTn id="83" dur="1000"/>
                                        <p:tgtEl>
                                          <p:spTgt spid="144"/>
                                        </p:tgtEl>
                                      </p:cBhvr>
                                    </p:animEffect>
                                    <p:anim calcmode="lin" valueType="num">
                                      <p:cBhvr>
                                        <p:cTn id="84" dur="1000" fill="hold"/>
                                        <p:tgtEl>
                                          <p:spTgt spid="144"/>
                                        </p:tgtEl>
                                        <p:attrNameLst>
                                          <p:attrName>ppt_x</p:attrName>
                                        </p:attrNameLst>
                                      </p:cBhvr>
                                      <p:tavLst>
                                        <p:tav tm="0">
                                          <p:val>
                                            <p:strVal val="#ppt_x"/>
                                          </p:val>
                                        </p:tav>
                                        <p:tav tm="100000">
                                          <p:val>
                                            <p:strVal val="#ppt_x"/>
                                          </p:val>
                                        </p:tav>
                                      </p:tavLst>
                                    </p:anim>
                                    <p:anim calcmode="lin" valueType="num">
                                      <p:cBhvr>
                                        <p:cTn id="85" dur="1000" fill="hold"/>
                                        <p:tgtEl>
                                          <p:spTgt spid="144"/>
                                        </p:tgtEl>
                                        <p:attrNameLst>
                                          <p:attrName>ppt_y</p:attrName>
                                        </p:attrNameLst>
                                      </p:cBhvr>
                                      <p:tavLst>
                                        <p:tav tm="0">
                                          <p:val>
                                            <p:strVal val="#ppt_y+.1"/>
                                          </p:val>
                                        </p:tav>
                                        <p:tav tm="100000">
                                          <p:val>
                                            <p:strVal val="#ppt_y"/>
                                          </p:val>
                                        </p:tav>
                                      </p:tavLst>
                                    </p:anim>
                                  </p:childTnLst>
                                </p:cTn>
                              </p:par>
                            </p:childTnLst>
                          </p:cTn>
                        </p:par>
                        <p:par>
                          <p:cTn id="86" fill="hold">
                            <p:stCondLst>
                              <p:cond delay="12200"/>
                            </p:stCondLst>
                            <p:childTnLst>
                              <p:par>
                                <p:cTn id="87" presetID="23" presetClass="entr" presetSubtype="288" fill="hold" nodeType="afterEffect">
                                  <p:stCondLst>
                                    <p:cond delay="0"/>
                                  </p:stCondLst>
                                  <p:childTnLst>
                                    <p:set>
                                      <p:cBhvr>
                                        <p:cTn id="88" dur="1" fill="hold">
                                          <p:stCondLst>
                                            <p:cond delay="0"/>
                                          </p:stCondLst>
                                        </p:cTn>
                                        <p:tgtEl>
                                          <p:spTgt spid="152"/>
                                        </p:tgtEl>
                                        <p:attrNameLst>
                                          <p:attrName>style.visibility</p:attrName>
                                        </p:attrNameLst>
                                      </p:cBhvr>
                                      <p:to>
                                        <p:strVal val="visible"/>
                                      </p:to>
                                    </p:set>
                                    <p:anim calcmode="lin" valueType="num">
                                      <p:cBhvr>
                                        <p:cTn id="89" dur="500" fill="hold"/>
                                        <p:tgtEl>
                                          <p:spTgt spid="152"/>
                                        </p:tgtEl>
                                        <p:attrNameLst>
                                          <p:attrName>ppt_w</p:attrName>
                                        </p:attrNameLst>
                                      </p:cBhvr>
                                      <p:tavLst>
                                        <p:tav tm="0">
                                          <p:val>
                                            <p:strVal val="4/3*#ppt_w"/>
                                          </p:val>
                                        </p:tav>
                                        <p:tav tm="100000">
                                          <p:val>
                                            <p:strVal val="#ppt_w"/>
                                          </p:val>
                                        </p:tav>
                                      </p:tavLst>
                                    </p:anim>
                                    <p:anim calcmode="lin" valueType="num">
                                      <p:cBhvr>
                                        <p:cTn id="90" dur="500" fill="hold"/>
                                        <p:tgtEl>
                                          <p:spTgt spid="152"/>
                                        </p:tgtEl>
                                        <p:attrNameLst>
                                          <p:attrName>ppt_h</p:attrName>
                                        </p:attrNameLst>
                                      </p:cBhvr>
                                      <p:tavLst>
                                        <p:tav tm="0">
                                          <p:val>
                                            <p:strVal val="4/3*#ppt_h"/>
                                          </p:val>
                                        </p:tav>
                                        <p:tav tm="100000">
                                          <p:val>
                                            <p:strVal val="#ppt_h"/>
                                          </p:val>
                                        </p:tav>
                                      </p:tavLst>
                                    </p:anim>
                                  </p:childTnLst>
                                </p:cTn>
                              </p:par>
                            </p:childTnLst>
                          </p:cTn>
                        </p:par>
                        <p:par>
                          <p:cTn id="91" fill="hold">
                            <p:stCondLst>
                              <p:cond delay="12700"/>
                            </p:stCondLst>
                            <p:childTnLst>
                              <p:par>
                                <p:cTn id="92" presetID="42" presetClass="entr" presetSubtype="0" fill="hold" grpId="0" nodeType="afterEffect">
                                  <p:stCondLst>
                                    <p:cond delay="0"/>
                                  </p:stCondLst>
                                  <p:childTnLst>
                                    <p:set>
                                      <p:cBhvr>
                                        <p:cTn id="93" dur="1" fill="hold">
                                          <p:stCondLst>
                                            <p:cond delay="0"/>
                                          </p:stCondLst>
                                        </p:cTn>
                                        <p:tgtEl>
                                          <p:spTgt spid="151"/>
                                        </p:tgtEl>
                                        <p:attrNameLst>
                                          <p:attrName>style.visibility</p:attrName>
                                        </p:attrNameLst>
                                      </p:cBhvr>
                                      <p:to>
                                        <p:strVal val="visible"/>
                                      </p:to>
                                    </p:set>
                                    <p:animEffect transition="in" filter="fade">
                                      <p:cBhvr>
                                        <p:cTn id="94" dur="1000"/>
                                        <p:tgtEl>
                                          <p:spTgt spid="151"/>
                                        </p:tgtEl>
                                      </p:cBhvr>
                                    </p:animEffect>
                                    <p:anim calcmode="lin" valueType="num">
                                      <p:cBhvr>
                                        <p:cTn id="95" dur="1000" fill="hold"/>
                                        <p:tgtEl>
                                          <p:spTgt spid="151"/>
                                        </p:tgtEl>
                                        <p:attrNameLst>
                                          <p:attrName>ppt_x</p:attrName>
                                        </p:attrNameLst>
                                      </p:cBhvr>
                                      <p:tavLst>
                                        <p:tav tm="0">
                                          <p:val>
                                            <p:strVal val="#ppt_x"/>
                                          </p:val>
                                        </p:tav>
                                        <p:tav tm="100000">
                                          <p:val>
                                            <p:strVal val="#ppt_x"/>
                                          </p:val>
                                        </p:tav>
                                      </p:tavLst>
                                    </p:anim>
                                    <p:anim calcmode="lin" valueType="num">
                                      <p:cBhvr>
                                        <p:cTn id="96" dur="1000" fill="hold"/>
                                        <p:tgtEl>
                                          <p:spTgt spid="151"/>
                                        </p:tgtEl>
                                        <p:attrNameLst>
                                          <p:attrName>ppt_y</p:attrName>
                                        </p:attrNameLst>
                                      </p:cBhvr>
                                      <p:tavLst>
                                        <p:tav tm="0">
                                          <p:val>
                                            <p:strVal val="#ppt_y+.1"/>
                                          </p:val>
                                        </p:tav>
                                        <p:tav tm="100000">
                                          <p:val>
                                            <p:strVal val="#ppt_y"/>
                                          </p:val>
                                        </p:tav>
                                      </p:tavLst>
                                    </p:anim>
                                  </p:childTnLst>
                                </p:cTn>
                              </p:par>
                            </p:childTnLst>
                          </p:cTn>
                        </p:par>
                        <p:par>
                          <p:cTn id="97" fill="hold">
                            <p:stCondLst>
                              <p:cond delay="13700"/>
                            </p:stCondLst>
                            <p:childTnLst>
                              <p:par>
                                <p:cTn id="98" presetID="14" presetClass="entr" presetSubtype="10" fill="hold" grpId="0" nodeType="afterEffect">
                                  <p:stCondLst>
                                    <p:cond delay="0"/>
                                  </p:stCondLst>
                                  <p:iterate type="lt">
                                    <p:tmPct val="10000"/>
                                  </p:iterate>
                                  <p:childTnLst>
                                    <p:set>
                                      <p:cBhvr>
                                        <p:cTn id="99" dur="1" fill="hold">
                                          <p:stCondLst>
                                            <p:cond delay="0"/>
                                          </p:stCondLst>
                                        </p:cTn>
                                        <p:tgtEl>
                                          <p:spTgt spid="6"/>
                                        </p:tgtEl>
                                        <p:attrNameLst>
                                          <p:attrName>style.visibility</p:attrName>
                                        </p:attrNameLst>
                                      </p:cBhvr>
                                      <p:to>
                                        <p:strVal val="visible"/>
                                      </p:to>
                                    </p:set>
                                    <p:animEffect transition="in" filter="randombar(horizontal)">
                                      <p:cBhvr>
                                        <p:cTn id="100" dur="6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3" grpId="0"/>
      <p:bldP spid="109" grpId="0"/>
      <p:bldP spid="116" grpId="0"/>
      <p:bldP spid="123" grpId="0"/>
      <p:bldP spid="130" grpId="0"/>
      <p:bldP spid="137" grpId="0"/>
      <p:bldP spid="144" grpId="0"/>
      <p:bldP spid="151"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是爱党之源</a:t>
            </a:r>
            <a:endParaRPr kumimoji="0" lang="zh-CN" altLang="en-US" sz="32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endParaRPr>
          </a:p>
        </p:txBody>
      </p:sp>
      <p:grpSp>
        <p:nvGrpSpPr>
          <p:cNvPr id="3" name="组合 2"/>
          <p:cNvGrpSpPr/>
          <p:nvPr/>
        </p:nvGrpSpPr>
        <p:grpSpPr>
          <a:xfrm>
            <a:off x="2775286" y="2623190"/>
            <a:ext cx="4718557" cy="1083124"/>
            <a:chOff x="1021971" y="1780733"/>
            <a:chExt cx="4718557" cy="1083124"/>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86" name="组合 85"/>
            <p:cNvGrpSpPr/>
            <p:nvPr/>
          </p:nvGrpSpPr>
          <p:grpSpPr>
            <a:xfrm>
              <a:off x="1021971" y="1848208"/>
              <a:ext cx="1207689" cy="1015649"/>
              <a:chOff x="1841331" y="3210801"/>
              <a:chExt cx="864096" cy="726692"/>
            </a:xfrm>
          </p:grpSpPr>
          <p:grpSp>
            <p:nvGrpSpPr>
              <p:cNvPr id="87" name="组合 86"/>
              <p:cNvGrpSpPr/>
              <p:nvPr/>
            </p:nvGrpSpPr>
            <p:grpSpPr>
              <a:xfrm>
                <a:off x="1990749" y="3225529"/>
                <a:ext cx="600683" cy="600683"/>
                <a:chOff x="1475656" y="2065412"/>
                <a:chExt cx="1224136" cy="1224136"/>
              </a:xfrm>
            </p:grpSpPr>
            <p:cxnSp>
              <p:nvCxnSpPr>
                <p:cNvPr id="90" name="直接连接符 89"/>
                <p:cNvCxnSpPr>
                  <a:cxnSpLocks/>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cxnSpLocks/>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1331" y="3210801"/>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93" name="组合 92"/>
            <p:cNvGrpSpPr/>
            <p:nvPr/>
          </p:nvGrpSpPr>
          <p:grpSpPr>
            <a:xfrm>
              <a:off x="3134202" y="1780733"/>
              <a:ext cx="1207689" cy="1015649"/>
              <a:chOff x="1810508" y="3162524"/>
              <a:chExt cx="864096" cy="726692"/>
            </a:xfrm>
          </p:grpSpPr>
          <p:grpSp>
            <p:nvGrpSpPr>
              <p:cNvPr id="94" name="组合 93"/>
              <p:cNvGrpSpPr/>
              <p:nvPr/>
            </p:nvGrpSpPr>
            <p:grpSpPr>
              <a:xfrm>
                <a:off x="1990749" y="3225529"/>
                <a:ext cx="600683" cy="600683"/>
                <a:chOff x="1475656" y="2065412"/>
                <a:chExt cx="1224136" cy="1224136"/>
              </a:xfrm>
            </p:grpSpPr>
            <p:cxnSp>
              <p:nvCxnSpPr>
                <p:cNvPr id="97" name="直接连接符 96"/>
                <p:cNvCxnSpPr>
                  <a:cxnSpLocks/>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cxnSpLocks/>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10508" y="3162524"/>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grpSp>
      <p:pic>
        <p:nvPicPr>
          <p:cNvPr id="100" name="Picture 2" descr="F:\桌面\党政机关\素材\长城\矢量长城\Nipic_20180988_20150909113802527000.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xmlns="">
                <a:solidFill>
                  <a:srgbClr val="FFFFFF"/>
                </a:solidFill>
              </a14:hiddenFill>
            </a:ext>
          </a:extLst>
        </p:spPr>
      </p:pic>
      <p:pic>
        <p:nvPicPr>
          <p:cNvPr id="101" name="Picture 2" descr="F:\桌面\党政机关\素材\长城\矢量长城\Nipic_20180988_20150909113802527000.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16176463"/>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4871070" y="1773610"/>
            <a:ext cx="4577068"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强化政治意识</a:t>
            </a:r>
          </a:p>
        </p:txBody>
      </p:sp>
      <p:sp>
        <p:nvSpPr>
          <p:cNvPr id="30" name="矩形 29"/>
          <p:cNvSpPr/>
          <p:nvPr/>
        </p:nvSpPr>
        <p:spPr>
          <a:xfrm>
            <a:off x="4871067" y="2719706"/>
            <a:ext cx="4577069"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强化大局意识</a:t>
            </a:r>
          </a:p>
        </p:txBody>
      </p:sp>
      <p:sp>
        <p:nvSpPr>
          <p:cNvPr id="31" name="矩形 30"/>
          <p:cNvSpPr/>
          <p:nvPr/>
        </p:nvSpPr>
        <p:spPr>
          <a:xfrm>
            <a:off x="4871069" y="3674945"/>
            <a:ext cx="4577068"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强化核心意识</a:t>
            </a:r>
          </a:p>
        </p:txBody>
      </p:sp>
      <p:sp>
        <p:nvSpPr>
          <p:cNvPr id="32" name="矩形 31"/>
          <p:cNvSpPr/>
          <p:nvPr/>
        </p:nvSpPr>
        <p:spPr>
          <a:xfrm>
            <a:off x="4871068" y="4630182"/>
            <a:ext cx="4577069"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强化看齐意识</a:t>
            </a:r>
          </a:p>
        </p:txBody>
      </p:sp>
      <p:sp>
        <p:nvSpPr>
          <p:cNvPr id="26" name="矩形 25"/>
          <p:cNvSpPr/>
          <p:nvPr/>
        </p:nvSpPr>
        <p:spPr>
          <a:xfrm>
            <a:off x="2350790" y="2596618"/>
            <a:ext cx="3312368" cy="123447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强化</a:t>
            </a:r>
            <a:r>
              <a:rPr kumimoji="0" lang="zh-CN" altLang="en-US" sz="2800" b="1"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四种意识</a:t>
            </a:r>
          </a:p>
        </p:txBody>
      </p:sp>
    </p:spTree>
    <p:extLst>
      <p:ext uri="{BB962C8B-B14F-4D97-AF65-F5344CB8AC3E}">
        <p14:creationId xmlns:p14="http://schemas.microsoft.com/office/powerpoint/2010/main" xmlns="" val="634478642"/>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33333">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33333">
                                          <p:cBhvr additive="base">
                                            <p:cTn id="7"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8" dur="1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14:presetBounceEnd="33333">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14:bounceEnd="33333">
                                          <p:cBhvr additive="base">
                                            <p:cTn id="12"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13" dur="1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grpId="0" nodeType="afterEffect" p14:presetBounceEnd="33333">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14:bounceEnd="33333">
                                          <p:cBhvr additive="base">
                                            <p:cTn id="17"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18" dur="1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grpId="0" nodeType="afterEffect" p14:presetBounceEnd="33333">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14:bounceEnd="33333">
                                          <p:cBhvr additive="base">
                                            <p:cTn id="22" dur="1500" fill="hold"/>
                                            <p:tgtEl>
                                              <p:spTgt spid="32"/>
                                            </p:tgtEl>
                                            <p:attrNameLst>
                                              <p:attrName>ppt_x</p:attrName>
                                            </p:attrNameLst>
                                          </p:cBhvr>
                                          <p:tavLst>
                                            <p:tav tm="0">
                                              <p:val>
                                                <p:strVal val="1+#ppt_w/2"/>
                                              </p:val>
                                            </p:tav>
                                            <p:tav tm="100000">
                                              <p:val>
                                                <p:strVal val="#ppt_x"/>
                                              </p:val>
                                            </p:tav>
                                          </p:tavLst>
                                        </p:anim>
                                        <p:anim calcmode="lin" valueType="num" p14:bounceEnd="33333">
                                          <p:cBhvr additive="base">
                                            <p:cTn id="2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500" fill="hold"/>
                                            <p:tgtEl>
                                              <p:spTgt spid="29"/>
                                            </p:tgtEl>
                                            <p:attrNameLst>
                                              <p:attrName>ppt_x</p:attrName>
                                            </p:attrNameLst>
                                          </p:cBhvr>
                                          <p:tavLst>
                                            <p:tav tm="0">
                                              <p:val>
                                                <p:strVal val="1+#ppt_w/2"/>
                                              </p:val>
                                            </p:tav>
                                            <p:tav tm="100000">
                                              <p:val>
                                                <p:strVal val="#ppt_x"/>
                                              </p:val>
                                            </p:tav>
                                          </p:tavLst>
                                        </p:anim>
                                        <p:anim calcmode="lin" valueType="num">
                                          <p:cBhvr additive="base">
                                            <p:cTn id="8" dur="1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1500" fill="hold"/>
                                            <p:tgtEl>
                                              <p:spTgt spid="30"/>
                                            </p:tgtEl>
                                            <p:attrNameLst>
                                              <p:attrName>ppt_x</p:attrName>
                                            </p:attrNameLst>
                                          </p:cBhvr>
                                          <p:tavLst>
                                            <p:tav tm="0">
                                              <p:val>
                                                <p:strVal val="1+#ppt_w/2"/>
                                              </p:val>
                                            </p:tav>
                                            <p:tav tm="100000">
                                              <p:val>
                                                <p:strVal val="#ppt_x"/>
                                              </p:val>
                                            </p:tav>
                                          </p:tavLst>
                                        </p:anim>
                                        <p:anim calcmode="lin" valueType="num">
                                          <p:cBhvr additive="base">
                                            <p:cTn id="13" dur="1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1500" fill="hold"/>
                                            <p:tgtEl>
                                              <p:spTgt spid="31"/>
                                            </p:tgtEl>
                                            <p:attrNameLst>
                                              <p:attrName>ppt_x</p:attrName>
                                            </p:attrNameLst>
                                          </p:cBhvr>
                                          <p:tavLst>
                                            <p:tav tm="0">
                                              <p:val>
                                                <p:strVal val="1+#ppt_w/2"/>
                                              </p:val>
                                            </p:tav>
                                            <p:tav tm="100000">
                                              <p:val>
                                                <p:strVal val="#ppt_x"/>
                                              </p:val>
                                            </p:tav>
                                          </p:tavLst>
                                        </p:anim>
                                        <p:anim calcmode="lin" valueType="num">
                                          <p:cBhvr additive="base">
                                            <p:cTn id="18" dur="1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1500" fill="hold"/>
                                            <p:tgtEl>
                                              <p:spTgt spid="32"/>
                                            </p:tgtEl>
                                            <p:attrNameLst>
                                              <p:attrName>ppt_x</p:attrName>
                                            </p:attrNameLst>
                                          </p:cBhvr>
                                          <p:tavLst>
                                            <p:tav tm="0">
                                              <p:val>
                                                <p:strVal val="1+#ppt_w/2"/>
                                              </p:val>
                                            </p:tav>
                                            <p:tav tm="100000">
                                              <p:val>
                                                <p:strVal val="#ppt_x"/>
                                              </p:val>
                                            </p:tav>
                                          </p:tavLst>
                                        </p:anim>
                                        <p:anim calcmode="lin" valueType="num">
                                          <p:cBhvr additive="base">
                                            <p:cTn id="2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1414686" y="1500204"/>
            <a:ext cx="4577068" cy="72016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强化政治意识</a:t>
            </a:r>
          </a:p>
        </p:txBody>
      </p:sp>
      <p:grpSp>
        <p:nvGrpSpPr>
          <p:cNvPr id="34" name="组合 33"/>
          <p:cNvGrpSpPr/>
          <p:nvPr/>
        </p:nvGrpSpPr>
        <p:grpSpPr>
          <a:xfrm>
            <a:off x="1537506" y="15127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2439324" y="2091120"/>
            <a:ext cx="5776773" cy="6298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C00000"/>
                </a:solidFill>
                <a:latin typeface="微软雅黑" panose="020B0503020204020204" pitchFamily="82" charset="2"/>
                <a:ea typeface="微软雅黑" panose="020B0503020204020204" pitchFamily="82" charset="2"/>
              </a:rPr>
              <a:t>运用</a:t>
            </a:r>
            <a:r>
              <a:rPr lang="zh-CN" altLang="en-US" sz="2400" dirty="0">
                <a:solidFill>
                  <a:srgbClr val="C00000"/>
                </a:solidFill>
                <a:latin typeface="微软雅黑" panose="020B0503020204020204" pitchFamily="82" charset="2"/>
                <a:ea typeface="微软雅黑" panose="020B0503020204020204" pitchFamily="82" charset="2"/>
              </a:rPr>
              <a:t>政治思维</a:t>
            </a:r>
          </a:p>
        </p:txBody>
      </p:sp>
      <p:sp>
        <p:nvSpPr>
          <p:cNvPr id="27" name="矩形 26"/>
          <p:cNvSpPr/>
          <p:nvPr/>
        </p:nvSpPr>
        <p:spPr>
          <a:xfrm>
            <a:off x="2439325" y="2774218"/>
            <a:ext cx="3079817" cy="852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C00000"/>
                </a:solidFill>
                <a:latin typeface="微软雅黑" panose="020B0503020204020204" pitchFamily="82" charset="2"/>
                <a:ea typeface="微软雅黑" panose="020B0503020204020204" pitchFamily="82" charset="2"/>
              </a:rPr>
              <a:t>增强</a:t>
            </a:r>
            <a:r>
              <a:rPr lang="zh-CN" altLang="en-US" sz="2400" dirty="0">
                <a:solidFill>
                  <a:srgbClr val="C00000"/>
                </a:solidFill>
                <a:latin typeface="微软雅黑" panose="020B0503020204020204" pitchFamily="82" charset="2"/>
                <a:ea typeface="微软雅黑" panose="020B0503020204020204" pitchFamily="82" charset="2"/>
              </a:rPr>
              <a:t>政治定力、政治敏感性和政治洞察力</a:t>
            </a:r>
          </a:p>
        </p:txBody>
      </p:sp>
      <p:sp>
        <p:nvSpPr>
          <p:cNvPr id="28" name="矩形 27"/>
          <p:cNvSpPr/>
          <p:nvPr/>
        </p:nvSpPr>
        <p:spPr>
          <a:xfrm>
            <a:off x="2439325" y="3664009"/>
            <a:ext cx="3079817" cy="7814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C00000"/>
                </a:solidFill>
                <a:latin typeface="微软雅黑" panose="020B0503020204020204" pitchFamily="82" charset="2"/>
                <a:ea typeface="微软雅黑" panose="020B0503020204020204" pitchFamily="82" charset="2"/>
              </a:rPr>
              <a:t>坚定</a:t>
            </a:r>
            <a:r>
              <a:rPr lang="zh-CN" altLang="en-US" sz="2400" dirty="0">
                <a:solidFill>
                  <a:srgbClr val="C00000"/>
                </a:solidFill>
                <a:latin typeface="微软雅黑" panose="020B0503020204020204" pitchFamily="82" charset="2"/>
                <a:ea typeface="微软雅黑" panose="020B0503020204020204" pitchFamily="82" charset="2"/>
              </a:rPr>
              <a:t>正确的政治观点、政治立场</a:t>
            </a:r>
          </a:p>
        </p:txBody>
      </p:sp>
      <p:sp>
        <p:nvSpPr>
          <p:cNvPr id="33" name="矩形 32"/>
          <p:cNvSpPr/>
          <p:nvPr/>
        </p:nvSpPr>
        <p:spPr>
          <a:xfrm>
            <a:off x="2439325" y="4492293"/>
            <a:ext cx="5801204" cy="40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C00000"/>
                </a:solidFill>
                <a:latin typeface="微软雅黑" panose="020B0503020204020204" pitchFamily="82" charset="2"/>
                <a:ea typeface="微软雅黑" panose="020B0503020204020204" pitchFamily="82" charset="2"/>
              </a:rPr>
              <a:t>明辨</a:t>
            </a:r>
            <a:r>
              <a:rPr lang="zh-CN" altLang="en-US" sz="2400" dirty="0">
                <a:solidFill>
                  <a:srgbClr val="C00000"/>
                </a:solidFill>
                <a:latin typeface="微软雅黑" panose="020B0503020204020204" pitchFamily="82" charset="2"/>
                <a:ea typeface="微软雅黑" panose="020B0503020204020204" pitchFamily="82" charset="2"/>
              </a:rPr>
              <a:t>政治方向</a:t>
            </a:r>
          </a:p>
        </p:txBody>
      </p:sp>
      <p:sp>
        <p:nvSpPr>
          <p:cNvPr id="67" name="矩形 66"/>
          <p:cNvSpPr/>
          <p:nvPr/>
        </p:nvSpPr>
        <p:spPr>
          <a:xfrm>
            <a:off x="5879182" y="2718961"/>
            <a:ext cx="2880320"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70" name="Picture 4" descr="E:\我图PPT\00001PNG素材\01党委政府\立体五角星.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31659812"/>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p:bldP spid="27" grpId="0"/>
      <p:bldP spid="28" grpId="0"/>
      <p:bldP spid="33"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45294" y="1557586"/>
            <a:ext cx="4577068" cy="7201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强化大局意识</a:t>
            </a:r>
          </a:p>
        </p:txBody>
      </p:sp>
      <p:grpSp>
        <p:nvGrpSpPr>
          <p:cNvPr id="34" name="组合 33"/>
          <p:cNvGrpSpPr/>
          <p:nvPr/>
        </p:nvGrpSpPr>
        <p:grpSpPr>
          <a:xfrm>
            <a:off x="1568051" y="153790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sp>
        <p:nvSpPr>
          <p:cNvPr id="23" name="矩形 22"/>
          <p:cNvSpPr/>
          <p:nvPr/>
        </p:nvSpPr>
        <p:spPr>
          <a:xfrm>
            <a:off x="1481175" y="2607800"/>
            <a:ext cx="5776773" cy="6298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以“四个全面”战略布局为</a:t>
            </a:r>
            <a:r>
              <a:rPr lang="zh-CN" altLang="en-US" b="1" dirty="0">
                <a:solidFill>
                  <a:srgbClr val="C00000"/>
                </a:solidFill>
                <a:latin typeface="微软雅黑" panose="020B0503020204020204" pitchFamily="82" charset="2"/>
                <a:ea typeface="微软雅黑" panose="020B0503020204020204" pitchFamily="82" charset="2"/>
              </a:rPr>
              <a:t>总揽</a:t>
            </a:r>
            <a:endParaRPr lang="zh-CN" altLang="en-US" dirty="0">
              <a:solidFill>
                <a:srgbClr val="C00000"/>
              </a:solidFill>
            </a:endParaRPr>
          </a:p>
        </p:txBody>
      </p:sp>
      <p:sp>
        <p:nvSpPr>
          <p:cNvPr id="27" name="矩形 26"/>
          <p:cNvSpPr/>
          <p:nvPr/>
        </p:nvSpPr>
        <p:spPr>
          <a:xfrm>
            <a:off x="1481176" y="3290898"/>
            <a:ext cx="5776771" cy="852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以十三五规划为</a:t>
            </a:r>
            <a:r>
              <a:rPr lang="zh-CN" altLang="en-US" b="1" dirty="0">
                <a:solidFill>
                  <a:srgbClr val="C00000"/>
                </a:solidFill>
                <a:latin typeface="微软雅黑" panose="020B0503020204020204" pitchFamily="82" charset="2"/>
                <a:ea typeface="微软雅黑" panose="020B0503020204020204" pitchFamily="82" charset="2"/>
              </a:rPr>
              <a:t>主线</a:t>
            </a:r>
            <a:endParaRPr lang="zh-CN" altLang="en-US" dirty="0">
              <a:solidFill>
                <a:srgbClr val="C00000"/>
              </a:solidFill>
            </a:endParaRPr>
          </a:p>
        </p:txBody>
      </p:sp>
      <p:sp>
        <p:nvSpPr>
          <p:cNvPr id="28" name="矩形 27"/>
          <p:cNvSpPr/>
          <p:nvPr/>
        </p:nvSpPr>
        <p:spPr>
          <a:xfrm>
            <a:off x="1481176" y="4180689"/>
            <a:ext cx="5801204" cy="7814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以实现中国梦为奋斗</a:t>
            </a:r>
            <a:r>
              <a:rPr lang="zh-CN" altLang="en-US" b="1" dirty="0">
                <a:solidFill>
                  <a:srgbClr val="C00000"/>
                </a:solidFill>
                <a:latin typeface="微软雅黑" panose="020B0503020204020204" pitchFamily="82" charset="2"/>
                <a:ea typeface="微软雅黑" panose="020B0503020204020204" pitchFamily="82" charset="2"/>
              </a:rPr>
              <a:t>目标</a:t>
            </a:r>
            <a:endParaRPr lang="zh-CN" altLang="en-US" dirty="0">
              <a:solidFill>
                <a:srgbClr val="C00000"/>
              </a:solidFill>
            </a:endParaRPr>
          </a:p>
        </p:txBody>
      </p:sp>
      <p:sp>
        <p:nvSpPr>
          <p:cNvPr id="33" name="矩形 32"/>
          <p:cNvSpPr/>
          <p:nvPr/>
        </p:nvSpPr>
        <p:spPr>
          <a:xfrm>
            <a:off x="1481176" y="5008973"/>
            <a:ext cx="5801204" cy="40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 以各级党委的决定部署为</a:t>
            </a:r>
            <a:r>
              <a:rPr lang="zh-CN" altLang="en-US" b="1" dirty="0">
                <a:solidFill>
                  <a:srgbClr val="C00000"/>
                </a:solidFill>
                <a:latin typeface="微软雅黑" panose="020B0503020204020204" pitchFamily="82" charset="2"/>
                <a:ea typeface="微软雅黑" panose="020B0503020204020204" pitchFamily="82" charset="2"/>
              </a:rPr>
              <a:t>推手</a:t>
            </a:r>
            <a:endParaRPr lang="zh-CN" altLang="en-US" dirty="0">
              <a:solidFill>
                <a:srgbClr val="C00000"/>
              </a:solidFill>
            </a:endParaRPr>
          </a:p>
        </p:txBody>
      </p:sp>
      <p:sp>
        <p:nvSpPr>
          <p:cNvPr id="67" name="矩形 66"/>
          <p:cNvSpPr/>
          <p:nvPr/>
        </p:nvSpPr>
        <p:spPr>
          <a:xfrm>
            <a:off x="5990607" y="3410030"/>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70" name="Picture 4" descr="E:\我图PPT\00001PNG素材\01党委政府\立体五角星.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98024351"/>
      </p:ext>
    </p:extLst>
  </p:cSld>
  <p:clrMapOvr>
    <a:masterClrMapping/>
  </p:clrMapOvr>
  <mc:AlternateContent xmlns:mc="http://schemas.openxmlformats.org/markup-compatibility/2006">
    <mc:Choice xmlns:p14="http://schemas.microsoft.com/office/powerpoint/2010/main" xmlns="" Requires="p14">
      <p:transition spd="slow" p14:dur="1250" advTm="0">
        <p:push dir="u"/>
      </p:transition>
    </mc:Choice>
    <mc:Fallback>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p:bldP spid="27" grpId="0"/>
      <p:bldP spid="28" grpId="0"/>
      <p:bldP spid="33" grpId="0"/>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32"/>
</p:tagLst>
</file>

<file path=ppt/theme/theme1.xml><?xml version="1.0" encoding="utf-8"?>
<a:theme xmlns:a="http://schemas.openxmlformats.org/drawingml/2006/main" name="Office 主题">
  <a:themeElements>
    <a:clrScheme name="自定义 37">
      <a:dk1>
        <a:srgbClr val="000000"/>
      </a:dk1>
      <a:lt1>
        <a:srgbClr val="FFFFFF"/>
      </a:lt1>
      <a:dk2>
        <a:srgbClr val="000000"/>
      </a:dk2>
      <a:lt2>
        <a:srgbClr val="FFFFFF"/>
      </a:lt2>
      <a:accent1>
        <a:srgbClr val="C00000"/>
      </a:accent1>
      <a:accent2>
        <a:srgbClr val="FFBE00"/>
      </a:accent2>
      <a:accent3>
        <a:srgbClr val="C00000"/>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8989</TotalTime>
  <Words>1735</Words>
  <Application>Microsoft Office PowerPoint</Application>
  <PresentationFormat>自定义</PresentationFormat>
  <Paragraphs>178</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践行四讲四有做合格党员精品PPT模板</dc:title>
  <dc:creator>abc</dc:creator>
  <cp:lastModifiedBy>hlf</cp:lastModifiedBy>
  <cp:revision>624</cp:revision>
  <dcterms:created xsi:type="dcterms:W3CDTF">2016-02-23T04:18:33Z</dcterms:created>
  <dcterms:modified xsi:type="dcterms:W3CDTF">2018-02-26T08:51:13Z</dcterms:modified>
</cp:coreProperties>
</file>