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6"/>
  </p:notesMasterIdLst>
  <p:sldIdLst>
    <p:sldId id="256" r:id="rId2"/>
    <p:sldId id="260" r:id="rId3"/>
    <p:sldId id="289" r:id="rId4"/>
    <p:sldId id="268" r:id="rId5"/>
    <p:sldId id="278" r:id="rId6"/>
    <p:sldId id="279" r:id="rId7"/>
    <p:sldId id="269" r:id="rId8"/>
    <p:sldId id="281" r:id="rId9"/>
    <p:sldId id="277" r:id="rId10"/>
    <p:sldId id="290" r:id="rId11"/>
    <p:sldId id="266" r:id="rId12"/>
    <p:sldId id="275" r:id="rId13"/>
    <p:sldId id="276" r:id="rId14"/>
    <p:sldId id="282" r:id="rId15"/>
    <p:sldId id="270" r:id="rId16"/>
    <p:sldId id="291" r:id="rId17"/>
    <p:sldId id="267" r:id="rId18"/>
    <p:sldId id="272" r:id="rId19"/>
    <p:sldId id="271" r:id="rId20"/>
    <p:sldId id="285" r:id="rId21"/>
    <p:sldId id="265" r:id="rId22"/>
    <p:sldId id="292" r:id="rId23"/>
    <p:sldId id="283" r:id="rId24"/>
    <p:sldId id="273" r:id="rId25"/>
    <p:sldId id="274" r:id="rId26"/>
    <p:sldId id="286" r:id="rId27"/>
    <p:sldId id="284" r:id="rId28"/>
    <p:sldId id="293" r:id="rId29"/>
    <p:sldId id="287" r:id="rId30"/>
    <p:sldId id="280" r:id="rId31"/>
    <p:sldId id="288" r:id="rId32"/>
    <p:sldId id="294" r:id="rId33"/>
    <p:sldId id="295" r:id="rId34"/>
    <p:sldId id="296"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387" autoAdjust="0"/>
  </p:normalViewPr>
  <p:slideViewPr>
    <p:cSldViewPr snapToGrid="0">
      <p:cViewPr varScale="1">
        <p:scale>
          <a:sx n="67" d="100"/>
          <a:sy n="67" d="100"/>
        </p:scale>
        <p:origin x="-810" y="-1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406507-B1BC-4592-BFCE-0D22176886F9}"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4FDB9A-AE60-4D7F-8DBF-C2D5310AA75E}" type="slidenum">
              <a:rPr lang="zh-CN" altLang="en-US" smtClean="0"/>
              <a:t>‹#›</a:t>
            </a:fld>
            <a:endParaRPr lang="zh-CN" altLang="en-US"/>
          </a:p>
        </p:txBody>
      </p:sp>
    </p:spTree>
    <p:extLst>
      <p:ext uri="{BB962C8B-B14F-4D97-AF65-F5344CB8AC3E}">
        <p14:creationId xmlns:p14="http://schemas.microsoft.com/office/powerpoint/2010/main" val="3395500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a:t>
            </a:fld>
            <a:endParaRPr lang="zh-CN" altLang="en-US"/>
          </a:p>
        </p:txBody>
      </p:sp>
    </p:spTree>
    <p:extLst>
      <p:ext uri="{BB962C8B-B14F-4D97-AF65-F5344CB8AC3E}">
        <p14:creationId xmlns:p14="http://schemas.microsoft.com/office/powerpoint/2010/main" val="1628242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10</a:t>
            </a:fld>
            <a:endParaRPr lang="zh-CN" altLang="en-US"/>
          </a:p>
        </p:txBody>
      </p:sp>
    </p:spTree>
    <p:extLst>
      <p:ext uri="{BB962C8B-B14F-4D97-AF65-F5344CB8AC3E}">
        <p14:creationId xmlns:p14="http://schemas.microsoft.com/office/powerpoint/2010/main" val="2933269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966553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dirty="0"/>
          </a:p>
        </p:txBody>
      </p:sp>
    </p:spTree>
    <p:extLst>
      <p:ext uri="{BB962C8B-B14F-4D97-AF65-F5344CB8AC3E}">
        <p14:creationId xmlns:p14="http://schemas.microsoft.com/office/powerpoint/2010/main" val="1308906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13</a:t>
            </a:fld>
            <a:endParaRPr lang="en-GB" dirty="0"/>
          </a:p>
        </p:txBody>
      </p:sp>
    </p:spTree>
    <p:extLst>
      <p:ext uri="{BB962C8B-B14F-4D97-AF65-F5344CB8AC3E}">
        <p14:creationId xmlns:p14="http://schemas.microsoft.com/office/powerpoint/2010/main" val="1129167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14</a:t>
            </a:fld>
            <a:endParaRPr lang="zh-CN" altLang="en-US"/>
          </a:p>
        </p:txBody>
      </p:sp>
    </p:spTree>
    <p:extLst>
      <p:ext uri="{BB962C8B-B14F-4D97-AF65-F5344CB8AC3E}">
        <p14:creationId xmlns:p14="http://schemas.microsoft.com/office/powerpoint/2010/main" val="1360326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extLst>
      <p:ext uri="{BB962C8B-B14F-4D97-AF65-F5344CB8AC3E}">
        <p14:creationId xmlns:p14="http://schemas.microsoft.com/office/powerpoint/2010/main" val="1538992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16</a:t>
            </a:fld>
            <a:endParaRPr lang="zh-CN" altLang="en-US"/>
          </a:p>
        </p:txBody>
      </p:sp>
    </p:spTree>
    <p:extLst>
      <p:ext uri="{BB962C8B-B14F-4D97-AF65-F5344CB8AC3E}">
        <p14:creationId xmlns:p14="http://schemas.microsoft.com/office/powerpoint/2010/main" val="3287270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343982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18</a:t>
            </a:fld>
            <a:endParaRPr lang="zh-CN" altLang="en-US"/>
          </a:p>
        </p:txBody>
      </p:sp>
    </p:spTree>
    <p:extLst>
      <p:ext uri="{BB962C8B-B14F-4D97-AF65-F5344CB8AC3E}">
        <p14:creationId xmlns:p14="http://schemas.microsoft.com/office/powerpoint/2010/main" val="3113678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3875432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a:t>
            </a:fld>
            <a:endParaRPr lang="zh-CN" altLang="en-US"/>
          </a:p>
        </p:txBody>
      </p:sp>
    </p:spTree>
    <p:extLst>
      <p:ext uri="{BB962C8B-B14F-4D97-AF65-F5344CB8AC3E}">
        <p14:creationId xmlns:p14="http://schemas.microsoft.com/office/powerpoint/2010/main" val="2400762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20</a:t>
            </a:fld>
            <a:endParaRPr lang="zh-CN" altLang="en-US"/>
          </a:p>
        </p:txBody>
      </p:sp>
    </p:spTree>
    <p:extLst>
      <p:ext uri="{BB962C8B-B14F-4D97-AF65-F5344CB8AC3E}">
        <p14:creationId xmlns:p14="http://schemas.microsoft.com/office/powerpoint/2010/main" val="1801359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153431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22</a:t>
            </a:fld>
            <a:endParaRPr lang="zh-CN" altLang="en-US"/>
          </a:p>
        </p:txBody>
      </p:sp>
    </p:spTree>
    <p:extLst>
      <p:ext uri="{BB962C8B-B14F-4D97-AF65-F5344CB8AC3E}">
        <p14:creationId xmlns:p14="http://schemas.microsoft.com/office/powerpoint/2010/main" val="2601094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23</a:t>
            </a:fld>
            <a:endParaRPr lang="zh-CN" altLang="en-US"/>
          </a:p>
        </p:txBody>
      </p:sp>
    </p:spTree>
    <p:extLst>
      <p:ext uri="{BB962C8B-B14F-4D97-AF65-F5344CB8AC3E}">
        <p14:creationId xmlns:p14="http://schemas.microsoft.com/office/powerpoint/2010/main" val="2183728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latinLnBrk="1" hangingPunct="1">
              <a:spcBef>
                <a:spcPct val="0"/>
              </a:spcBef>
            </a:pPr>
            <a:fld id="{46D230FF-CF30-47C2-BA4C-59A7874B97B3}" type="slidenum">
              <a:rPr lang="zh-CN" altLang="en-US"/>
              <a:t>24</a:t>
            </a:fld>
            <a:endParaRPr lang="zh-CN" altLang="en-US"/>
          </a:p>
        </p:txBody>
      </p:sp>
    </p:spTree>
    <p:extLst>
      <p:ext uri="{BB962C8B-B14F-4D97-AF65-F5344CB8AC3E}">
        <p14:creationId xmlns:p14="http://schemas.microsoft.com/office/powerpoint/2010/main" val="3873348407"/>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solidFill>
                  <a:prstClr val="black"/>
                </a:solidFill>
              </a:rPr>
              <a:t>25</a:t>
            </a:fld>
            <a:endParaRPr lang="en-GB" dirty="0">
              <a:solidFill>
                <a:prstClr val="black"/>
              </a:solidFill>
            </a:endParaRPr>
          </a:p>
        </p:txBody>
      </p:sp>
    </p:spTree>
    <p:extLst>
      <p:ext uri="{BB962C8B-B14F-4D97-AF65-F5344CB8AC3E}">
        <p14:creationId xmlns:p14="http://schemas.microsoft.com/office/powerpoint/2010/main" val="1052453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26</a:t>
            </a:fld>
            <a:endParaRPr lang="zh-CN" altLang="en-US"/>
          </a:p>
        </p:txBody>
      </p:sp>
    </p:spTree>
    <p:extLst>
      <p:ext uri="{BB962C8B-B14F-4D97-AF65-F5344CB8AC3E}">
        <p14:creationId xmlns:p14="http://schemas.microsoft.com/office/powerpoint/2010/main" val="1705656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27</a:t>
            </a:fld>
            <a:endParaRPr lang="zh-CN" altLang="en-US"/>
          </a:p>
        </p:txBody>
      </p:sp>
    </p:spTree>
    <p:extLst>
      <p:ext uri="{BB962C8B-B14F-4D97-AF65-F5344CB8AC3E}">
        <p14:creationId xmlns:p14="http://schemas.microsoft.com/office/powerpoint/2010/main" val="2057934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28</a:t>
            </a:fld>
            <a:endParaRPr lang="zh-CN" altLang="en-US"/>
          </a:p>
        </p:txBody>
      </p:sp>
    </p:spTree>
    <p:extLst>
      <p:ext uri="{BB962C8B-B14F-4D97-AF65-F5344CB8AC3E}">
        <p14:creationId xmlns:p14="http://schemas.microsoft.com/office/powerpoint/2010/main" val="3535515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29</a:t>
            </a:fld>
            <a:endParaRPr lang="zh-CN" altLang="en-US"/>
          </a:p>
        </p:txBody>
      </p:sp>
    </p:spTree>
    <p:extLst>
      <p:ext uri="{BB962C8B-B14F-4D97-AF65-F5344CB8AC3E}">
        <p14:creationId xmlns:p14="http://schemas.microsoft.com/office/powerpoint/2010/main" val="860140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3</a:t>
            </a:fld>
            <a:endParaRPr lang="zh-CN" altLang="en-US"/>
          </a:p>
        </p:txBody>
      </p:sp>
    </p:spTree>
    <p:extLst>
      <p:ext uri="{BB962C8B-B14F-4D97-AF65-F5344CB8AC3E}">
        <p14:creationId xmlns:p14="http://schemas.microsoft.com/office/powerpoint/2010/main" val="51011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30</a:t>
            </a:fld>
            <a:endParaRPr lang="zh-CN" altLang="en-US"/>
          </a:p>
        </p:txBody>
      </p:sp>
    </p:spTree>
    <p:extLst>
      <p:ext uri="{BB962C8B-B14F-4D97-AF65-F5344CB8AC3E}">
        <p14:creationId xmlns:p14="http://schemas.microsoft.com/office/powerpoint/2010/main" val="5031294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31</a:t>
            </a:fld>
            <a:endParaRPr lang="zh-CN" altLang="en-US"/>
          </a:p>
        </p:txBody>
      </p:sp>
    </p:spTree>
    <p:extLst>
      <p:ext uri="{BB962C8B-B14F-4D97-AF65-F5344CB8AC3E}">
        <p14:creationId xmlns:p14="http://schemas.microsoft.com/office/powerpoint/2010/main" val="23616982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18568298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860271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8A4FDB9A-AE60-4D7F-8DBF-C2D5310AA75E}" type="slidenum">
              <a:rPr lang="zh-CN" altLang="en-US" smtClean="0"/>
              <a:t>34</a:t>
            </a:fld>
            <a:endParaRPr lang="zh-CN" altLang="en-US"/>
          </a:p>
        </p:txBody>
      </p:sp>
    </p:spTree>
    <p:extLst>
      <p:ext uri="{BB962C8B-B14F-4D97-AF65-F5344CB8AC3E}">
        <p14:creationId xmlns:p14="http://schemas.microsoft.com/office/powerpoint/2010/main" val="3342886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3471011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extLst>
      <p:ext uri="{BB962C8B-B14F-4D97-AF65-F5344CB8AC3E}">
        <p14:creationId xmlns:p14="http://schemas.microsoft.com/office/powerpoint/2010/main" val="339993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dirty="0"/>
          </a:p>
        </p:txBody>
      </p:sp>
    </p:spTree>
    <p:extLst>
      <p:ext uri="{BB962C8B-B14F-4D97-AF65-F5344CB8AC3E}">
        <p14:creationId xmlns:p14="http://schemas.microsoft.com/office/powerpoint/2010/main" val="1193719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589620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8</a:t>
            </a:fld>
            <a:endParaRPr lang="zh-CN" altLang="en-US"/>
          </a:p>
        </p:txBody>
      </p:sp>
    </p:spTree>
    <p:extLst>
      <p:ext uri="{BB962C8B-B14F-4D97-AF65-F5344CB8AC3E}">
        <p14:creationId xmlns:p14="http://schemas.microsoft.com/office/powerpoint/2010/main" val="708811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dirty="0"/>
          </a:p>
        </p:txBody>
      </p:sp>
    </p:spTree>
    <p:extLst>
      <p:ext uri="{BB962C8B-B14F-4D97-AF65-F5344CB8AC3E}">
        <p14:creationId xmlns:p14="http://schemas.microsoft.com/office/powerpoint/2010/main" val="1142467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advTm="29675">
        <p:random/>
      </p:transition>
    </mc:Choice>
    <mc:Fallback xmlns="">
      <p:transition spd="slow" advTm="29675">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27.jpe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3" y="0"/>
            <a:ext cx="12181173" cy="6858000"/>
          </a:xfrm>
          <a:prstGeom prst="rect">
            <a:avLst/>
          </a:prstGeom>
        </p:spPr>
      </p:pic>
      <p:grpSp>
        <p:nvGrpSpPr>
          <p:cNvPr id="4" name="组合 3"/>
          <p:cNvGrpSpPr/>
          <p:nvPr/>
        </p:nvGrpSpPr>
        <p:grpSpPr>
          <a:xfrm>
            <a:off x="2804416" y="1958432"/>
            <a:ext cx="1727766" cy="1727766"/>
            <a:chOff x="3237545" y="4561747"/>
            <a:chExt cx="1146960" cy="1146960"/>
          </a:xfrm>
        </p:grpSpPr>
        <p:sp>
          <p:nvSpPr>
            <p:cNvPr id="5" name="圆角矩形 4"/>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2"/>
                  </a:solidFill>
                  <a:latin typeface="微软雅黑" panose="020B0503020204020204" pitchFamily="34" charset="-122"/>
                  <a:ea typeface="微软雅黑" panose="020B0503020204020204" pitchFamily="34" charset="-122"/>
                  <a:cs typeface="+mn-ea"/>
                  <a:sym typeface="+mn-lt"/>
                </a:rPr>
                <a:t>教</a:t>
              </a:r>
            </a:p>
          </p:txBody>
        </p:sp>
      </p:grpSp>
      <p:grpSp>
        <p:nvGrpSpPr>
          <p:cNvPr id="7" name="组合 6"/>
          <p:cNvGrpSpPr/>
          <p:nvPr/>
        </p:nvGrpSpPr>
        <p:grpSpPr>
          <a:xfrm>
            <a:off x="4602733" y="1958432"/>
            <a:ext cx="1727766" cy="1727766"/>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1"/>
                  </a:solidFill>
                  <a:latin typeface="微软雅黑" panose="020B0503020204020204" pitchFamily="34" charset="-122"/>
                  <a:ea typeface="微软雅黑" panose="020B0503020204020204" pitchFamily="34" charset="-122"/>
                  <a:cs typeface="+mn-ea"/>
                  <a:sym typeface="+mn-lt"/>
                </a:rPr>
                <a:t>学</a:t>
              </a:r>
            </a:p>
          </p:txBody>
        </p:sp>
      </p:grpSp>
      <p:grpSp>
        <p:nvGrpSpPr>
          <p:cNvPr id="10" name="组合 9"/>
          <p:cNvGrpSpPr/>
          <p:nvPr/>
        </p:nvGrpSpPr>
        <p:grpSpPr>
          <a:xfrm>
            <a:off x="6415293" y="1958432"/>
            <a:ext cx="1727766" cy="1727766"/>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2"/>
                  </a:solidFill>
                  <a:latin typeface="微软雅黑" panose="020B0503020204020204" pitchFamily="34" charset="-122"/>
                  <a:ea typeface="微软雅黑" panose="020B0503020204020204" pitchFamily="34" charset="-122"/>
                  <a:cs typeface="+mn-ea"/>
                  <a:sym typeface="+mn-lt"/>
                </a:rPr>
                <a:t>课</a:t>
              </a:r>
            </a:p>
          </p:txBody>
        </p:sp>
      </p:grpSp>
      <p:grpSp>
        <p:nvGrpSpPr>
          <p:cNvPr id="13" name="组合 12"/>
          <p:cNvGrpSpPr/>
          <p:nvPr/>
        </p:nvGrpSpPr>
        <p:grpSpPr>
          <a:xfrm>
            <a:off x="8230945" y="1958432"/>
            <a:ext cx="1727766" cy="1727766"/>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1"/>
                  </a:solidFill>
                  <a:latin typeface="微软雅黑" panose="020B0503020204020204" pitchFamily="34" charset="-122"/>
                  <a:ea typeface="微软雅黑" panose="020B0503020204020204" pitchFamily="34" charset="-122"/>
                  <a:cs typeface="+mn-ea"/>
                  <a:sym typeface="+mn-lt"/>
                </a:rPr>
                <a:t>件</a:t>
              </a:r>
            </a:p>
          </p:txBody>
        </p:sp>
      </p:grpSp>
      <p:sp>
        <p:nvSpPr>
          <p:cNvPr id="16" name="TextBox 23"/>
          <p:cNvSpPr txBox="1"/>
          <p:nvPr/>
        </p:nvSpPr>
        <p:spPr>
          <a:xfrm>
            <a:off x="3196934" y="3871711"/>
            <a:ext cx="6322022" cy="646797"/>
          </a:xfrm>
          <a:prstGeom prst="rect">
            <a:avLst/>
          </a:prstGeom>
          <a:noFill/>
        </p:spPr>
        <p:txBody>
          <a:bodyPr wrap="none" lIns="128478" tIns="64239" rIns="128478" bIns="64239" rtlCol="0">
            <a:spAutoFit/>
          </a:bodyPr>
          <a:lstStyle/>
          <a:p>
            <a:pPr algn="ctr">
              <a:lnSpc>
                <a:spcPct val="120000"/>
              </a:lnSpc>
              <a:defRPr/>
            </a:pPr>
            <a:r>
              <a:rPr lang="zh-CN" altLang="en-US" sz="2800" cap="all" dirty="0">
                <a:solidFill>
                  <a:schemeClr val="accent1"/>
                </a:solidFill>
                <a:latin typeface="微软雅黑" panose="020B0503020204020204" pitchFamily="34" charset="-122"/>
                <a:ea typeface="微软雅黑" panose="020B0503020204020204" pitchFamily="34" charset="-122"/>
                <a:cs typeface="+mn-ea"/>
                <a:sym typeface="+mn-lt"/>
              </a:rPr>
              <a:t>框架完整 教育培训 工作总结 教学课件</a:t>
            </a:r>
            <a:endParaRPr lang="zh-CN" altLang="zh-CN" sz="2800" cap="all" dirty="0">
              <a:solidFill>
                <a:schemeClr val="accent1"/>
              </a:solidFill>
              <a:latin typeface="微软雅黑" panose="020B0503020204020204" pitchFamily="34" charset="-122"/>
              <a:ea typeface="微软雅黑" panose="020B0503020204020204" pitchFamily="34" charset="-122"/>
              <a:cs typeface="+mn-ea"/>
              <a:sym typeface="+mn-lt"/>
            </a:endParaRPr>
          </a:p>
        </p:txBody>
      </p:sp>
      <p:grpSp>
        <p:nvGrpSpPr>
          <p:cNvPr id="17" name="组合 16"/>
          <p:cNvGrpSpPr/>
          <p:nvPr/>
        </p:nvGrpSpPr>
        <p:grpSpPr>
          <a:xfrm>
            <a:off x="4374894" y="4677884"/>
            <a:ext cx="3927554" cy="504056"/>
            <a:chOff x="5734049" y="3918472"/>
            <a:chExt cx="2812004" cy="367778"/>
          </a:xfrm>
        </p:grpSpPr>
        <p:sp>
          <p:nvSpPr>
            <p:cNvPr id="18" name="矩形 17"/>
            <p:cNvSpPr/>
            <p:nvPr/>
          </p:nvSpPr>
          <p:spPr>
            <a:xfrm>
              <a:off x="5734049" y="3918472"/>
              <a:ext cx="2795943" cy="367778"/>
            </a:xfrm>
            <a:prstGeom prst="rect">
              <a:avLst/>
            </a:prstGeom>
            <a:solidFill>
              <a:srgbClr val="3CBDD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9482E7"/>
                </a:solidFill>
                <a:effectLst/>
                <a:uLnTx/>
                <a:uFillTx/>
                <a:latin typeface="微软雅黑" panose="020B0503020204020204" pitchFamily="34" charset="-122"/>
                <a:ea typeface="微软雅黑" panose="020B0503020204020204" pitchFamily="34" charset="-122"/>
                <a:cs typeface="+mn-cs"/>
              </a:endParaRPr>
            </a:p>
          </p:txBody>
        </p:sp>
        <p:sp>
          <p:nvSpPr>
            <p:cNvPr id="19" name="TextBox 6"/>
            <p:cNvSpPr txBox="1">
              <a:spLocks noChangeArrowheads="1"/>
            </p:cNvSpPr>
            <p:nvPr/>
          </p:nvSpPr>
          <p:spPr bwMode="auto">
            <a:xfrm>
              <a:off x="5736576" y="3979710"/>
              <a:ext cx="2809477" cy="21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工作总结</a:t>
              </a:r>
              <a:r>
                <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a:t>
              </a: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年终总结</a:t>
              </a:r>
              <a:r>
                <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a:t>
              </a: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新年计划</a:t>
              </a:r>
              <a:r>
                <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a:t>
              </a: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述职报告演讲</a:t>
              </a:r>
              <a:endPar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pic>
        <p:nvPicPr>
          <p:cNvPr id="22" name="伴奏1.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05639" y="-812181"/>
            <a:ext cx="609600" cy="609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9" accel="40000" fill="hold" nodeType="after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2" presetClass="entr" presetSubtype="9" accel="40000" fill="hold" nodeType="withEffect" p14:presetBounceEnd="40000">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14:bounceEnd="40000">
                                          <p:cBhvr additive="base">
                                            <p:cTn id="14" dur="75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5" dur="75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9" accel="40000" fill="hold" nodeType="withEffect" p14:presetBounceEnd="40000">
                                      <p:stCondLst>
                                        <p:cond delay="400"/>
                                      </p:stCondLst>
                                      <p:childTnLst>
                                        <p:set>
                                          <p:cBhvr>
                                            <p:cTn id="17" dur="1" fill="hold">
                                              <p:stCondLst>
                                                <p:cond delay="0"/>
                                              </p:stCondLst>
                                            </p:cTn>
                                            <p:tgtEl>
                                              <p:spTgt spid="10"/>
                                            </p:tgtEl>
                                            <p:attrNameLst>
                                              <p:attrName>style.visibility</p:attrName>
                                            </p:attrNameLst>
                                          </p:cBhvr>
                                          <p:to>
                                            <p:strVal val="visible"/>
                                          </p:to>
                                        </p:set>
                                        <p:anim calcmode="lin" valueType="num" p14:bounceEnd="40000">
                                          <p:cBhvr additive="base">
                                            <p:cTn id="18" dur="75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19" dur="75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9" accel="40000" fill="hold" nodeType="withEffect" p14:presetBounceEnd="40000">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3" dur="750" fill="hold"/>
                                            <p:tgtEl>
                                              <p:spTgt spid="13"/>
                                            </p:tgtEl>
                                            <p:attrNameLst>
                                              <p:attrName>ppt_y</p:attrName>
                                            </p:attrNameLst>
                                          </p:cBhvr>
                                          <p:tavLst>
                                            <p:tav tm="0">
                                              <p:val>
                                                <p:strVal val="0-#ppt_h/2"/>
                                              </p:val>
                                            </p:tav>
                                            <p:tav tm="100000">
                                              <p:val>
                                                <p:strVal val="#ppt_y"/>
                                              </p:val>
                                            </p:tav>
                                          </p:tavLst>
                                        </p:anim>
                                      </p:childTnLst>
                                    </p:cTn>
                                  </p:par>
                                </p:childTnLst>
                              </p:cTn>
                            </p:par>
                            <p:par>
                              <p:cTn id="24" fill="hold">
                                <p:stCondLst>
                                  <p:cond delay="1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185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250" fill="hold"/>
                                            <p:tgtEl>
                                              <p:spTgt spid="17"/>
                                            </p:tgtEl>
                                            <p:attrNameLst>
                                              <p:attrName>ppt_x</p:attrName>
                                            </p:attrNameLst>
                                          </p:cBhvr>
                                          <p:tavLst>
                                            <p:tav tm="0">
                                              <p:val>
                                                <p:strVal val="1+#ppt_w/2"/>
                                              </p:val>
                                            </p:tav>
                                            <p:tav tm="100000">
                                              <p:val>
                                                <p:strVal val="#ppt_x"/>
                                              </p:val>
                                            </p:tav>
                                          </p:tavLst>
                                        </p:anim>
                                        <p:anim calcmode="lin" valueType="num">
                                          <p:cBhvr additive="base">
                                            <p:cTn id="32" dur="25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2100"/>
                                </p:stCondLst>
                                <p:childTnLst>
                                  <p:par>
                                    <p:cTn id="34" presetID="26" presetClass="emph" presetSubtype="0" fill="hold" nodeType="afterEffect">
                                      <p:stCondLst>
                                        <p:cond delay="0"/>
                                      </p:stCondLst>
                                      <p:childTnLst>
                                        <p:animEffect transition="out" filter="fade">
                                          <p:cBhvr>
                                            <p:cTn id="35" dur="250" tmFilter="0, 0; .2, .5; .8, .5; 1, 0"/>
                                            <p:tgtEl>
                                              <p:spTgt spid="17"/>
                                            </p:tgtEl>
                                          </p:cBhvr>
                                        </p:animEffect>
                                        <p:animScale>
                                          <p:cBhvr>
                                            <p:cTn id="36" dur="125"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22"/>
                    </p:tgtEl>
                  </p:cMediaNode>
                </p:audio>
              </p:childTnLst>
            </p:cTn>
          </p:par>
        </p:tnLst>
        <p:bldLst>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9" accel="4000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0-#ppt_w/2"/>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2" presetClass="entr" presetSubtype="9" accel="40000" fill="hold" nodeType="withEffect">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0-#ppt_w/2"/>
                                              </p:val>
                                            </p:tav>
                                            <p:tav tm="100000">
                                              <p:val>
                                                <p:strVal val="#ppt_x"/>
                                              </p:val>
                                            </p:tav>
                                          </p:tavLst>
                                        </p:anim>
                                        <p:anim calcmode="lin" valueType="num">
                                          <p:cBhvr additive="base">
                                            <p:cTn id="15" dur="75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9" accel="40000" fill="hold" nodeType="withEffect">
                                      <p:stCondLst>
                                        <p:cond delay="4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0-#ppt_w/2"/>
                                              </p:val>
                                            </p:tav>
                                            <p:tav tm="100000">
                                              <p:val>
                                                <p:strVal val="#ppt_x"/>
                                              </p:val>
                                            </p:tav>
                                          </p:tavLst>
                                        </p:anim>
                                        <p:anim calcmode="lin" valueType="num">
                                          <p:cBhvr additive="base">
                                            <p:cTn id="19" dur="75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9" accel="40000"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0-#ppt_w/2"/>
                                              </p:val>
                                            </p:tav>
                                            <p:tav tm="100000">
                                              <p:val>
                                                <p:strVal val="#ppt_x"/>
                                              </p:val>
                                            </p:tav>
                                          </p:tavLst>
                                        </p:anim>
                                        <p:anim calcmode="lin" valueType="num">
                                          <p:cBhvr additive="base">
                                            <p:cTn id="23" dur="750" fill="hold"/>
                                            <p:tgtEl>
                                              <p:spTgt spid="13"/>
                                            </p:tgtEl>
                                            <p:attrNameLst>
                                              <p:attrName>ppt_y</p:attrName>
                                            </p:attrNameLst>
                                          </p:cBhvr>
                                          <p:tavLst>
                                            <p:tav tm="0">
                                              <p:val>
                                                <p:strVal val="0-#ppt_h/2"/>
                                              </p:val>
                                            </p:tav>
                                            <p:tav tm="100000">
                                              <p:val>
                                                <p:strVal val="#ppt_y"/>
                                              </p:val>
                                            </p:tav>
                                          </p:tavLst>
                                        </p:anim>
                                      </p:childTnLst>
                                    </p:cTn>
                                  </p:par>
                                </p:childTnLst>
                              </p:cTn>
                            </p:par>
                            <p:par>
                              <p:cTn id="24" fill="hold">
                                <p:stCondLst>
                                  <p:cond delay="1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185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250" fill="hold"/>
                                            <p:tgtEl>
                                              <p:spTgt spid="17"/>
                                            </p:tgtEl>
                                            <p:attrNameLst>
                                              <p:attrName>ppt_x</p:attrName>
                                            </p:attrNameLst>
                                          </p:cBhvr>
                                          <p:tavLst>
                                            <p:tav tm="0">
                                              <p:val>
                                                <p:strVal val="1+#ppt_w/2"/>
                                              </p:val>
                                            </p:tav>
                                            <p:tav tm="100000">
                                              <p:val>
                                                <p:strVal val="#ppt_x"/>
                                              </p:val>
                                            </p:tav>
                                          </p:tavLst>
                                        </p:anim>
                                        <p:anim calcmode="lin" valueType="num">
                                          <p:cBhvr additive="base">
                                            <p:cTn id="32" dur="25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2100"/>
                                </p:stCondLst>
                                <p:childTnLst>
                                  <p:par>
                                    <p:cTn id="34" presetID="26" presetClass="emph" presetSubtype="0" fill="hold" nodeType="afterEffect">
                                      <p:stCondLst>
                                        <p:cond delay="0"/>
                                      </p:stCondLst>
                                      <p:childTnLst>
                                        <p:animEffect transition="out" filter="fade">
                                          <p:cBhvr>
                                            <p:cTn id="35" dur="250" tmFilter="0, 0; .2, .5; .8, .5; 1, 0"/>
                                            <p:tgtEl>
                                              <p:spTgt spid="17"/>
                                            </p:tgtEl>
                                          </p:cBhvr>
                                        </p:animEffect>
                                        <p:animScale>
                                          <p:cBhvr>
                                            <p:cTn id="36" dur="125"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22"/>
                    </p:tgtEl>
                  </p:cMediaNode>
                </p:audio>
              </p:childTnLst>
            </p:cTn>
          </p:par>
        </p:tnLst>
        <p:bldLst>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02</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第二章：教学策略</a:t>
            </a: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anose="020F0502020204030203" pitchFamily="34" charset="0"/>
                <a:ea typeface="MS PGothic" panose="020B0600070205080204" pitchFamily="34" charset="-128"/>
              </a:defRPr>
            </a:lvl1pPr>
            <a:lvl2pPr marL="742950" indent="-285750" defTabSz="685800" eaLnBrk="0" hangingPunct="0">
              <a:defRPr sz="3600">
                <a:solidFill>
                  <a:schemeClr val="tx1"/>
                </a:solidFill>
                <a:latin typeface="Lato Light" panose="020F0502020204030203" pitchFamily="34" charset="0"/>
                <a:ea typeface="MS PGothic" panose="020B0600070205080204" pitchFamily="34" charset="-128"/>
              </a:defRPr>
            </a:lvl2pPr>
            <a:lvl3pPr marL="1143000" indent="-228600" defTabSz="685800" eaLnBrk="0" hangingPunct="0">
              <a:defRPr sz="3600">
                <a:solidFill>
                  <a:schemeClr val="tx1"/>
                </a:solidFill>
                <a:latin typeface="Lato Light" panose="020F0502020204030203" pitchFamily="34" charset="0"/>
                <a:ea typeface="MS PGothic" panose="020B0600070205080204" pitchFamily="34" charset="-128"/>
              </a:defRPr>
            </a:lvl3pPr>
            <a:lvl4pPr marL="1600200" indent="-228600" defTabSz="685800" eaLnBrk="0" hangingPunct="0">
              <a:defRPr sz="3600">
                <a:solidFill>
                  <a:schemeClr val="tx1"/>
                </a:solidFill>
                <a:latin typeface="Lato Light" panose="020F0502020204030203" pitchFamily="34" charset="0"/>
                <a:ea typeface="MS PGothic" panose="020B0600070205080204" pitchFamily="34" charset="-128"/>
              </a:defRPr>
            </a:lvl4pPr>
            <a:lvl5pPr marL="2057400" indent="-228600" defTabSz="685800" eaLnBrk="0" hangingPunct="0">
              <a:defRPr sz="3600">
                <a:solidFill>
                  <a:schemeClr val="tx1"/>
                </a:solidFill>
                <a:latin typeface="Lato Light" panose="020F0502020204030203"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64"/>
          <p:cNvSpPr/>
          <p:nvPr/>
        </p:nvSpPr>
        <p:spPr>
          <a:xfrm>
            <a:off x="5747169" y="1946688"/>
            <a:ext cx="428910" cy="4779723"/>
          </a:xfrm>
          <a:prstGeom prst="upArrow">
            <a:avLst>
              <a:gd name="adj1" fmla="val 50000"/>
              <a:gd name="adj2" fmla="val 6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Bent Arrow 65"/>
          <p:cNvSpPr/>
          <p:nvPr/>
        </p:nvSpPr>
        <p:spPr>
          <a:xfrm>
            <a:off x="5853156" y="2777278"/>
            <a:ext cx="2705764" cy="3949134"/>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Bent Arrow 53"/>
          <p:cNvSpPr/>
          <p:nvPr/>
        </p:nvSpPr>
        <p:spPr>
          <a:xfrm flipH="1">
            <a:off x="3389444" y="3571512"/>
            <a:ext cx="2705764" cy="3154899"/>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Bent Arrow 50"/>
          <p:cNvSpPr/>
          <p:nvPr/>
        </p:nvSpPr>
        <p:spPr>
          <a:xfrm>
            <a:off x="5854454" y="4012753"/>
            <a:ext cx="2400760" cy="2713657"/>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Bent Arrow 56"/>
          <p:cNvSpPr/>
          <p:nvPr/>
        </p:nvSpPr>
        <p:spPr>
          <a:xfrm flipH="1">
            <a:off x="4032557" y="4702297"/>
            <a:ext cx="2062649" cy="2158908"/>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2004552" y="4655732"/>
            <a:ext cx="1994226" cy="1097303"/>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US" sz="1900" b="1"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7"/>
          <p:cNvSpPr txBox="1"/>
          <p:nvPr/>
        </p:nvSpPr>
        <p:spPr>
          <a:xfrm>
            <a:off x="1408218" y="3495215"/>
            <a:ext cx="1968223" cy="1097303"/>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8358837" y="3889579"/>
            <a:ext cx="1968223" cy="1097303"/>
          </a:xfrm>
          <a:prstGeom prst="rect">
            <a:avLst/>
          </a:prstGeom>
          <a:noFill/>
        </p:spPr>
        <p:txBody>
          <a:bodyPr wrap="square" lIns="86693" tIns="43346" rIns="86693" bIns="43346" rtlCol="0">
            <a:spAutoFit/>
          </a:bodyPr>
          <a:lstStyle/>
          <a:p>
            <a:pP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3707648" y="2051129"/>
            <a:ext cx="1968223" cy="875654"/>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8584926" y="2584931"/>
            <a:ext cx="1968223" cy="1097303"/>
          </a:xfrm>
          <a:prstGeom prst="rect">
            <a:avLst/>
          </a:prstGeom>
          <a:noFill/>
        </p:spPr>
        <p:txBody>
          <a:bodyPr wrap="square" lIns="86693" tIns="43346" rIns="86693" bIns="43346" rtlCol="0">
            <a:spAutoFit/>
          </a:bodyPr>
          <a:lstStyle/>
          <a:p>
            <a:pP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5"/>
          <p:cNvSpPr/>
          <p:nvPr/>
        </p:nvSpPr>
        <p:spPr bwMode="auto">
          <a:xfrm>
            <a:off x="5177643" y="5230291"/>
            <a:ext cx="383885" cy="38404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5"/>
          <p:cNvSpPr>
            <a:spLocks noEditPoints="1"/>
          </p:cNvSpPr>
          <p:nvPr/>
        </p:nvSpPr>
        <p:spPr bwMode="auto">
          <a:xfrm>
            <a:off x="6265323" y="2213552"/>
            <a:ext cx="428752" cy="42893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17"/>
          <p:cNvSpPr>
            <a:spLocks noEditPoints="1"/>
          </p:cNvSpPr>
          <p:nvPr/>
        </p:nvSpPr>
        <p:spPr bwMode="auto">
          <a:xfrm>
            <a:off x="5237267" y="4124906"/>
            <a:ext cx="438604" cy="32909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16"/>
          <p:cNvSpPr>
            <a:spLocks noEditPoints="1"/>
          </p:cNvSpPr>
          <p:nvPr/>
        </p:nvSpPr>
        <p:spPr bwMode="auto">
          <a:xfrm>
            <a:off x="6279703" y="4539107"/>
            <a:ext cx="392546" cy="39538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35"/>
          <p:cNvSpPr>
            <a:spLocks noEditPoints="1"/>
          </p:cNvSpPr>
          <p:nvPr/>
        </p:nvSpPr>
        <p:spPr bwMode="auto">
          <a:xfrm>
            <a:off x="6239517" y="3330670"/>
            <a:ext cx="351181" cy="32909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8" name="矩形 1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2"/>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ext Placeholder 3"/>
          <p:cNvSpPr txBox="1"/>
          <p:nvPr/>
        </p:nvSpPr>
        <p:spPr>
          <a:xfrm>
            <a:off x="10321056" y="2423452"/>
            <a:ext cx="1870945" cy="553998"/>
          </a:xfrm>
          <a:prstGeom prst="rect">
            <a:avLst/>
          </a:prstGeom>
        </p:spPr>
        <p:txBody>
          <a:bodyPr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zh-CN" altLang="en-US" sz="300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6" name="Text Placeholder 4"/>
          <p:cNvSpPr txBox="1"/>
          <p:nvPr/>
        </p:nvSpPr>
        <p:spPr>
          <a:xfrm>
            <a:off x="1686250" y="3204714"/>
            <a:ext cx="1715911" cy="1023693"/>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7"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Shape 1855"/>
          <p:cNvSpPr/>
          <p:nvPr/>
        </p:nvSpPr>
        <p:spPr>
          <a:xfrm>
            <a:off x="3027007" y="5221759"/>
            <a:ext cx="2138767" cy="700528"/>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1"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9"/>
          <p:cNvSpPr/>
          <p:nvPr/>
        </p:nvSpPr>
        <p:spPr>
          <a:xfrm>
            <a:off x="6782276" y="5246123"/>
            <a:ext cx="2138767" cy="700528"/>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Shape 1864"/>
          <p:cNvSpPr/>
          <p:nvPr/>
        </p:nvSpPr>
        <p:spPr>
          <a:xfrm>
            <a:off x="8935895" y="3204714"/>
            <a:ext cx="1681696" cy="1023693"/>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2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4" name="矩形 2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
          <p:cNvGrpSpPr/>
          <p:nvPr/>
        </p:nvGrpSpPr>
        <p:grpSpPr bwMode="auto">
          <a:xfrm>
            <a:off x="1402488" y="1995488"/>
            <a:ext cx="3660775" cy="3879850"/>
            <a:chOff x="2743200" y="631825"/>
            <a:chExt cx="3660776" cy="3879851"/>
          </a:xfrm>
        </p:grpSpPr>
        <p:sp>
          <p:nvSpPr>
            <p:cNvPr id="5" name="AutoShape 17"/>
            <p:cNvSpPr>
              <a:spLocks noChangeAspect="1" noChangeArrowheads="1" noTextEdit="1"/>
            </p:cNvSpPr>
            <p:nvPr/>
          </p:nvSpPr>
          <p:spPr bwMode="auto">
            <a:xfrm>
              <a:off x="2743200" y="631825"/>
              <a:ext cx="3657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ea typeface="微软雅黑 Light" panose="020B0502040204020203" pitchFamily="34" charset="-122"/>
              </a:endParaRPr>
            </a:p>
          </p:txBody>
        </p:sp>
        <p:sp>
          <p:nvSpPr>
            <p:cNvPr id="6" name="Freeform 19"/>
            <p:cNvSpPr/>
            <p:nvPr/>
          </p:nvSpPr>
          <p:spPr bwMode="auto">
            <a:xfrm>
              <a:off x="2746375" y="635000"/>
              <a:ext cx="1765300" cy="3876676"/>
            </a:xfrm>
            <a:custGeom>
              <a:avLst/>
              <a:gdLst/>
              <a:ahLst/>
              <a:cxnLst>
                <a:cxn ang="0">
                  <a:pos x="1022" y="0"/>
                </a:cxn>
                <a:cxn ang="0">
                  <a:pos x="0" y="2388"/>
                </a:cxn>
                <a:cxn ang="0">
                  <a:pos x="86" y="2442"/>
                </a:cxn>
                <a:cxn ang="0">
                  <a:pos x="1112" y="41"/>
                </a:cxn>
                <a:cxn ang="0">
                  <a:pos x="1022" y="0"/>
                </a:cxn>
                <a:cxn ang="0">
                  <a:pos x="1022" y="0"/>
                </a:cxn>
              </a:cxnLst>
              <a:rect l="0" t="0" r="r" b="b"/>
              <a:pathLst>
                <a:path w="1112" h="2442">
                  <a:moveTo>
                    <a:pt x="1022" y="0"/>
                  </a:moveTo>
                  <a:lnTo>
                    <a:pt x="0" y="2388"/>
                  </a:lnTo>
                  <a:lnTo>
                    <a:pt x="86" y="2442"/>
                  </a:lnTo>
                  <a:lnTo>
                    <a:pt x="1112" y="41"/>
                  </a:lnTo>
                  <a:lnTo>
                    <a:pt x="1022" y="0"/>
                  </a:lnTo>
                  <a:lnTo>
                    <a:pt x="1022" y="0"/>
                  </a:lnTo>
                  <a:close/>
                </a:path>
              </a:pathLst>
            </a:custGeom>
            <a:solidFill>
              <a:schemeClr val="accent4">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7" name="Freeform 20"/>
            <p:cNvSpPr/>
            <p:nvPr/>
          </p:nvSpPr>
          <p:spPr bwMode="auto">
            <a:xfrm>
              <a:off x="2882900" y="700087"/>
              <a:ext cx="3246438" cy="3811589"/>
            </a:xfrm>
            <a:custGeom>
              <a:avLst/>
              <a:gdLst/>
              <a:ahLst/>
              <a:cxnLst>
                <a:cxn ang="0">
                  <a:pos x="1026" y="0"/>
                </a:cxn>
                <a:cxn ang="0">
                  <a:pos x="0" y="2401"/>
                </a:cxn>
                <a:cxn ang="0">
                  <a:pos x="2045" y="2065"/>
                </a:cxn>
                <a:cxn ang="0">
                  <a:pos x="1026" y="0"/>
                </a:cxn>
                <a:cxn ang="0">
                  <a:pos x="1026" y="0"/>
                </a:cxn>
              </a:cxnLst>
              <a:rect l="0" t="0" r="r" b="b"/>
              <a:pathLst>
                <a:path w="2045" h="2401">
                  <a:moveTo>
                    <a:pt x="1026" y="0"/>
                  </a:moveTo>
                  <a:lnTo>
                    <a:pt x="0" y="2401"/>
                  </a:lnTo>
                  <a:lnTo>
                    <a:pt x="2045" y="2065"/>
                  </a:lnTo>
                  <a:lnTo>
                    <a:pt x="1026" y="0"/>
                  </a:lnTo>
                  <a:lnTo>
                    <a:pt x="1026" y="0"/>
                  </a:lnTo>
                  <a:close/>
                </a:path>
              </a:pathLst>
            </a:custGeom>
            <a:solidFill>
              <a:schemeClr val="accent4"/>
            </a:solidFill>
            <a:ln w="9525">
              <a:noFill/>
              <a:round/>
            </a:ln>
          </p:spPr>
          <p:txBody>
            <a:bodyPr/>
            <a:lstStyle/>
            <a:p>
              <a:pPr eaLnBrk="1" fontAlgn="auto" hangingPunct="1">
                <a:spcBef>
                  <a:spcPts val="0"/>
                </a:spcBef>
                <a:spcAft>
                  <a:spcPts val="0"/>
                </a:spcAft>
                <a:defRPr/>
              </a:pPr>
              <a:endParaRPr lang="en-US">
                <a:latin typeface="+mn-lt"/>
              </a:endParaRPr>
            </a:p>
          </p:txBody>
        </p:sp>
        <p:sp>
          <p:nvSpPr>
            <p:cNvPr id="8" name="Freeform 21"/>
            <p:cNvSpPr/>
            <p:nvPr/>
          </p:nvSpPr>
          <p:spPr bwMode="auto">
            <a:xfrm>
              <a:off x="3965575" y="1790700"/>
              <a:ext cx="2262188" cy="2627313"/>
            </a:xfrm>
            <a:custGeom>
              <a:avLst/>
              <a:gdLst>
                <a:gd name="T0" fmla="*/ 1721267893 w 1425"/>
                <a:gd name="T1" fmla="*/ 0 h 1655"/>
                <a:gd name="T2" fmla="*/ 1721267893 w 1425"/>
                <a:gd name="T3" fmla="*/ 0 h 1655"/>
                <a:gd name="T4" fmla="*/ 2147483647 w 1425"/>
                <a:gd name="T5" fmla="*/ 2147483647 h 1655"/>
                <a:gd name="T6" fmla="*/ 0 w 1425"/>
                <a:gd name="T7" fmla="*/ 2147483647 h 1655"/>
                <a:gd name="T8" fmla="*/ 209173809 w 1425"/>
                <a:gd name="T9" fmla="*/ 2147483647 h 1655"/>
                <a:gd name="T10" fmla="*/ 2147483647 w 1425"/>
                <a:gd name="T11" fmla="*/ 2147483647 h 1655"/>
                <a:gd name="T12" fmla="*/ 1721267893 w 1425"/>
                <a:gd name="T13" fmla="*/ 0 h 1655"/>
                <a:gd name="T14" fmla="*/ 1721267893 w 1425"/>
                <a:gd name="T15" fmla="*/ 0 h 16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5" h="1655">
                  <a:moveTo>
                    <a:pt x="683" y="0"/>
                  </a:moveTo>
                  <a:lnTo>
                    <a:pt x="683" y="0"/>
                  </a:lnTo>
                  <a:lnTo>
                    <a:pt x="1363" y="1378"/>
                  </a:lnTo>
                  <a:lnTo>
                    <a:pt x="0" y="1600"/>
                  </a:lnTo>
                  <a:lnTo>
                    <a:pt x="83" y="1655"/>
                  </a:lnTo>
                  <a:lnTo>
                    <a:pt x="1425" y="1435"/>
                  </a:lnTo>
                  <a:lnTo>
                    <a:pt x="683" y="0"/>
                  </a:lnTo>
                  <a:close/>
                </a:path>
              </a:pathLst>
            </a:custGeom>
            <a:solidFill>
              <a:srgbClr val="E573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9" name="Freeform 22"/>
            <p:cNvSpPr/>
            <p:nvPr/>
          </p:nvSpPr>
          <p:spPr bwMode="auto">
            <a:xfrm>
              <a:off x="3962400" y="1790700"/>
              <a:ext cx="2166938" cy="2540000"/>
            </a:xfrm>
            <a:custGeom>
              <a:avLst/>
              <a:gdLst>
                <a:gd name="T0" fmla="*/ 1726308223 w 1365"/>
                <a:gd name="T1" fmla="*/ 0 h 1600"/>
                <a:gd name="T2" fmla="*/ 0 w 1365"/>
                <a:gd name="T3" fmla="*/ 2147483647 h 1600"/>
                <a:gd name="T4" fmla="*/ 5040314 w 1365"/>
                <a:gd name="T5" fmla="*/ 2147483647 h 1600"/>
                <a:gd name="T6" fmla="*/ 2147483647 w 1365"/>
                <a:gd name="T7" fmla="*/ 2147483647 h 1600"/>
                <a:gd name="T8" fmla="*/ 1726308223 w 1365"/>
                <a:gd name="T9" fmla="*/ 0 h 1600"/>
                <a:gd name="T10" fmla="*/ 1726308223 w 1365"/>
                <a:gd name="T11" fmla="*/ 0 h 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600">
                  <a:moveTo>
                    <a:pt x="685" y="0"/>
                  </a:moveTo>
                  <a:lnTo>
                    <a:pt x="0" y="1600"/>
                  </a:lnTo>
                  <a:lnTo>
                    <a:pt x="2" y="1600"/>
                  </a:lnTo>
                  <a:lnTo>
                    <a:pt x="1365" y="1378"/>
                  </a:lnTo>
                  <a:lnTo>
                    <a:pt x="685" y="0"/>
                  </a:lnTo>
                  <a:close/>
                </a:path>
              </a:pathLst>
            </a:custGeom>
            <a:solidFill>
              <a:srgbClr val="D941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10" name="Freeform 23"/>
            <p:cNvSpPr/>
            <p:nvPr/>
          </p:nvSpPr>
          <p:spPr bwMode="auto">
            <a:xfrm>
              <a:off x="3962400" y="1790700"/>
              <a:ext cx="1222375" cy="2627313"/>
            </a:xfrm>
            <a:custGeom>
              <a:avLst/>
              <a:gdLst/>
              <a:ahLst/>
              <a:cxnLst>
                <a:cxn ang="0">
                  <a:pos x="685" y="0"/>
                </a:cxn>
                <a:cxn ang="0">
                  <a:pos x="0" y="1600"/>
                </a:cxn>
                <a:cxn ang="0">
                  <a:pos x="85" y="1655"/>
                </a:cxn>
                <a:cxn ang="0">
                  <a:pos x="770" y="54"/>
                </a:cxn>
                <a:cxn ang="0">
                  <a:pos x="685" y="0"/>
                </a:cxn>
                <a:cxn ang="0">
                  <a:pos x="685" y="0"/>
                </a:cxn>
              </a:cxnLst>
              <a:rect l="0" t="0" r="r" b="b"/>
              <a:pathLst>
                <a:path w="770" h="1655">
                  <a:moveTo>
                    <a:pt x="685" y="0"/>
                  </a:moveTo>
                  <a:lnTo>
                    <a:pt x="0" y="1600"/>
                  </a:lnTo>
                  <a:lnTo>
                    <a:pt x="85" y="1655"/>
                  </a:lnTo>
                  <a:lnTo>
                    <a:pt x="770" y="54"/>
                  </a:lnTo>
                  <a:lnTo>
                    <a:pt x="685" y="0"/>
                  </a:lnTo>
                  <a:lnTo>
                    <a:pt x="685" y="0"/>
                  </a:lnTo>
                  <a:close/>
                </a:path>
              </a:pathLst>
            </a:custGeom>
            <a:solidFill>
              <a:schemeClr val="accent1">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1" name="Freeform 24"/>
            <p:cNvSpPr/>
            <p:nvPr/>
          </p:nvSpPr>
          <p:spPr bwMode="auto">
            <a:xfrm>
              <a:off x="4097338" y="1876425"/>
              <a:ext cx="2168525" cy="2541588"/>
            </a:xfrm>
            <a:custGeom>
              <a:avLst/>
              <a:gdLst>
                <a:gd name="T0" fmla="*/ 1726307825 w 1366"/>
                <a:gd name="T1" fmla="*/ 0 h 1601"/>
                <a:gd name="T2" fmla="*/ 0 w 1366"/>
                <a:gd name="T3" fmla="*/ 2147483647 h 1601"/>
                <a:gd name="T4" fmla="*/ 2147483647 w 1366"/>
                <a:gd name="T5" fmla="*/ 2147483647 h 1601"/>
                <a:gd name="T6" fmla="*/ 1726307825 w 1366"/>
                <a:gd name="T7" fmla="*/ 0 h 1601"/>
                <a:gd name="T8" fmla="*/ 1726307825 w 1366"/>
                <a:gd name="T9" fmla="*/ 0 h 1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6" h="1601">
                  <a:moveTo>
                    <a:pt x="685" y="0"/>
                  </a:moveTo>
                  <a:lnTo>
                    <a:pt x="0" y="1601"/>
                  </a:lnTo>
                  <a:lnTo>
                    <a:pt x="1366" y="1376"/>
                  </a:lnTo>
                  <a:lnTo>
                    <a:pt x="68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12" name="Freeform 25"/>
            <p:cNvSpPr/>
            <p:nvPr/>
          </p:nvSpPr>
          <p:spPr bwMode="auto">
            <a:xfrm>
              <a:off x="5173663" y="2959101"/>
              <a:ext cx="685800" cy="137160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2">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3" name="Freeform 26"/>
            <p:cNvSpPr/>
            <p:nvPr/>
          </p:nvSpPr>
          <p:spPr bwMode="auto">
            <a:xfrm>
              <a:off x="5310188" y="3044826"/>
              <a:ext cx="1093788" cy="1285875"/>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2">
                <a:lumMod val="75000"/>
              </a:schemeClr>
            </a:solidFill>
            <a:ln w="9525">
              <a:noFill/>
              <a:round/>
            </a:ln>
          </p:spPr>
          <p:txBody>
            <a:bodyPr/>
            <a:lstStyle/>
            <a:p>
              <a:pPr eaLnBrk="1" fontAlgn="auto" hangingPunct="1">
                <a:spcBef>
                  <a:spcPts val="0"/>
                </a:spcBef>
                <a:spcAft>
                  <a:spcPts val="0"/>
                </a:spcAft>
                <a:defRPr/>
              </a:pPr>
              <a:endParaRPr lang="en-US">
                <a:latin typeface="+mn-lt"/>
              </a:endParaRPr>
            </a:p>
          </p:txBody>
        </p:sp>
      </p:grpSp>
      <p:grpSp>
        <p:nvGrpSpPr>
          <p:cNvPr id="14" name="Group 9"/>
          <p:cNvGrpSpPr/>
          <p:nvPr/>
        </p:nvGrpSpPr>
        <p:grpSpPr bwMode="auto">
          <a:xfrm>
            <a:off x="4460013" y="4965700"/>
            <a:ext cx="723900" cy="701675"/>
            <a:chOff x="4969795" y="4528177"/>
            <a:chExt cx="722667" cy="701160"/>
          </a:xfrm>
        </p:grpSpPr>
        <p:sp>
          <p:nvSpPr>
            <p:cNvPr id="15" name="Freeform 25"/>
            <p:cNvSpPr/>
            <p:nvPr/>
          </p:nvSpPr>
          <p:spPr bwMode="auto">
            <a:xfrm>
              <a:off x="4969795" y="4528177"/>
              <a:ext cx="399369" cy="70116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6">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6" name="Freeform 26"/>
            <p:cNvSpPr/>
            <p:nvPr/>
          </p:nvSpPr>
          <p:spPr bwMode="auto">
            <a:xfrm>
              <a:off x="5055374" y="4572594"/>
              <a:ext cx="637088" cy="656743"/>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6"/>
            </a:solidFill>
            <a:ln w="9525">
              <a:noFill/>
              <a:round/>
            </a:ln>
          </p:spPr>
          <p:txBody>
            <a:bodyPr/>
            <a:lstStyle/>
            <a:p>
              <a:pPr eaLnBrk="1" fontAlgn="auto" hangingPunct="1">
                <a:spcBef>
                  <a:spcPts val="0"/>
                </a:spcBef>
                <a:spcAft>
                  <a:spcPts val="0"/>
                </a:spcAft>
                <a:defRPr/>
              </a:pPr>
              <a:endParaRPr lang="en-US">
                <a:latin typeface="+mn-lt"/>
              </a:endParaRPr>
            </a:p>
          </p:txBody>
        </p:sp>
      </p:grpSp>
      <p:cxnSp>
        <p:nvCxnSpPr>
          <p:cNvPr id="17" name="Elbow Connector 25"/>
          <p:cNvCxnSpPr/>
          <p:nvPr/>
        </p:nvCxnSpPr>
        <p:spPr>
          <a:xfrm flipV="1">
            <a:off x="3832950" y="2203450"/>
            <a:ext cx="2555957" cy="379414"/>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Elbow Connector 26"/>
          <p:cNvCxnSpPr/>
          <p:nvPr/>
        </p:nvCxnSpPr>
        <p:spPr>
          <a:xfrm flipV="1">
            <a:off x="4231413" y="3154363"/>
            <a:ext cx="2157494" cy="531813"/>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28"/>
          <p:cNvCxnSpPr/>
          <p:nvPr/>
        </p:nvCxnSpPr>
        <p:spPr>
          <a:xfrm flipV="1">
            <a:off x="4883875" y="4227513"/>
            <a:ext cx="1505032" cy="438150"/>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Elbow Connector 30"/>
          <p:cNvCxnSpPr/>
          <p:nvPr/>
        </p:nvCxnSpPr>
        <p:spPr>
          <a:xfrm flipV="1">
            <a:off x="5122000" y="5208588"/>
            <a:ext cx="1266907" cy="130176"/>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Content Placeholder 2"/>
          <p:cNvSpPr txBox="1"/>
          <p:nvPr/>
        </p:nvSpPr>
        <p:spPr bwMode="auto">
          <a:xfrm>
            <a:off x="6652513" y="1774811"/>
            <a:ext cx="3409950" cy="52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6" name="Content Placeholder 2"/>
          <p:cNvSpPr txBox="1"/>
          <p:nvPr/>
        </p:nvSpPr>
        <p:spPr bwMode="auto">
          <a:xfrm>
            <a:off x="6652513" y="2924157"/>
            <a:ext cx="3409950" cy="63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9" name="Content Placeholder 2"/>
          <p:cNvSpPr txBox="1"/>
          <p:nvPr/>
        </p:nvSpPr>
        <p:spPr bwMode="auto">
          <a:xfrm>
            <a:off x="6652513" y="4048109"/>
            <a:ext cx="3409950" cy="88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32" name="Content Placeholder 2"/>
          <p:cNvSpPr txBox="1"/>
          <p:nvPr/>
        </p:nvSpPr>
        <p:spPr bwMode="auto">
          <a:xfrm>
            <a:off x="6616000" y="5083159"/>
            <a:ext cx="3409950" cy="88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矩形 2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5" name="矩形 2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Hexagon 43"/>
          <p:cNvSpPr/>
          <p:nvPr/>
        </p:nvSpPr>
        <p:spPr>
          <a:xfrm>
            <a:off x="406088" y="1816925"/>
            <a:ext cx="2616054" cy="2255221"/>
          </a:xfrm>
          <a:prstGeom prst="hexagon">
            <a:avLst/>
          </a:prstGeom>
          <a:blipFill dpi="0" rotWithShape="1">
            <a:blip r:embed="rId3" cstate="email"/>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1" name="Hexagon 40"/>
          <p:cNvSpPr/>
          <p:nvPr/>
        </p:nvSpPr>
        <p:spPr>
          <a:xfrm>
            <a:off x="9226617" y="1816925"/>
            <a:ext cx="2616054" cy="2255221"/>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2" name="TextBox 41"/>
          <p:cNvSpPr txBox="1"/>
          <p:nvPr/>
        </p:nvSpPr>
        <p:spPr>
          <a:xfrm>
            <a:off x="619525" y="4506232"/>
            <a:ext cx="11333831" cy="1292662"/>
          </a:xfrm>
          <a:prstGeom prst="rect">
            <a:avLst/>
          </a:prstGeom>
          <a:noFill/>
        </p:spPr>
        <p:txBody>
          <a:bodyPr wrap="square" rtlCol="0">
            <a:spAutoFit/>
          </a:bodyPr>
          <a:lstStyle/>
          <a:p>
            <a:pPr>
              <a:lnSpc>
                <a:spcPct val="150000"/>
              </a:lnSpc>
            </a:pPr>
            <a:r>
              <a:rPr lang="zh-CN" altLang="en-US" sz="2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a:t>
            </a:r>
          </a:p>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200</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5</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 </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
        <p:nvSpPr>
          <p:cNvPr id="43" name="Hexagon 35"/>
          <p:cNvSpPr/>
          <p:nvPr/>
        </p:nvSpPr>
        <p:spPr>
          <a:xfrm>
            <a:off x="3346264" y="1816925"/>
            <a:ext cx="2616054" cy="2255221"/>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4" name="Hexagon 39"/>
          <p:cNvSpPr/>
          <p:nvPr/>
        </p:nvSpPr>
        <p:spPr>
          <a:xfrm>
            <a:off x="6286441" y="1816925"/>
            <a:ext cx="2616054" cy="2255221"/>
          </a:xfrm>
          <a:prstGeom prst="hexagon">
            <a:avLst/>
          </a:prstGeom>
          <a:blipFill dpi="0" rotWithShape="1">
            <a:blip r:embed="rId6" cstate="email"/>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7" name="矩形 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8" name="矩形 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a:spLocks noChangeAspect="1"/>
          </p:cNvSpPr>
          <p:nvPr/>
        </p:nvSpPr>
        <p:spPr>
          <a:xfrm>
            <a:off x="3105459" y="2527154"/>
            <a:ext cx="1782115" cy="178221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spect="1"/>
          </p:cNvSpPr>
          <p:nvPr/>
        </p:nvSpPr>
        <p:spPr>
          <a:xfrm>
            <a:off x="4500978" y="2527154"/>
            <a:ext cx="1782115" cy="178221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a:spLocks noChangeAspect="1"/>
          </p:cNvSpPr>
          <p:nvPr/>
        </p:nvSpPr>
        <p:spPr>
          <a:xfrm>
            <a:off x="7292015" y="2527154"/>
            <a:ext cx="1782115" cy="178221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a:spLocks noChangeAspect="1"/>
          </p:cNvSpPr>
          <p:nvPr/>
        </p:nvSpPr>
        <p:spPr>
          <a:xfrm>
            <a:off x="5896495" y="2527154"/>
            <a:ext cx="1782115" cy="178221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itle 1"/>
          <p:cNvSpPr txBox="1"/>
          <p:nvPr/>
        </p:nvSpPr>
        <p:spPr>
          <a:xfrm>
            <a:off x="359091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itle 1"/>
          <p:cNvSpPr txBox="1"/>
          <p:nvPr/>
        </p:nvSpPr>
        <p:spPr>
          <a:xfrm>
            <a:off x="499860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itle 1"/>
          <p:cNvSpPr txBox="1"/>
          <p:nvPr/>
        </p:nvSpPr>
        <p:spPr>
          <a:xfrm>
            <a:off x="6394126"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itle 1"/>
          <p:cNvSpPr txBox="1"/>
          <p:nvPr/>
        </p:nvSpPr>
        <p:spPr>
          <a:xfrm>
            <a:off x="778964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3" name="Elbow Connector 42"/>
          <p:cNvCxnSpPr/>
          <p:nvPr/>
        </p:nvCxnSpPr>
        <p:spPr>
          <a:xfrm flipH="1" flipV="1">
            <a:off x="2978165" y="1838293"/>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1198172" y="1564475"/>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45" name="Text Placeholder 11"/>
          <p:cNvSpPr txBox="1"/>
          <p:nvPr/>
        </p:nvSpPr>
        <p:spPr>
          <a:xfrm>
            <a:off x="1198173" y="1811213"/>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46" name="Elbow Connector 45"/>
          <p:cNvCxnSpPr/>
          <p:nvPr/>
        </p:nvCxnSpPr>
        <p:spPr>
          <a:xfrm rot="5400000">
            <a:off x="3838765" y="3448764"/>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1305047" y="4704961"/>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48" name="Text Placeholder 11"/>
          <p:cNvSpPr txBox="1"/>
          <p:nvPr/>
        </p:nvSpPr>
        <p:spPr>
          <a:xfrm>
            <a:off x="1305048" y="4951698"/>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49" name="Elbow Connector 48"/>
          <p:cNvCxnSpPr/>
          <p:nvPr/>
        </p:nvCxnSpPr>
        <p:spPr>
          <a:xfrm flipV="1">
            <a:off x="8186289" y="1836622"/>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9375511" y="1481350"/>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51" name="Text Placeholder 11"/>
          <p:cNvSpPr txBox="1"/>
          <p:nvPr/>
        </p:nvSpPr>
        <p:spPr>
          <a:xfrm>
            <a:off x="9375511" y="1728087"/>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53" name="Elbow Connector 52"/>
          <p:cNvCxnSpPr/>
          <p:nvPr/>
        </p:nvCxnSpPr>
        <p:spPr>
          <a:xfrm rot="16200000" flipH="1">
            <a:off x="7580873" y="3447511"/>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9320876" y="4705706"/>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55" name="Text Placeholder 11"/>
          <p:cNvSpPr txBox="1"/>
          <p:nvPr/>
        </p:nvSpPr>
        <p:spPr>
          <a:xfrm>
            <a:off x="9320875" y="4952442"/>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sp>
        <p:nvSpPr>
          <p:cNvPr id="23" name="矩形 2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4" name="矩形 2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03</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第三章：教学过程</a:t>
            </a: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anose="020F0502020204030203" pitchFamily="34" charset="0"/>
                <a:ea typeface="MS PGothic" panose="020B0600070205080204" pitchFamily="34" charset="-128"/>
              </a:defRPr>
            </a:lvl1pPr>
            <a:lvl2pPr marL="742950" indent="-285750" defTabSz="685800" eaLnBrk="0" hangingPunct="0">
              <a:defRPr sz="3600">
                <a:solidFill>
                  <a:schemeClr val="tx1"/>
                </a:solidFill>
                <a:latin typeface="Lato Light" panose="020F0502020204030203" pitchFamily="34" charset="0"/>
                <a:ea typeface="MS PGothic" panose="020B0600070205080204" pitchFamily="34" charset="-128"/>
              </a:defRPr>
            </a:lvl2pPr>
            <a:lvl3pPr marL="1143000" indent="-228600" defTabSz="685800" eaLnBrk="0" hangingPunct="0">
              <a:defRPr sz="3600">
                <a:solidFill>
                  <a:schemeClr val="tx1"/>
                </a:solidFill>
                <a:latin typeface="Lato Light" panose="020F0502020204030203" pitchFamily="34" charset="0"/>
                <a:ea typeface="MS PGothic" panose="020B0600070205080204" pitchFamily="34" charset="-128"/>
              </a:defRPr>
            </a:lvl3pPr>
            <a:lvl4pPr marL="1600200" indent="-228600" defTabSz="685800" eaLnBrk="0" hangingPunct="0">
              <a:defRPr sz="3600">
                <a:solidFill>
                  <a:schemeClr val="tx1"/>
                </a:solidFill>
                <a:latin typeface="Lato Light" panose="020F0502020204030203" pitchFamily="34" charset="0"/>
                <a:ea typeface="MS PGothic" panose="020B0600070205080204" pitchFamily="34" charset="-128"/>
              </a:defRPr>
            </a:lvl4pPr>
            <a:lvl5pPr marL="2057400" indent="-228600" defTabSz="685800" eaLnBrk="0" hangingPunct="0">
              <a:defRPr sz="3600">
                <a:solidFill>
                  <a:schemeClr val="tx1"/>
                </a:solidFill>
                <a:latin typeface="Lato Light" panose="020F0502020204030203"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p:nvPr/>
        </p:nvSpPr>
        <p:spPr bwMode="auto">
          <a:xfrm rot="5400000">
            <a:off x="2019950"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p:nvPr/>
        </p:nvSpPr>
        <p:spPr bwMode="auto">
          <a:xfrm rot="5400000">
            <a:off x="4277639"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p:nvPr/>
        </p:nvSpPr>
        <p:spPr bwMode="auto">
          <a:xfrm rot="5400000">
            <a:off x="6535328"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p:nvPr/>
        </p:nvSpPr>
        <p:spPr bwMode="auto">
          <a:xfrm rot="5400000">
            <a:off x="8793018"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157487" y="2270127"/>
            <a:ext cx="593976" cy="59400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416639" y="2270127"/>
            <a:ext cx="593976" cy="59400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6675790" y="2270127"/>
            <a:ext cx="593976" cy="59400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8928025" y="2270127"/>
            <a:ext cx="593976" cy="59400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p:nvPr/>
        </p:nvSpPr>
        <p:spPr>
          <a:xfrm>
            <a:off x="1898008"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p:nvPr/>
        </p:nvSpPr>
        <p:spPr>
          <a:xfrm>
            <a:off x="1411134"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标题您的标题您的标题您的标题您的标题您的标题</a:t>
            </a:r>
            <a:endParaRPr lang="en-US" dirty="0">
              <a:sym typeface="Arial" panose="020B0604020202020204" pitchFamily="34" charset="0"/>
            </a:endParaRPr>
          </a:p>
        </p:txBody>
      </p:sp>
      <p:sp>
        <p:nvSpPr>
          <p:cNvPr id="24" name="Content Placeholder 2"/>
          <p:cNvSpPr txBox="1"/>
          <p:nvPr/>
        </p:nvSpPr>
        <p:spPr>
          <a:xfrm>
            <a:off x="4216523"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p:nvPr/>
        </p:nvSpPr>
        <p:spPr>
          <a:xfrm>
            <a:off x="3729650"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标题您的标题您的标题您的标题您的标题您的标题</a:t>
            </a:r>
            <a:endParaRPr lang="en-US" dirty="0">
              <a:sym typeface="Arial" panose="020B0604020202020204" pitchFamily="34" charset="0"/>
            </a:endParaRPr>
          </a:p>
        </p:txBody>
      </p:sp>
      <p:sp>
        <p:nvSpPr>
          <p:cNvPr id="26" name="Content Placeholder 2"/>
          <p:cNvSpPr txBox="1"/>
          <p:nvPr/>
        </p:nvSpPr>
        <p:spPr>
          <a:xfrm>
            <a:off x="6475283"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p:nvPr/>
        </p:nvSpPr>
        <p:spPr>
          <a:xfrm>
            <a:off x="5988410"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标题您的标题您的标题您的标题您的标题您的标题</a:t>
            </a:r>
            <a:endParaRPr lang="en-US" dirty="0">
              <a:sym typeface="Arial" panose="020B0604020202020204" pitchFamily="34" charset="0"/>
            </a:endParaRPr>
          </a:p>
        </p:txBody>
      </p:sp>
      <p:sp>
        <p:nvSpPr>
          <p:cNvPr id="28" name="Content Placeholder 2"/>
          <p:cNvSpPr txBox="1"/>
          <p:nvPr/>
        </p:nvSpPr>
        <p:spPr>
          <a:xfrm>
            <a:off x="8734042"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p:nvPr/>
        </p:nvSpPr>
        <p:spPr>
          <a:xfrm>
            <a:off x="8247169"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标题您的标题您的标题您的标题您的标题您的标题</a:t>
            </a:r>
            <a:endParaRPr lang="en-US" dirty="0">
              <a:sym typeface="Arial" panose="020B0604020202020204" pitchFamily="34" charset="0"/>
            </a:endParaRPr>
          </a:p>
        </p:txBody>
      </p:sp>
      <p:sp>
        <p:nvSpPr>
          <p:cNvPr id="30" name="矩形 29"/>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1" name="矩形 30"/>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571551" y="1948997"/>
            <a:ext cx="3516730" cy="987787"/>
          </a:xfrm>
          <a:prstGeom prst="rect">
            <a:avLst/>
          </a:prstGeom>
          <a:noFill/>
        </p:spPr>
        <p:txBody>
          <a:bodyPr wrap="square" lIns="86694" tIns="43347" rIns="86694" bIns="43347" rtlCol="0">
            <a:spAutoFit/>
          </a:bodyPr>
          <a:lstStyle/>
          <a:p>
            <a:pPr>
              <a:lnSpc>
                <a:spcPct val="150000"/>
              </a:lnSpc>
            </a:pPr>
            <a:r>
              <a:rPr lang="zh-CN" altLang="en-US" sz="1500" b="1" dirty="0">
                <a:solidFill>
                  <a:schemeClr val="tx1">
                    <a:lumMod val="65000"/>
                    <a:lumOff val="35000"/>
                  </a:schemeClr>
                </a:solidFill>
                <a:ea typeface="微软雅黑" panose="020B0503020204020204" pitchFamily="34" charset="-122"/>
              </a:rPr>
              <a:t>输入文字</a:t>
            </a: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5" name="TextBox 24"/>
          <p:cNvSpPr txBox="1"/>
          <p:nvPr/>
        </p:nvSpPr>
        <p:spPr>
          <a:xfrm>
            <a:off x="7574087" y="3326381"/>
            <a:ext cx="3514194" cy="987787"/>
          </a:xfrm>
          <a:prstGeom prst="rect">
            <a:avLst/>
          </a:prstGeom>
          <a:noFill/>
        </p:spPr>
        <p:txBody>
          <a:bodyPr wrap="square" lIns="86694" tIns="43347" rIns="86694" bIns="43347" rtlCol="0">
            <a:spAutoFit/>
          </a:bodyPr>
          <a:lstStyle/>
          <a:p>
            <a:pPr>
              <a:lnSpc>
                <a:spcPct val="150000"/>
              </a:lnSpc>
            </a:pPr>
            <a:r>
              <a:rPr lang="zh-CN" altLang="en-US" sz="1500" b="1" dirty="0">
                <a:solidFill>
                  <a:schemeClr val="tx1">
                    <a:lumMod val="65000"/>
                    <a:lumOff val="35000"/>
                  </a:schemeClr>
                </a:solidFill>
                <a:ea typeface="微软雅黑" panose="020B0503020204020204" pitchFamily="34" charset="-122"/>
              </a:rPr>
              <a:t>输入文字</a:t>
            </a: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6" name="TextBox 25"/>
          <p:cNvSpPr txBox="1"/>
          <p:nvPr/>
        </p:nvSpPr>
        <p:spPr>
          <a:xfrm>
            <a:off x="7574087" y="4638424"/>
            <a:ext cx="3514194" cy="987787"/>
          </a:xfrm>
          <a:prstGeom prst="rect">
            <a:avLst/>
          </a:prstGeom>
          <a:noFill/>
        </p:spPr>
        <p:txBody>
          <a:bodyPr wrap="square" lIns="86694" tIns="43347" rIns="86694" bIns="43347" rtlCol="0">
            <a:spAutoFit/>
          </a:bodyPr>
          <a:lstStyle/>
          <a:p>
            <a:pPr>
              <a:lnSpc>
                <a:spcPct val="150000"/>
              </a:lnSpc>
            </a:pPr>
            <a:r>
              <a:rPr lang="zh-CN" altLang="en-US" sz="1500" b="1" dirty="0">
                <a:solidFill>
                  <a:schemeClr val="tx1">
                    <a:lumMod val="65000"/>
                    <a:lumOff val="35000"/>
                  </a:schemeClr>
                </a:solidFill>
                <a:ea typeface="微软雅黑" panose="020B0503020204020204" pitchFamily="34" charset="-122"/>
              </a:rPr>
              <a:t>输入文字</a:t>
            </a: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cxnSp>
        <p:nvCxnSpPr>
          <p:cNvPr id="27" name="直接连接符 26"/>
          <p:cNvCxnSpPr/>
          <p:nvPr/>
        </p:nvCxnSpPr>
        <p:spPr>
          <a:xfrm>
            <a:off x="6662950" y="3005114"/>
            <a:ext cx="4425331"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6662137" y="4445273"/>
            <a:ext cx="4426145" cy="0"/>
          </a:xfrm>
          <a:prstGeom prst="line">
            <a:avLst/>
          </a:prstGeom>
          <a:noFill/>
          <a:ln w="9525" cap="flat" cmpd="sng" algn="ctr">
            <a:solidFill>
              <a:schemeClr val="tx1">
                <a:lumMod val="50000"/>
                <a:lumOff val="50000"/>
              </a:schemeClr>
            </a:solidFill>
            <a:prstDash val="dash"/>
          </a:ln>
          <a:effectLst/>
        </p:spPr>
      </p:cxnSp>
      <p:grpSp>
        <p:nvGrpSpPr>
          <p:cNvPr id="3" name="组合 2"/>
          <p:cNvGrpSpPr/>
          <p:nvPr/>
        </p:nvGrpSpPr>
        <p:grpSpPr>
          <a:xfrm>
            <a:off x="6607205" y="1999586"/>
            <a:ext cx="799220" cy="799264"/>
            <a:chOff x="4955424" y="1457564"/>
            <a:chExt cx="599448" cy="599448"/>
          </a:xfrm>
          <a:solidFill>
            <a:schemeClr val="accent2"/>
          </a:solidFill>
        </p:grpSpPr>
        <p:sp>
          <p:nvSpPr>
            <p:cNvPr id="33" name="椭圆 3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4" name="组合 3"/>
          <p:cNvGrpSpPr/>
          <p:nvPr/>
        </p:nvGrpSpPr>
        <p:grpSpPr>
          <a:xfrm>
            <a:off x="6627777" y="3326380"/>
            <a:ext cx="799220" cy="799264"/>
            <a:chOff x="4970854" y="2513407"/>
            <a:chExt cx="599448" cy="599448"/>
          </a:xfrm>
          <a:solidFill>
            <a:schemeClr val="accent2"/>
          </a:solidFill>
        </p:grpSpPr>
        <p:sp>
          <p:nvSpPr>
            <p:cNvPr id="35" name="椭圆 34"/>
            <p:cNvSpPr/>
            <p:nvPr/>
          </p:nvSpPr>
          <p:spPr>
            <a:xfrm>
              <a:off x="4970854" y="2513407"/>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5" name="组合 4"/>
          <p:cNvGrpSpPr/>
          <p:nvPr/>
        </p:nvGrpSpPr>
        <p:grpSpPr>
          <a:xfrm>
            <a:off x="6651449" y="4610499"/>
            <a:ext cx="799220" cy="799264"/>
            <a:chOff x="4988609" y="3551062"/>
            <a:chExt cx="599448" cy="599448"/>
          </a:xfrm>
          <a:solidFill>
            <a:schemeClr val="accent2"/>
          </a:solidFill>
        </p:grpSpPr>
        <p:sp>
          <p:nvSpPr>
            <p:cNvPr id="37" name="椭圆 36"/>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8" name="组合 7"/>
          <p:cNvGrpSpPr/>
          <p:nvPr/>
        </p:nvGrpSpPr>
        <p:grpSpPr>
          <a:xfrm>
            <a:off x="903326" y="1819853"/>
            <a:ext cx="5440815" cy="4415711"/>
            <a:chOff x="1158837" y="1841485"/>
            <a:chExt cx="5303420" cy="4812511"/>
          </a:xfrm>
        </p:grpSpPr>
        <p:grpSp>
          <p:nvGrpSpPr>
            <p:cNvPr id="29" name="组合 28"/>
            <p:cNvGrpSpPr/>
            <p:nvPr/>
          </p:nvGrpSpPr>
          <p:grpSpPr>
            <a:xfrm>
              <a:off x="1158837" y="1841485"/>
              <a:ext cx="5303420" cy="4812511"/>
              <a:chOff x="512440" y="949532"/>
              <a:chExt cx="3771528" cy="3422418"/>
            </a:xfrm>
          </p:grpSpPr>
          <p:pic>
            <p:nvPicPr>
              <p:cNvPr id="3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7" name="矩形 6"/>
            <p:cNvSpPr/>
            <p:nvPr/>
          </p:nvSpPr>
          <p:spPr>
            <a:xfrm>
              <a:off x="1460822" y="2108822"/>
              <a:ext cx="4718557" cy="3091679"/>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2" name="矩形 2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1818085" y="3224166"/>
            <a:ext cx="1776331" cy="1776426"/>
            <a:chOff x="5068163" y="6079077"/>
            <a:chExt cx="5199191" cy="5199189"/>
          </a:xfrm>
        </p:grpSpPr>
        <p:sp>
          <p:nvSpPr>
            <p:cNvPr id="9" name="Freeform 240"/>
            <p:cNvSpPr>
              <a:spLocks noEditPoints="1"/>
            </p:cNvSpPr>
            <p:nvPr/>
          </p:nvSpPr>
          <p:spPr bwMode="auto">
            <a:xfrm>
              <a:off x="5068163" y="6079077"/>
              <a:ext cx="5199191" cy="5199189"/>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47"/>
            <p:cNvSpPr>
              <a:spLocks noEditPoints="1"/>
            </p:cNvSpPr>
            <p:nvPr/>
          </p:nvSpPr>
          <p:spPr bwMode="auto">
            <a:xfrm>
              <a:off x="6521688" y="7537269"/>
              <a:ext cx="2292142" cy="2286366"/>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a:xfrm>
            <a:off x="3497043" y="2616345"/>
            <a:ext cx="2042597" cy="2042709"/>
            <a:chOff x="10036426" y="5299731"/>
            <a:chExt cx="5978535" cy="5978535"/>
          </a:xfrm>
        </p:grpSpPr>
        <p:sp>
          <p:nvSpPr>
            <p:cNvPr id="8" name="Freeform 239"/>
            <p:cNvSpPr>
              <a:spLocks noEditPoints="1"/>
            </p:cNvSpPr>
            <p:nvPr/>
          </p:nvSpPr>
          <p:spPr bwMode="auto">
            <a:xfrm>
              <a:off x="10036426" y="5299731"/>
              <a:ext cx="5978535" cy="5978535"/>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4"/>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248"/>
            <p:cNvSpPr>
              <a:spLocks noEditPoints="1"/>
            </p:cNvSpPr>
            <p:nvPr/>
          </p:nvSpPr>
          <p:spPr bwMode="auto">
            <a:xfrm>
              <a:off x="11896328" y="7080775"/>
              <a:ext cx="2382846" cy="2393316"/>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4"/>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0"/>
          <p:cNvGrpSpPr/>
          <p:nvPr/>
        </p:nvGrpSpPr>
        <p:grpSpPr>
          <a:xfrm>
            <a:off x="1005769" y="2375823"/>
            <a:ext cx="1288781" cy="1288852"/>
            <a:chOff x="1784916" y="4981028"/>
            <a:chExt cx="3772171" cy="3772171"/>
          </a:xfrm>
        </p:grpSpPr>
        <p:sp>
          <p:nvSpPr>
            <p:cNvPr id="10"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3"/>
          <p:cNvGrpSpPr/>
          <p:nvPr/>
        </p:nvGrpSpPr>
        <p:grpSpPr>
          <a:xfrm>
            <a:off x="4884363" y="4296546"/>
            <a:ext cx="1288781" cy="1288852"/>
            <a:chOff x="1784916" y="4981028"/>
            <a:chExt cx="3772171" cy="3772171"/>
          </a:xfrm>
          <a:solidFill>
            <a:schemeClr val="accent5"/>
          </a:solidFill>
        </p:grpSpPr>
        <p:sp>
          <p:nvSpPr>
            <p:cNvPr id="25"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 Placeholder 7"/>
          <p:cNvSpPr txBox="1"/>
          <p:nvPr/>
        </p:nvSpPr>
        <p:spPr>
          <a:xfrm>
            <a:off x="2306949" y="1525437"/>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0" name="Text Placeholder 2"/>
          <p:cNvSpPr txBox="1"/>
          <p:nvPr/>
        </p:nvSpPr>
        <p:spPr>
          <a:xfrm>
            <a:off x="2211950" y="1840066"/>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27" name="Text Placeholder 7"/>
          <p:cNvSpPr txBox="1"/>
          <p:nvPr/>
        </p:nvSpPr>
        <p:spPr>
          <a:xfrm>
            <a:off x="2554659" y="5121761"/>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8" name="Text Placeholder 2"/>
          <p:cNvSpPr txBox="1"/>
          <p:nvPr/>
        </p:nvSpPr>
        <p:spPr>
          <a:xfrm>
            <a:off x="2459660" y="5436391"/>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29" name="Text Placeholder 7"/>
          <p:cNvSpPr txBox="1"/>
          <p:nvPr/>
        </p:nvSpPr>
        <p:spPr>
          <a:xfrm>
            <a:off x="5664803" y="2525770"/>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0" name="Text Placeholder 2"/>
          <p:cNvSpPr txBox="1"/>
          <p:nvPr/>
        </p:nvSpPr>
        <p:spPr>
          <a:xfrm>
            <a:off x="5569803" y="2840399"/>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31" name="Text Placeholder 7"/>
          <p:cNvSpPr txBox="1"/>
          <p:nvPr/>
        </p:nvSpPr>
        <p:spPr>
          <a:xfrm>
            <a:off x="6297840" y="4516213"/>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2" name="Text Placeholder 2"/>
          <p:cNvSpPr txBox="1"/>
          <p:nvPr/>
        </p:nvSpPr>
        <p:spPr>
          <a:xfrm>
            <a:off x="6202841" y="4830843"/>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33" name="Text Placeholder 7"/>
          <p:cNvSpPr txBox="1"/>
          <p:nvPr/>
        </p:nvSpPr>
        <p:spPr>
          <a:xfrm>
            <a:off x="8519052" y="2978244"/>
            <a:ext cx="1297211"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4" name="Text Placeholder 2"/>
          <p:cNvSpPr txBox="1"/>
          <p:nvPr/>
        </p:nvSpPr>
        <p:spPr>
          <a:xfrm>
            <a:off x="8459677" y="3308523"/>
            <a:ext cx="2659770"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输入文字，修改文字内容，也可以直接复制你的内容到此。输入文字，修改文字内容，也可以直接复制你的内容到此。</a:t>
            </a:r>
            <a:endParaRPr lang="en-US" altLang="zh-CN" dirty="0">
              <a:sym typeface="Arial" panose="020B0604020202020204" pitchFamily="34" charset="0"/>
            </a:endParaRPr>
          </a:p>
        </p:txBody>
      </p:sp>
      <p:sp>
        <p:nvSpPr>
          <p:cNvPr id="35" name="矩形 3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6" name="矩形 3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3" y="0"/>
            <a:ext cx="12181173" cy="6858000"/>
          </a:xfrm>
          <a:prstGeom prst="rect">
            <a:avLst/>
          </a:prstGeom>
        </p:spPr>
      </p:pic>
      <p:sp>
        <p:nvSpPr>
          <p:cNvPr id="105" name="圆角矩形 104"/>
          <p:cNvSpPr/>
          <p:nvPr/>
        </p:nvSpPr>
        <p:spPr>
          <a:xfrm>
            <a:off x="5865373" y="1656201"/>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5020469" y="1668099"/>
            <a:ext cx="633198" cy="461666"/>
            <a:chOff x="5020469" y="1668099"/>
            <a:chExt cx="633198" cy="461666"/>
          </a:xfrm>
        </p:grpSpPr>
        <p:sp>
          <p:nvSpPr>
            <p:cNvPr id="104" name="圆角矩形 103"/>
            <p:cNvSpPr/>
            <p:nvPr/>
          </p:nvSpPr>
          <p:spPr>
            <a:xfrm>
              <a:off x="5057032" y="1668099"/>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06" name="TextBox 59"/>
            <p:cNvSpPr>
              <a:spLocks noChangeArrowheads="1"/>
            </p:cNvSpPr>
            <p:nvPr/>
          </p:nvSpPr>
          <p:spPr bwMode="auto">
            <a:xfrm flipH="1">
              <a:off x="5020469" y="1668100"/>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01</a:t>
              </a:r>
            </a:p>
          </p:txBody>
        </p:sp>
      </p:grpSp>
      <p:sp>
        <p:nvSpPr>
          <p:cNvPr id="107" name="TextBox 59"/>
          <p:cNvSpPr>
            <a:spLocks noChangeArrowheads="1"/>
          </p:cNvSpPr>
          <p:nvPr/>
        </p:nvSpPr>
        <p:spPr bwMode="auto">
          <a:xfrm flipH="1">
            <a:off x="6225413" y="1687725"/>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第一章：教学分析</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圆角矩形 108"/>
          <p:cNvSpPr/>
          <p:nvPr/>
        </p:nvSpPr>
        <p:spPr>
          <a:xfrm>
            <a:off x="5865373" y="2520297"/>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31" name="组合 130"/>
          <p:cNvGrpSpPr/>
          <p:nvPr/>
        </p:nvGrpSpPr>
        <p:grpSpPr>
          <a:xfrm>
            <a:off x="5020469" y="2532195"/>
            <a:ext cx="633198" cy="461666"/>
            <a:chOff x="5020469" y="2532195"/>
            <a:chExt cx="633198" cy="461666"/>
          </a:xfrm>
        </p:grpSpPr>
        <p:sp>
          <p:nvSpPr>
            <p:cNvPr id="108" name="圆角矩形 107"/>
            <p:cNvSpPr/>
            <p:nvPr/>
          </p:nvSpPr>
          <p:spPr>
            <a:xfrm>
              <a:off x="5057032" y="2532195"/>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0" name="TextBox 59"/>
            <p:cNvSpPr>
              <a:spLocks noChangeArrowheads="1"/>
            </p:cNvSpPr>
            <p:nvPr/>
          </p:nvSpPr>
          <p:spPr bwMode="auto">
            <a:xfrm flipH="1">
              <a:off x="5020469" y="2532196"/>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02</a:t>
              </a:r>
            </a:p>
          </p:txBody>
        </p:sp>
      </p:grpSp>
      <p:sp>
        <p:nvSpPr>
          <p:cNvPr id="111" name="TextBox 59"/>
          <p:cNvSpPr>
            <a:spLocks noChangeArrowheads="1"/>
          </p:cNvSpPr>
          <p:nvPr/>
        </p:nvSpPr>
        <p:spPr bwMode="auto">
          <a:xfrm flipH="1">
            <a:off x="6225413" y="2551821"/>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第二章：教学策略</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3" name="圆角矩形 112"/>
          <p:cNvSpPr/>
          <p:nvPr/>
        </p:nvSpPr>
        <p:spPr>
          <a:xfrm>
            <a:off x="5865373" y="3384393"/>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020469" y="3396291"/>
            <a:ext cx="633198" cy="461666"/>
            <a:chOff x="5020469" y="3396291"/>
            <a:chExt cx="633198" cy="461666"/>
          </a:xfrm>
        </p:grpSpPr>
        <p:sp>
          <p:nvSpPr>
            <p:cNvPr id="112" name="圆角矩形 111"/>
            <p:cNvSpPr/>
            <p:nvPr/>
          </p:nvSpPr>
          <p:spPr>
            <a:xfrm>
              <a:off x="5057032" y="3396291"/>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4" name="TextBox 59"/>
            <p:cNvSpPr>
              <a:spLocks noChangeArrowheads="1"/>
            </p:cNvSpPr>
            <p:nvPr/>
          </p:nvSpPr>
          <p:spPr bwMode="auto">
            <a:xfrm flipH="1">
              <a:off x="5020469" y="3396292"/>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03</a:t>
              </a:r>
            </a:p>
          </p:txBody>
        </p:sp>
      </p:grpSp>
      <p:sp>
        <p:nvSpPr>
          <p:cNvPr id="115" name="TextBox 59"/>
          <p:cNvSpPr>
            <a:spLocks noChangeArrowheads="1"/>
          </p:cNvSpPr>
          <p:nvPr/>
        </p:nvSpPr>
        <p:spPr bwMode="auto">
          <a:xfrm flipH="1">
            <a:off x="6225413" y="3415917"/>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第三章：教学过程</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7" name="圆角矩形 116"/>
          <p:cNvSpPr/>
          <p:nvPr/>
        </p:nvSpPr>
        <p:spPr>
          <a:xfrm>
            <a:off x="5865373" y="4248489"/>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020469" y="4260387"/>
            <a:ext cx="633198" cy="461666"/>
            <a:chOff x="5020469" y="4260387"/>
            <a:chExt cx="633198" cy="461666"/>
          </a:xfrm>
        </p:grpSpPr>
        <p:sp>
          <p:nvSpPr>
            <p:cNvPr id="116" name="圆角矩形 115"/>
            <p:cNvSpPr/>
            <p:nvPr/>
          </p:nvSpPr>
          <p:spPr>
            <a:xfrm>
              <a:off x="5057032" y="4260387"/>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8" name="TextBox 59"/>
            <p:cNvSpPr>
              <a:spLocks noChangeArrowheads="1"/>
            </p:cNvSpPr>
            <p:nvPr/>
          </p:nvSpPr>
          <p:spPr bwMode="auto">
            <a:xfrm flipH="1">
              <a:off x="5020469" y="4260388"/>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04</a:t>
              </a:r>
            </a:p>
          </p:txBody>
        </p:sp>
      </p:grpSp>
      <p:sp>
        <p:nvSpPr>
          <p:cNvPr id="119" name="TextBox 59"/>
          <p:cNvSpPr>
            <a:spLocks noChangeArrowheads="1"/>
          </p:cNvSpPr>
          <p:nvPr/>
        </p:nvSpPr>
        <p:spPr bwMode="auto">
          <a:xfrm flipH="1">
            <a:off x="6225413" y="4280013"/>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第四章：教学反思</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1" name="圆角矩形 120"/>
          <p:cNvSpPr/>
          <p:nvPr/>
        </p:nvSpPr>
        <p:spPr>
          <a:xfrm>
            <a:off x="5865373" y="5112585"/>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5020469" y="5124483"/>
            <a:ext cx="633198" cy="461666"/>
            <a:chOff x="5020469" y="5124483"/>
            <a:chExt cx="633198" cy="461666"/>
          </a:xfrm>
        </p:grpSpPr>
        <p:sp>
          <p:nvSpPr>
            <p:cNvPr id="120" name="圆角矩形 119"/>
            <p:cNvSpPr/>
            <p:nvPr/>
          </p:nvSpPr>
          <p:spPr>
            <a:xfrm>
              <a:off x="5057032" y="5124483"/>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22" name="TextBox 59"/>
            <p:cNvSpPr>
              <a:spLocks noChangeArrowheads="1"/>
            </p:cNvSpPr>
            <p:nvPr/>
          </p:nvSpPr>
          <p:spPr bwMode="auto">
            <a:xfrm flipH="1">
              <a:off x="5020469" y="5124484"/>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05</a:t>
              </a:r>
            </a:p>
          </p:txBody>
        </p:sp>
      </p:grpSp>
      <p:sp>
        <p:nvSpPr>
          <p:cNvPr id="123" name="TextBox 59"/>
          <p:cNvSpPr>
            <a:spLocks noChangeArrowheads="1"/>
          </p:cNvSpPr>
          <p:nvPr/>
        </p:nvSpPr>
        <p:spPr bwMode="auto">
          <a:xfrm flipH="1">
            <a:off x="6225413" y="5144109"/>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第五章：课程评价</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4" name="MH_Others_1"/>
          <p:cNvSpPr txBox="1"/>
          <p:nvPr>
            <p:custDataLst>
              <p:tags r:id="rId1"/>
            </p:custDataLst>
          </p:nvPr>
        </p:nvSpPr>
        <p:spPr>
          <a:xfrm>
            <a:off x="1205063" y="3038914"/>
            <a:ext cx="2626510" cy="1107996"/>
          </a:xfrm>
          <a:prstGeom prst="rect">
            <a:avLst/>
          </a:prstGeom>
          <a:noFill/>
        </p:spPr>
        <p:txBody>
          <a:bodyPr vert="horz" wrap="square" lIns="0" tIns="0" rIns="0" bIns="0" rtlCol="0" anchor="ctr" anchorCtr="0">
            <a:spAutoFit/>
          </a:bodyPr>
          <a:lstStyle/>
          <a:p>
            <a:pPr algn="ctr"/>
            <a:r>
              <a:rPr lang="zh-CN" altLang="en-US" sz="7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125" name="MH_Others_2"/>
          <p:cNvSpPr txBox="1"/>
          <p:nvPr>
            <p:custDataLst>
              <p:tags r:id="rId2"/>
            </p:custDataLst>
          </p:nvPr>
        </p:nvSpPr>
        <p:spPr>
          <a:xfrm>
            <a:off x="1353374" y="4216623"/>
            <a:ext cx="2329889" cy="492571"/>
          </a:xfrm>
          <a:prstGeom prst="rect">
            <a:avLst/>
          </a:prstGeom>
          <a:noFill/>
        </p:spPr>
        <p:txBody>
          <a:bodyPr vert="horz" wrap="square" lIns="0" tIns="0" rIns="0" bIns="0">
            <a:spAutoFit/>
          </a:bodyPr>
          <a:lstStyle/>
          <a:p>
            <a:pPr algn="ctr">
              <a:defRPr/>
            </a:pPr>
            <a:r>
              <a:rPr lang="en-US" altLang="zh-CN" sz="3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直角三角形 125"/>
          <p:cNvSpPr/>
          <p:nvPr/>
        </p:nvSpPr>
        <p:spPr>
          <a:xfrm>
            <a:off x="0" y="6088566"/>
            <a:ext cx="3832712" cy="769434"/>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wipe(left)">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1007304" y="2138793"/>
            <a:ext cx="4910027" cy="2606221"/>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accent2"/>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latin typeface="+mn-lt"/>
              <a:ea typeface="+mn-ea"/>
              <a:cs typeface="+mn-ea"/>
              <a:sym typeface="+mn-lt"/>
            </a:endParaRPr>
          </a:p>
        </p:txBody>
      </p:sp>
      <p:sp>
        <p:nvSpPr>
          <p:cNvPr id="3" name="TextBox 265"/>
          <p:cNvSpPr>
            <a:spLocks noChangeArrowheads="1"/>
          </p:cNvSpPr>
          <p:nvPr/>
        </p:nvSpPr>
        <p:spPr bwMode="auto">
          <a:xfrm>
            <a:off x="6371292" y="2007529"/>
            <a:ext cx="2458359" cy="78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4300" b="1" dirty="0">
                <a:solidFill>
                  <a:schemeClr val="accent1">
                    <a:lumMod val="7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4" name="矩形 3"/>
          <p:cNvSpPr>
            <a:spLocks noChangeArrowheads="1"/>
          </p:cNvSpPr>
          <p:nvPr/>
        </p:nvSpPr>
        <p:spPr bwMode="auto">
          <a:xfrm>
            <a:off x="6363890" y="2864439"/>
            <a:ext cx="4205150" cy="20620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id-ID" altLang="zh-CN"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TextBox 268"/>
          <p:cNvSpPr>
            <a:spLocks noChangeArrowheads="1"/>
          </p:cNvSpPr>
          <p:nvPr/>
        </p:nvSpPr>
        <p:spPr bwMode="auto">
          <a:xfrm>
            <a:off x="4110772" y="5047766"/>
            <a:ext cx="973979" cy="69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3700" dirty="0">
                <a:solidFill>
                  <a:schemeClr val="accent1">
                    <a:lumMod val="75000"/>
                  </a:schemeClr>
                </a:solidFill>
                <a:latin typeface="+mn-lt"/>
                <a:ea typeface="+mn-ea"/>
                <a:cs typeface="+mn-ea"/>
                <a:sym typeface="+mn-lt"/>
              </a:rPr>
              <a:t>52</a:t>
            </a:r>
            <a:r>
              <a:rPr lang="en-US" sz="2700" dirty="0">
                <a:solidFill>
                  <a:schemeClr val="accent1">
                    <a:lumMod val="75000"/>
                  </a:schemeClr>
                </a:solidFill>
                <a:latin typeface="+mn-lt"/>
                <a:ea typeface="+mn-ea"/>
                <a:cs typeface="+mn-ea"/>
                <a:sym typeface="+mn-lt"/>
              </a:rPr>
              <a:t>%</a:t>
            </a:r>
            <a:endParaRPr lang="zh-CN" altLang="en-US" sz="2700" dirty="0">
              <a:solidFill>
                <a:schemeClr val="accent1">
                  <a:lumMod val="75000"/>
                </a:schemeClr>
              </a:solidFill>
              <a:latin typeface="+mn-lt"/>
              <a:ea typeface="+mn-ea"/>
              <a:cs typeface="+mn-ea"/>
              <a:sym typeface="+mn-lt"/>
            </a:endParaRPr>
          </a:p>
        </p:txBody>
      </p:sp>
      <p:sp>
        <p:nvSpPr>
          <p:cNvPr id="6" name="TextBox 269"/>
          <p:cNvSpPr>
            <a:spLocks noChangeArrowheads="1"/>
          </p:cNvSpPr>
          <p:nvPr/>
        </p:nvSpPr>
        <p:spPr bwMode="auto">
          <a:xfrm>
            <a:off x="1814487" y="5047766"/>
            <a:ext cx="973979" cy="69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3700" dirty="0">
                <a:solidFill>
                  <a:schemeClr val="accent1">
                    <a:lumMod val="75000"/>
                  </a:schemeClr>
                </a:solidFill>
                <a:latin typeface="+mn-lt"/>
                <a:ea typeface="+mn-ea"/>
                <a:cs typeface="+mn-ea"/>
                <a:sym typeface="+mn-lt"/>
              </a:rPr>
              <a:t>48</a:t>
            </a:r>
            <a:r>
              <a:rPr lang="en-US" sz="2700" dirty="0">
                <a:solidFill>
                  <a:schemeClr val="accent1">
                    <a:lumMod val="75000"/>
                  </a:schemeClr>
                </a:solidFill>
                <a:latin typeface="+mn-lt"/>
                <a:ea typeface="+mn-ea"/>
                <a:cs typeface="+mn-ea"/>
                <a:sym typeface="+mn-lt"/>
              </a:rPr>
              <a:t>%</a:t>
            </a:r>
            <a:endParaRPr lang="zh-CN" altLang="en-US" sz="3700" dirty="0">
              <a:solidFill>
                <a:schemeClr val="accent1">
                  <a:lumMod val="75000"/>
                </a:schemeClr>
              </a:solidFill>
              <a:latin typeface="+mn-lt"/>
              <a:ea typeface="+mn-ea"/>
              <a:cs typeface="+mn-ea"/>
              <a:sym typeface="+mn-lt"/>
            </a:endParaRPr>
          </a:p>
        </p:txBody>
      </p:sp>
      <p:sp>
        <p:nvSpPr>
          <p:cNvPr id="7" name="椭圆 6"/>
          <p:cNvSpPr/>
          <p:nvPr/>
        </p:nvSpPr>
        <p:spPr>
          <a:xfrm>
            <a:off x="1431540" y="2571651"/>
            <a:ext cx="1739872" cy="174050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8" name="椭圆 7"/>
          <p:cNvSpPr/>
          <p:nvPr/>
        </p:nvSpPr>
        <p:spPr>
          <a:xfrm>
            <a:off x="3727824" y="2521354"/>
            <a:ext cx="1739872" cy="174050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9" name="矩形 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0" name="矩形 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p:nvPr/>
        </p:nvSpPr>
        <p:spPr bwMode="auto">
          <a:xfrm>
            <a:off x="2647163" y="1773610"/>
            <a:ext cx="6872287" cy="639763"/>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3" name="组合 2"/>
          <p:cNvGrpSpPr>
            <a:grpSpLocks noChangeAspect="1"/>
          </p:cNvGrpSpPr>
          <p:nvPr/>
        </p:nvGrpSpPr>
        <p:grpSpPr>
          <a:xfrm>
            <a:off x="1799439" y="2497510"/>
            <a:ext cx="1448169" cy="1800000"/>
            <a:chOff x="1881188" y="2136775"/>
            <a:chExt cx="1744662" cy="2168525"/>
          </a:xfrm>
        </p:grpSpPr>
        <p:sp>
          <p:nvSpPr>
            <p:cNvPr id="4" name="Freeform 11"/>
            <p:cNvSpPr/>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5" name="Oval 15"/>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4216370" y="2497510"/>
            <a:ext cx="1446852" cy="1800000"/>
            <a:chOff x="4114800" y="2136775"/>
            <a:chExt cx="1743075" cy="2168525"/>
          </a:xfrm>
        </p:grpSpPr>
        <p:sp>
          <p:nvSpPr>
            <p:cNvPr id="7" name="Freeform 12"/>
            <p:cNvSpPr/>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tx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8" name="Oval 15"/>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9" name="组合 8"/>
          <p:cNvGrpSpPr>
            <a:grpSpLocks noChangeAspect="1"/>
          </p:cNvGrpSpPr>
          <p:nvPr/>
        </p:nvGrpSpPr>
        <p:grpSpPr>
          <a:xfrm>
            <a:off x="6603936" y="2497510"/>
            <a:ext cx="1448169" cy="1800000"/>
            <a:chOff x="6391275" y="2136775"/>
            <a:chExt cx="1744662" cy="2168525"/>
          </a:xfrm>
        </p:grpSpPr>
        <p:sp>
          <p:nvSpPr>
            <p:cNvPr id="10" name="Freeform 13"/>
            <p:cNvSpPr/>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2" name="组合 11"/>
          <p:cNvGrpSpPr>
            <a:grpSpLocks noChangeAspect="1"/>
          </p:cNvGrpSpPr>
          <p:nvPr/>
        </p:nvGrpSpPr>
        <p:grpSpPr>
          <a:xfrm>
            <a:off x="9002910" y="2497510"/>
            <a:ext cx="1446852" cy="1800000"/>
            <a:chOff x="8689975" y="2136775"/>
            <a:chExt cx="1743075" cy="2168525"/>
          </a:xfrm>
        </p:grpSpPr>
        <p:sp>
          <p:nvSpPr>
            <p:cNvPr id="13" name="Freeform 14"/>
            <p:cNvSpPr/>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4" name="Oval 15"/>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sp>
        <p:nvSpPr>
          <p:cNvPr id="15" name="TextBox 14"/>
          <p:cNvSpPr txBox="1"/>
          <p:nvPr/>
        </p:nvSpPr>
        <p:spPr>
          <a:xfrm>
            <a:off x="2174709" y="2867653"/>
            <a:ext cx="697627" cy="707886"/>
          </a:xfrm>
          <a:prstGeom prst="rect">
            <a:avLst/>
          </a:prstGeom>
          <a:noFill/>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文本</a:t>
            </a:r>
          </a:p>
        </p:txBody>
      </p:sp>
      <p:sp>
        <p:nvSpPr>
          <p:cNvPr id="16" name="TextBox 15"/>
          <p:cNvSpPr txBox="1"/>
          <p:nvPr/>
        </p:nvSpPr>
        <p:spPr>
          <a:xfrm>
            <a:off x="4590982" y="2867653"/>
            <a:ext cx="697627" cy="707886"/>
          </a:xfrm>
          <a:prstGeom prst="rect">
            <a:avLst/>
          </a:prstGeom>
          <a:noFill/>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文本</a:t>
            </a:r>
          </a:p>
        </p:txBody>
      </p:sp>
      <p:sp>
        <p:nvSpPr>
          <p:cNvPr id="17" name="TextBox 16"/>
          <p:cNvSpPr txBox="1"/>
          <p:nvPr/>
        </p:nvSpPr>
        <p:spPr>
          <a:xfrm>
            <a:off x="6979206" y="2867653"/>
            <a:ext cx="697627" cy="707886"/>
          </a:xfrm>
          <a:prstGeom prst="rect">
            <a:avLst/>
          </a:prstGeom>
          <a:noFill/>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文本</a:t>
            </a:r>
          </a:p>
        </p:txBody>
      </p:sp>
      <p:sp>
        <p:nvSpPr>
          <p:cNvPr id="18" name="TextBox 17"/>
          <p:cNvSpPr txBox="1"/>
          <p:nvPr/>
        </p:nvSpPr>
        <p:spPr>
          <a:xfrm>
            <a:off x="9368710" y="2867653"/>
            <a:ext cx="697627" cy="707886"/>
          </a:xfrm>
          <a:prstGeom prst="rect">
            <a:avLst/>
          </a:prstGeom>
          <a:noFill/>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文本</a:t>
            </a:r>
          </a:p>
        </p:txBody>
      </p:sp>
      <p:grpSp>
        <p:nvGrpSpPr>
          <p:cNvPr id="19" name="组合 18"/>
          <p:cNvGrpSpPr/>
          <p:nvPr/>
        </p:nvGrpSpPr>
        <p:grpSpPr>
          <a:xfrm>
            <a:off x="4078981" y="1125439"/>
            <a:ext cx="4039075" cy="576064"/>
            <a:chOff x="4170601" y="764704"/>
            <a:chExt cx="3748917" cy="576064"/>
          </a:xfrm>
        </p:grpSpPr>
        <p:sp>
          <p:nvSpPr>
            <p:cNvPr id="20" name="圆角矩形 19"/>
            <p:cNvSpPr/>
            <p:nvPr/>
          </p:nvSpPr>
          <p:spPr bwMode="auto">
            <a:xfrm>
              <a:off x="4170601" y="764704"/>
              <a:ext cx="3748917" cy="576064"/>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TextBox 20"/>
            <p:cNvSpPr txBox="1"/>
            <p:nvPr/>
          </p:nvSpPr>
          <p:spPr>
            <a:xfrm>
              <a:off x="4570707" y="831245"/>
              <a:ext cx="3262432" cy="400110"/>
            </a:xfrm>
            <a:prstGeom prst="rect">
              <a:avLst/>
            </a:prstGeom>
            <a:noFill/>
          </p:spPr>
          <p:txBody>
            <a:bodyPr wrap="none"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请在这里输入你的标题内容</a:t>
              </a:r>
            </a:p>
          </p:txBody>
        </p:sp>
      </p:grpSp>
      <p:grpSp>
        <p:nvGrpSpPr>
          <p:cNvPr id="22" name="组合 21"/>
          <p:cNvGrpSpPr/>
          <p:nvPr/>
        </p:nvGrpSpPr>
        <p:grpSpPr>
          <a:xfrm>
            <a:off x="1486693" y="4456958"/>
            <a:ext cx="2085285" cy="1330526"/>
            <a:chOff x="1600200" y="4427439"/>
            <a:chExt cx="2308225" cy="1330526"/>
          </a:xfrm>
        </p:grpSpPr>
        <p:sp>
          <p:nvSpPr>
            <p:cNvPr id="23" name="Freeform 6"/>
            <p:cNvSpPr/>
            <p:nvPr/>
          </p:nvSpPr>
          <p:spPr bwMode="auto">
            <a:xfrm>
              <a:off x="1600200" y="4427439"/>
              <a:ext cx="2308225" cy="1330526"/>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24"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25" name="组合 24"/>
          <p:cNvGrpSpPr/>
          <p:nvPr/>
        </p:nvGrpSpPr>
        <p:grpSpPr>
          <a:xfrm>
            <a:off x="3913724" y="4456957"/>
            <a:ext cx="2085285" cy="1330527"/>
            <a:chOff x="1600200" y="4427438"/>
            <a:chExt cx="2308225" cy="1330527"/>
          </a:xfrm>
        </p:grpSpPr>
        <p:sp>
          <p:nvSpPr>
            <p:cNvPr id="26"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27"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28" name="组合 27"/>
          <p:cNvGrpSpPr/>
          <p:nvPr/>
        </p:nvGrpSpPr>
        <p:grpSpPr>
          <a:xfrm>
            <a:off x="6302082" y="4456957"/>
            <a:ext cx="2085285" cy="1330527"/>
            <a:chOff x="1600200" y="4427438"/>
            <a:chExt cx="2308225" cy="1330527"/>
          </a:xfrm>
        </p:grpSpPr>
        <p:sp>
          <p:nvSpPr>
            <p:cNvPr id="29"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30"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31" name="组合 30"/>
          <p:cNvGrpSpPr/>
          <p:nvPr/>
        </p:nvGrpSpPr>
        <p:grpSpPr>
          <a:xfrm>
            <a:off x="8690440" y="4456957"/>
            <a:ext cx="2085285" cy="1330527"/>
            <a:chOff x="1600200" y="4427438"/>
            <a:chExt cx="2308225" cy="1330527"/>
          </a:xfrm>
        </p:grpSpPr>
        <p:sp>
          <p:nvSpPr>
            <p:cNvPr id="32"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33" name="Rectangle 11"/>
            <p:cNvSpPr>
              <a:spLocks noChangeArrowheads="1"/>
            </p:cNvSpPr>
            <p:nvPr/>
          </p:nvSpPr>
          <p:spPr bwMode="auto">
            <a:xfrm>
              <a:off x="1768475" y="4588534"/>
              <a:ext cx="2025651"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sp>
        <p:nvSpPr>
          <p:cNvPr id="34" name="矩形 3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5" name="矩形 3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6"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6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300" fill="hold"/>
                                        <p:tgtEl>
                                          <p:spTgt spid="15"/>
                                        </p:tgtEl>
                                        <p:attrNameLst>
                                          <p:attrName>ppt_w</p:attrName>
                                        </p:attrNameLst>
                                      </p:cBhvr>
                                      <p:tavLst>
                                        <p:tav tm="0">
                                          <p:val>
                                            <p:fltVal val="0"/>
                                          </p:val>
                                        </p:tav>
                                        <p:tav tm="100000">
                                          <p:val>
                                            <p:strVal val="#ppt_w"/>
                                          </p:val>
                                        </p:tav>
                                      </p:tavLst>
                                    </p:anim>
                                    <p:anim calcmode="lin" valueType="num">
                                      <p:cBhvr>
                                        <p:cTn id="39" dur="300" fill="hold"/>
                                        <p:tgtEl>
                                          <p:spTgt spid="15"/>
                                        </p:tgtEl>
                                        <p:attrNameLst>
                                          <p:attrName>ppt_h</p:attrName>
                                        </p:attrNameLst>
                                      </p:cBhvr>
                                      <p:tavLst>
                                        <p:tav tm="0">
                                          <p:val>
                                            <p:fltVal val="0"/>
                                          </p:val>
                                        </p:tav>
                                        <p:tav tm="100000">
                                          <p:val>
                                            <p:strVal val="#ppt_h"/>
                                          </p:val>
                                        </p:tav>
                                      </p:tavLst>
                                    </p:anim>
                                    <p:anim calcmode="lin" valueType="num">
                                      <p:cBhvr>
                                        <p:cTn id="40" dur="300" fill="hold"/>
                                        <p:tgtEl>
                                          <p:spTgt spid="15"/>
                                        </p:tgtEl>
                                        <p:attrNameLst>
                                          <p:attrName>style.rotation</p:attrName>
                                        </p:attrNameLst>
                                      </p:cBhvr>
                                      <p:tavLst>
                                        <p:tav tm="0">
                                          <p:val>
                                            <p:fltVal val="90"/>
                                          </p:val>
                                        </p:tav>
                                        <p:tav tm="100000">
                                          <p:val>
                                            <p:fltVal val="0"/>
                                          </p:val>
                                        </p:tav>
                                      </p:tavLst>
                                    </p:anim>
                                    <p:animEffect transition="in" filter="fade">
                                      <p:cBhvr>
                                        <p:cTn id="41" dur="300"/>
                                        <p:tgtEl>
                                          <p:spTgt spid="15"/>
                                        </p:tgtEl>
                                      </p:cBhvr>
                                    </p:animEffect>
                                  </p:childTnLst>
                                </p:cTn>
                              </p:par>
                            </p:childTnLst>
                          </p:cTn>
                        </p:par>
                        <p:par>
                          <p:cTn id="42" fill="hold">
                            <p:stCondLst>
                              <p:cond delay="2500"/>
                            </p:stCondLst>
                            <p:childTnLst>
                              <p:par>
                                <p:cTn id="43" presetID="22" presetClass="entr" presetSubtype="1"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300" fill="hold"/>
                                        <p:tgtEl>
                                          <p:spTgt spid="16"/>
                                        </p:tgtEl>
                                        <p:attrNameLst>
                                          <p:attrName>ppt_w</p:attrName>
                                        </p:attrNameLst>
                                      </p:cBhvr>
                                      <p:tavLst>
                                        <p:tav tm="0">
                                          <p:val>
                                            <p:fltVal val="0"/>
                                          </p:val>
                                        </p:tav>
                                        <p:tav tm="100000">
                                          <p:val>
                                            <p:strVal val="#ppt_w"/>
                                          </p:val>
                                        </p:tav>
                                      </p:tavLst>
                                    </p:anim>
                                    <p:anim calcmode="lin" valueType="num">
                                      <p:cBhvr>
                                        <p:cTn id="50" dur="300" fill="hold"/>
                                        <p:tgtEl>
                                          <p:spTgt spid="16"/>
                                        </p:tgtEl>
                                        <p:attrNameLst>
                                          <p:attrName>ppt_h</p:attrName>
                                        </p:attrNameLst>
                                      </p:cBhvr>
                                      <p:tavLst>
                                        <p:tav tm="0">
                                          <p:val>
                                            <p:fltVal val="0"/>
                                          </p:val>
                                        </p:tav>
                                        <p:tav tm="100000">
                                          <p:val>
                                            <p:strVal val="#ppt_h"/>
                                          </p:val>
                                        </p:tav>
                                      </p:tavLst>
                                    </p:anim>
                                    <p:anim calcmode="lin" valueType="num">
                                      <p:cBhvr>
                                        <p:cTn id="51" dur="300" fill="hold"/>
                                        <p:tgtEl>
                                          <p:spTgt spid="16"/>
                                        </p:tgtEl>
                                        <p:attrNameLst>
                                          <p:attrName>style.rotation</p:attrName>
                                        </p:attrNameLst>
                                      </p:cBhvr>
                                      <p:tavLst>
                                        <p:tav tm="0">
                                          <p:val>
                                            <p:fltVal val="90"/>
                                          </p:val>
                                        </p:tav>
                                        <p:tav tm="100000">
                                          <p:val>
                                            <p:fltVal val="0"/>
                                          </p:val>
                                        </p:tav>
                                      </p:tavLst>
                                    </p:anim>
                                    <p:animEffect transition="in" filter="fade">
                                      <p:cBhvr>
                                        <p:cTn id="52" dur="300"/>
                                        <p:tgtEl>
                                          <p:spTgt spid="16"/>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childTnLst>
                          </p:cTn>
                        </p:par>
                        <p:par>
                          <p:cTn id="57" fill="hold">
                            <p:stCondLst>
                              <p:cond delay="4000"/>
                            </p:stCondLst>
                            <p:childTnLst>
                              <p:par>
                                <p:cTn id="58" presetID="31"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300" fill="hold"/>
                                        <p:tgtEl>
                                          <p:spTgt spid="17"/>
                                        </p:tgtEl>
                                        <p:attrNameLst>
                                          <p:attrName>ppt_w</p:attrName>
                                        </p:attrNameLst>
                                      </p:cBhvr>
                                      <p:tavLst>
                                        <p:tav tm="0">
                                          <p:val>
                                            <p:fltVal val="0"/>
                                          </p:val>
                                        </p:tav>
                                        <p:tav tm="100000">
                                          <p:val>
                                            <p:strVal val="#ppt_w"/>
                                          </p:val>
                                        </p:tav>
                                      </p:tavLst>
                                    </p:anim>
                                    <p:anim calcmode="lin" valueType="num">
                                      <p:cBhvr>
                                        <p:cTn id="61" dur="300" fill="hold"/>
                                        <p:tgtEl>
                                          <p:spTgt spid="17"/>
                                        </p:tgtEl>
                                        <p:attrNameLst>
                                          <p:attrName>ppt_h</p:attrName>
                                        </p:attrNameLst>
                                      </p:cBhvr>
                                      <p:tavLst>
                                        <p:tav tm="0">
                                          <p:val>
                                            <p:fltVal val="0"/>
                                          </p:val>
                                        </p:tav>
                                        <p:tav tm="100000">
                                          <p:val>
                                            <p:strVal val="#ppt_h"/>
                                          </p:val>
                                        </p:tav>
                                      </p:tavLst>
                                    </p:anim>
                                    <p:anim calcmode="lin" valueType="num">
                                      <p:cBhvr>
                                        <p:cTn id="62" dur="300" fill="hold"/>
                                        <p:tgtEl>
                                          <p:spTgt spid="17"/>
                                        </p:tgtEl>
                                        <p:attrNameLst>
                                          <p:attrName>style.rotation</p:attrName>
                                        </p:attrNameLst>
                                      </p:cBhvr>
                                      <p:tavLst>
                                        <p:tav tm="0">
                                          <p:val>
                                            <p:fltVal val="90"/>
                                          </p:val>
                                        </p:tav>
                                        <p:tav tm="100000">
                                          <p:val>
                                            <p:fltVal val="0"/>
                                          </p:val>
                                        </p:tav>
                                      </p:tavLst>
                                    </p:anim>
                                    <p:animEffect transition="in" filter="fade">
                                      <p:cBhvr>
                                        <p:cTn id="63" dur="300"/>
                                        <p:tgtEl>
                                          <p:spTgt spid="17"/>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par>
                          <p:cTn id="68" fill="hold">
                            <p:stCondLst>
                              <p:cond delay="5000"/>
                            </p:stCondLst>
                            <p:childTnLst>
                              <p:par>
                                <p:cTn id="69" presetID="31"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300" fill="hold"/>
                                        <p:tgtEl>
                                          <p:spTgt spid="18"/>
                                        </p:tgtEl>
                                        <p:attrNameLst>
                                          <p:attrName>ppt_w</p:attrName>
                                        </p:attrNameLst>
                                      </p:cBhvr>
                                      <p:tavLst>
                                        <p:tav tm="0">
                                          <p:val>
                                            <p:fltVal val="0"/>
                                          </p:val>
                                        </p:tav>
                                        <p:tav tm="100000">
                                          <p:val>
                                            <p:strVal val="#ppt_w"/>
                                          </p:val>
                                        </p:tav>
                                      </p:tavLst>
                                    </p:anim>
                                    <p:anim calcmode="lin" valueType="num">
                                      <p:cBhvr>
                                        <p:cTn id="72" dur="300" fill="hold"/>
                                        <p:tgtEl>
                                          <p:spTgt spid="18"/>
                                        </p:tgtEl>
                                        <p:attrNameLst>
                                          <p:attrName>ppt_h</p:attrName>
                                        </p:attrNameLst>
                                      </p:cBhvr>
                                      <p:tavLst>
                                        <p:tav tm="0">
                                          <p:val>
                                            <p:fltVal val="0"/>
                                          </p:val>
                                        </p:tav>
                                        <p:tav tm="100000">
                                          <p:val>
                                            <p:strVal val="#ppt_h"/>
                                          </p:val>
                                        </p:tav>
                                      </p:tavLst>
                                    </p:anim>
                                    <p:anim calcmode="lin" valueType="num">
                                      <p:cBhvr>
                                        <p:cTn id="73" dur="300" fill="hold"/>
                                        <p:tgtEl>
                                          <p:spTgt spid="18"/>
                                        </p:tgtEl>
                                        <p:attrNameLst>
                                          <p:attrName>style.rotation</p:attrName>
                                        </p:attrNameLst>
                                      </p:cBhvr>
                                      <p:tavLst>
                                        <p:tav tm="0">
                                          <p:val>
                                            <p:fltVal val="90"/>
                                          </p:val>
                                        </p:tav>
                                        <p:tav tm="100000">
                                          <p:val>
                                            <p:fltVal val="0"/>
                                          </p:val>
                                        </p:tav>
                                      </p:tavLst>
                                    </p:anim>
                                    <p:animEffect transition="in" filter="fade">
                                      <p:cBhvr>
                                        <p:cTn id="74" dur="300"/>
                                        <p:tgtEl>
                                          <p:spTgt spid="18"/>
                                        </p:tgtEl>
                                      </p:cBhvr>
                                    </p:animEffect>
                                  </p:childTnLst>
                                </p:cTn>
                              </p:par>
                            </p:childTnLst>
                          </p:cTn>
                        </p:par>
                        <p:par>
                          <p:cTn id="75" fill="hold">
                            <p:stCondLst>
                              <p:cond delay="5500"/>
                            </p:stCondLst>
                            <p:childTnLst>
                              <p:par>
                                <p:cTn id="76" presetID="22" presetClass="entr" presetSubtype="1"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up)">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3"/>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04</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第四章：教学反思</a:t>
            </a: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anose="020F0502020204030203" pitchFamily="34" charset="0"/>
                <a:ea typeface="MS PGothic" panose="020B0600070205080204" pitchFamily="34" charset="-128"/>
              </a:defRPr>
            </a:lvl1pPr>
            <a:lvl2pPr marL="742950" indent="-285750" defTabSz="685800" eaLnBrk="0" hangingPunct="0">
              <a:defRPr sz="3600">
                <a:solidFill>
                  <a:schemeClr val="tx1"/>
                </a:solidFill>
                <a:latin typeface="Lato Light" panose="020F0502020204030203" pitchFamily="34" charset="0"/>
                <a:ea typeface="MS PGothic" panose="020B0600070205080204" pitchFamily="34" charset="-128"/>
              </a:defRPr>
            </a:lvl2pPr>
            <a:lvl3pPr marL="1143000" indent="-228600" defTabSz="685800" eaLnBrk="0" hangingPunct="0">
              <a:defRPr sz="3600">
                <a:solidFill>
                  <a:schemeClr val="tx1"/>
                </a:solidFill>
                <a:latin typeface="Lato Light" panose="020F0502020204030203" pitchFamily="34" charset="0"/>
                <a:ea typeface="MS PGothic" panose="020B0600070205080204" pitchFamily="34" charset="-128"/>
              </a:defRPr>
            </a:lvl3pPr>
            <a:lvl4pPr marL="1600200" indent="-228600" defTabSz="685800" eaLnBrk="0" hangingPunct="0">
              <a:defRPr sz="3600">
                <a:solidFill>
                  <a:schemeClr val="tx1"/>
                </a:solidFill>
                <a:latin typeface="Lato Light" panose="020F0502020204030203" pitchFamily="34" charset="0"/>
                <a:ea typeface="MS PGothic" panose="020B0600070205080204" pitchFamily="34" charset="-128"/>
              </a:defRPr>
            </a:lvl4pPr>
            <a:lvl5pPr marL="2057400" indent="-228600" defTabSz="685800" eaLnBrk="0" hangingPunct="0">
              <a:defRPr sz="3600">
                <a:solidFill>
                  <a:schemeClr val="tx1"/>
                </a:solidFill>
                <a:latin typeface="Lato Light" panose="020F0502020204030203"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8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decel="8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childTnLst>
                          </p:cTn>
                        </p:par>
                        <p:par>
                          <p:cTn id="21" fill="hold">
                            <p:stCondLst>
                              <p:cond delay="1500"/>
                            </p:stCondLst>
                            <p:childTnLst>
                              <p:par>
                                <p:cTn id="22" presetID="31" presetClass="entr" presetSubtype="0" fill="hold" grpId="0" nodeType="afterEffect">
                                  <p:stCondLst>
                                    <p:cond delay="0"/>
                                  </p:stCondLst>
                                  <p:iterate type="lt">
                                    <p:tmPct val="5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90"/>
                                          </p:val>
                                        </p:tav>
                                        <p:tav tm="100000">
                                          <p:val>
                                            <p:fltVal val="0"/>
                                          </p:val>
                                        </p:tav>
                                      </p:tavLst>
                                    </p:anim>
                                    <p:animEffect transition="in" filter="fade">
                                      <p:cBhvr>
                                        <p:cTn id="27" dur="500"/>
                                        <p:tgtEl>
                                          <p:spTgt spid="23"/>
                                        </p:tgtEl>
                                      </p:cBhvr>
                                    </p:animEffect>
                                  </p:childTnLst>
                                </p:cTn>
                              </p:par>
                            </p:childTnLst>
                          </p:cTn>
                        </p:par>
                        <p:par>
                          <p:cTn id="28" fill="hold">
                            <p:stCondLst>
                              <p:cond delay="1674"/>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 calcmode="lin" valueType="num">
                                      <p:cBhvr>
                                        <p:cTn id="3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7934" y="1213131"/>
            <a:ext cx="4985415" cy="5474967"/>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 name="矩形 2"/>
          <p:cNvSpPr/>
          <p:nvPr/>
        </p:nvSpPr>
        <p:spPr>
          <a:xfrm>
            <a:off x="5648752" y="4034404"/>
            <a:ext cx="2986033" cy="245182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4" name="矩形 3"/>
          <p:cNvSpPr/>
          <p:nvPr/>
        </p:nvSpPr>
        <p:spPr>
          <a:xfrm>
            <a:off x="8878937" y="4034404"/>
            <a:ext cx="2986033" cy="245182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grpSp>
        <p:nvGrpSpPr>
          <p:cNvPr id="5" name="组合 38"/>
          <p:cNvGrpSpPr/>
          <p:nvPr/>
        </p:nvGrpSpPr>
        <p:grpSpPr bwMode="auto">
          <a:xfrm>
            <a:off x="5672837" y="2535609"/>
            <a:ext cx="941213" cy="941606"/>
            <a:chOff x="0" y="0"/>
            <a:chExt cx="941070" cy="941070"/>
          </a:xfrm>
          <a:solidFill>
            <a:schemeClr val="accent1"/>
          </a:solidFill>
        </p:grpSpPr>
        <p:sp>
          <p:nvSpPr>
            <p:cNvPr id="6" name="圆角矩形 4"/>
            <p:cNvSpPr>
              <a:spLocks noChangeArrowheads="1"/>
            </p:cNvSpPr>
            <p:nvPr/>
          </p:nvSpPr>
          <p:spPr bwMode="auto">
            <a:xfrm>
              <a:off x="0" y="0"/>
              <a:ext cx="941070" cy="941070"/>
            </a:xfrm>
            <a:prstGeom prst="roundRect">
              <a:avLst>
                <a:gd name="adj" fmla="val 13333"/>
              </a:avLst>
            </a:prstGeom>
            <a:solidFill>
              <a:schemeClr val="accent1"/>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sp>
          <p:nvSpPr>
            <p:cNvPr id="7"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65000"/>
                  </a:schemeClr>
                </a:solidFill>
              </a:endParaRPr>
            </a:p>
          </p:txBody>
        </p:sp>
      </p:grpSp>
      <p:grpSp>
        <p:nvGrpSpPr>
          <p:cNvPr id="8" name="组合 40"/>
          <p:cNvGrpSpPr/>
          <p:nvPr/>
        </p:nvGrpSpPr>
        <p:grpSpPr bwMode="auto">
          <a:xfrm>
            <a:off x="8594882" y="2535609"/>
            <a:ext cx="941214" cy="941606"/>
            <a:chOff x="0" y="0"/>
            <a:chExt cx="941070" cy="941070"/>
          </a:xfrm>
          <a:solidFill>
            <a:schemeClr val="accent3"/>
          </a:solidFill>
        </p:grpSpPr>
        <p:sp>
          <p:nvSpPr>
            <p:cNvPr id="9" name="圆角矩形 19"/>
            <p:cNvSpPr>
              <a:spLocks noChangeArrowheads="1"/>
            </p:cNvSpPr>
            <p:nvPr/>
          </p:nvSpPr>
          <p:spPr bwMode="auto">
            <a:xfrm>
              <a:off x="0" y="0"/>
              <a:ext cx="941070" cy="941070"/>
            </a:xfrm>
            <a:prstGeom prst="roundRect">
              <a:avLst>
                <a:gd name="adj" fmla="val 13333"/>
              </a:avLst>
            </a:prstGeom>
            <a:solidFill>
              <a:schemeClr val="accent1"/>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sp>
          <p:nvSpPr>
            <p:cNvPr id="10"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65000"/>
                  </a:schemeClr>
                </a:solidFill>
              </a:endParaRPr>
            </a:p>
          </p:txBody>
        </p:sp>
      </p:grpSp>
      <p:grpSp>
        <p:nvGrpSpPr>
          <p:cNvPr id="11" name="组合 39"/>
          <p:cNvGrpSpPr/>
          <p:nvPr/>
        </p:nvGrpSpPr>
        <p:grpSpPr bwMode="auto">
          <a:xfrm>
            <a:off x="7133067" y="2535609"/>
            <a:ext cx="941213" cy="941606"/>
            <a:chOff x="0" y="0"/>
            <a:chExt cx="941070" cy="941070"/>
          </a:xfrm>
          <a:solidFill>
            <a:schemeClr val="tx1">
              <a:lumMod val="65000"/>
              <a:lumOff val="35000"/>
            </a:schemeClr>
          </a:solidFill>
        </p:grpSpPr>
        <p:sp>
          <p:nvSpPr>
            <p:cNvPr id="12" name="圆角矩形 18"/>
            <p:cNvSpPr>
              <a:spLocks noChangeArrowheads="1"/>
            </p:cNvSpPr>
            <p:nvPr/>
          </p:nvSpPr>
          <p:spPr bwMode="auto">
            <a:xfrm>
              <a:off x="0" y="0"/>
              <a:ext cx="941070" cy="941070"/>
            </a:xfrm>
            <a:prstGeom prst="roundRect">
              <a:avLst>
                <a:gd name="adj" fmla="val 13333"/>
              </a:avLst>
            </a:prstGeom>
            <a:solidFill>
              <a:schemeClr val="accent2"/>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pic>
          <p:nvPicPr>
            <p:cNvPr id="13" name="组合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4" name="组合 41"/>
          <p:cNvGrpSpPr/>
          <p:nvPr/>
        </p:nvGrpSpPr>
        <p:grpSpPr bwMode="auto">
          <a:xfrm>
            <a:off x="10055112" y="2535609"/>
            <a:ext cx="941214" cy="941606"/>
            <a:chOff x="0" y="0"/>
            <a:chExt cx="941070" cy="941070"/>
          </a:xfrm>
          <a:solidFill>
            <a:schemeClr val="accent2"/>
          </a:solidFill>
        </p:grpSpPr>
        <p:sp>
          <p:nvSpPr>
            <p:cNvPr id="15"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pic>
          <p:nvPicPr>
            <p:cNvPr id="16"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7" name="矩形 36"/>
          <p:cNvSpPr>
            <a:spLocks noChangeArrowheads="1"/>
          </p:cNvSpPr>
          <p:nvPr/>
        </p:nvSpPr>
        <p:spPr bwMode="auto">
          <a:xfrm>
            <a:off x="5564285" y="1191310"/>
            <a:ext cx="5650824" cy="10618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8" name="矩形 17"/>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9" name="矩形 18"/>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0"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7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8926" y="1872367"/>
            <a:ext cx="4216168" cy="3301999"/>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5"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8684" name="MH_Other_6"/>
          <p:cNvSpPr>
            <a:spLocks noChangeArrowheads="1"/>
          </p:cNvSpPr>
          <p:nvPr/>
        </p:nvSpPr>
        <p:spPr bwMode="auto">
          <a:xfrm>
            <a:off x="4477388" y="1513592"/>
            <a:ext cx="668301" cy="668338"/>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01</a:t>
            </a:r>
            <a:endParaRPr lang="zh-CN" altLang="en-US" sz="2400" dirty="0">
              <a:solidFill>
                <a:srgbClr val="FFFFFF"/>
              </a:solidFill>
              <a:latin typeface="Calibri" panose="020F0502020204030204" charset="0"/>
              <a:ea typeface="Gungsuh" panose="02030600000101010101" pitchFamily="18" charset="-127"/>
            </a:endParaRPr>
          </a:p>
        </p:txBody>
      </p:sp>
      <p:sp>
        <p:nvSpPr>
          <p:cNvPr id="28685" name="MH_Other_7"/>
          <p:cNvSpPr>
            <a:spLocks noChangeArrowheads="1"/>
          </p:cNvSpPr>
          <p:nvPr/>
        </p:nvSpPr>
        <p:spPr bwMode="auto">
          <a:xfrm>
            <a:off x="5406025" y="2318456"/>
            <a:ext cx="668300" cy="668337"/>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02</a:t>
            </a:r>
            <a:endParaRPr lang="zh-CN" altLang="en-US" sz="2400" dirty="0">
              <a:solidFill>
                <a:srgbClr val="FFFFFF"/>
              </a:solidFill>
              <a:latin typeface="Calibri" panose="020F0502020204030204" charset="0"/>
              <a:ea typeface="Gungsuh" panose="02030600000101010101" pitchFamily="18" charset="-127"/>
            </a:endParaRPr>
          </a:p>
        </p:txBody>
      </p:sp>
      <p:sp>
        <p:nvSpPr>
          <p:cNvPr id="28686" name="MH_Other_8"/>
          <p:cNvSpPr>
            <a:spLocks noChangeArrowheads="1"/>
          </p:cNvSpPr>
          <p:nvPr/>
        </p:nvSpPr>
        <p:spPr bwMode="auto">
          <a:xfrm>
            <a:off x="4931388" y="3186818"/>
            <a:ext cx="668301" cy="669925"/>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03</a:t>
            </a:r>
            <a:endParaRPr lang="zh-CN" altLang="en-US" sz="2400">
              <a:solidFill>
                <a:srgbClr val="FFFFFF"/>
              </a:solidFill>
              <a:latin typeface="Calibri" panose="020F0502020204030204" charset="0"/>
              <a:ea typeface="Gungsuh" panose="02030600000101010101" pitchFamily="18" charset="-127"/>
            </a:endParaRPr>
          </a:p>
        </p:txBody>
      </p:sp>
      <p:sp>
        <p:nvSpPr>
          <p:cNvPr id="28687" name="MH_Other_9"/>
          <p:cNvSpPr>
            <a:spLocks noChangeArrowheads="1"/>
          </p:cNvSpPr>
          <p:nvPr/>
        </p:nvSpPr>
        <p:spPr bwMode="auto">
          <a:xfrm>
            <a:off x="5402851" y="3928181"/>
            <a:ext cx="668300" cy="669925"/>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04</a:t>
            </a:r>
            <a:endParaRPr lang="zh-CN" altLang="en-US" sz="2400">
              <a:solidFill>
                <a:srgbClr val="FFFFFF"/>
              </a:solidFill>
              <a:latin typeface="Calibri" panose="020F0502020204030204" charset="0"/>
              <a:ea typeface="Gungsuh" panose="02030600000101010101" pitchFamily="18" charset="-127"/>
            </a:endParaRPr>
          </a:p>
        </p:txBody>
      </p:sp>
      <p:sp>
        <p:nvSpPr>
          <p:cNvPr id="28688" name="MH_Other_10"/>
          <p:cNvSpPr>
            <a:spLocks noChangeArrowheads="1"/>
          </p:cNvSpPr>
          <p:nvPr/>
        </p:nvSpPr>
        <p:spPr bwMode="auto">
          <a:xfrm>
            <a:off x="4445640" y="4861630"/>
            <a:ext cx="668301" cy="668337"/>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05</a:t>
            </a:r>
            <a:endParaRPr lang="zh-CN" altLang="en-US" sz="2400">
              <a:solidFill>
                <a:srgbClr val="FFFFFF"/>
              </a:solidFill>
              <a:latin typeface="Calibri" panose="020F0502020204030204" charset="0"/>
              <a:ea typeface="Gungsuh" panose="02030600000101010101" pitchFamily="18" charset="-127"/>
            </a:endParaRPr>
          </a:p>
        </p:txBody>
      </p:sp>
      <p:sp>
        <p:nvSpPr>
          <p:cNvPr id="28689" name="MH_Title_1"/>
          <p:cNvSpPr>
            <a:spLocks noChangeArrowheads="1"/>
          </p:cNvSpPr>
          <p:nvPr/>
        </p:nvSpPr>
        <p:spPr bwMode="auto">
          <a:xfrm>
            <a:off x="-23411" y="2473108"/>
            <a:ext cx="1570435" cy="2269724"/>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w="28575">
            <a:noFill/>
          </a:ln>
        </p:spPr>
        <p:txBody>
          <a:bodyPr lIns="0" tIns="0" rIns="107938"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300" dirty="0">
                <a:solidFill>
                  <a:srgbClr val="FFFFFF"/>
                </a:solidFill>
                <a:ea typeface="微软雅黑" panose="020B0503020204020204" pitchFamily="34" charset="-122"/>
                <a:cs typeface="Arial" panose="020B0604020202020204" pitchFamily="34" charset="0"/>
              </a:rPr>
              <a:t>THE TITLE</a:t>
            </a:r>
            <a:endParaRPr lang="zh-CN" altLang="en-US" sz="2300"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5753222" y="1533601"/>
            <a:ext cx="356944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2" name="TextBox 24"/>
          <p:cNvSpPr txBox="1"/>
          <p:nvPr/>
        </p:nvSpPr>
        <p:spPr>
          <a:xfrm>
            <a:off x="5753222" y="1256687"/>
            <a:ext cx="1098411" cy="364540"/>
          </a:xfrm>
          <a:prstGeom prst="rect">
            <a:avLst/>
          </a:prstGeom>
          <a:noFill/>
        </p:spPr>
        <p:txBody>
          <a:bodyPr wrap="none" lIns="86694" tIns="43347" rIns="86694" bIns="43347" rtlCol="0">
            <a:spAutoFit/>
          </a:bodyPr>
          <a:lstStyle/>
          <a:p>
            <a:r>
              <a:rPr lang="zh-CN" altLang="en-US" b="1" dirty="0">
                <a:solidFill>
                  <a:schemeClr val="tx1">
                    <a:lumMod val="65000"/>
                    <a:lumOff val="35000"/>
                  </a:schemeClr>
                </a:solidFill>
                <a:ea typeface="微软雅黑" panose="020B0503020204020204" pitchFamily="34" charset="-122"/>
              </a:rPr>
              <a:t>输入文字</a:t>
            </a:r>
          </a:p>
        </p:txBody>
      </p:sp>
      <p:sp>
        <p:nvSpPr>
          <p:cNvPr id="23" name="TextBox 23"/>
          <p:cNvSpPr txBox="1"/>
          <p:nvPr/>
        </p:nvSpPr>
        <p:spPr>
          <a:xfrm>
            <a:off x="6213809" y="2487101"/>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4" name="TextBox 24"/>
          <p:cNvSpPr txBox="1"/>
          <p:nvPr/>
        </p:nvSpPr>
        <p:spPr>
          <a:xfrm>
            <a:off x="6213809" y="2210188"/>
            <a:ext cx="1098411" cy="364540"/>
          </a:xfrm>
          <a:prstGeom prst="rect">
            <a:avLst/>
          </a:prstGeom>
          <a:noFill/>
        </p:spPr>
        <p:txBody>
          <a:bodyPr wrap="none" lIns="86694" tIns="43347" rIns="86694" bIns="43347" rtlCol="0">
            <a:spAutoFit/>
          </a:bodyPr>
          <a:lstStyle/>
          <a:p>
            <a:r>
              <a:rPr lang="zh-CN" altLang="en-US" b="1" dirty="0">
                <a:solidFill>
                  <a:schemeClr val="tx1">
                    <a:lumMod val="65000"/>
                    <a:lumOff val="35000"/>
                  </a:schemeClr>
                </a:solidFill>
                <a:ea typeface="微软雅黑" panose="020B0503020204020204" pitchFamily="34" charset="-122"/>
              </a:rPr>
              <a:t>输入文字</a:t>
            </a:r>
          </a:p>
        </p:txBody>
      </p:sp>
      <p:sp>
        <p:nvSpPr>
          <p:cNvPr id="25" name="TextBox 23"/>
          <p:cNvSpPr txBox="1"/>
          <p:nvPr/>
        </p:nvSpPr>
        <p:spPr>
          <a:xfrm>
            <a:off x="5924813" y="3394328"/>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6" name="TextBox 24"/>
          <p:cNvSpPr txBox="1"/>
          <p:nvPr/>
        </p:nvSpPr>
        <p:spPr>
          <a:xfrm>
            <a:off x="5924813" y="3129289"/>
            <a:ext cx="1098411" cy="364540"/>
          </a:xfrm>
          <a:prstGeom prst="rect">
            <a:avLst/>
          </a:prstGeom>
          <a:noFill/>
        </p:spPr>
        <p:txBody>
          <a:bodyPr wrap="none" lIns="86694" tIns="43347" rIns="86694" bIns="43347" rtlCol="0">
            <a:spAutoFit/>
          </a:bodyPr>
          <a:lstStyle/>
          <a:p>
            <a:r>
              <a:rPr lang="zh-CN" altLang="en-US" b="1" dirty="0">
                <a:solidFill>
                  <a:schemeClr val="tx1">
                    <a:lumMod val="65000"/>
                    <a:lumOff val="35000"/>
                  </a:schemeClr>
                </a:solidFill>
                <a:ea typeface="微软雅黑" panose="020B0503020204020204" pitchFamily="34" charset="-122"/>
              </a:rPr>
              <a:t>输入文字</a:t>
            </a:r>
          </a:p>
        </p:txBody>
      </p:sp>
      <p:sp>
        <p:nvSpPr>
          <p:cNvPr id="27" name="TextBox 23"/>
          <p:cNvSpPr txBox="1"/>
          <p:nvPr/>
        </p:nvSpPr>
        <p:spPr>
          <a:xfrm>
            <a:off x="6222840" y="4255174"/>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8" name="TextBox 24"/>
          <p:cNvSpPr txBox="1"/>
          <p:nvPr/>
        </p:nvSpPr>
        <p:spPr>
          <a:xfrm>
            <a:off x="6222840" y="3978260"/>
            <a:ext cx="1098411" cy="364540"/>
          </a:xfrm>
          <a:prstGeom prst="rect">
            <a:avLst/>
          </a:prstGeom>
          <a:noFill/>
        </p:spPr>
        <p:txBody>
          <a:bodyPr wrap="none" lIns="86694" tIns="43347" rIns="86694" bIns="43347" rtlCol="0">
            <a:spAutoFit/>
          </a:bodyPr>
          <a:lstStyle/>
          <a:p>
            <a:r>
              <a:rPr lang="zh-CN" altLang="en-US" b="1" dirty="0">
                <a:solidFill>
                  <a:schemeClr val="tx1">
                    <a:lumMod val="65000"/>
                    <a:lumOff val="35000"/>
                  </a:schemeClr>
                </a:solidFill>
                <a:ea typeface="微软雅黑" panose="020B0503020204020204" pitchFamily="34" charset="-122"/>
              </a:rPr>
              <a:t>输入文字</a:t>
            </a:r>
          </a:p>
        </p:txBody>
      </p:sp>
      <p:sp>
        <p:nvSpPr>
          <p:cNvPr id="29" name="TextBox 23"/>
          <p:cNvSpPr txBox="1"/>
          <p:nvPr/>
        </p:nvSpPr>
        <p:spPr>
          <a:xfrm>
            <a:off x="5482289" y="5278806"/>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30" name="TextBox 24"/>
          <p:cNvSpPr txBox="1"/>
          <p:nvPr/>
        </p:nvSpPr>
        <p:spPr>
          <a:xfrm>
            <a:off x="5482289" y="5001892"/>
            <a:ext cx="1098411" cy="364540"/>
          </a:xfrm>
          <a:prstGeom prst="rect">
            <a:avLst/>
          </a:prstGeom>
          <a:noFill/>
        </p:spPr>
        <p:txBody>
          <a:bodyPr wrap="none" lIns="86694" tIns="43347" rIns="86694" bIns="43347" rtlCol="0">
            <a:spAutoFit/>
          </a:bodyPr>
          <a:lstStyle/>
          <a:p>
            <a:r>
              <a:rPr lang="zh-CN" altLang="en-US" b="1" dirty="0">
                <a:solidFill>
                  <a:schemeClr val="tx1">
                    <a:lumMod val="65000"/>
                    <a:lumOff val="35000"/>
                  </a:schemeClr>
                </a:solidFill>
                <a:ea typeface="微软雅黑" panose="020B0503020204020204" pitchFamily="34" charset="-122"/>
              </a:rPr>
              <a:t>输入文字</a:t>
            </a:r>
          </a:p>
        </p:txBody>
      </p:sp>
      <p:sp>
        <p:nvSpPr>
          <p:cNvPr id="31" name="矩形 3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2" name="矩形 3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5758187" y="2244051"/>
            <a:ext cx="656205" cy="65624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418335" y="2208373"/>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93%</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0"/>
          <p:cNvGrpSpPr/>
          <p:nvPr/>
        </p:nvGrpSpPr>
        <p:grpSpPr>
          <a:xfrm>
            <a:off x="5758187" y="3070826"/>
            <a:ext cx="656205" cy="65624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6418335" y="3160456"/>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82%</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5758187" y="3897601"/>
            <a:ext cx="656205" cy="65624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6418334" y="4114592"/>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70%</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Group 42"/>
          <p:cNvGrpSpPr/>
          <p:nvPr/>
        </p:nvGrpSpPr>
        <p:grpSpPr>
          <a:xfrm>
            <a:off x="5758187" y="4727940"/>
            <a:ext cx="656205" cy="65624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6418335" y="5068728"/>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68%</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36"/>
          <p:cNvGrpSpPr/>
          <p:nvPr/>
        </p:nvGrpSpPr>
        <p:grpSpPr>
          <a:xfrm>
            <a:off x="6606665" y="3078551"/>
            <a:ext cx="2887295" cy="3349060"/>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606662" y="3909212"/>
            <a:ext cx="2276523" cy="2518405"/>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606665" y="2251784"/>
            <a:ext cx="3498066" cy="41758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606654" y="4735674"/>
            <a:ext cx="1665750" cy="169194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937670" y="2410223"/>
            <a:ext cx="398038" cy="29873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Rectangle 22"/>
          <p:cNvSpPr/>
          <p:nvPr/>
        </p:nvSpPr>
        <p:spPr>
          <a:xfrm>
            <a:off x="2430875" y="2256673"/>
            <a:ext cx="2869787" cy="700528"/>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4" name="Group 23"/>
          <p:cNvGrpSpPr/>
          <p:nvPr/>
        </p:nvGrpSpPr>
        <p:grpSpPr>
          <a:xfrm>
            <a:off x="1937670" y="3319685"/>
            <a:ext cx="398038" cy="29873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Rectangle 26"/>
          <p:cNvSpPr/>
          <p:nvPr/>
        </p:nvSpPr>
        <p:spPr>
          <a:xfrm>
            <a:off x="2430875" y="3166116"/>
            <a:ext cx="2869787" cy="700528"/>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8" name="Group 27"/>
          <p:cNvGrpSpPr/>
          <p:nvPr/>
        </p:nvGrpSpPr>
        <p:grpSpPr>
          <a:xfrm>
            <a:off x="1937670" y="4251276"/>
            <a:ext cx="398038" cy="29873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Rectangle 30"/>
          <p:cNvSpPr/>
          <p:nvPr/>
        </p:nvSpPr>
        <p:spPr>
          <a:xfrm>
            <a:off x="2430875" y="4097716"/>
            <a:ext cx="2869787" cy="700528"/>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32" name="Group 31"/>
          <p:cNvGrpSpPr/>
          <p:nvPr/>
        </p:nvGrpSpPr>
        <p:grpSpPr>
          <a:xfrm>
            <a:off x="1937670" y="5142512"/>
            <a:ext cx="398038" cy="29873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Rectangle 34"/>
          <p:cNvSpPr/>
          <p:nvPr/>
        </p:nvSpPr>
        <p:spPr>
          <a:xfrm>
            <a:off x="2430875" y="4988952"/>
            <a:ext cx="2869787" cy="700528"/>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4" name="矩形 4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45" name="矩形 4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48"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44048" y="1954231"/>
            <a:ext cx="1900635" cy="1912320"/>
            <a:chOff x="3333470" y="1465334"/>
            <a:chExt cx="1425662" cy="1433908"/>
          </a:xfrm>
        </p:grpSpPr>
        <p:sp>
          <p:nvSpPr>
            <p:cNvPr id="3"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3419872" y="2022234"/>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127244" y="3586790"/>
            <a:ext cx="1874911" cy="1857177"/>
            <a:chOff x="3095836" y="2689470"/>
            <a:chExt cx="1406366" cy="1392560"/>
          </a:xfrm>
        </p:grpSpPr>
        <p:sp>
          <p:nvSpPr>
            <p:cNvPr id="6"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3419872" y="3210366"/>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6025072" y="2307881"/>
            <a:ext cx="1846101" cy="1878398"/>
            <a:chOff x="4519392" y="1730510"/>
            <a:chExt cx="1384756" cy="1408472"/>
          </a:xfrm>
        </p:grpSpPr>
        <p:sp>
          <p:nvSpPr>
            <p:cNvPr id="9"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608004" y="2022234"/>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5705461" y="3885297"/>
            <a:ext cx="1868779" cy="1849287"/>
            <a:chOff x="4279652" y="2913298"/>
            <a:chExt cx="1401767" cy="1386644"/>
          </a:xfrm>
        </p:grpSpPr>
        <p:sp>
          <p:nvSpPr>
            <p:cNvPr id="12"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4608004" y="3210366"/>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4" name="矩形 13"/>
          <p:cNvSpPr/>
          <p:nvPr/>
        </p:nvSpPr>
        <p:spPr>
          <a:xfrm>
            <a:off x="1391297" y="2366285"/>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14"/>
          <p:cNvSpPr txBox="1"/>
          <p:nvPr/>
        </p:nvSpPr>
        <p:spPr>
          <a:xfrm>
            <a:off x="1391297"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6" name="矩形 15"/>
          <p:cNvSpPr/>
          <p:nvPr/>
        </p:nvSpPr>
        <p:spPr>
          <a:xfrm>
            <a:off x="1391297" y="3977947"/>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1391297"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矩形 17"/>
          <p:cNvSpPr/>
          <p:nvPr/>
        </p:nvSpPr>
        <p:spPr>
          <a:xfrm>
            <a:off x="8207166" y="2366285"/>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9" name="TextBox 18"/>
          <p:cNvSpPr txBox="1"/>
          <p:nvPr/>
        </p:nvSpPr>
        <p:spPr>
          <a:xfrm>
            <a:off x="8207166"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0" name="矩形 19"/>
          <p:cNvSpPr/>
          <p:nvPr/>
        </p:nvSpPr>
        <p:spPr>
          <a:xfrm>
            <a:off x="8207166" y="3977947"/>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20"/>
          <p:cNvSpPr txBox="1"/>
          <p:nvPr/>
        </p:nvSpPr>
        <p:spPr>
          <a:xfrm>
            <a:off x="8207166"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矩形 2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3" name="矩形 2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07254" y="3432358"/>
            <a:ext cx="5324652" cy="2526871"/>
          </a:xfrm>
          <a:prstGeom prst="rect">
            <a:avLst/>
          </a:prstGeom>
          <a:blipFill dpi="0" rotWithShape="1">
            <a:blip r:embed="rId4" cstate="print"/>
            <a:srcRect/>
            <a:stretch>
              <a:fillRect/>
            </a:stretch>
          </a:blip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原创设计师QQ598969553          _7"/>
          <p:cNvSpPr/>
          <p:nvPr/>
        </p:nvSpPr>
        <p:spPr>
          <a:xfrm>
            <a:off x="6095206" y="4502682"/>
            <a:ext cx="940420" cy="369417"/>
          </a:xfrm>
          <a:prstGeom prst="rect">
            <a:avLst/>
          </a:prstGeom>
          <a:solidFill>
            <a:schemeClr val="accent2"/>
          </a:solid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en-US" sz="17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 name="原创设计师QQ598969553          _8"/>
          <p:cNvSpPr txBox="1"/>
          <p:nvPr/>
        </p:nvSpPr>
        <p:spPr>
          <a:xfrm>
            <a:off x="2950827" y="4150565"/>
            <a:ext cx="3445758" cy="575373"/>
          </a:xfrm>
          <a:prstGeom prst="rect">
            <a:avLst/>
          </a:prstGeom>
          <a:noFill/>
        </p:spPr>
        <p:txBody>
          <a:bodyPr wrap="square" lIns="86451" tIns="43223" rIns="86451" bIns="43223" rtlCol="0">
            <a:spAutoFit/>
          </a:body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 name="矩形 4"/>
          <p:cNvSpPr/>
          <p:nvPr/>
        </p:nvSpPr>
        <p:spPr>
          <a:xfrm>
            <a:off x="770564" y="902923"/>
            <a:ext cx="5324652" cy="2526871"/>
          </a:xfrm>
          <a:prstGeom prst="rect">
            <a:avLst/>
          </a:prstGeom>
          <a:blipFill dpi="0" rotWithShape="1">
            <a:blip r:embed="rId5" cstate="print"/>
            <a:srcRect/>
            <a:stretch>
              <a:fillRect/>
            </a:stretch>
          </a:blip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原创设计师QQ598969553          _4"/>
          <p:cNvSpPr/>
          <p:nvPr/>
        </p:nvSpPr>
        <p:spPr>
          <a:xfrm>
            <a:off x="5095757" y="1987494"/>
            <a:ext cx="999449" cy="369417"/>
          </a:xfrm>
          <a:prstGeom prst="rect">
            <a:avLst/>
          </a:prstGeom>
          <a:solidFill>
            <a:schemeClr val="accent1"/>
          </a:solid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en-US" sz="17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原创设计师QQ598969553          _5"/>
          <p:cNvSpPr txBox="1"/>
          <p:nvPr/>
        </p:nvSpPr>
        <p:spPr>
          <a:xfrm>
            <a:off x="6311230" y="1773610"/>
            <a:ext cx="2944580" cy="575373"/>
          </a:xfrm>
          <a:prstGeom prst="rect">
            <a:avLst/>
          </a:prstGeom>
          <a:noFill/>
        </p:spPr>
        <p:txBody>
          <a:bodyPr wrap="none" lIns="86451" tIns="43223" rIns="86451" bIns="43223" rtlCol="0">
            <a:spAutoFit/>
          </a:body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原创设计师QQ598969553          _6"/>
          <p:cNvSpPr txBox="1"/>
          <p:nvPr/>
        </p:nvSpPr>
        <p:spPr>
          <a:xfrm>
            <a:off x="6335202" y="2423255"/>
            <a:ext cx="3144380"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9" name="原创设计师QQ598969553          _9"/>
          <p:cNvSpPr txBox="1"/>
          <p:nvPr/>
        </p:nvSpPr>
        <p:spPr>
          <a:xfrm>
            <a:off x="2950827" y="4938437"/>
            <a:ext cx="3144380"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10" name="矩形 9"/>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1" name="矩形 10"/>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3"/>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05</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第五章：教学评价</a:t>
            </a: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anose="020F0502020204030203" pitchFamily="34" charset="0"/>
                <a:ea typeface="MS PGothic" panose="020B0600070205080204" pitchFamily="34" charset="-128"/>
              </a:defRPr>
            </a:lvl1pPr>
            <a:lvl2pPr marL="742950" indent="-285750" defTabSz="685800" eaLnBrk="0" hangingPunct="0">
              <a:defRPr sz="3600">
                <a:solidFill>
                  <a:schemeClr val="tx1"/>
                </a:solidFill>
                <a:latin typeface="Lato Light" panose="020F0502020204030203" pitchFamily="34" charset="0"/>
                <a:ea typeface="MS PGothic" panose="020B0600070205080204" pitchFamily="34" charset="-128"/>
              </a:defRPr>
            </a:lvl2pPr>
            <a:lvl3pPr marL="1143000" indent="-228600" defTabSz="685800" eaLnBrk="0" hangingPunct="0">
              <a:defRPr sz="3600">
                <a:solidFill>
                  <a:schemeClr val="tx1"/>
                </a:solidFill>
                <a:latin typeface="Lato Light" panose="020F0502020204030203" pitchFamily="34" charset="0"/>
                <a:ea typeface="MS PGothic" panose="020B0600070205080204" pitchFamily="34" charset="-128"/>
              </a:defRPr>
            </a:lvl3pPr>
            <a:lvl4pPr marL="1600200" indent="-228600" defTabSz="685800" eaLnBrk="0" hangingPunct="0">
              <a:defRPr sz="3600">
                <a:solidFill>
                  <a:schemeClr val="tx1"/>
                </a:solidFill>
                <a:latin typeface="Lato Light" panose="020F0502020204030203" pitchFamily="34" charset="0"/>
                <a:ea typeface="MS PGothic" panose="020B0600070205080204" pitchFamily="34" charset="-128"/>
              </a:defRPr>
            </a:lvl4pPr>
            <a:lvl5pPr marL="2057400" indent="-228600" defTabSz="685800" eaLnBrk="0" hangingPunct="0">
              <a:defRPr sz="3600">
                <a:solidFill>
                  <a:schemeClr val="tx1"/>
                </a:solidFill>
                <a:latin typeface="Lato Light" panose="020F0502020204030203"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8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decel="8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childTnLst>
                          </p:cTn>
                        </p:par>
                        <p:par>
                          <p:cTn id="21" fill="hold">
                            <p:stCondLst>
                              <p:cond delay="1500"/>
                            </p:stCondLst>
                            <p:childTnLst>
                              <p:par>
                                <p:cTn id="22" presetID="31" presetClass="entr" presetSubtype="0" fill="hold" grpId="0" nodeType="afterEffect">
                                  <p:stCondLst>
                                    <p:cond delay="0"/>
                                  </p:stCondLst>
                                  <p:iterate type="lt">
                                    <p:tmPct val="5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90"/>
                                          </p:val>
                                        </p:tav>
                                        <p:tav tm="100000">
                                          <p:val>
                                            <p:fltVal val="0"/>
                                          </p:val>
                                        </p:tav>
                                      </p:tavLst>
                                    </p:anim>
                                    <p:animEffect transition="in" filter="fade">
                                      <p:cBhvr>
                                        <p:cTn id="27" dur="500"/>
                                        <p:tgtEl>
                                          <p:spTgt spid="23"/>
                                        </p:tgtEl>
                                      </p:cBhvr>
                                    </p:animEffect>
                                  </p:childTnLst>
                                </p:cTn>
                              </p:par>
                            </p:childTnLst>
                          </p:cTn>
                        </p:par>
                        <p:par>
                          <p:cTn id="28" fill="hold">
                            <p:stCondLst>
                              <p:cond delay="1674"/>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 calcmode="lin" valueType="num">
                                      <p:cBhvr>
                                        <p:cTn id="3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弦形 20"/>
          <p:cNvSpPr/>
          <p:nvPr/>
        </p:nvSpPr>
        <p:spPr>
          <a:xfrm rot="4326166">
            <a:off x="4638154" y="1576985"/>
            <a:ext cx="1302321" cy="2905688"/>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chemeClr val="bg2">
              <a:lumMod val="60000"/>
              <a:lumOff val="40000"/>
            </a:schemeClr>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3" name="弦形 23"/>
          <p:cNvSpPr/>
          <p:nvPr/>
        </p:nvSpPr>
        <p:spPr>
          <a:xfrm rot="8633980">
            <a:off x="6149919" y="1638680"/>
            <a:ext cx="1301879" cy="290674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chemeClr val="accent1"/>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4" name="弦形 26"/>
          <p:cNvSpPr/>
          <p:nvPr/>
        </p:nvSpPr>
        <p:spPr>
          <a:xfrm rot="12929543">
            <a:off x="6566196" y="3091595"/>
            <a:ext cx="1302452" cy="290674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chemeClr val="accent2"/>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5" name="弦形 30"/>
          <p:cNvSpPr/>
          <p:nvPr/>
        </p:nvSpPr>
        <p:spPr>
          <a:xfrm rot="17308887">
            <a:off x="5287705" y="3943487"/>
            <a:ext cx="1302361" cy="2905688"/>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chemeClr val="accent1"/>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6" name="弦形 32"/>
          <p:cNvSpPr/>
          <p:nvPr/>
        </p:nvSpPr>
        <p:spPr>
          <a:xfrm>
            <a:off x="4108579" y="3001279"/>
            <a:ext cx="1301829" cy="290674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chemeClr val="accent2"/>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7" name="矩形 6"/>
          <p:cNvSpPr/>
          <p:nvPr/>
        </p:nvSpPr>
        <p:spPr>
          <a:xfrm>
            <a:off x="4541203" y="2686468"/>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dirty="0">
                <a:ln>
                  <a:noFill/>
                </a:ln>
                <a:solidFill>
                  <a:sysClr val="window" lastClr="FFFFFF"/>
                </a:solidFill>
                <a:effectLst/>
                <a:uLnTx/>
                <a:uFillTx/>
                <a:cs typeface="+mn-ea"/>
                <a:sym typeface="+mn-lt"/>
              </a:rPr>
              <a:t>01</a:t>
            </a:r>
          </a:p>
        </p:txBody>
      </p:sp>
      <p:sp>
        <p:nvSpPr>
          <p:cNvPr id="8" name="矩形 7"/>
          <p:cNvSpPr/>
          <p:nvPr/>
        </p:nvSpPr>
        <p:spPr>
          <a:xfrm>
            <a:off x="6431200" y="2686468"/>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dirty="0">
                <a:ln>
                  <a:noFill/>
                </a:ln>
                <a:solidFill>
                  <a:sysClr val="window" lastClr="FFFFFF"/>
                </a:solidFill>
                <a:effectLst/>
                <a:uLnTx/>
                <a:uFillTx/>
                <a:cs typeface="+mn-ea"/>
                <a:sym typeface="+mn-lt"/>
              </a:rPr>
              <a:t>02</a:t>
            </a:r>
          </a:p>
        </p:txBody>
      </p:sp>
      <p:sp>
        <p:nvSpPr>
          <p:cNvPr id="9" name="矩形 8"/>
          <p:cNvSpPr/>
          <p:nvPr/>
        </p:nvSpPr>
        <p:spPr>
          <a:xfrm>
            <a:off x="4109212" y="4361621"/>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05</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0" name="矩形 9"/>
          <p:cNvSpPr/>
          <p:nvPr/>
        </p:nvSpPr>
        <p:spPr>
          <a:xfrm>
            <a:off x="6959190" y="4361621"/>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03</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1" name="矩形 10"/>
          <p:cNvSpPr/>
          <p:nvPr/>
        </p:nvSpPr>
        <p:spPr>
          <a:xfrm>
            <a:off x="5582152" y="5327373"/>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04</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2" name="矩形 11"/>
          <p:cNvSpPr/>
          <p:nvPr/>
        </p:nvSpPr>
        <p:spPr>
          <a:xfrm>
            <a:off x="5162987" y="3506557"/>
            <a:ext cx="1748204"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12"/>
          <p:cNvSpPr txBox="1"/>
          <p:nvPr/>
        </p:nvSpPr>
        <p:spPr>
          <a:xfrm>
            <a:off x="5096606" y="3939697"/>
            <a:ext cx="1838578" cy="769437"/>
          </a:xfrm>
          <a:prstGeom prst="rect">
            <a:avLst/>
          </a:prstGeom>
          <a:noFill/>
        </p:spPr>
        <p:txBody>
          <a:bodyPr wrap="square" lIns="121917" tIns="60958" rIns="121917" bIns="60958" rtlCol="0">
            <a:spAutoFit/>
          </a:bodyPr>
          <a:lstStyle>
            <a:defPPr>
              <a:defRPr lang="zh-CN"/>
            </a:defPPr>
            <a:lvl1pPr algn="just">
              <a:lnSpc>
                <a:spcPct val="150000"/>
              </a:lnSpc>
              <a:defRPr sz="1400" kern="0">
                <a:solidFill>
                  <a:schemeClr val="tx1">
                    <a:lumMod val="50000"/>
                    <a:lumOff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点击此处添加文本内容点击此处</a:t>
            </a:r>
          </a:p>
        </p:txBody>
      </p:sp>
      <p:sp>
        <p:nvSpPr>
          <p:cNvPr id="24" name="矩形 23"/>
          <p:cNvSpPr/>
          <p:nvPr/>
        </p:nvSpPr>
        <p:spPr>
          <a:xfrm>
            <a:off x="1391297" y="2366285"/>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TextBox 24"/>
          <p:cNvSpPr txBox="1"/>
          <p:nvPr/>
        </p:nvSpPr>
        <p:spPr>
          <a:xfrm>
            <a:off x="1391297"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矩形 25"/>
          <p:cNvSpPr/>
          <p:nvPr/>
        </p:nvSpPr>
        <p:spPr>
          <a:xfrm>
            <a:off x="1391297" y="3977947"/>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26"/>
          <p:cNvSpPr txBox="1"/>
          <p:nvPr/>
        </p:nvSpPr>
        <p:spPr>
          <a:xfrm>
            <a:off x="1391297"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8" name="矩形 27"/>
          <p:cNvSpPr/>
          <p:nvPr/>
        </p:nvSpPr>
        <p:spPr>
          <a:xfrm>
            <a:off x="8207166" y="2366285"/>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8"/>
          <p:cNvSpPr txBox="1"/>
          <p:nvPr/>
        </p:nvSpPr>
        <p:spPr>
          <a:xfrm>
            <a:off x="8207166"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0" name="矩形 29"/>
          <p:cNvSpPr/>
          <p:nvPr/>
        </p:nvSpPr>
        <p:spPr>
          <a:xfrm>
            <a:off x="8207166" y="3977947"/>
            <a:ext cx="2583696"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30"/>
          <p:cNvSpPr txBox="1"/>
          <p:nvPr/>
        </p:nvSpPr>
        <p:spPr>
          <a:xfrm>
            <a:off x="8207166"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矩形 2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3" name="矩形 2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12" y="0"/>
            <a:ext cx="12159576" cy="6858000"/>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01</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第一章：教学分析</a:t>
            </a: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anose="020F0502020204030203" pitchFamily="34" charset="0"/>
                <a:ea typeface="MS PGothic" panose="020B0600070205080204" pitchFamily="34" charset="-128"/>
              </a:defRPr>
            </a:lvl1pPr>
            <a:lvl2pPr marL="742950" indent="-285750" defTabSz="685800" eaLnBrk="0" hangingPunct="0">
              <a:defRPr sz="3600">
                <a:solidFill>
                  <a:schemeClr val="tx1"/>
                </a:solidFill>
                <a:latin typeface="Lato Light" panose="020F0502020204030203" pitchFamily="34" charset="0"/>
                <a:ea typeface="MS PGothic" panose="020B0600070205080204" pitchFamily="34" charset="-128"/>
              </a:defRPr>
            </a:lvl2pPr>
            <a:lvl3pPr marL="1143000" indent="-228600" defTabSz="685800" eaLnBrk="0" hangingPunct="0">
              <a:defRPr sz="3600">
                <a:solidFill>
                  <a:schemeClr val="tx1"/>
                </a:solidFill>
                <a:latin typeface="Lato Light" panose="020F0502020204030203" pitchFamily="34" charset="0"/>
                <a:ea typeface="MS PGothic" panose="020B0600070205080204" pitchFamily="34" charset="-128"/>
              </a:defRPr>
            </a:lvl3pPr>
            <a:lvl4pPr marL="1600200" indent="-228600" defTabSz="685800" eaLnBrk="0" hangingPunct="0">
              <a:defRPr sz="3600">
                <a:solidFill>
                  <a:schemeClr val="tx1"/>
                </a:solidFill>
                <a:latin typeface="Lato Light" panose="020F0502020204030203" pitchFamily="34" charset="0"/>
                <a:ea typeface="MS PGothic" panose="020B0600070205080204" pitchFamily="34" charset="-128"/>
              </a:defRPr>
            </a:lvl4pPr>
            <a:lvl5pPr marL="2057400" indent="-228600" defTabSz="685800" eaLnBrk="0" hangingPunct="0">
              <a:defRPr sz="3600">
                <a:solidFill>
                  <a:schemeClr val="tx1"/>
                </a:solidFill>
                <a:latin typeface="Lato Light" panose="020F0502020204030203"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anose="020F0502020204030203"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502020204030203" pitchFamily="34" charset="0"/>
              <a:sym typeface="Lato Light" panose="020F0502020204030203"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 calcmode="lin" valueType="num">
                                      <p:cBhvr>
                                        <p:cTn id="17" dur="500" fill="hold"/>
                                        <p:tgtEl>
                                          <p:spTgt spid="23"/>
                                        </p:tgtEl>
                                        <p:attrNameLst>
                                          <p:attrName>style.rotation</p:attrName>
                                        </p:attrNameLst>
                                      </p:cBhvr>
                                      <p:tavLst>
                                        <p:tav tm="0">
                                          <p:val>
                                            <p:fltVal val="90"/>
                                          </p:val>
                                        </p:tav>
                                        <p:tav tm="100000">
                                          <p:val>
                                            <p:fltVal val="0"/>
                                          </p:val>
                                        </p:tav>
                                      </p:tavLst>
                                    </p:anim>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
                                        </p:tgtEl>
                                        <p:attrNameLst>
                                          <p:attrName>ppt_y</p:attrName>
                                        </p:attrNameLst>
                                      </p:cBhvr>
                                      <p:tavLst>
                                        <p:tav tm="0">
                                          <p:val>
                                            <p:strVal val="#ppt_y"/>
                                          </p:val>
                                        </p:tav>
                                        <p:tav tm="100000">
                                          <p:val>
                                            <p:strVal val="#ppt_y"/>
                                          </p:val>
                                        </p:tav>
                                      </p:tavLst>
                                    </p:anim>
                                    <p:anim calcmode="lin" valueType="num">
                                      <p:cBhvr>
                                        <p:cTn id="2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1395" y="1509675"/>
            <a:ext cx="2003641" cy="27301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26" name="矩形 25"/>
          <p:cNvSpPr/>
          <p:nvPr/>
        </p:nvSpPr>
        <p:spPr>
          <a:xfrm>
            <a:off x="6045204" y="1509675"/>
            <a:ext cx="2025077" cy="27301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4817" name="AutoShape 1"/>
          <p:cNvSpPr/>
          <p:nvPr/>
        </p:nvSpPr>
        <p:spPr bwMode="auto">
          <a:xfrm>
            <a:off x="3560371" y="4239776"/>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18" name="AutoShape 2"/>
          <p:cNvSpPr/>
          <p:nvPr/>
        </p:nvSpPr>
        <p:spPr bwMode="auto">
          <a:xfrm>
            <a:off x="8068625" y="1515627"/>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0" name="AutoShape 4"/>
          <p:cNvSpPr/>
          <p:nvPr/>
        </p:nvSpPr>
        <p:spPr bwMode="auto">
          <a:xfrm>
            <a:off x="3623872" y="1515627"/>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2" name="AutoShape 6"/>
          <p:cNvSpPr/>
          <p:nvPr/>
        </p:nvSpPr>
        <p:spPr bwMode="auto">
          <a:xfrm>
            <a:off x="1655478" y="4239776"/>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3" name="AutoShape 7"/>
          <p:cNvSpPr/>
          <p:nvPr/>
        </p:nvSpPr>
        <p:spPr bwMode="auto">
          <a:xfrm>
            <a:off x="6036738" y="4239776"/>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4" name="AutoShape 8"/>
          <p:cNvSpPr/>
          <p:nvPr/>
        </p:nvSpPr>
        <p:spPr bwMode="auto">
          <a:xfrm>
            <a:off x="8081325" y="4239776"/>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5" name="AutoShape 9"/>
          <p:cNvSpPr/>
          <p:nvPr/>
        </p:nvSpPr>
        <p:spPr bwMode="auto">
          <a:xfrm>
            <a:off x="3822826" y="1785576"/>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p>
        </p:txBody>
      </p:sp>
      <p:sp>
        <p:nvSpPr>
          <p:cNvPr id="34827" name="AutoShape 11"/>
          <p:cNvSpPr/>
          <p:nvPr/>
        </p:nvSpPr>
        <p:spPr bwMode="auto">
          <a:xfrm>
            <a:off x="8284513" y="1785576"/>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p>
        </p:txBody>
      </p:sp>
      <p:cxnSp>
        <p:nvCxnSpPr>
          <p:cNvPr id="4" name="直接连接符 3"/>
          <p:cNvCxnSpPr/>
          <p:nvPr/>
        </p:nvCxnSpPr>
        <p:spPr>
          <a:xfrm>
            <a:off x="1641395" y="4643252"/>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29520" y="4726380"/>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476528" y="4981609"/>
            <a:ext cx="9121130"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输入文字，点击添加相关标题文字，修改文字内容，也可以直接复制你的内容到此。文字尽量控制在</a:t>
            </a:r>
            <a:r>
              <a:rPr lang="en-US" altLang="zh-CN" dirty="0">
                <a:sym typeface="Arial" panose="020B0604020202020204" pitchFamily="34" charset="0"/>
              </a:rPr>
              <a:t>200</a:t>
            </a:r>
            <a:r>
              <a:rPr lang="zh-CN" altLang="en-US" dirty="0">
                <a:sym typeface="Arial" panose="020B0604020202020204" pitchFamily="34" charset="0"/>
              </a:rPr>
              <a:t>字以内，标题您的标题您的标题您的标题您的标题您的标题</a:t>
            </a:r>
            <a:endParaRPr lang="en-US" altLang="zh-CN" dirty="0">
              <a:sym typeface="Arial" panose="020B0604020202020204" pitchFamily="34" charset="0"/>
            </a:endParaRPr>
          </a:p>
        </p:txBody>
      </p:sp>
      <p:sp>
        <p:nvSpPr>
          <p:cNvPr id="15" name="矩形 1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6" name="矩形 1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4825"/>
                                        </p:tgtEl>
                                        <p:attrNameLst>
                                          <p:attrName>style.visibility</p:attrName>
                                        </p:attrNameLst>
                                      </p:cBhvr>
                                      <p:to>
                                        <p:strVal val="visible"/>
                                      </p:to>
                                    </p:set>
                                    <p:animEffect transition="in" filter="fade">
                                      <p:cBhvr>
                                        <p:cTn id="26" dur="500"/>
                                        <p:tgtEl>
                                          <p:spTgt spid="34825"/>
                                        </p:tgtEl>
                                      </p:cBhvr>
                                    </p:animEffect>
                                    <p:anim calcmode="lin" valueType="num">
                                      <p:cBhvr>
                                        <p:cTn id="27" dur="500" fill="hold"/>
                                        <p:tgtEl>
                                          <p:spTgt spid="34825"/>
                                        </p:tgtEl>
                                        <p:attrNameLst>
                                          <p:attrName>ppt_x</p:attrName>
                                        </p:attrNameLst>
                                      </p:cBhvr>
                                      <p:tavLst>
                                        <p:tav tm="0">
                                          <p:val>
                                            <p:strVal val="#ppt_x"/>
                                          </p:val>
                                        </p:tav>
                                        <p:tav tm="100000">
                                          <p:val>
                                            <p:strVal val="#ppt_x"/>
                                          </p:val>
                                        </p:tav>
                                      </p:tavLst>
                                    </p:anim>
                                    <p:anim calcmode="lin" valueType="num">
                                      <p:cBhvr>
                                        <p:cTn id="28" dur="500" fill="hold"/>
                                        <p:tgtEl>
                                          <p:spTgt spid="348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4827"/>
                                        </p:tgtEl>
                                        <p:attrNameLst>
                                          <p:attrName>style.visibility</p:attrName>
                                        </p:attrNameLst>
                                      </p:cBhvr>
                                      <p:to>
                                        <p:strVal val="visible"/>
                                      </p:to>
                                    </p:set>
                                    <p:animEffect transition="in" filter="fade">
                                      <p:cBhvr>
                                        <p:cTn id="31" dur="500"/>
                                        <p:tgtEl>
                                          <p:spTgt spid="34827"/>
                                        </p:tgtEl>
                                      </p:cBhvr>
                                    </p:animEffect>
                                    <p:anim calcmode="lin" valueType="num">
                                      <p:cBhvr>
                                        <p:cTn id="32" dur="500" fill="hold"/>
                                        <p:tgtEl>
                                          <p:spTgt spid="34827"/>
                                        </p:tgtEl>
                                        <p:attrNameLst>
                                          <p:attrName>ppt_x</p:attrName>
                                        </p:attrNameLst>
                                      </p:cBhvr>
                                      <p:tavLst>
                                        <p:tav tm="0">
                                          <p:val>
                                            <p:strVal val="#ppt_x"/>
                                          </p:val>
                                        </p:tav>
                                        <p:tav tm="100000">
                                          <p:val>
                                            <p:strVal val="#ppt_x"/>
                                          </p:val>
                                        </p:tav>
                                      </p:tavLst>
                                    </p:anim>
                                    <p:anim calcmode="lin" valueType="num">
                                      <p:cBhvr>
                                        <p:cTn id="33" dur="500" fill="hold"/>
                                        <p:tgtEl>
                                          <p:spTgt spid="34827"/>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34822"/>
                                        </p:tgtEl>
                                        <p:attrNameLst>
                                          <p:attrName>style.visibility</p:attrName>
                                        </p:attrNameLst>
                                      </p:cBhvr>
                                      <p:to>
                                        <p:strVal val="visible"/>
                                      </p:to>
                                    </p:set>
                                    <p:anim calcmode="lin" valueType="num">
                                      <p:cBhvr additive="base">
                                        <p:cTn id="37" dur="500" fill="hold"/>
                                        <p:tgtEl>
                                          <p:spTgt spid="34822"/>
                                        </p:tgtEl>
                                        <p:attrNameLst>
                                          <p:attrName>ppt_x</p:attrName>
                                        </p:attrNameLst>
                                      </p:cBhvr>
                                      <p:tavLst>
                                        <p:tav tm="0">
                                          <p:val>
                                            <p:strVal val="1+#ppt_w/2"/>
                                          </p:val>
                                        </p:tav>
                                        <p:tav tm="100000">
                                          <p:val>
                                            <p:strVal val="#ppt_x"/>
                                          </p:val>
                                        </p:tav>
                                      </p:tavLst>
                                    </p:anim>
                                    <p:anim calcmode="lin" valueType="num">
                                      <p:cBhvr additive="base">
                                        <p:cTn id="38" dur="500" fill="hold"/>
                                        <p:tgtEl>
                                          <p:spTgt spid="34822"/>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nodeType="afterEffect">
                                  <p:stCondLst>
                                    <p:cond delay="0"/>
                                  </p:stCondLst>
                                  <p:childTnLst>
                                    <p:set>
                                      <p:cBhvr>
                                        <p:cTn id="41" dur="1" fill="hold">
                                          <p:stCondLst>
                                            <p:cond delay="0"/>
                                          </p:stCondLst>
                                        </p:cTn>
                                        <p:tgtEl>
                                          <p:spTgt spid="34817"/>
                                        </p:tgtEl>
                                        <p:attrNameLst>
                                          <p:attrName>style.visibility</p:attrName>
                                        </p:attrNameLst>
                                      </p:cBhvr>
                                      <p:to>
                                        <p:strVal val="visible"/>
                                      </p:to>
                                    </p:set>
                                    <p:anim calcmode="lin" valueType="num">
                                      <p:cBhvr additive="base">
                                        <p:cTn id="42" dur="500" fill="hold"/>
                                        <p:tgtEl>
                                          <p:spTgt spid="34817"/>
                                        </p:tgtEl>
                                        <p:attrNameLst>
                                          <p:attrName>ppt_x</p:attrName>
                                        </p:attrNameLst>
                                      </p:cBhvr>
                                      <p:tavLst>
                                        <p:tav tm="0">
                                          <p:val>
                                            <p:strVal val="1+#ppt_w/2"/>
                                          </p:val>
                                        </p:tav>
                                        <p:tav tm="100000">
                                          <p:val>
                                            <p:strVal val="#ppt_x"/>
                                          </p:val>
                                        </p:tav>
                                      </p:tavLst>
                                    </p:anim>
                                    <p:anim calcmode="lin" valueType="num">
                                      <p:cBhvr additive="base">
                                        <p:cTn id="43" dur="500" fill="hold"/>
                                        <p:tgtEl>
                                          <p:spTgt spid="3481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34823"/>
                                        </p:tgtEl>
                                        <p:attrNameLst>
                                          <p:attrName>style.visibility</p:attrName>
                                        </p:attrNameLst>
                                      </p:cBhvr>
                                      <p:to>
                                        <p:strVal val="visible"/>
                                      </p:to>
                                    </p:set>
                                    <p:anim calcmode="lin" valueType="num">
                                      <p:cBhvr additive="base">
                                        <p:cTn id="47" dur="500" fill="hold"/>
                                        <p:tgtEl>
                                          <p:spTgt spid="34823"/>
                                        </p:tgtEl>
                                        <p:attrNameLst>
                                          <p:attrName>ppt_x</p:attrName>
                                        </p:attrNameLst>
                                      </p:cBhvr>
                                      <p:tavLst>
                                        <p:tav tm="0">
                                          <p:val>
                                            <p:strVal val="1+#ppt_w/2"/>
                                          </p:val>
                                        </p:tav>
                                        <p:tav tm="100000">
                                          <p:val>
                                            <p:strVal val="#ppt_x"/>
                                          </p:val>
                                        </p:tav>
                                      </p:tavLst>
                                    </p:anim>
                                    <p:anim calcmode="lin" valueType="num">
                                      <p:cBhvr additive="base">
                                        <p:cTn id="48" dur="500" fill="hold"/>
                                        <p:tgtEl>
                                          <p:spTgt spid="34823"/>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34824"/>
                                        </p:tgtEl>
                                        <p:attrNameLst>
                                          <p:attrName>style.visibility</p:attrName>
                                        </p:attrNameLst>
                                      </p:cBhvr>
                                      <p:to>
                                        <p:strVal val="visible"/>
                                      </p:to>
                                    </p:set>
                                    <p:anim calcmode="lin" valueType="num">
                                      <p:cBhvr additive="base">
                                        <p:cTn id="52" dur="500" fill="hold"/>
                                        <p:tgtEl>
                                          <p:spTgt spid="34824"/>
                                        </p:tgtEl>
                                        <p:attrNameLst>
                                          <p:attrName>ppt_x</p:attrName>
                                        </p:attrNameLst>
                                      </p:cBhvr>
                                      <p:tavLst>
                                        <p:tav tm="0">
                                          <p:val>
                                            <p:strVal val="1+#ppt_w/2"/>
                                          </p:val>
                                        </p:tav>
                                        <p:tav tm="100000">
                                          <p:val>
                                            <p:strVal val="#ppt_x"/>
                                          </p:val>
                                        </p:tav>
                                      </p:tavLst>
                                    </p:anim>
                                    <p:anim calcmode="lin" valueType="num">
                                      <p:cBhvr additive="base">
                                        <p:cTn id="53" dur="500" fill="hold"/>
                                        <p:tgtEl>
                                          <p:spTgt spid="34824"/>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0" fill="hold"/>
                                        <p:tgtEl>
                                          <p:spTgt spid="21"/>
                                        </p:tgtEl>
                                        <p:attrNameLst>
                                          <p:attrName>ppt_x</p:attrName>
                                        </p:attrNameLst>
                                      </p:cBhvr>
                                      <p:tavLst>
                                        <p:tav tm="0">
                                          <p:val>
                                            <p:strVal val="#ppt_x"/>
                                          </p:val>
                                        </p:tav>
                                        <p:tav tm="100000">
                                          <p:val>
                                            <p:strVal val="#ppt_x"/>
                                          </p:val>
                                        </p:tav>
                                      </p:tavLst>
                                    </p:anim>
                                    <p:anim calcmode="lin" valueType="num">
                                      <p:cBhvr additive="base">
                                        <p:cTn id="58"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825" grpId="0"/>
      <p:bldP spid="34827"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494260" y="3412686"/>
            <a:ext cx="1343974" cy="0"/>
          </a:xfrm>
          <a:prstGeom prst="line">
            <a:avLst/>
          </a:prstGeom>
          <a:noFill/>
          <a:ln w="9525" cap="flat" cmpd="sng" algn="ctr">
            <a:solidFill>
              <a:schemeClr val="accent1"/>
            </a:solidFill>
            <a:prstDash val="solid"/>
          </a:ln>
          <a:effectLst/>
        </p:spPr>
      </p:cxnSp>
      <p:cxnSp>
        <p:nvCxnSpPr>
          <p:cNvPr id="3" name="直接连接符 2"/>
          <p:cNvCxnSpPr/>
          <p:nvPr/>
        </p:nvCxnSpPr>
        <p:spPr>
          <a:xfrm>
            <a:off x="5494260" y="4036900"/>
            <a:ext cx="1343974" cy="0"/>
          </a:xfrm>
          <a:prstGeom prst="line">
            <a:avLst/>
          </a:prstGeom>
          <a:noFill/>
          <a:ln w="9525" cap="flat" cmpd="sng" algn="ctr">
            <a:solidFill>
              <a:schemeClr val="accent1"/>
            </a:solidFill>
            <a:prstDash val="solid"/>
          </a:ln>
          <a:effectLst/>
        </p:spPr>
      </p:cxnSp>
      <p:grpSp>
        <p:nvGrpSpPr>
          <p:cNvPr id="4" name="组合 3"/>
          <p:cNvGrpSpPr/>
          <p:nvPr/>
        </p:nvGrpSpPr>
        <p:grpSpPr>
          <a:xfrm>
            <a:off x="1438337" y="2437377"/>
            <a:ext cx="3839927" cy="2456070"/>
            <a:chOff x="1079612" y="1685969"/>
            <a:chExt cx="2880320" cy="1841630"/>
          </a:xfrm>
        </p:grpSpPr>
        <p:grpSp>
          <p:nvGrpSpPr>
            <p:cNvPr id="5" name="组合 4"/>
            <p:cNvGrpSpPr/>
            <p:nvPr/>
          </p:nvGrpSpPr>
          <p:grpSpPr>
            <a:xfrm>
              <a:off x="1079612" y="1685969"/>
              <a:ext cx="2880320" cy="775829"/>
              <a:chOff x="755576" y="1862302"/>
              <a:chExt cx="2880320" cy="360040"/>
            </a:xfrm>
          </p:grpSpPr>
          <p:cxnSp>
            <p:nvCxnSpPr>
              <p:cNvPr id="9" name="直接连接符 8"/>
              <p:cNvCxnSpPr/>
              <p:nvPr/>
            </p:nvCxnSpPr>
            <p:spPr>
              <a:xfrm>
                <a:off x="755576" y="186230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0" name="直接连接符 9"/>
              <p:cNvCxnSpPr/>
              <p:nvPr/>
            </p:nvCxnSpPr>
            <p:spPr>
              <a:xfrm>
                <a:off x="2713348" y="1862302"/>
                <a:ext cx="922548" cy="360040"/>
              </a:xfrm>
              <a:prstGeom prst="line">
                <a:avLst/>
              </a:prstGeom>
              <a:noFill/>
              <a:ln w="9525" cap="flat" cmpd="sng" algn="ctr">
                <a:solidFill>
                  <a:sysClr val="windowText" lastClr="000000">
                    <a:lumMod val="75000"/>
                    <a:lumOff val="25000"/>
                  </a:sysClr>
                </a:solidFill>
                <a:prstDash val="solid"/>
              </a:ln>
              <a:effectLst/>
            </p:spPr>
          </p:cxnSp>
        </p:grpSp>
        <p:grpSp>
          <p:nvGrpSpPr>
            <p:cNvPr id="6" name="组合 5"/>
            <p:cNvGrpSpPr/>
            <p:nvPr/>
          </p:nvGrpSpPr>
          <p:grpSpPr>
            <a:xfrm flipV="1">
              <a:off x="1079612" y="2751770"/>
              <a:ext cx="2880320" cy="775829"/>
              <a:chOff x="755576" y="1779662"/>
              <a:chExt cx="2880320" cy="360040"/>
            </a:xfrm>
          </p:grpSpPr>
          <p:cxnSp>
            <p:nvCxnSpPr>
              <p:cNvPr id="7" name="直接连接符 6"/>
              <p:cNvCxnSpPr/>
              <p:nvPr/>
            </p:nvCxnSpPr>
            <p:spPr>
              <a:xfrm>
                <a:off x="755576" y="177966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8" name="直接连接符 7"/>
              <p:cNvCxnSpPr/>
              <p:nvPr/>
            </p:nvCxnSpPr>
            <p:spPr>
              <a:xfrm>
                <a:off x="2713348" y="1779662"/>
                <a:ext cx="922548" cy="360040"/>
              </a:xfrm>
              <a:prstGeom prst="line">
                <a:avLst/>
              </a:prstGeom>
              <a:noFill/>
              <a:ln w="9525" cap="flat" cmpd="sng" algn="ctr">
                <a:solidFill>
                  <a:sysClr val="windowText" lastClr="000000">
                    <a:lumMod val="75000"/>
                    <a:lumOff val="25000"/>
                  </a:sysClr>
                </a:solidFill>
                <a:prstDash val="solid"/>
              </a:ln>
              <a:effectLst/>
            </p:spPr>
          </p:cxnSp>
        </p:grpSp>
      </p:grpSp>
      <p:grpSp>
        <p:nvGrpSpPr>
          <p:cNvPr id="11" name="组合 10"/>
          <p:cNvGrpSpPr/>
          <p:nvPr/>
        </p:nvGrpSpPr>
        <p:grpSpPr>
          <a:xfrm flipH="1">
            <a:off x="7006230" y="2401771"/>
            <a:ext cx="3839927" cy="2491708"/>
            <a:chOff x="1079612" y="1659257"/>
            <a:chExt cx="2880320" cy="1868342"/>
          </a:xfrm>
        </p:grpSpPr>
        <p:grpSp>
          <p:nvGrpSpPr>
            <p:cNvPr id="12" name="组合 11"/>
            <p:cNvGrpSpPr/>
            <p:nvPr/>
          </p:nvGrpSpPr>
          <p:grpSpPr>
            <a:xfrm>
              <a:off x="1079612" y="1659257"/>
              <a:ext cx="2880320" cy="775829"/>
              <a:chOff x="755576" y="1849906"/>
              <a:chExt cx="2880320" cy="360040"/>
            </a:xfrm>
          </p:grpSpPr>
          <p:cxnSp>
            <p:nvCxnSpPr>
              <p:cNvPr id="16" name="直接连接符 15"/>
              <p:cNvCxnSpPr/>
              <p:nvPr/>
            </p:nvCxnSpPr>
            <p:spPr>
              <a:xfrm>
                <a:off x="755576" y="1849906"/>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7" name="直接连接符 16"/>
              <p:cNvCxnSpPr/>
              <p:nvPr/>
            </p:nvCxnSpPr>
            <p:spPr>
              <a:xfrm>
                <a:off x="2713348" y="1849906"/>
                <a:ext cx="922548" cy="360040"/>
              </a:xfrm>
              <a:prstGeom prst="line">
                <a:avLst/>
              </a:prstGeom>
              <a:noFill/>
              <a:ln w="9525" cap="flat" cmpd="sng" algn="ctr">
                <a:solidFill>
                  <a:sysClr val="windowText" lastClr="000000">
                    <a:lumMod val="75000"/>
                    <a:lumOff val="25000"/>
                  </a:sysClr>
                </a:solidFill>
                <a:prstDash val="solid"/>
              </a:ln>
              <a:effectLst/>
            </p:spPr>
          </p:cxnSp>
        </p:grpSp>
        <p:grpSp>
          <p:nvGrpSpPr>
            <p:cNvPr id="13" name="组合 12"/>
            <p:cNvGrpSpPr/>
            <p:nvPr/>
          </p:nvGrpSpPr>
          <p:grpSpPr>
            <a:xfrm flipV="1">
              <a:off x="1079612" y="2751770"/>
              <a:ext cx="2880320" cy="775829"/>
              <a:chOff x="755576" y="1779662"/>
              <a:chExt cx="2880320" cy="360040"/>
            </a:xfrm>
          </p:grpSpPr>
          <p:cxnSp>
            <p:nvCxnSpPr>
              <p:cNvPr id="14" name="直接连接符 13"/>
              <p:cNvCxnSpPr/>
              <p:nvPr/>
            </p:nvCxnSpPr>
            <p:spPr>
              <a:xfrm>
                <a:off x="755576" y="177966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5" name="直接连接符 14"/>
              <p:cNvCxnSpPr/>
              <p:nvPr/>
            </p:nvCxnSpPr>
            <p:spPr>
              <a:xfrm>
                <a:off x="2713348" y="1779662"/>
                <a:ext cx="922548" cy="360040"/>
              </a:xfrm>
              <a:prstGeom prst="line">
                <a:avLst/>
              </a:prstGeom>
              <a:noFill/>
              <a:ln w="9525" cap="flat" cmpd="sng" algn="ctr">
                <a:solidFill>
                  <a:sysClr val="windowText" lastClr="000000">
                    <a:lumMod val="75000"/>
                    <a:lumOff val="25000"/>
                  </a:sysClr>
                </a:solidFill>
                <a:prstDash val="solid"/>
              </a:ln>
              <a:effectLst/>
            </p:spPr>
          </p:cxnSp>
        </p:grpSp>
      </p:grpSp>
      <p:sp>
        <p:nvSpPr>
          <p:cNvPr id="18" name="矩形 17"/>
          <p:cNvSpPr/>
          <p:nvPr/>
        </p:nvSpPr>
        <p:spPr>
          <a:xfrm>
            <a:off x="5536512" y="3423496"/>
            <a:ext cx="1259121" cy="615549"/>
          </a:xfrm>
          <a:prstGeom prst="rect">
            <a:avLst/>
          </a:prstGeom>
          <a:noFill/>
          <a:ln>
            <a:noFill/>
          </a:ln>
        </p:spPr>
        <p:txBody>
          <a:bodyPr wrap="none" lIns="121917" tIns="60958" rIns="121917" bIns="60958">
            <a:spAutoFit/>
          </a:bodyPr>
          <a:lstStyle/>
          <a:p>
            <a:pPr algn="ctr"/>
            <a:r>
              <a:rPr lang="en-US" altLang="zh-CN" sz="3200" dirty="0">
                <a:solidFill>
                  <a:schemeClr val="accent1"/>
                </a:solidFill>
                <a:cs typeface="+mn-ea"/>
                <a:sym typeface="+mn-lt"/>
              </a:rPr>
              <a:t>SWTO</a:t>
            </a:r>
            <a:endParaRPr lang="zh-CN" altLang="en-US" sz="3200" dirty="0">
              <a:solidFill>
                <a:schemeClr val="accent1"/>
              </a:solidFill>
              <a:cs typeface="+mn-ea"/>
              <a:sym typeface="+mn-lt"/>
            </a:endParaRPr>
          </a:p>
        </p:txBody>
      </p:sp>
      <p:grpSp>
        <p:nvGrpSpPr>
          <p:cNvPr id="19" name="组合 18"/>
          <p:cNvGrpSpPr/>
          <p:nvPr/>
        </p:nvGrpSpPr>
        <p:grpSpPr>
          <a:xfrm>
            <a:off x="4510104" y="2071500"/>
            <a:ext cx="3311938" cy="3313136"/>
            <a:chOff x="3383018" y="1553265"/>
            <a:chExt cx="2484277" cy="2484277"/>
          </a:xfrm>
        </p:grpSpPr>
        <p:sp>
          <p:nvSpPr>
            <p:cNvPr id="20" name="弧形 19"/>
            <p:cNvSpPr/>
            <p:nvPr/>
          </p:nvSpPr>
          <p:spPr>
            <a:xfrm>
              <a:off x="3383018"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1" name="弧形 20"/>
            <p:cNvSpPr/>
            <p:nvPr/>
          </p:nvSpPr>
          <p:spPr>
            <a:xfrm rot="16200000">
              <a:off x="3383018" y="1553266"/>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2" name="弧形 21"/>
            <p:cNvSpPr/>
            <p:nvPr/>
          </p:nvSpPr>
          <p:spPr>
            <a:xfrm rot="10800000">
              <a:off x="3383019"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3" name="弧形 22"/>
            <p:cNvSpPr/>
            <p:nvPr/>
          </p:nvSpPr>
          <p:spPr>
            <a:xfrm rot="5400000">
              <a:off x="3383018"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grpSp>
      <p:sp>
        <p:nvSpPr>
          <p:cNvPr id="24" name="矩形 23"/>
          <p:cNvSpPr/>
          <p:nvPr/>
        </p:nvSpPr>
        <p:spPr>
          <a:xfrm>
            <a:off x="1495549" y="1916130"/>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TextBox 24"/>
          <p:cNvSpPr txBox="1"/>
          <p:nvPr/>
        </p:nvSpPr>
        <p:spPr>
          <a:xfrm>
            <a:off x="1495549" y="2469465"/>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矩形 25"/>
          <p:cNvSpPr/>
          <p:nvPr/>
        </p:nvSpPr>
        <p:spPr>
          <a:xfrm>
            <a:off x="1495549" y="4412208"/>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26"/>
          <p:cNvSpPr txBox="1"/>
          <p:nvPr/>
        </p:nvSpPr>
        <p:spPr>
          <a:xfrm>
            <a:off x="1495549" y="4965543"/>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8" name="矩形 27"/>
          <p:cNvSpPr/>
          <p:nvPr/>
        </p:nvSpPr>
        <p:spPr>
          <a:xfrm>
            <a:off x="8262462" y="1916130"/>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8"/>
          <p:cNvSpPr txBox="1"/>
          <p:nvPr/>
        </p:nvSpPr>
        <p:spPr>
          <a:xfrm>
            <a:off x="8262461" y="2469465"/>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0" name="矩形 29"/>
          <p:cNvSpPr/>
          <p:nvPr/>
        </p:nvSpPr>
        <p:spPr>
          <a:xfrm>
            <a:off x="8262462" y="4412208"/>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30"/>
          <p:cNvSpPr txBox="1"/>
          <p:nvPr/>
        </p:nvSpPr>
        <p:spPr>
          <a:xfrm>
            <a:off x="8262461" y="4965543"/>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2" name="矩形 3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3" name="矩形 3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ppt_h/2"/>
                                          </p:val>
                                        </p:tav>
                                        <p:tav tm="100000">
                                          <p:val>
                                            <p:strVal val="#ppt_y"/>
                                          </p:val>
                                        </p:tav>
                                      </p:tavLst>
                                    </p:anim>
                                    <p:anim calcmode="lin" valueType="num">
                                      <p:cBhvr>
                                        <p:cTn id="36" dur="500" fill="hold"/>
                                        <p:tgtEl>
                                          <p:spTgt spid="24"/>
                                        </p:tgtEl>
                                        <p:attrNameLst>
                                          <p:attrName>ppt_w</p:attrName>
                                        </p:attrNameLst>
                                      </p:cBhvr>
                                      <p:tavLst>
                                        <p:tav tm="0">
                                          <p:val>
                                            <p:strVal val="#ppt_w"/>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ppt_h/2"/>
                                          </p:val>
                                        </p:tav>
                                        <p:tav tm="100000">
                                          <p:val>
                                            <p:strVal val="#ppt_y"/>
                                          </p:val>
                                        </p:tav>
                                      </p:tavLst>
                                    </p:anim>
                                    <p:anim calcmode="lin" valueType="num">
                                      <p:cBhvr>
                                        <p:cTn id="47" dur="500" fill="hold"/>
                                        <p:tgtEl>
                                          <p:spTgt spid="26"/>
                                        </p:tgtEl>
                                        <p:attrNameLst>
                                          <p:attrName>ppt_w</p:attrName>
                                        </p:attrNameLst>
                                      </p:cBhvr>
                                      <p:tavLst>
                                        <p:tav tm="0">
                                          <p:val>
                                            <p:strVal val="#ppt_w"/>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500" fill="hold"/>
                                        <p:tgtEl>
                                          <p:spTgt spid="28"/>
                                        </p:tgtEl>
                                        <p:attrNameLst>
                                          <p:attrName>ppt_y</p:attrName>
                                        </p:attrNameLst>
                                      </p:cBhvr>
                                      <p:tavLst>
                                        <p:tav tm="0">
                                          <p:val>
                                            <p:strVal val="#ppt_y-#ppt_h/2"/>
                                          </p:val>
                                        </p:tav>
                                        <p:tav tm="100000">
                                          <p:val>
                                            <p:strVal val="#ppt_y"/>
                                          </p:val>
                                        </p:tav>
                                      </p:tavLst>
                                    </p:anim>
                                    <p:anim calcmode="lin" valueType="num">
                                      <p:cBhvr>
                                        <p:cTn id="58" dur="500" fill="hold"/>
                                        <p:tgtEl>
                                          <p:spTgt spid="28"/>
                                        </p:tgtEl>
                                        <p:attrNameLst>
                                          <p:attrName>ppt_w</p:attrName>
                                        </p:attrNameLst>
                                      </p:cBhvr>
                                      <p:tavLst>
                                        <p:tav tm="0">
                                          <p:val>
                                            <p:strVal val="#ppt_w"/>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childTnLst>
                                </p:cTn>
                              </p:par>
                            </p:childTnLst>
                          </p:cTn>
                        </p:par>
                        <p:par>
                          <p:cTn id="60" fill="hold">
                            <p:stCondLst>
                              <p:cond delay="6199"/>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699"/>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ppt_x</p:attrName>
                                        </p:attrNameLst>
                                      </p:cBhvr>
                                      <p:tavLst>
                                        <p:tav tm="0">
                                          <p:val>
                                            <p:strVal val="#ppt_x"/>
                                          </p:val>
                                        </p:tav>
                                        <p:tav tm="100000">
                                          <p:val>
                                            <p:strVal val="#ppt_x"/>
                                          </p:val>
                                        </p:tav>
                                      </p:tavLst>
                                    </p:anim>
                                    <p:anim calcmode="lin" valueType="num">
                                      <p:cBhvr>
                                        <p:cTn id="68" dur="500" fill="hold"/>
                                        <p:tgtEl>
                                          <p:spTgt spid="30"/>
                                        </p:tgtEl>
                                        <p:attrNameLst>
                                          <p:attrName>ppt_y</p:attrName>
                                        </p:attrNameLst>
                                      </p:cBhvr>
                                      <p:tavLst>
                                        <p:tav tm="0">
                                          <p:val>
                                            <p:strVal val="#ppt_y-#ppt_h/2"/>
                                          </p:val>
                                        </p:tav>
                                        <p:tav tm="100000">
                                          <p:val>
                                            <p:strVal val="#ppt_y"/>
                                          </p:val>
                                        </p:tav>
                                      </p:tavLst>
                                    </p:anim>
                                    <p:anim calcmode="lin" valueType="num">
                                      <p:cBhvr>
                                        <p:cTn id="69" dur="500" fill="hold"/>
                                        <p:tgtEl>
                                          <p:spTgt spid="30"/>
                                        </p:tgtEl>
                                        <p:attrNameLst>
                                          <p:attrName>ppt_w</p:attrName>
                                        </p:attrNameLst>
                                      </p:cBhvr>
                                      <p:tavLst>
                                        <p:tav tm="0">
                                          <p:val>
                                            <p:strVal val="#ppt_w"/>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7599"/>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P spid="26" grpId="0"/>
      <p:bldP spid="27" grpId="0"/>
      <p:bldP spid="28" grpId="0"/>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9280" y="1059171"/>
            <a:ext cx="3819366" cy="274089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4186323" y="1059171"/>
            <a:ext cx="3819366" cy="2740893"/>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8093360" y="1059171"/>
            <a:ext cx="3819366" cy="274089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279280" y="3871304"/>
            <a:ext cx="3819366" cy="2740893"/>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4186323" y="3871304"/>
            <a:ext cx="3819366" cy="2740893"/>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8093360" y="3871303"/>
            <a:ext cx="3819366" cy="2740893"/>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
          <p:cNvSpPr>
            <a:spLocks noChangeArrowheads="1"/>
          </p:cNvSpPr>
          <p:nvPr/>
        </p:nvSpPr>
        <p:spPr bwMode="auto">
          <a:xfrm>
            <a:off x="5038081" y="1340459"/>
            <a:ext cx="2611707"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a:solidFill>
                  <a:prstClr val="white"/>
                </a:solidFill>
                <a:ea typeface="微软雅黑" panose="020B0503020204020204" pitchFamily="34" charset="-122"/>
                <a:sym typeface="Arial" panose="020B0604020202020204" pitchFamily="34" charset="0"/>
              </a:rPr>
              <a:t>输入文字，添加相关标题，修改文字内容，也可以直接复制你的内容到此。输入文字，添加相关标题，修改文字内容，也可以直接复制你的内容到此。</a:t>
            </a:r>
          </a:p>
        </p:txBody>
      </p:sp>
      <p:sp>
        <p:nvSpPr>
          <p:cNvPr id="20" name="TextBox 3"/>
          <p:cNvSpPr>
            <a:spLocks noChangeArrowheads="1"/>
          </p:cNvSpPr>
          <p:nvPr/>
        </p:nvSpPr>
        <p:spPr bwMode="auto">
          <a:xfrm>
            <a:off x="751057" y="4323309"/>
            <a:ext cx="2610998"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a:solidFill>
                  <a:prstClr val="white"/>
                </a:solidFill>
                <a:ea typeface="微软雅黑" panose="020B0503020204020204" pitchFamily="34" charset="-122"/>
                <a:sym typeface="Arial" panose="020B0604020202020204" pitchFamily="34" charset="0"/>
              </a:rPr>
              <a:t>输入文字，添加相关标题，修改文字内容，也可以直接复制你的内容到此。输入文字，添加相关标题，修改文字内容，也可以直接复制你的内容到此。</a:t>
            </a:r>
          </a:p>
        </p:txBody>
      </p:sp>
      <p:sp>
        <p:nvSpPr>
          <p:cNvPr id="21" name="TextBox 3"/>
          <p:cNvSpPr>
            <a:spLocks noChangeArrowheads="1"/>
          </p:cNvSpPr>
          <p:nvPr/>
        </p:nvSpPr>
        <p:spPr bwMode="auto">
          <a:xfrm>
            <a:off x="8993305" y="4323309"/>
            <a:ext cx="2689290"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a:solidFill>
                  <a:prstClr val="white"/>
                </a:solidFill>
                <a:ea typeface="微软雅黑" panose="020B0503020204020204" pitchFamily="34" charset="-122"/>
                <a:sym typeface="Arial" panose="020B0604020202020204" pitchFamily="34" charset="0"/>
              </a:rPr>
              <a:t>输入文字，添加相关标题，修改文字内容，也可以直接复制你的内容到此。输入文字，添加相关标题，修改文字内容，也可以直接复制你的内容到此。</a:t>
            </a:r>
          </a:p>
        </p:txBody>
      </p:sp>
      <p:sp>
        <p:nvSpPr>
          <p:cNvPr id="22" name="矩形 32"/>
          <p:cNvSpPr/>
          <p:nvPr/>
        </p:nvSpPr>
        <p:spPr>
          <a:xfrm flipH="1">
            <a:off x="4186318" y="2882813"/>
            <a:ext cx="883066"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2"/>
          <p:cNvSpPr/>
          <p:nvPr/>
        </p:nvSpPr>
        <p:spPr>
          <a:xfrm>
            <a:off x="3215575" y="5694947"/>
            <a:ext cx="883066"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32"/>
          <p:cNvSpPr/>
          <p:nvPr/>
        </p:nvSpPr>
        <p:spPr>
          <a:xfrm rot="16200000">
            <a:off x="8110409" y="3854256"/>
            <a:ext cx="883115" cy="91720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0" name="矩形 2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2286010" y="1643141"/>
            <a:ext cx="1868149" cy="4002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2008</a:t>
            </a:r>
          </a:p>
        </p:txBody>
      </p:sp>
      <p:sp>
        <p:nvSpPr>
          <p:cNvPr id="78" name="Rounded Rectangle 77"/>
          <p:cNvSpPr/>
          <p:nvPr/>
        </p:nvSpPr>
        <p:spPr>
          <a:xfrm>
            <a:off x="2286010" y="2500699"/>
            <a:ext cx="1868149" cy="4002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2010</a:t>
            </a:r>
          </a:p>
        </p:txBody>
      </p:sp>
      <p:sp>
        <p:nvSpPr>
          <p:cNvPr id="81" name="Rounded Rectangle 80"/>
          <p:cNvSpPr/>
          <p:nvPr/>
        </p:nvSpPr>
        <p:spPr>
          <a:xfrm>
            <a:off x="2286010" y="3349147"/>
            <a:ext cx="1868149" cy="40022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2012</a:t>
            </a:r>
          </a:p>
        </p:txBody>
      </p:sp>
      <p:sp>
        <p:nvSpPr>
          <p:cNvPr id="84" name="Rounded Rectangle 83"/>
          <p:cNvSpPr/>
          <p:nvPr/>
        </p:nvSpPr>
        <p:spPr>
          <a:xfrm>
            <a:off x="2286010" y="4186565"/>
            <a:ext cx="1868149" cy="4002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2014</a:t>
            </a:r>
          </a:p>
        </p:txBody>
      </p:sp>
      <p:sp>
        <p:nvSpPr>
          <p:cNvPr id="89" name="Rounded Rectangle 88"/>
          <p:cNvSpPr/>
          <p:nvPr/>
        </p:nvSpPr>
        <p:spPr>
          <a:xfrm>
            <a:off x="2286010" y="5023981"/>
            <a:ext cx="1868149" cy="40022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2015</a:t>
            </a:r>
          </a:p>
        </p:txBody>
      </p:sp>
      <p:cxnSp>
        <p:nvCxnSpPr>
          <p:cNvPr id="92" name="Straight Connector 91"/>
          <p:cNvCxnSpPr/>
          <p:nvPr/>
        </p:nvCxnSpPr>
        <p:spPr>
          <a:xfrm rot="5400000">
            <a:off x="2974306" y="2247618"/>
            <a:ext cx="415014" cy="1839"/>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3182736" y="2240470"/>
            <a:ext cx="5867840"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3182736" y="3119122"/>
            <a:ext cx="586784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182736" y="3935274"/>
            <a:ext cx="586784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3182736" y="4773486"/>
            <a:ext cx="586784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1" name="Text Placeholder 3"/>
          <p:cNvSpPr txBox="1"/>
          <p:nvPr/>
        </p:nvSpPr>
        <p:spPr>
          <a:xfrm>
            <a:off x="4303965" y="1495914"/>
            <a:ext cx="4234464" cy="41545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114" name="Text Placeholder 3"/>
          <p:cNvSpPr txBox="1"/>
          <p:nvPr/>
        </p:nvSpPr>
        <p:spPr>
          <a:xfrm>
            <a:off x="4303965" y="2321178"/>
            <a:ext cx="4234464" cy="37736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117" name="Text Placeholder 3"/>
          <p:cNvSpPr txBox="1"/>
          <p:nvPr/>
        </p:nvSpPr>
        <p:spPr>
          <a:xfrm>
            <a:off x="4303965" y="3115069"/>
            <a:ext cx="4234464" cy="41545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120" name="Text Placeholder 3"/>
          <p:cNvSpPr txBox="1"/>
          <p:nvPr/>
        </p:nvSpPr>
        <p:spPr>
          <a:xfrm>
            <a:off x="4303965" y="3963516"/>
            <a:ext cx="4234464" cy="41545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121" name="Text Placeholder 3"/>
          <p:cNvSpPr txBox="1"/>
          <p:nvPr/>
        </p:nvSpPr>
        <p:spPr>
          <a:xfrm>
            <a:off x="4303965" y="4840895"/>
            <a:ext cx="4234464" cy="41545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122" name="Text Placeholder 3"/>
          <p:cNvSpPr txBox="1"/>
          <p:nvPr/>
        </p:nvSpPr>
        <p:spPr>
          <a:xfrm>
            <a:off x="9221517" y="1815800"/>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1"/>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123" name="Text Placeholder 3"/>
          <p:cNvSpPr txBox="1"/>
          <p:nvPr/>
        </p:nvSpPr>
        <p:spPr>
          <a:xfrm>
            <a:off x="9221517" y="2659526"/>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2"/>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124" name="Text Placeholder 3"/>
          <p:cNvSpPr txBox="1"/>
          <p:nvPr/>
        </p:nvSpPr>
        <p:spPr>
          <a:xfrm>
            <a:off x="9221517" y="3503251"/>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3"/>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125" name="Text Placeholder 3"/>
          <p:cNvSpPr txBox="1"/>
          <p:nvPr/>
        </p:nvSpPr>
        <p:spPr>
          <a:xfrm>
            <a:off x="9221517" y="4346978"/>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4"/>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126" name="Text Placeholder 3"/>
          <p:cNvSpPr txBox="1"/>
          <p:nvPr/>
        </p:nvSpPr>
        <p:spPr>
          <a:xfrm>
            <a:off x="9121211" y="5190704"/>
            <a:ext cx="862478"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lnSpc>
                <a:spcPct val="140000"/>
              </a:lnSpc>
              <a:spcBef>
                <a:spcPct val="20000"/>
              </a:spcBef>
              <a:defRPr/>
            </a:pPr>
            <a:r>
              <a:rPr lang="en-US" sz="27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100%</a:t>
            </a:r>
          </a:p>
        </p:txBody>
      </p:sp>
      <p:cxnSp>
        <p:nvCxnSpPr>
          <p:cNvPr id="128" name="Straight Connector 127"/>
          <p:cNvCxnSpPr/>
          <p:nvPr/>
        </p:nvCxnSpPr>
        <p:spPr>
          <a:xfrm flipH="1">
            <a:off x="3182737" y="5618682"/>
            <a:ext cx="5867840"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5400000">
            <a:off x="2974306" y="3104257"/>
            <a:ext cx="415014" cy="1839"/>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2974306" y="3947366"/>
            <a:ext cx="415014" cy="1839"/>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2974306" y="4787473"/>
            <a:ext cx="415014" cy="1839"/>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2974306" y="5630788"/>
            <a:ext cx="415014" cy="1839"/>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2" name="矩形 3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0" y="-4346"/>
            <a:ext cx="7665424" cy="430964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9164" y="3010829"/>
            <a:ext cx="6842834" cy="3847170"/>
          </a:xfrm>
          <a:prstGeom prst="rect">
            <a:avLst/>
          </a:prstGeom>
        </p:spPr>
      </p:pic>
      <p:sp>
        <p:nvSpPr>
          <p:cNvPr id="20" name="矩形 19"/>
          <p:cNvSpPr/>
          <p:nvPr/>
        </p:nvSpPr>
        <p:spPr>
          <a:xfrm>
            <a:off x="2248224" y="2481703"/>
            <a:ext cx="8004312" cy="260293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588823" y="2150477"/>
            <a:ext cx="7315198" cy="646331"/>
          </a:xfrm>
          <a:prstGeom prst="rect">
            <a:avLst/>
          </a:prstGeom>
          <a:solidFill>
            <a:schemeClr val="accent1"/>
          </a:solidFill>
        </p:spPr>
        <p:txBody>
          <a:bodyPr wrap="squar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感谢各位领导及家长的倾听</a:t>
            </a:r>
          </a:p>
        </p:txBody>
      </p:sp>
      <p:sp>
        <p:nvSpPr>
          <p:cNvPr id="22" name="矩形 21"/>
          <p:cNvSpPr/>
          <p:nvPr/>
        </p:nvSpPr>
        <p:spPr>
          <a:xfrm>
            <a:off x="2588822" y="3026775"/>
            <a:ext cx="7469579" cy="2585275"/>
          </a:xfrm>
          <a:prstGeom prst="rect">
            <a:avLst/>
          </a:prstGeom>
        </p:spPr>
        <p:txBody>
          <a:bodyPr wrap="square" lIns="91391" tIns="45696" rIns="91391" bIns="45696">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七年的工作经验，让我对教师这个职业有了更深的感悟，我坚信：一支粉笔，三尺讲台，一颗爱生如子的心，足以让我的人生写满精彩。老师们、同学们、让我们携手并肩，凝心聚力，为实现教育梦、中国梦，为创造奋起一中更加美好的明天而努力奋斗、拼搏进取。</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
            </a:r>
            <a:b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b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711200" y="1987547"/>
            <a:ext cx="10160000" cy="4476751"/>
          </a:xfrm>
          <a:custGeom>
            <a:avLst/>
            <a:gdLst/>
            <a:ahLst/>
            <a:cxnLst>
              <a:cxn ang="0">
                <a:pos x="1548" y="674"/>
              </a:cxn>
              <a:cxn ang="0">
                <a:pos x="1577" y="645"/>
              </a:cxn>
              <a:cxn ang="0">
                <a:pos x="1735" y="724"/>
              </a:cxn>
              <a:cxn ang="0">
                <a:pos x="1437" y="784"/>
              </a:cxn>
              <a:cxn ang="0">
                <a:pos x="1474" y="748"/>
              </a:cxn>
              <a:cxn ang="0">
                <a:pos x="1328" y="742"/>
              </a:cxn>
              <a:cxn ang="0">
                <a:pos x="930" y="692"/>
              </a:cxn>
              <a:cxn ang="0">
                <a:pos x="571" y="498"/>
              </a:cxn>
              <a:cxn ang="0">
                <a:pos x="702" y="361"/>
              </a:cxn>
              <a:cxn ang="0">
                <a:pos x="948" y="236"/>
              </a:cxn>
              <a:cxn ang="0">
                <a:pos x="0" y="0"/>
              </a:cxn>
              <a:cxn ang="0">
                <a:pos x="993" y="243"/>
              </a:cxn>
              <a:cxn ang="0">
                <a:pos x="777" y="359"/>
              </a:cxn>
              <a:cxn ang="0">
                <a:pos x="678" y="520"/>
              </a:cxn>
              <a:cxn ang="0">
                <a:pos x="1328" y="670"/>
              </a:cxn>
              <a:cxn ang="0">
                <a:pos x="1548" y="674"/>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p>
        </p:txBody>
      </p:sp>
      <p:grpSp>
        <p:nvGrpSpPr>
          <p:cNvPr id="3" name="Group 63"/>
          <p:cNvGrpSpPr/>
          <p:nvPr/>
        </p:nvGrpSpPr>
        <p:grpSpPr>
          <a:xfrm>
            <a:off x="4713245" y="4019547"/>
            <a:ext cx="1484355" cy="2355853"/>
            <a:chOff x="1257300" y="1962150"/>
            <a:chExt cx="1257300" cy="1995489"/>
          </a:xfrm>
          <a:solidFill>
            <a:schemeClr val="accent4"/>
          </a:solidFill>
        </p:grpSpPr>
        <p:sp>
          <p:nvSpPr>
            <p:cNvPr id="4" name="Wave 58"/>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Can 62"/>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an 61"/>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7" name="Group 64"/>
          <p:cNvGrpSpPr/>
          <p:nvPr/>
        </p:nvGrpSpPr>
        <p:grpSpPr>
          <a:xfrm>
            <a:off x="3431688" y="3319215"/>
            <a:ext cx="1157245" cy="1836691"/>
            <a:chOff x="1257300" y="1962150"/>
            <a:chExt cx="1257300" cy="1995489"/>
          </a:xfrm>
          <a:solidFill>
            <a:schemeClr val="accent3"/>
          </a:solidFill>
        </p:grpSpPr>
        <p:sp>
          <p:nvSpPr>
            <p:cNvPr id="8" name="Wave 65"/>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Can 66"/>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Can 67"/>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1" name="Group 68"/>
          <p:cNvGrpSpPr/>
          <p:nvPr/>
        </p:nvGrpSpPr>
        <p:grpSpPr>
          <a:xfrm>
            <a:off x="5418141" y="1682747"/>
            <a:ext cx="1112872" cy="1766264"/>
            <a:chOff x="1257300" y="1962150"/>
            <a:chExt cx="1257300" cy="1995489"/>
          </a:xfrm>
          <a:solidFill>
            <a:schemeClr val="accent2"/>
          </a:solidFill>
        </p:grpSpPr>
        <p:sp>
          <p:nvSpPr>
            <p:cNvPr id="12" name="Wave 69"/>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Can 70"/>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Can 71"/>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5" name="Group 72"/>
          <p:cNvGrpSpPr/>
          <p:nvPr/>
        </p:nvGrpSpPr>
        <p:grpSpPr>
          <a:xfrm>
            <a:off x="1339464" y="1174747"/>
            <a:ext cx="997336" cy="1582896"/>
            <a:chOff x="1257300" y="1962150"/>
            <a:chExt cx="1257300" cy="1995489"/>
          </a:xfrm>
        </p:grpSpPr>
        <p:sp>
          <p:nvSpPr>
            <p:cNvPr id="16" name="Wave 73"/>
            <p:cNvSpPr/>
            <p:nvPr/>
          </p:nvSpPr>
          <p:spPr>
            <a:xfrm>
              <a:off x="1447800" y="1962150"/>
              <a:ext cx="1066800" cy="838200"/>
            </a:xfrm>
            <a:prstGeom prst="wave">
              <a:avLst>
                <a:gd name="adj1" fmla="val 6364"/>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Can 74"/>
            <p:cNvSpPr/>
            <p:nvPr/>
          </p:nvSpPr>
          <p:spPr>
            <a:xfrm>
              <a:off x="1257300" y="3843339"/>
              <a:ext cx="304800" cy="114300"/>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an 75"/>
            <p:cNvSpPr/>
            <p:nvPr/>
          </p:nvSpPr>
          <p:spPr>
            <a:xfrm>
              <a:off x="1371600" y="1962150"/>
              <a:ext cx="76200" cy="1905000"/>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9" name="Group 76"/>
          <p:cNvGrpSpPr/>
          <p:nvPr/>
        </p:nvGrpSpPr>
        <p:grpSpPr>
          <a:xfrm>
            <a:off x="8114637" y="4324347"/>
            <a:ext cx="1484355" cy="2355853"/>
            <a:chOff x="1257300" y="1962150"/>
            <a:chExt cx="1257300" cy="1995489"/>
          </a:xfrm>
          <a:solidFill>
            <a:schemeClr val="accent5"/>
          </a:solidFill>
        </p:grpSpPr>
        <p:sp>
          <p:nvSpPr>
            <p:cNvPr id="20" name="Wave 77"/>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Can 78"/>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2" name="Can 79"/>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Box 22"/>
          <p:cNvSpPr txBox="1"/>
          <p:nvPr/>
        </p:nvSpPr>
        <p:spPr>
          <a:xfrm>
            <a:off x="2336801" y="1021715"/>
            <a:ext cx="2189455" cy="101566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TextBox 23"/>
          <p:cNvSpPr txBox="1"/>
          <p:nvPr/>
        </p:nvSpPr>
        <p:spPr>
          <a:xfrm>
            <a:off x="1366546" y="3332011"/>
            <a:ext cx="2189455" cy="953466"/>
          </a:xfrm>
          <a:prstGeom prst="rect">
            <a:avLst/>
          </a:prstGeom>
          <a:noFill/>
        </p:spPr>
        <p:txBody>
          <a:bodyPr wrap="square" rtlCol="0">
            <a:spAutoFit/>
          </a:bodyPr>
          <a:lstStyle/>
          <a:p>
            <a:pPr algn="r">
              <a:spcBef>
                <a:spcPct val="20000"/>
              </a:spcBef>
            </a:pPr>
            <a:r>
              <a:rPr lang="zh-CN" altLang="en-US" sz="1600" b="1" dirty="0">
                <a:solidFill>
                  <a:schemeClr val="tx1">
                    <a:lumMod val="65000"/>
                    <a:lumOff val="35000"/>
                  </a:schemeClr>
                </a:solidFill>
                <a:ea typeface="微软雅黑 Light" panose="020B0502040204020203" pitchFamily="34" charset="-122"/>
              </a:rPr>
              <a:t>输入您的标题内容</a:t>
            </a:r>
            <a:r>
              <a:rPr lang="en-US" sz="1865" b="1" dirty="0">
                <a:solidFill>
                  <a:schemeClr val="tx1">
                    <a:lumMod val="65000"/>
                    <a:lumOff val="35000"/>
                  </a:schemeClr>
                </a:solidFill>
                <a:latin typeface="+mj-lt"/>
              </a:rPr>
              <a:t/>
            </a:r>
            <a:br>
              <a:rPr lang="en-US" sz="1865" b="1" dirty="0">
                <a:solidFill>
                  <a:schemeClr val="tx1">
                    <a:lumMod val="65000"/>
                    <a:lumOff val="35000"/>
                  </a:schemeClr>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gn="r">
              <a:spcBef>
                <a:spcPct val="20000"/>
              </a:spcBef>
            </a:pPr>
            <a:endParaRPr lang="en-US" sz="1330" dirty="0">
              <a:solidFill>
                <a:schemeClr val="tx1">
                  <a:lumMod val="75000"/>
                  <a:lumOff val="25000"/>
                </a:schemeClr>
              </a:solidFill>
              <a:ea typeface="微软雅黑 Light" panose="020B0502040204020203" pitchFamily="34" charset="-122"/>
            </a:endParaRPr>
          </a:p>
        </p:txBody>
      </p:sp>
      <p:sp>
        <p:nvSpPr>
          <p:cNvPr id="25" name="TextBox 24"/>
          <p:cNvSpPr txBox="1"/>
          <p:nvPr/>
        </p:nvSpPr>
        <p:spPr>
          <a:xfrm>
            <a:off x="6537741" y="1561284"/>
            <a:ext cx="2189455" cy="101566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6" name="TextBox 25"/>
          <p:cNvSpPr txBox="1"/>
          <p:nvPr/>
        </p:nvSpPr>
        <p:spPr>
          <a:xfrm>
            <a:off x="6179933" y="3995261"/>
            <a:ext cx="2189455" cy="101566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7" name="TextBox 26"/>
          <p:cNvSpPr txBox="1"/>
          <p:nvPr/>
        </p:nvSpPr>
        <p:spPr>
          <a:xfrm>
            <a:off x="9612245" y="4304885"/>
            <a:ext cx="2189455" cy="101566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标题您的标题您的标题您的标题您的标题您的标题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8" name="Freeform 116"/>
          <p:cNvSpPr>
            <a:spLocks noEditPoints="1"/>
          </p:cNvSpPr>
          <p:nvPr/>
        </p:nvSpPr>
        <p:spPr bwMode="auto">
          <a:xfrm>
            <a:off x="1681442" y="1332767"/>
            <a:ext cx="384677" cy="31022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29" name="Freeform 105"/>
          <p:cNvSpPr>
            <a:spLocks noEditPoints="1"/>
          </p:cNvSpPr>
          <p:nvPr/>
        </p:nvSpPr>
        <p:spPr bwMode="auto">
          <a:xfrm>
            <a:off x="5840191" y="1839639"/>
            <a:ext cx="419253" cy="41317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sp>
        <p:nvSpPr>
          <p:cNvPr id="30" name="Freeform 178"/>
          <p:cNvSpPr>
            <a:spLocks noEditPoints="1"/>
          </p:cNvSpPr>
          <p:nvPr/>
        </p:nvSpPr>
        <p:spPr bwMode="auto">
          <a:xfrm>
            <a:off x="3795285" y="3502019"/>
            <a:ext cx="498419" cy="37539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1" name="Freeform 62"/>
          <p:cNvSpPr>
            <a:spLocks noChangeAspect="1" noEditPoints="1"/>
          </p:cNvSpPr>
          <p:nvPr/>
        </p:nvSpPr>
        <p:spPr bwMode="auto">
          <a:xfrm>
            <a:off x="5314362" y="4304885"/>
            <a:ext cx="409901" cy="41317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2" name="Freeform 45"/>
          <p:cNvSpPr>
            <a:spLocks noEditPoints="1"/>
          </p:cNvSpPr>
          <p:nvPr/>
        </p:nvSpPr>
        <p:spPr bwMode="auto">
          <a:xfrm>
            <a:off x="8740447" y="4609250"/>
            <a:ext cx="376653" cy="376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3" name="矩形 3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4" name="矩形 3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476982" y="2154618"/>
            <a:ext cx="4944364" cy="4000528"/>
            <a:chOff x="4857752" y="1643056"/>
            <a:chExt cx="3708476" cy="3000396"/>
          </a:xfrm>
        </p:grpSpPr>
        <p:sp>
          <p:nvSpPr>
            <p:cNvPr id="16" name="Rectangle 15"/>
            <p:cNvSpPr/>
            <p:nvPr/>
          </p:nvSpPr>
          <p:spPr>
            <a:xfrm>
              <a:off x="4857752" y="2928940"/>
              <a:ext cx="3708476" cy="171451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6"/>
            <p:cNvGrpSpPr/>
            <p:nvPr/>
          </p:nvGrpSpPr>
          <p:grpSpPr>
            <a:xfrm>
              <a:off x="4857752" y="1643056"/>
              <a:ext cx="3708476" cy="1153526"/>
              <a:chOff x="4857752" y="1643056"/>
              <a:chExt cx="3708476" cy="1153526"/>
            </a:xfrm>
          </p:grpSpPr>
          <p:sp>
            <p:nvSpPr>
              <p:cNvPr id="20" name="Rectangle 19"/>
              <p:cNvSpPr/>
              <p:nvPr/>
            </p:nvSpPr>
            <p:spPr>
              <a:xfrm>
                <a:off x="4857752" y="2000246"/>
                <a:ext cx="3708476"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p>
            </p:txBody>
          </p:sp>
          <p:sp>
            <p:nvSpPr>
              <p:cNvPr id="21" name="Rectangle 20"/>
              <p:cNvSpPr/>
              <p:nvPr/>
            </p:nvSpPr>
            <p:spPr>
              <a:xfrm>
                <a:off x="4857752" y="1643056"/>
                <a:ext cx="1823961" cy="218876"/>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grpSp>
        <p:nvGrpSpPr>
          <p:cNvPr id="17" name="Group 16"/>
          <p:cNvGrpSpPr/>
          <p:nvPr/>
        </p:nvGrpSpPr>
        <p:grpSpPr>
          <a:xfrm>
            <a:off x="838388" y="1583113"/>
            <a:ext cx="4873916" cy="4014552"/>
            <a:chOff x="628574" y="1214428"/>
            <a:chExt cx="3655639" cy="3010914"/>
          </a:xfrm>
        </p:grpSpPr>
        <p:sp>
          <p:nvSpPr>
            <p:cNvPr id="15" name="Rectangle 14"/>
            <p:cNvSpPr/>
            <p:nvPr/>
          </p:nvSpPr>
          <p:spPr>
            <a:xfrm>
              <a:off x="628575" y="1214428"/>
              <a:ext cx="3655638" cy="1714512"/>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17"/>
            <p:cNvGrpSpPr/>
            <p:nvPr/>
          </p:nvGrpSpPr>
          <p:grpSpPr>
            <a:xfrm>
              <a:off x="628574" y="3071816"/>
              <a:ext cx="3655639" cy="1153526"/>
              <a:chOff x="628574" y="3071816"/>
              <a:chExt cx="3655639" cy="1153526"/>
            </a:xfrm>
          </p:grpSpPr>
          <p:sp>
            <p:nvSpPr>
              <p:cNvPr id="22" name="Rectangle 21"/>
              <p:cNvSpPr/>
              <p:nvPr/>
            </p:nvSpPr>
            <p:spPr>
              <a:xfrm>
                <a:off x="628575" y="3429006"/>
                <a:ext cx="3655638"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p>
            </p:txBody>
          </p:sp>
          <p:sp>
            <p:nvSpPr>
              <p:cNvPr id="23" name="Rectangle 22"/>
              <p:cNvSpPr/>
              <p:nvPr/>
            </p:nvSpPr>
            <p:spPr>
              <a:xfrm>
                <a:off x="628574" y="3071816"/>
                <a:ext cx="1827524" cy="219291"/>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sp>
        <p:nvSpPr>
          <p:cNvPr id="25" name="矩形 2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6" name="矩形 2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2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5348279" y="1478594"/>
            <a:ext cx="2112942" cy="2594123"/>
            <a:chOff x="4815811" y="1544854"/>
            <a:chExt cx="2306611" cy="2831742"/>
          </a:xfrm>
        </p:grpSpPr>
        <p:cxnSp>
          <p:nvCxnSpPr>
            <p:cNvPr id="120" name="Straight Connector 119"/>
            <p:cNvCxnSpPr/>
            <p:nvPr/>
          </p:nvCxnSpPr>
          <p:spPr>
            <a:xfrm flipV="1">
              <a:off x="6567142" y="2875576"/>
              <a:ext cx="555280" cy="2660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973177" y="3240628"/>
              <a:ext cx="349354" cy="7367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490256" y="2946817"/>
              <a:ext cx="61411"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6845536" y="2890351"/>
              <a:ext cx="261556"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6636373" y="3394234"/>
              <a:ext cx="225677"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6346222" y="3146516"/>
              <a:ext cx="225675" cy="5086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6578790" y="3844363"/>
              <a:ext cx="57583"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322532" y="3969216"/>
              <a:ext cx="113793" cy="40738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7056315" y="2229057"/>
              <a:ext cx="41725" cy="6612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6687343" y="1812146"/>
              <a:ext cx="389834" cy="41691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6074263" y="1545097"/>
              <a:ext cx="613080" cy="26704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5424178" y="1545097"/>
              <a:ext cx="650086" cy="1471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5027800" y="1678621"/>
              <a:ext cx="396378" cy="319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824863" y="2038040"/>
              <a:ext cx="182074" cy="471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815811" y="2509078"/>
              <a:ext cx="157366" cy="7315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4864987" y="2460205"/>
              <a:ext cx="501063" cy="4887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5140569" y="2460205"/>
              <a:ext cx="231736" cy="3332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4840215" y="2538060"/>
              <a:ext cx="625436" cy="15383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4997581" y="2791703"/>
              <a:ext cx="150273" cy="4326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826929" y="2521803"/>
              <a:ext cx="324406" cy="26990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5460687" y="2691892"/>
              <a:ext cx="45250" cy="2957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5046450" y="1998261"/>
              <a:ext cx="331494" cy="46194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a:off x="5358269" y="1728362"/>
              <a:ext cx="38326" cy="7318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5369214" y="2176842"/>
              <a:ext cx="436907" cy="28336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5442741" y="1721262"/>
              <a:ext cx="361776" cy="46799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5791453" y="1545097"/>
              <a:ext cx="272787" cy="63150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6078550" y="1544854"/>
              <a:ext cx="165859" cy="58311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a:off x="6268895" y="1812146"/>
              <a:ext cx="432758" cy="3158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flipV="1">
              <a:off x="6222965" y="2127970"/>
              <a:ext cx="838390" cy="1010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5951453" y="2626814"/>
              <a:ext cx="315891" cy="5838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5955481" y="2142494"/>
              <a:ext cx="297384" cy="4843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5823080" y="2142494"/>
              <a:ext cx="413894" cy="341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258929" y="2137145"/>
              <a:ext cx="518246" cy="31431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6796760" y="2229057"/>
              <a:ext cx="279115" cy="2131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6763857" y="2464323"/>
              <a:ext cx="297497" cy="4260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V="1">
              <a:off x="6468879" y="2453261"/>
              <a:ext cx="308910" cy="25657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6267344" y="2150093"/>
              <a:ext cx="191716" cy="5597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flipV="1">
              <a:off x="5800527" y="2172490"/>
              <a:ext cx="163662" cy="44248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V="1">
              <a:off x="5443793" y="2638651"/>
              <a:ext cx="493125" cy="5883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5354198" y="2464323"/>
              <a:ext cx="562090" cy="16016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5981770" y="2458732"/>
              <a:ext cx="767441" cy="1798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5971041" y="2650381"/>
              <a:ext cx="492339" cy="667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flipV="1">
              <a:off x="5170294" y="2791703"/>
              <a:ext cx="350013" cy="1936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4984068" y="2982116"/>
              <a:ext cx="502232" cy="2732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5009678" y="3255367"/>
              <a:ext cx="579969" cy="2519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5312063" y="3507272"/>
              <a:ext cx="253114" cy="41806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flipV="1">
              <a:off x="5568935" y="3508706"/>
              <a:ext cx="143924" cy="51931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5436326" y="4028019"/>
              <a:ext cx="285930" cy="33677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5731751" y="4040560"/>
              <a:ext cx="271109" cy="33603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V="1">
              <a:off x="5980145" y="3646755"/>
              <a:ext cx="0" cy="718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5964189" y="2638543"/>
              <a:ext cx="0" cy="5858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5505937" y="2982116"/>
              <a:ext cx="496924" cy="664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flipV="1">
              <a:off x="5971041" y="3212073"/>
              <a:ext cx="20698" cy="43228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6485274" y="2728943"/>
              <a:ext cx="96764" cy="42933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6578656" y="2451459"/>
              <a:ext cx="193124" cy="70682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6276482" y="2728943"/>
              <a:ext cx="190780" cy="4954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V="1">
              <a:off x="5523949" y="2708886"/>
              <a:ext cx="930829" cy="2599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flipH="1" flipV="1">
              <a:off x="5961667" y="3619808"/>
              <a:ext cx="384555" cy="4445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6007431" y="4049017"/>
              <a:ext cx="341269" cy="30866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6338757" y="3659296"/>
              <a:ext cx="299586" cy="18162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H="1">
              <a:off x="6338757" y="3668444"/>
              <a:ext cx="9943" cy="39450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6263895" y="3228456"/>
              <a:ext cx="90999" cy="43998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5580713" y="3232828"/>
              <a:ext cx="390290" cy="2665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5496539" y="2984830"/>
              <a:ext cx="492359" cy="2517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5979171" y="3220748"/>
              <a:ext cx="286190"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V="1">
              <a:off x="6002860" y="3210639"/>
              <a:ext cx="273622" cy="4223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V="1">
              <a:off x="5724992" y="3636725"/>
              <a:ext cx="235599" cy="4090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V="1">
              <a:off x="5304451" y="3615724"/>
              <a:ext cx="672942" cy="34693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5320956" y="3971950"/>
              <a:ext cx="1022510" cy="923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H="1">
              <a:off x="6346222" y="3414241"/>
              <a:ext cx="499314" cy="2705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V="1">
              <a:off x="5579511" y="3432465"/>
              <a:ext cx="1273491" cy="70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5447581" y="4356121"/>
              <a:ext cx="544159" cy="1002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5998499" y="4360458"/>
              <a:ext cx="326678" cy="1055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V="1">
              <a:off x="6327763" y="4312160"/>
              <a:ext cx="264162" cy="6318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flipH="1">
              <a:off x="6325177" y="4049017"/>
              <a:ext cx="12393" cy="3171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6339518" y="4050282"/>
              <a:ext cx="233863" cy="2618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V="1">
              <a:off x="6359970" y="3854229"/>
              <a:ext cx="290379" cy="2030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5506025" y="1421629"/>
            <a:ext cx="1962456" cy="2711597"/>
            <a:chOff x="5330055" y="2173721"/>
            <a:chExt cx="1400918" cy="1935594"/>
          </a:xfrm>
          <a:solidFill>
            <a:schemeClr val="bg1">
              <a:lumMod val="75000"/>
            </a:schemeClr>
          </a:solidFill>
        </p:grpSpPr>
        <p:sp>
          <p:nvSpPr>
            <p:cNvPr id="89" name="Oval 88"/>
            <p:cNvSpPr>
              <a:spLocks noChangeAspect="1"/>
            </p:cNvSpPr>
            <p:nvPr/>
          </p:nvSpPr>
          <p:spPr>
            <a:xfrm>
              <a:off x="6636808" y="2620714"/>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Oval 89"/>
            <p:cNvSpPr>
              <a:spLocks noChangeAspect="1"/>
            </p:cNvSpPr>
            <p:nvPr/>
          </p:nvSpPr>
          <p:spPr>
            <a:xfrm>
              <a:off x="5549460" y="2274670"/>
              <a:ext cx="117706" cy="1177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Oval 90"/>
            <p:cNvSpPr>
              <a:spLocks noChangeAspect="1"/>
            </p:cNvSpPr>
            <p:nvPr/>
          </p:nvSpPr>
          <p:spPr>
            <a:xfrm>
              <a:off x="6516818" y="3385440"/>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Oval 92"/>
            <p:cNvSpPr>
              <a:spLocks noChangeAspect="1"/>
            </p:cNvSpPr>
            <p:nvPr/>
          </p:nvSpPr>
          <p:spPr>
            <a:xfrm>
              <a:off x="6014356" y="217372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Oval 93"/>
            <p:cNvSpPr>
              <a:spLocks noChangeAspect="1"/>
            </p:cNvSpPr>
            <p:nvPr/>
          </p:nvSpPr>
          <p:spPr>
            <a:xfrm>
              <a:off x="6274957" y="401878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4"/>
            <p:cNvSpPr>
              <a:spLocks noChangeAspect="1"/>
            </p:cNvSpPr>
            <p:nvPr/>
          </p:nvSpPr>
          <p:spPr>
            <a:xfrm>
              <a:off x="5330055" y="247005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Oval 95"/>
            <p:cNvSpPr>
              <a:spLocks noChangeAspect="1"/>
            </p:cNvSpPr>
            <p:nvPr/>
          </p:nvSpPr>
          <p:spPr>
            <a:xfrm>
              <a:off x="6401522" y="233826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97"/>
            <p:cNvSpPr>
              <a:spLocks noChangeAspect="1"/>
            </p:cNvSpPr>
            <p:nvPr/>
          </p:nvSpPr>
          <p:spPr>
            <a:xfrm>
              <a:off x="5591599" y="4017582"/>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a:t>
              </a:r>
            </a:p>
          </p:txBody>
        </p:sp>
        <p:sp>
          <p:nvSpPr>
            <p:cNvPr id="99" name="Oval 98"/>
            <p:cNvSpPr>
              <a:spLocks noChangeAspect="1"/>
            </p:cNvSpPr>
            <p:nvPr/>
          </p:nvSpPr>
          <p:spPr>
            <a:xfrm>
              <a:off x="5503887" y="3754166"/>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99"/>
            <p:cNvSpPr>
              <a:spLocks noChangeAspect="1"/>
            </p:cNvSpPr>
            <p:nvPr/>
          </p:nvSpPr>
          <p:spPr>
            <a:xfrm>
              <a:off x="5897899" y="2844911"/>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Oval 100"/>
            <p:cNvSpPr>
              <a:spLocks noChangeAspect="1"/>
            </p:cNvSpPr>
            <p:nvPr/>
          </p:nvSpPr>
          <p:spPr>
            <a:xfrm>
              <a:off x="5644638" y="3115561"/>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Oval 101"/>
            <p:cNvSpPr>
              <a:spLocks noChangeAspect="1"/>
            </p:cNvSpPr>
            <p:nvPr/>
          </p:nvSpPr>
          <p:spPr>
            <a:xfrm>
              <a:off x="5606319" y="292363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Oval 102"/>
            <p:cNvSpPr>
              <a:spLocks noChangeAspect="1"/>
            </p:cNvSpPr>
            <p:nvPr/>
          </p:nvSpPr>
          <p:spPr>
            <a:xfrm>
              <a:off x="6134075" y="327546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03"/>
            <p:cNvSpPr>
              <a:spLocks noChangeAspect="1"/>
            </p:cNvSpPr>
            <p:nvPr/>
          </p:nvSpPr>
          <p:spPr>
            <a:xfrm>
              <a:off x="6265177" y="2949207"/>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4"/>
            <p:cNvSpPr>
              <a:spLocks noChangeAspect="1"/>
            </p:cNvSpPr>
            <p:nvPr/>
          </p:nvSpPr>
          <p:spPr>
            <a:xfrm>
              <a:off x="5857077" y="2586833"/>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05"/>
            <p:cNvSpPr>
              <a:spLocks noChangeAspect="1"/>
            </p:cNvSpPr>
            <p:nvPr/>
          </p:nvSpPr>
          <p:spPr>
            <a:xfrm>
              <a:off x="6108690" y="4033019"/>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Oval 106"/>
            <p:cNvSpPr>
              <a:spLocks noChangeAspect="1"/>
            </p:cNvSpPr>
            <p:nvPr/>
          </p:nvSpPr>
          <p:spPr>
            <a:xfrm>
              <a:off x="5935251" y="4007493"/>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Oval 107"/>
            <p:cNvSpPr>
              <a:spLocks noChangeAspect="1"/>
            </p:cNvSpPr>
            <p:nvPr/>
          </p:nvSpPr>
          <p:spPr>
            <a:xfrm>
              <a:off x="6179055" y="3805077"/>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Oval 108"/>
            <p:cNvSpPr>
              <a:spLocks noChangeAspect="1"/>
            </p:cNvSpPr>
            <p:nvPr/>
          </p:nvSpPr>
          <p:spPr>
            <a:xfrm>
              <a:off x="5911609" y="3481568"/>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Oval 109"/>
            <p:cNvSpPr>
              <a:spLocks noChangeAspect="1"/>
            </p:cNvSpPr>
            <p:nvPr/>
          </p:nvSpPr>
          <p:spPr>
            <a:xfrm>
              <a:off x="5935503" y="3250249"/>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1"/>
            <p:cNvSpPr>
              <a:spLocks noChangeAspect="1"/>
            </p:cNvSpPr>
            <p:nvPr/>
          </p:nvSpPr>
          <p:spPr>
            <a:xfrm>
              <a:off x="5407378" y="2990029"/>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Oval 112"/>
            <p:cNvSpPr>
              <a:spLocks noChangeAspect="1"/>
            </p:cNvSpPr>
            <p:nvPr/>
          </p:nvSpPr>
          <p:spPr>
            <a:xfrm>
              <a:off x="5554798"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Oval 113"/>
            <p:cNvSpPr>
              <a:spLocks noChangeAspect="1"/>
            </p:cNvSpPr>
            <p:nvPr/>
          </p:nvSpPr>
          <p:spPr>
            <a:xfrm>
              <a:off x="6103821" y="254481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Oval 114"/>
            <p:cNvSpPr>
              <a:spLocks noChangeAspect="1"/>
            </p:cNvSpPr>
            <p:nvPr/>
          </p:nvSpPr>
          <p:spPr>
            <a:xfrm>
              <a:off x="6462121"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Oval 115"/>
            <p:cNvSpPr>
              <a:spLocks noChangeAspect="1"/>
            </p:cNvSpPr>
            <p:nvPr/>
          </p:nvSpPr>
          <p:spPr>
            <a:xfrm>
              <a:off x="6327312" y="3210835"/>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Oval 116"/>
            <p:cNvSpPr>
              <a:spLocks noChangeAspect="1"/>
            </p:cNvSpPr>
            <p:nvPr/>
          </p:nvSpPr>
          <p:spPr>
            <a:xfrm>
              <a:off x="5686778" y="3434014"/>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Oval 117"/>
            <p:cNvSpPr>
              <a:spLocks noChangeAspect="1"/>
            </p:cNvSpPr>
            <p:nvPr/>
          </p:nvSpPr>
          <p:spPr>
            <a:xfrm>
              <a:off x="6196862" y="3546740"/>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Oval 118"/>
            <p:cNvSpPr>
              <a:spLocks noChangeAspect="1"/>
            </p:cNvSpPr>
            <p:nvPr/>
          </p:nvSpPr>
          <p:spPr>
            <a:xfrm>
              <a:off x="5792191" y="3805077"/>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891186" y="4196637"/>
            <a:ext cx="1039163" cy="950713"/>
            <a:chOff x="5408480" y="4511869"/>
            <a:chExt cx="1134411" cy="1037797"/>
          </a:xfrm>
          <a:solidFill>
            <a:schemeClr val="bg1">
              <a:lumMod val="75000"/>
            </a:schemeClr>
          </a:solidFill>
        </p:grpSpPr>
        <p:sp>
          <p:nvSpPr>
            <p:cNvPr id="82"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ounded Rectangle 82"/>
            <p:cNvSpPr/>
            <p:nvPr/>
          </p:nvSpPr>
          <p:spPr>
            <a:xfrm>
              <a:off x="5408480" y="4647679"/>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ounded Rectangle 83"/>
            <p:cNvSpPr/>
            <p:nvPr/>
          </p:nvSpPr>
          <p:spPr>
            <a:xfrm>
              <a:off x="5408480" y="4781032"/>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ounded Rectangle 84"/>
            <p:cNvSpPr/>
            <p:nvPr/>
          </p:nvSpPr>
          <p:spPr>
            <a:xfrm>
              <a:off x="5408480" y="4925056"/>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ounded Rectangle 85"/>
            <p:cNvSpPr/>
            <p:nvPr/>
          </p:nvSpPr>
          <p:spPr>
            <a:xfrm>
              <a:off x="5408480" y="5065557"/>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86"/>
            <p:cNvSpPr/>
            <p:nvPr/>
          </p:nvSpPr>
          <p:spPr>
            <a:xfrm>
              <a:off x="5806853" y="5368691"/>
              <a:ext cx="371880"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800" dirty="0">
                  <a:latin typeface="Arial" panose="020B0604020202020204" pitchFamily="34" charset="0"/>
                  <a:ea typeface="微软雅黑" panose="020B0503020204020204" pitchFamily="34" charset="-122"/>
                  <a:cs typeface="+mn-ea"/>
                  <a:sym typeface="Arial" panose="020B0604020202020204" pitchFamily="34" charset="0"/>
                </a:rPr>
                <a:t>   </a:t>
              </a: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Text Placeholder 32"/>
          <p:cNvSpPr txBox="1"/>
          <p:nvPr/>
        </p:nvSpPr>
        <p:spPr>
          <a:xfrm>
            <a:off x="1352398" y="2559385"/>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39" name="Text Placeholder 33"/>
          <p:cNvSpPr txBox="1"/>
          <p:nvPr/>
        </p:nvSpPr>
        <p:spPr>
          <a:xfrm>
            <a:off x="2431832" y="2282601"/>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39"/>
          <p:cNvSpPr>
            <a:spLocks noChangeAspect="1"/>
          </p:cNvSpPr>
          <p:nvPr/>
        </p:nvSpPr>
        <p:spPr>
          <a:xfrm>
            <a:off x="2860294" y="1527278"/>
            <a:ext cx="647964"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1" name="Elbow Connector 40"/>
          <p:cNvCxnSpPr/>
          <p:nvPr/>
        </p:nvCxnSpPr>
        <p:spPr>
          <a:xfrm rot="10800000" flipV="1">
            <a:off x="3338156" y="2388455"/>
            <a:ext cx="1820626" cy="1737245"/>
          </a:xfrm>
          <a:prstGeom prst="bentConnector3">
            <a:avLst>
              <a:gd name="adj1" fmla="val 5000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3660907" y="1858656"/>
            <a:ext cx="1634016" cy="1169694"/>
          </a:xfrm>
          <a:prstGeom prst="bentConnector3">
            <a:avLst>
              <a:gd name="adj1" fmla="val 50000"/>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3" name="Text Placeholder 32"/>
          <p:cNvSpPr txBox="1"/>
          <p:nvPr/>
        </p:nvSpPr>
        <p:spPr>
          <a:xfrm flipH="1">
            <a:off x="8922216" y="2585210"/>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4" name="Text Placeholder 33"/>
          <p:cNvSpPr txBox="1"/>
          <p:nvPr/>
        </p:nvSpPr>
        <p:spPr>
          <a:xfrm flipH="1">
            <a:off x="10001651" y="2308428"/>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44"/>
          <p:cNvSpPr>
            <a:spLocks noChangeAspect="1"/>
          </p:cNvSpPr>
          <p:nvPr/>
        </p:nvSpPr>
        <p:spPr>
          <a:xfrm flipH="1">
            <a:off x="9352930" y="1580181"/>
            <a:ext cx="647964"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6" name="Elbow Connector 45"/>
          <p:cNvCxnSpPr/>
          <p:nvPr/>
        </p:nvCxnSpPr>
        <p:spPr>
          <a:xfrm>
            <a:off x="7646273" y="2741063"/>
            <a:ext cx="2041683" cy="131289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flipV="1">
            <a:off x="7234499" y="1914420"/>
            <a:ext cx="1961091" cy="1677938"/>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8" name="Text Placeholder 32"/>
          <p:cNvSpPr txBox="1"/>
          <p:nvPr/>
        </p:nvSpPr>
        <p:spPr>
          <a:xfrm>
            <a:off x="1045020" y="4839441"/>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77" name="Text Placeholder 33"/>
          <p:cNvSpPr txBox="1"/>
          <p:nvPr/>
        </p:nvSpPr>
        <p:spPr>
          <a:xfrm>
            <a:off x="2124454" y="4562657"/>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Oval 77"/>
          <p:cNvSpPr>
            <a:spLocks noChangeAspect="1"/>
          </p:cNvSpPr>
          <p:nvPr/>
        </p:nvSpPr>
        <p:spPr>
          <a:xfrm>
            <a:off x="2553222" y="3805306"/>
            <a:ext cx="647964"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 Placeholder 32"/>
          <p:cNvSpPr txBox="1"/>
          <p:nvPr/>
        </p:nvSpPr>
        <p:spPr>
          <a:xfrm>
            <a:off x="8332829" y="4738543"/>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80" name="Text Placeholder 33"/>
          <p:cNvSpPr txBox="1"/>
          <p:nvPr/>
        </p:nvSpPr>
        <p:spPr>
          <a:xfrm>
            <a:off x="9412264" y="4461759"/>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a:spLocks noChangeAspect="1"/>
          </p:cNvSpPr>
          <p:nvPr/>
        </p:nvSpPr>
        <p:spPr>
          <a:xfrm>
            <a:off x="9844167" y="3726895"/>
            <a:ext cx="647964"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Oval 204"/>
          <p:cNvSpPr>
            <a:spLocks noChangeAspect="1"/>
          </p:cNvSpPr>
          <p:nvPr/>
        </p:nvSpPr>
        <p:spPr>
          <a:xfrm>
            <a:off x="7313842" y="2626314"/>
            <a:ext cx="230841" cy="2308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Oval 205"/>
          <p:cNvSpPr>
            <a:spLocks noChangeAspect="1"/>
          </p:cNvSpPr>
          <p:nvPr/>
        </p:nvSpPr>
        <p:spPr>
          <a:xfrm>
            <a:off x="6921028" y="3487192"/>
            <a:ext cx="230841" cy="2308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Oval 206"/>
          <p:cNvSpPr>
            <a:spLocks noChangeAspect="1"/>
          </p:cNvSpPr>
          <p:nvPr/>
        </p:nvSpPr>
        <p:spPr>
          <a:xfrm>
            <a:off x="5397709" y="2923749"/>
            <a:ext cx="216632" cy="2166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Oval 207"/>
          <p:cNvSpPr>
            <a:spLocks noChangeAspect="1"/>
          </p:cNvSpPr>
          <p:nvPr/>
        </p:nvSpPr>
        <p:spPr>
          <a:xfrm>
            <a:off x="5261079" y="2290584"/>
            <a:ext cx="217650" cy="217662"/>
          </a:xfrm>
          <a:prstGeom prst="ellipse">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矩形 19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98" name="矩形 19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9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93"/>
          <p:cNvSpPr/>
          <p:nvPr/>
        </p:nvSpPr>
        <p:spPr>
          <a:xfrm>
            <a:off x="5901533" y="3310664"/>
            <a:ext cx="50739" cy="1976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Rectangle 294"/>
          <p:cNvSpPr/>
          <p:nvPr/>
        </p:nvSpPr>
        <p:spPr>
          <a:xfrm>
            <a:off x="6434253" y="4015862"/>
            <a:ext cx="50739" cy="12712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295"/>
          <p:cNvSpPr/>
          <p:nvPr/>
        </p:nvSpPr>
        <p:spPr>
          <a:xfrm>
            <a:off x="5744093" y="4015863"/>
            <a:ext cx="50739" cy="127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 name="Rectangle 299"/>
          <p:cNvSpPr/>
          <p:nvPr/>
        </p:nvSpPr>
        <p:spPr>
          <a:xfrm flipH="1">
            <a:off x="6256660" y="3310664"/>
            <a:ext cx="50739" cy="19764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302"/>
          <p:cNvSpPr/>
          <p:nvPr/>
        </p:nvSpPr>
        <p:spPr>
          <a:xfrm>
            <a:off x="6098115" y="3114170"/>
            <a:ext cx="50739" cy="21729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7" name="Group 33"/>
          <p:cNvGrpSpPr/>
          <p:nvPr/>
        </p:nvGrpSpPr>
        <p:grpSpPr>
          <a:xfrm>
            <a:off x="3047997" y="3310664"/>
            <a:ext cx="2904272" cy="507380"/>
            <a:chOff x="2285998" y="2204429"/>
            <a:chExt cx="2178204" cy="380535"/>
          </a:xfrm>
        </p:grpSpPr>
        <p:sp>
          <p:nvSpPr>
            <p:cNvPr id="8" name="Pentagon 292"/>
            <p:cNvSpPr/>
            <p:nvPr/>
          </p:nvSpPr>
          <p:spPr>
            <a:xfrm flipH="1">
              <a:off x="2285998" y="2204429"/>
              <a:ext cx="2178204" cy="38053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 Placeholder 3"/>
            <p:cNvSpPr txBox="1"/>
            <p:nvPr/>
          </p:nvSpPr>
          <p:spPr>
            <a:xfrm>
              <a:off x="2805775" y="2299680"/>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0" name="Group 30"/>
          <p:cNvGrpSpPr/>
          <p:nvPr/>
        </p:nvGrpSpPr>
        <p:grpSpPr>
          <a:xfrm>
            <a:off x="6256661" y="3310664"/>
            <a:ext cx="2887340" cy="507380"/>
            <a:chOff x="4692495" y="2204429"/>
            <a:chExt cx="2165505" cy="380535"/>
          </a:xfrm>
        </p:grpSpPr>
        <p:sp>
          <p:nvSpPr>
            <p:cNvPr id="11" name="Pentagon 298"/>
            <p:cNvSpPr/>
            <p:nvPr/>
          </p:nvSpPr>
          <p:spPr>
            <a:xfrm>
              <a:off x="4692495" y="2204429"/>
              <a:ext cx="2165505" cy="38053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Text Placeholder 3"/>
            <p:cNvSpPr txBox="1"/>
            <p:nvPr/>
          </p:nvSpPr>
          <p:spPr>
            <a:xfrm>
              <a:off x="5021301" y="2299680"/>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3" name="Group 31"/>
          <p:cNvGrpSpPr/>
          <p:nvPr/>
        </p:nvGrpSpPr>
        <p:grpSpPr>
          <a:xfrm>
            <a:off x="6434256" y="4015863"/>
            <a:ext cx="2201745" cy="507380"/>
            <a:chOff x="4825691" y="2733328"/>
            <a:chExt cx="1651309" cy="380535"/>
          </a:xfrm>
        </p:grpSpPr>
        <p:sp>
          <p:nvSpPr>
            <p:cNvPr id="14" name="Pentagon 221"/>
            <p:cNvSpPr/>
            <p:nvPr/>
          </p:nvSpPr>
          <p:spPr>
            <a:xfrm>
              <a:off x="4825691" y="2733328"/>
              <a:ext cx="1651309" cy="380535"/>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Text Placeholder 3"/>
            <p:cNvSpPr txBox="1"/>
            <p:nvPr/>
          </p:nvSpPr>
          <p:spPr>
            <a:xfrm>
              <a:off x="4993096" y="2828926"/>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6" name="Group 32"/>
          <p:cNvGrpSpPr/>
          <p:nvPr/>
        </p:nvGrpSpPr>
        <p:grpSpPr>
          <a:xfrm>
            <a:off x="3555999" y="4015863"/>
            <a:ext cx="2238831" cy="507380"/>
            <a:chOff x="2666999" y="2733328"/>
            <a:chExt cx="1679123" cy="380535"/>
          </a:xfrm>
        </p:grpSpPr>
        <p:sp>
          <p:nvSpPr>
            <p:cNvPr id="17" name="Pentagon 289"/>
            <p:cNvSpPr/>
            <p:nvPr/>
          </p:nvSpPr>
          <p:spPr>
            <a:xfrm flipH="1">
              <a:off x="2666999" y="2733328"/>
              <a:ext cx="1679123" cy="38053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ext Placeholder 3"/>
            <p:cNvSpPr txBox="1"/>
            <p:nvPr/>
          </p:nvSpPr>
          <p:spPr>
            <a:xfrm>
              <a:off x="2948649" y="2828926"/>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9" name="Group 34"/>
          <p:cNvGrpSpPr/>
          <p:nvPr/>
        </p:nvGrpSpPr>
        <p:grpSpPr>
          <a:xfrm>
            <a:off x="4679563" y="2617362"/>
            <a:ext cx="2854015" cy="507380"/>
            <a:chOff x="3509672" y="1684452"/>
            <a:chExt cx="2140511" cy="380535"/>
          </a:xfrm>
        </p:grpSpPr>
        <p:grpSp>
          <p:nvGrpSpPr>
            <p:cNvPr id="20" name="Group 304"/>
            <p:cNvGrpSpPr/>
            <p:nvPr/>
          </p:nvGrpSpPr>
          <p:grpSpPr>
            <a:xfrm>
              <a:off x="3509672" y="1684452"/>
              <a:ext cx="2140511" cy="380535"/>
              <a:chOff x="3219450" y="959137"/>
              <a:chExt cx="3486150" cy="457200"/>
            </a:xfrm>
            <a:solidFill>
              <a:schemeClr val="accent3"/>
            </a:solidFill>
          </p:grpSpPr>
          <p:sp>
            <p:nvSpPr>
              <p:cNvPr id="22" name="Pentagon 301"/>
              <p:cNvSpPr/>
              <p:nvPr/>
            </p:nvSpPr>
            <p:spPr>
              <a:xfrm flipH="1">
                <a:off x="3219450" y="959137"/>
                <a:ext cx="2971800" cy="4572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Pentagon 303"/>
              <p:cNvSpPr/>
              <p:nvPr/>
            </p:nvSpPr>
            <p:spPr>
              <a:xfrm>
                <a:off x="3733800" y="959137"/>
                <a:ext cx="2971800" cy="4572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1" name="Text Placeholder 3"/>
            <p:cNvSpPr txBox="1"/>
            <p:nvPr/>
          </p:nvSpPr>
          <p:spPr>
            <a:xfrm>
              <a:off x="3959564" y="1782387"/>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bg1"/>
                  </a:solidFill>
                  <a:ea typeface="微软雅黑 Light" panose="020B0502040204020203" pitchFamily="34" charset="-122"/>
                </a:rPr>
                <a:t>输入您的标题内容</a:t>
              </a:r>
              <a:endParaRPr lang="en-US" sz="2135" b="1" dirty="0">
                <a:solidFill>
                  <a:schemeClr val="bg1"/>
                </a:solidFill>
              </a:endParaRPr>
            </a:p>
          </p:txBody>
        </p:sp>
      </p:grpSp>
      <p:sp>
        <p:nvSpPr>
          <p:cNvPr id="24" name="Text Placeholder 3"/>
          <p:cNvSpPr txBox="1"/>
          <p:nvPr/>
        </p:nvSpPr>
        <p:spPr>
          <a:xfrm>
            <a:off x="7112494" y="4617690"/>
            <a:ext cx="2240401"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25" name="Text Placeholder 3"/>
          <p:cNvSpPr txBox="1"/>
          <p:nvPr/>
        </p:nvSpPr>
        <p:spPr>
          <a:xfrm>
            <a:off x="769498" y="3089226"/>
            <a:ext cx="2240401"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26" name="Text Placeholder 3"/>
          <p:cNvSpPr txBox="1"/>
          <p:nvPr/>
        </p:nvSpPr>
        <p:spPr>
          <a:xfrm>
            <a:off x="9189600" y="3101926"/>
            <a:ext cx="2240401"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27" name="Text Placeholder 3"/>
          <p:cNvSpPr txBox="1"/>
          <p:nvPr/>
        </p:nvSpPr>
        <p:spPr>
          <a:xfrm>
            <a:off x="2847546" y="4617690"/>
            <a:ext cx="2240401"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28" name="Text Placeholder 3"/>
          <p:cNvSpPr txBox="1"/>
          <p:nvPr/>
        </p:nvSpPr>
        <p:spPr>
          <a:xfrm>
            <a:off x="4977914" y="1467536"/>
            <a:ext cx="2240401"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标题您的标题您的标题您的标题您的标题您的标题</a:t>
            </a:r>
            <a:endParaRPr lang="en-US" altLang="zh-CN" dirty="0">
              <a:sym typeface="Arial" panose="020B0604020202020204" pitchFamily="34" charset="0"/>
            </a:endParaRPr>
          </a:p>
        </p:txBody>
      </p:sp>
      <p:sp>
        <p:nvSpPr>
          <p:cNvPr id="29" name="矩形 2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0" name="矩形 2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0175" y="1683831"/>
            <a:ext cx="3185285" cy="2285732"/>
          </a:xfrm>
          <a:prstGeom prst="rect">
            <a:avLst/>
          </a:pr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4534009" y="1671956"/>
            <a:ext cx="3185285" cy="2285732"/>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7965968" y="1671956"/>
            <a:ext cx="3185285" cy="2285732"/>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1090175" y="4138965"/>
            <a:ext cx="3185285" cy="2285732"/>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4534009" y="4127090"/>
            <a:ext cx="3185285" cy="2285732"/>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7965968" y="4127089"/>
            <a:ext cx="3185285" cy="2285732"/>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3"/>
          <p:cNvSpPr>
            <a:spLocks noChangeArrowheads="1"/>
          </p:cNvSpPr>
          <p:nvPr/>
        </p:nvSpPr>
        <p:spPr bwMode="auto">
          <a:xfrm>
            <a:off x="5156811" y="2030759"/>
            <a:ext cx="217811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请替换文字内容，添加相关标题，修改文字内容，也可以直接复制你的内容到此</a:t>
            </a:r>
            <a:r>
              <a:rPr lang="en-US" altLang="zh-CN"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9" name="TextBox 3"/>
          <p:cNvSpPr>
            <a:spLocks noChangeArrowheads="1"/>
          </p:cNvSpPr>
          <p:nvPr/>
        </p:nvSpPr>
        <p:spPr bwMode="auto">
          <a:xfrm>
            <a:off x="1662905" y="4615192"/>
            <a:ext cx="2177528" cy="13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请替换文字内容，添加相关标题，修改文字内容，也可以直接复制你的内容到此</a:t>
            </a:r>
            <a:r>
              <a:rPr lang="en-US" altLang="zh-CN"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10" name="TextBox 3"/>
          <p:cNvSpPr>
            <a:spLocks noChangeArrowheads="1"/>
          </p:cNvSpPr>
          <p:nvPr/>
        </p:nvSpPr>
        <p:spPr bwMode="auto">
          <a:xfrm>
            <a:off x="8639591" y="4603317"/>
            <a:ext cx="2242823" cy="13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请替换文字内容，添加相关标题，修改文字内容，也可以直接复制你的内容到此</a:t>
            </a:r>
            <a:r>
              <a:rPr lang="en-US" altLang="zh-CN"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11" name="矩形 32"/>
          <p:cNvSpPr/>
          <p:nvPr/>
        </p:nvSpPr>
        <p:spPr>
          <a:xfrm flipH="1">
            <a:off x="4534008" y="334002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32"/>
          <p:cNvSpPr/>
          <p:nvPr/>
        </p:nvSpPr>
        <p:spPr>
          <a:xfrm>
            <a:off x="3581430" y="580703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32"/>
          <p:cNvSpPr/>
          <p:nvPr/>
        </p:nvSpPr>
        <p:spPr>
          <a:xfrm rot="16200000">
            <a:off x="7977464" y="434613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5" name="矩形 1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16"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ppt_x</p:attrName>
                                        </p:attrNameLst>
                                      </p:cBhvr>
                                      <p:tavLst>
                                        <p:tav tm="0">
                                          <p:val>
                                            <p:fltVal val="0.5"/>
                                          </p:val>
                                        </p:tav>
                                        <p:tav tm="100000">
                                          <p:val>
                                            <p:strVal val="#ppt_x"/>
                                          </p:val>
                                        </p:tav>
                                      </p:tavLst>
                                    </p:anim>
                                    <p:anim calcmode="lin" valueType="num">
                                      <p:cBhvr>
                                        <p:cTn id="22" dur="500" fill="hold"/>
                                        <p:tgtEl>
                                          <p:spTgt spid="3"/>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 calcmode="lin" valueType="num">
                                      <p:cBhvr>
                                        <p:cTn id="27" dur="500" fill="hold"/>
                                        <p:tgtEl>
                                          <p:spTgt spid="3"/>
                                        </p:tgtEl>
                                        <p:attrNameLst>
                                          <p:attrName>style.rotation</p:attrName>
                                        </p:attrNameLst>
                                      </p:cBhvr>
                                      <p:tavLst>
                                        <p:tav tm="0">
                                          <p:val>
                                            <p:fltVal val="360"/>
                                          </p:val>
                                        </p:tav>
                                        <p:tav tm="100000">
                                          <p:val>
                                            <p:fltVal val="0"/>
                                          </p:val>
                                        </p:tav>
                                      </p:tavLst>
                                    </p:anim>
                                    <p:animEffect transition="in" filter="fade">
                                      <p:cBhvr>
                                        <p:cTn id="28" dur="500"/>
                                        <p:tgtEl>
                                          <p:spTgt spid="3"/>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ppt_x</p:attrName>
                                        </p:attrNameLst>
                                      </p:cBhvr>
                                      <p:tavLst>
                                        <p:tav tm="0">
                                          <p:val>
                                            <p:fltVal val="0.5"/>
                                          </p:val>
                                        </p:tav>
                                        <p:tav tm="100000">
                                          <p:val>
                                            <p:strVal val="#ppt_x"/>
                                          </p:val>
                                        </p:tav>
                                      </p:tavLst>
                                    </p:anim>
                                    <p:anim calcmode="lin" valueType="num">
                                      <p:cBhvr>
                                        <p:cTn id="34" dur="500" fill="hold"/>
                                        <p:tgtEl>
                                          <p:spTgt spid="4"/>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 calcmode="lin" valueType="num">
                                      <p:cBhvr>
                                        <p:cTn id="45" dur="500" fill="hold"/>
                                        <p:tgtEl>
                                          <p:spTgt spid="5"/>
                                        </p:tgtEl>
                                        <p:attrNameLst>
                                          <p:attrName>ppt_x</p:attrName>
                                        </p:attrNameLst>
                                      </p:cBhvr>
                                      <p:tavLst>
                                        <p:tav tm="0">
                                          <p:val>
                                            <p:fltVal val="0.5"/>
                                          </p:val>
                                        </p:tav>
                                        <p:tav tm="100000">
                                          <p:val>
                                            <p:strVal val="#ppt_x"/>
                                          </p:val>
                                        </p:tav>
                                      </p:tavLst>
                                    </p:anim>
                                    <p:anim calcmode="lin" valueType="num">
                                      <p:cBhvr>
                                        <p:cTn id="46" dur="500" fill="hold"/>
                                        <p:tgtEl>
                                          <p:spTgt spid="5"/>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style.rotation</p:attrName>
                                        </p:attrNameLst>
                                      </p:cBhvr>
                                      <p:tavLst>
                                        <p:tav tm="0">
                                          <p:val>
                                            <p:fltVal val="360"/>
                                          </p:val>
                                        </p:tav>
                                        <p:tav tm="100000">
                                          <p:val>
                                            <p:fltVal val="0"/>
                                          </p:val>
                                        </p:tav>
                                      </p:tavLst>
                                    </p:anim>
                                    <p:animEffect transition="in" filter="fade">
                                      <p:cBhvr>
                                        <p:cTn id="52" dur="500"/>
                                        <p:tgtEl>
                                          <p:spTgt spid="5"/>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 calcmode="lin" valueType="num">
                                      <p:cBhvr>
                                        <p:cTn id="63" dur="500" fill="hold"/>
                                        <p:tgtEl>
                                          <p:spTgt spid="6"/>
                                        </p:tgtEl>
                                        <p:attrNameLst>
                                          <p:attrName>style.rotation</p:attrName>
                                        </p:attrNameLst>
                                      </p:cBhvr>
                                      <p:tavLst>
                                        <p:tav tm="0">
                                          <p:val>
                                            <p:fltVal val="360"/>
                                          </p:val>
                                        </p:tav>
                                        <p:tav tm="100000">
                                          <p:val>
                                            <p:fltVal val="0"/>
                                          </p:val>
                                        </p:tav>
                                      </p:tavLst>
                                    </p:anim>
                                    <p:animEffect transition="in" filter="fade">
                                      <p:cBhvr>
                                        <p:cTn id="64" dur="500"/>
                                        <p:tgtEl>
                                          <p:spTgt spid="6"/>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 calcmode="lin" valueType="num">
                                      <p:cBhvr>
                                        <p:cTn id="69" dur="500" fill="hold"/>
                                        <p:tgtEl>
                                          <p:spTgt spid="7"/>
                                        </p:tgtEl>
                                        <p:attrNameLst>
                                          <p:attrName>ppt_x</p:attrName>
                                        </p:attrNameLst>
                                      </p:cBhvr>
                                      <p:tavLst>
                                        <p:tav tm="0">
                                          <p:val>
                                            <p:fltVal val="0.5"/>
                                          </p:val>
                                        </p:tav>
                                        <p:tav tm="100000">
                                          <p:val>
                                            <p:strVal val="#ppt_x"/>
                                          </p:val>
                                        </p:tav>
                                      </p:tavLst>
                                    </p:anim>
                                    <p:anim calcmode="lin" valueType="num">
                                      <p:cBhvr>
                                        <p:cTn id="70" dur="500" fill="hold"/>
                                        <p:tgtEl>
                                          <p:spTgt spid="7"/>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 calcmode="lin" valueType="num">
                                      <p:cBhvr>
                                        <p:cTn id="75" dur="500" fill="hold"/>
                                        <p:tgtEl>
                                          <p:spTgt spid="7"/>
                                        </p:tgtEl>
                                        <p:attrNameLst>
                                          <p:attrName>style.rotation</p:attrName>
                                        </p:attrNameLst>
                                      </p:cBhvr>
                                      <p:tavLst>
                                        <p:tav tm="0">
                                          <p:val>
                                            <p:fltVal val="360"/>
                                          </p:val>
                                        </p:tav>
                                        <p:tav tm="100000">
                                          <p:val>
                                            <p:fltVal val="0"/>
                                          </p:val>
                                        </p:tav>
                                      </p:tavLst>
                                    </p:anim>
                                    <p:animEffect transition="in" filter="fade">
                                      <p:cBhvr>
                                        <p:cTn id="76" dur="500"/>
                                        <p:tgtEl>
                                          <p:spTgt spid="7"/>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additive="base">
                                        <p:cTn id="80" dur="500" fill="hold"/>
                                        <p:tgtEl>
                                          <p:spTgt spid="8"/>
                                        </p:tgtEl>
                                        <p:attrNameLst>
                                          <p:attrName>ppt_x</p:attrName>
                                        </p:attrNameLst>
                                      </p:cBhvr>
                                      <p:tavLst>
                                        <p:tav tm="0">
                                          <p:val>
                                            <p:strVal val="1+#ppt_w/2"/>
                                          </p:val>
                                        </p:tav>
                                        <p:tav tm="100000">
                                          <p:val>
                                            <p:strVal val="#ppt_x"/>
                                          </p:val>
                                        </p:tav>
                                      </p:tavLst>
                                    </p:anim>
                                    <p:anim calcmode="lin" valueType="num">
                                      <p:cBhvr additive="base">
                                        <p:cTn id="81" dur="500" fill="hold"/>
                                        <p:tgtEl>
                                          <p:spTgt spid="8"/>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1000"/>
                                        <p:tgtEl>
                                          <p:spTgt spid="11"/>
                                        </p:tgtEl>
                                        <p:attrNameLst>
                                          <p:attrName>ppt_x</p:attrName>
                                        </p:attrNameLst>
                                      </p:cBhvr>
                                      <p:tavLst>
                                        <p:tav tm="0">
                                          <p:val>
                                            <p:strVal val="#ppt_x+#ppt_w*1.125000"/>
                                          </p:val>
                                        </p:tav>
                                        <p:tav tm="100000">
                                          <p:val>
                                            <p:strVal val="#ppt_x"/>
                                          </p:val>
                                        </p:tav>
                                      </p:tavLst>
                                    </p:anim>
                                    <p:animEffect transition="in" filter="wipe(left)">
                                      <p:cBhvr>
                                        <p:cTn id="86" dur="1000"/>
                                        <p:tgtEl>
                                          <p:spTgt spid="11"/>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500" fill="hold"/>
                                        <p:tgtEl>
                                          <p:spTgt spid="9"/>
                                        </p:tgtEl>
                                        <p:attrNameLst>
                                          <p:attrName>ppt_x</p:attrName>
                                        </p:attrNameLst>
                                      </p:cBhvr>
                                      <p:tavLst>
                                        <p:tav tm="0">
                                          <p:val>
                                            <p:strVal val="1+#ppt_w/2"/>
                                          </p:val>
                                        </p:tav>
                                        <p:tav tm="100000">
                                          <p:val>
                                            <p:strVal val="#ppt_x"/>
                                          </p:val>
                                        </p:tav>
                                      </p:tavLst>
                                    </p:anim>
                                    <p:anim calcmode="lin" valueType="num">
                                      <p:cBhvr additive="base">
                                        <p:cTn id="91" dur="500" fill="hold"/>
                                        <p:tgtEl>
                                          <p:spTgt spid="9"/>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additive="base">
                                        <p:cTn id="95" dur="1000"/>
                                        <p:tgtEl>
                                          <p:spTgt spid="12"/>
                                        </p:tgtEl>
                                        <p:attrNameLst>
                                          <p:attrName>ppt_x</p:attrName>
                                        </p:attrNameLst>
                                      </p:cBhvr>
                                      <p:tavLst>
                                        <p:tav tm="0">
                                          <p:val>
                                            <p:strVal val="#ppt_x-#ppt_w*1.125000"/>
                                          </p:val>
                                        </p:tav>
                                        <p:tav tm="100000">
                                          <p:val>
                                            <p:strVal val="#ppt_x"/>
                                          </p:val>
                                        </p:tav>
                                      </p:tavLst>
                                    </p:anim>
                                    <p:animEffect transition="in" filter="wipe(right)">
                                      <p:cBhvr>
                                        <p:cTn id="96" dur="1000"/>
                                        <p:tgtEl>
                                          <p:spTgt spid="12"/>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500" fill="hold"/>
                                        <p:tgtEl>
                                          <p:spTgt spid="10"/>
                                        </p:tgtEl>
                                        <p:attrNameLst>
                                          <p:attrName>ppt_x</p:attrName>
                                        </p:attrNameLst>
                                      </p:cBhvr>
                                      <p:tavLst>
                                        <p:tav tm="0">
                                          <p:val>
                                            <p:strVal val="1+#ppt_w/2"/>
                                          </p:val>
                                        </p:tav>
                                        <p:tav tm="100000">
                                          <p:val>
                                            <p:strVal val="#ppt_x"/>
                                          </p:val>
                                        </p:tav>
                                      </p:tavLst>
                                    </p:anim>
                                    <p:anim calcmode="lin" valueType="num">
                                      <p:cBhvr additive="base">
                                        <p:cTn id="101" dur="500" fill="hold"/>
                                        <p:tgtEl>
                                          <p:spTgt spid="10"/>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additive="base">
                                        <p:cTn id="105" dur="1000"/>
                                        <p:tgtEl>
                                          <p:spTgt spid="13"/>
                                        </p:tgtEl>
                                        <p:attrNameLst>
                                          <p:attrName>ppt_y</p:attrName>
                                        </p:attrNameLst>
                                      </p:cBhvr>
                                      <p:tavLst>
                                        <p:tav tm="0">
                                          <p:val>
                                            <p:strVal val="#ppt_y+#ppt_h*1.125000"/>
                                          </p:val>
                                        </p:tav>
                                        <p:tav tm="100000">
                                          <p:val>
                                            <p:strVal val="#ppt_y"/>
                                          </p:val>
                                        </p:tav>
                                      </p:tavLst>
                                    </p:anim>
                                    <p:animEffect transition="in" filter="wipe(up)">
                                      <p:cBhvr>
                                        <p:cTn id="10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c 44"/>
          <p:cNvSpPr/>
          <p:nvPr/>
        </p:nvSpPr>
        <p:spPr>
          <a:xfrm rot="10800000">
            <a:off x="4370643" y="2122610"/>
            <a:ext cx="3450717" cy="3450715"/>
          </a:xfrm>
          <a:prstGeom prst="arc">
            <a:avLst>
              <a:gd name="adj1" fmla="val 16200000"/>
              <a:gd name="adj2" fmla="val 16185280"/>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grpSp>
        <p:nvGrpSpPr>
          <p:cNvPr id="5" name="Group 59"/>
          <p:cNvGrpSpPr/>
          <p:nvPr/>
        </p:nvGrpSpPr>
        <p:grpSpPr>
          <a:xfrm>
            <a:off x="5437632" y="3147106"/>
            <a:ext cx="1316736" cy="1310295"/>
            <a:chOff x="4004877" y="2428485"/>
            <a:chExt cx="987552" cy="982721"/>
          </a:xfrm>
        </p:grpSpPr>
        <p:sp>
          <p:nvSpPr>
            <p:cNvPr id="6" name="Oval 13"/>
            <p:cNvSpPr/>
            <p:nvPr/>
          </p:nvSpPr>
          <p:spPr bwMode="auto">
            <a:xfrm>
              <a:off x="4004877" y="2428485"/>
              <a:ext cx="987552" cy="982721"/>
            </a:xfrm>
            <a:prstGeom prst="ellipse">
              <a:avLst/>
            </a:prstGeom>
            <a:solidFill>
              <a:schemeClr val="tx1">
                <a:lumMod val="75000"/>
                <a:lumOff val="25000"/>
              </a:schemeClr>
            </a:solidFill>
            <a:ln w="9525">
              <a:noFill/>
              <a:round/>
            </a:ln>
          </p:spPr>
          <p:txBody>
            <a:bodyPr vert="horz" wrap="square" lIns="121920" tIns="60960" rIns="121920" bIns="60960" numCol="1" rtlCol="0" anchor="t" anchorCtr="0" compatLnSpc="1"/>
            <a:lstStyle/>
            <a:p>
              <a:pPr algn="ctr"/>
              <a:endParaRPr lang="en-US" sz="2400"/>
            </a:p>
          </p:txBody>
        </p:sp>
        <p:sp>
          <p:nvSpPr>
            <p:cNvPr id="7" name="Freeform 152"/>
            <p:cNvSpPr>
              <a:spLocks noEditPoints="1"/>
            </p:cNvSpPr>
            <p:nvPr/>
          </p:nvSpPr>
          <p:spPr bwMode="auto">
            <a:xfrm>
              <a:off x="4307591" y="2743278"/>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2"/>
            </a:solidFill>
            <a:ln w="9525">
              <a:noFill/>
              <a:round/>
            </a:ln>
          </p:spPr>
          <p:txBody>
            <a:bodyPr vert="horz" wrap="square" lIns="121920" tIns="60960" rIns="121920" bIns="60960" numCol="1" anchor="t" anchorCtr="0" compatLnSpc="1"/>
            <a:lstStyle/>
            <a:p>
              <a:endParaRPr lang="en-US" sz="2400" dirty="0"/>
            </a:p>
          </p:txBody>
        </p:sp>
      </p:grpSp>
      <p:sp>
        <p:nvSpPr>
          <p:cNvPr id="8" name="Down Arrow 4"/>
          <p:cNvSpPr/>
          <p:nvPr/>
        </p:nvSpPr>
        <p:spPr bwMode="auto">
          <a:xfrm>
            <a:off x="5493300" y="1812112"/>
            <a:ext cx="1205400" cy="1276304"/>
          </a:xfrm>
          <a:prstGeom prst="downArrow">
            <a:avLst>
              <a:gd name="adj1" fmla="val 63516"/>
              <a:gd name="adj2" fmla="val 50000"/>
            </a:avLst>
          </a:prstGeom>
          <a:solidFill>
            <a:schemeClr val="accent1"/>
          </a:solidFill>
          <a:ln w="9525">
            <a:noFill/>
            <a:round/>
          </a:ln>
        </p:spPr>
        <p:txBody>
          <a:bodyPr vert="horz" wrap="square" lIns="121920" tIns="60960" rIns="121920" bIns="60960" numCol="1" rtlCol="0" anchor="t" anchorCtr="0" compatLnSpc="1"/>
          <a:lstStyle/>
          <a:p>
            <a:pPr algn="ctr"/>
            <a:endParaRPr lang="en-US" sz="2400"/>
          </a:p>
        </p:txBody>
      </p:sp>
      <p:sp>
        <p:nvSpPr>
          <p:cNvPr id="9" name="Down Arrow 15"/>
          <p:cNvSpPr/>
          <p:nvPr/>
        </p:nvSpPr>
        <p:spPr bwMode="auto">
          <a:xfrm rot="3600000">
            <a:off x="6720348" y="2542221"/>
            <a:ext cx="1205400" cy="1276305"/>
          </a:xfrm>
          <a:prstGeom prst="downArrow">
            <a:avLst>
              <a:gd name="adj1" fmla="val 63516"/>
              <a:gd name="adj2" fmla="val 50000"/>
            </a:avLst>
          </a:prstGeom>
          <a:solidFill>
            <a:schemeClr val="accent2"/>
          </a:solidFill>
          <a:ln w="9525">
            <a:noFill/>
            <a:round/>
          </a:ln>
        </p:spPr>
        <p:txBody>
          <a:bodyPr vert="horz" wrap="square" lIns="121920" tIns="60960" rIns="121920" bIns="60960" numCol="1" rtlCol="0" anchor="t" anchorCtr="0" compatLnSpc="1"/>
          <a:lstStyle/>
          <a:p>
            <a:pPr algn="ctr"/>
            <a:endParaRPr lang="en-US" sz="2400"/>
          </a:p>
        </p:txBody>
      </p:sp>
      <p:sp>
        <p:nvSpPr>
          <p:cNvPr id="10" name="Down Arrow 17"/>
          <p:cNvSpPr/>
          <p:nvPr/>
        </p:nvSpPr>
        <p:spPr bwMode="auto">
          <a:xfrm rot="18000000" flipV="1">
            <a:off x="6693193" y="3848523"/>
            <a:ext cx="1205400" cy="1276305"/>
          </a:xfrm>
          <a:prstGeom prst="downArrow">
            <a:avLst>
              <a:gd name="adj1" fmla="val 63516"/>
              <a:gd name="adj2" fmla="val 50000"/>
            </a:avLst>
          </a:prstGeom>
          <a:solidFill>
            <a:schemeClr val="accent3"/>
          </a:solidFill>
          <a:ln w="9525">
            <a:noFill/>
            <a:round/>
          </a:ln>
        </p:spPr>
        <p:txBody>
          <a:bodyPr vert="horz" wrap="square" lIns="121920" tIns="60960" rIns="121920" bIns="60960" numCol="1" rtlCol="0" anchor="t" anchorCtr="0" compatLnSpc="1"/>
          <a:lstStyle/>
          <a:p>
            <a:pPr algn="ctr"/>
            <a:endParaRPr lang="en-US" sz="2400"/>
          </a:p>
        </p:txBody>
      </p:sp>
      <p:sp>
        <p:nvSpPr>
          <p:cNvPr id="11" name="Down Arrow 20"/>
          <p:cNvSpPr/>
          <p:nvPr/>
        </p:nvSpPr>
        <p:spPr bwMode="auto">
          <a:xfrm rot="10800000">
            <a:off x="5493301" y="4524000"/>
            <a:ext cx="1205400" cy="1276304"/>
          </a:xfrm>
          <a:prstGeom prst="downArrow">
            <a:avLst>
              <a:gd name="adj1" fmla="val 63516"/>
              <a:gd name="adj2" fmla="val 50000"/>
            </a:avLst>
          </a:prstGeom>
          <a:solidFill>
            <a:schemeClr val="accent4"/>
          </a:solidFill>
          <a:ln w="9525">
            <a:noFill/>
            <a:round/>
          </a:ln>
        </p:spPr>
        <p:txBody>
          <a:bodyPr vert="horz" wrap="square" lIns="121920" tIns="60960" rIns="121920" bIns="60960" numCol="1" rtlCol="0" anchor="t" anchorCtr="0" compatLnSpc="1"/>
          <a:lstStyle/>
          <a:p>
            <a:pPr algn="ctr"/>
            <a:endParaRPr lang="en-US" sz="2400"/>
          </a:p>
        </p:txBody>
      </p:sp>
      <p:sp>
        <p:nvSpPr>
          <p:cNvPr id="12" name="Down Arrow 19"/>
          <p:cNvSpPr/>
          <p:nvPr/>
        </p:nvSpPr>
        <p:spPr bwMode="auto">
          <a:xfrm rot="3600000" flipH="1" flipV="1">
            <a:off x="4290151" y="3848523"/>
            <a:ext cx="1205400" cy="1276305"/>
          </a:xfrm>
          <a:prstGeom prst="downArrow">
            <a:avLst>
              <a:gd name="adj1" fmla="val 63516"/>
              <a:gd name="adj2" fmla="val 50000"/>
            </a:avLst>
          </a:prstGeom>
          <a:solidFill>
            <a:schemeClr val="accent5"/>
          </a:solidFill>
          <a:ln w="9525">
            <a:noFill/>
            <a:round/>
          </a:ln>
        </p:spPr>
        <p:txBody>
          <a:bodyPr vert="horz" wrap="square" lIns="121920" tIns="60960" rIns="121920" bIns="60960" numCol="1" rtlCol="0" anchor="t" anchorCtr="0" compatLnSpc="1"/>
          <a:lstStyle/>
          <a:p>
            <a:pPr algn="ctr"/>
            <a:endParaRPr lang="en-US" sz="2400"/>
          </a:p>
        </p:txBody>
      </p:sp>
      <p:sp>
        <p:nvSpPr>
          <p:cNvPr id="13" name="Down Arrow 16"/>
          <p:cNvSpPr/>
          <p:nvPr/>
        </p:nvSpPr>
        <p:spPr bwMode="auto">
          <a:xfrm rot="18000000" flipH="1">
            <a:off x="4279225" y="2506011"/>
            <a:ext cx="1205400" cy="1276305"/>
          </a:xfrm>
          <a:prstGeom prst="downArrow">
            <a:avLst>
              <a:gd name="adj1" fmla="val 63516"/>
              <a:gd name="adj2" fmla="val 50000"/>
            </a:avLst>
          </a:prstGeom>
          <a:solidFill>
            <a:schemeClr val="accent6"/>
          </a:solidFill>
          <a:ln w="9525">
            <a:noFill/>
            <a:round/>
          </a:ln>
        </p:spPr>
        <p:txBody>
          <a:bodyPr vert="horz" wrap="square" lIns="121920" tIns="60960" rIns="121920" bIns="60960" numCol="1" rtlCol="0" anchor="t" anchorCtr="0" compatLnSpc="1"/>
          <a:lstStyle/>
          <a:p>
            <a:pPr algn="ctr"/>
            <a:endParaRPr lang="en-US" sz="2400"/>
          </a:p>
        </p:txBody>
      </p:sp>
      <p:grpSp>
        <p:nvGrpSpPr>
          <p:cNvPr id="14" name="Group 66"/>
          <p:cNvGrpSpPr/>
          <p:nvPr/>
        </p:nvGrpSpPr>
        <p:grpSpPr>
          <a:xfrm>
            <a:off x="4571274" y="1102928"/>
            <a:ext cx="3049455" cy="645238"/>
            <a:chOff x="844734" y="1923739"/>
            <a:chExt cx="2287091" cy="483928"/>
          </a:xfrm>
        </p:grpSpPr>
        <p:sp>
          <p:nvSpPr>
            <p:cNvPr id="15" name="Footer Text"/>
            <p:cNvSpPr txBox="1"/>
            <p:nvPr/>
          </p:nvSpPr>
          <p:spPr>
            <a:xfrm>
              <a:off x="844734" y="2099986"/>
              <a:ext cx="2287091" cy="307681"/>
            </a:xfrm>
            <a:prstGeom prst="rect">
              <a:avLst/>
            </a:prstGeom>
            <a:noFill/>
          </p:spPr>
          <p:txBody>
            <a:bodyPr wrap="square" lIns="0" tIns="0" rIns="0" bIns="0" rtlCol="0">
              <a:spAutoFit/>
            </a:bodyPr>
            <a:lstStyle/>
            <a:p>
              <a:pPr algn="ct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输入您的文字内容文字内容输入您的文字内容</a:t>
              </a:r>
              <a:endParaRPr 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367915" y="1923739"/>
              <a:ext cx="1240725" cy="184666"/>
            </a:xfrm>
            <a:prstGeom prst="rect">
              <a:avLst/>
            </a:prstGeom>
            <a:noFill/>
          </p:spPr>
          <p:txBody>
            <a:bodyPr wrap="none" lIns="0" tIns="0" rIns="0" bIns="0" rtlCol="0" anchor="ctr">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7" name="Group 69"/>
          <p:cNvGrpSpPr/>
          <p:nvPr/>
        </p:nvGrpSpPr>
        <p:grpSpPr>
          <a:xfrm>
            <a:off x="4571274" y="5863807"/>
            <a:ext cx="3049455" cy="645238"/>
            <a:chOff x="844734" y="1923739"/>
            <a:chExt cx="2287091" cy="483928"/>
          </a:xfrm>
        </p:grpSpPr>
        <p:sp>
          <p:nvSpPr>
            <p:cNvPr id="18" name="Footer Text"/>
            <p:cNvSpPr txBox="1"/>
            <p:nvPr/>
          </p:nvSpPr>
          <p:spPr>
            <a:xfrm>
              <a:off x="844734" y="2099986"/>
              <a:ext cx="2287091" cy="307681"/>
            </a:xfrm>
            <a:prstGeom prst="rect">
              <a:avLst/>
            </a:prstGeom>
            <a:noFill/>
          </p:spPr>
          <p:txBody>
            <a:bodyPr wrap="square" lIns="0" tIns="0" rIns="0" bIns="0" rtlCol="0">
              <a:spAutoFit/>
            </a:bodyPr>
            <a:lstStyle/>
            <a:p>
              <a:pPr algn="ct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输入您的文字内容文字内容输入您的文字内容</a:t>
              </a:r>
              <a:endParaRPr 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367915" y="1923739"/>
              <a:ext cx="1240725" cy="184666"/>
            </a:xfrm>
            <a:prstGeom prst="rect">
              <a:avLst/>
            </a:prstGeom>
            <a:noFill/>
          </p:spPr>
          <p:txBody>
            <a:bodyPr wrap="none" lIns="0" tIns="0" rIns="0" bIns="0" rtlCol="0" anchor="ctr">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0" name="Group 25"/>
          <p:cNvGrpSpPr/>
          <p:nvPr/>
        </p:nvGrpSpPr>
        <p:grpSpPr>
          <a:xfrm>
            <a:off x="508001" y="4877275"/>
            <a:ext cx="3049455" cy="761348"/>
            <a:chOff x="844734" y="1923739"/>
            <a:chExt cx="2287091" cy="571011"/>
          </a:xfrm>
        </p:grpSpPr>
        <p:sp>
          <p:nvSpPr>
            <p:cNvPr id="21" name="Footer Text"/>
            <p:cNvSpPr txBox="1"/>
            <p:nvPr/>
          </p:nvSpPr>
          <p:spPr>
            <a:xfrm>
              <a:off x="844734" y="2187069"/>
              <a:ext cx="2287091" cy="307681"/>
            </a:xfrm>
            <a:prstGeom prst="rect">
              <a:avLst/>
            </a:prstGeom>
            <a:noFill/>
          </p:spPr>
          <p:txBody>
            <a:bodyPr wrap="square" lIns="0" tIns="0" rIns="0" bIns="0" rtlCol="0">
              <a:spAutoFit/>
            </a:bodyPr>
            <a:lstStyle/>
            <a:p>
              <a:pPr algn="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55"/>
            <p:cNvSpPr txBox="1"/>
            <p:nvPr/>
          </p:nvSpPr>
          <p:spPr>
            <a:xfrm>
              <a:off x="1891101" y="1923739"/>
              <a:ext cx="1240724" cy="184666"/>
            </a:xfrm>
            <a:prstGeom prst="rect">
              <a:avLst/>
            </a:prstGeom>
            <a:noFill/>
          </p:spPr>
          <p:txBody>
            <a:bodyPr wrap="none" lIns="0" tIns="0" rIns="0" bIns="0" rtlCol="0" anchor="ctr">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Group 32"/>
          <p:cNvGrpSpPr/>
          <p:nvPr/>
        </p:nvGrpSpPr>
        <p:grpSpPr>
          <a:xfrm>
            <a:off x="8532946" y="1870065"/>
            <a:ext cx="3049455" cy="775863"/>
            <a:chOff x="844734" y="1923739"/>
            <a:chExt cx="2287091" cy="581897"/>
          </a:xfrm>
        </p:grpSpPr>
        <p:sp>
          <p:nvSpPr>
            <p:cNvPr id="24" name="Footer Text"/>
            <p:cNvSpPr txBox="1"/>
            <p:nvPr/>
          </p:nvSpPr>
          <p:spPr>
            <a:xfrm>
              <a:off x="844734" y="2197955"/>
              <a:ext cx="2287091" cy="307681"/>
            </a:xfrm>
            <a:prstGeom prst="rect">
              <a:avLst/>
            </a:prstGeom>
            <a:noFill/>
          </p:spPr>
          <p:txBody>
            <a:bodyPr wrap="square" lIns="0" tIns="0" rIns="0" bIns="0" rtlCol="0">
              <a:spAutoFit/>
            </a:bodyPr>
            <a:lstStyle/>
            <a:p>
              <a:pP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58"/>
            <p:cNvSpPr txBox="1"/>
            <p:nvPr/>
          </p:nvSpPr>
          <p:spPr>
            <a:xfrm>
              <a:off x="844734" y="1923739"/>
              <a:ext cx="1240724" cy="184666"/>
            </a:xfrm>
            <a:prstGeom prst="rect">
              <a:avLst/>
            </a:prstGeom>
            <a:noFill/>
          </p:spPr>
          <p:txBody>
            <a:bodyPr wrap="none" lIns="0" tIns="0" rIns="0" bIns="0" rtlCol="0" anchor="ctr">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6" name="Group 22"/>
          <p:cNvGrpSpPr/>
          <p:nvPr/>
        </p:nvGrpSpPr>
        <p:grpSpPr>
          <a:xfrm>
            <a:off x="508001" y="1870064"/>
            <a:ext cx="3049455" cy="761348"/>
            <a:chOff x="844734" y="1923739"/>
            <a:chExt cx="2287091" cy="571011"/>
          </a:xfrm>
        </p:grpSpPr>
        <p:sp>
          <p:nvSpPr>
            <p:cNvPr id="27" name="Footer Text"/>
            <p:cNvSpPr txBox="1"/>
            <p:nvPr/>
          </p:nvSpPr>
          <p:spPr>
            <a:xfrm>
              <a:off x="844734" y="2187069"/>
              <a:ext cx="2287091" cy="307681"/>
            </a:xfrm>
            <a:prstGeom prst="rect">
              <a:avLst/>
            </a:prstGeom>
            <a:noFill/>
          </p:spPr>
          <p:txBody>
            <a:bodyPr wrap="square" lIns="0" tIns="0" rIns="0" bIns="0" rtlCol="0">
              <a:spAutoFit/>
            </a:bodyPr>
            <a:lstStyle/>
            <a:p>
              <a:pPr algn="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61"/>
            <p:cNvSpPr txBox="1"/>
            <p:nvPr/>
          </p:nvSpPr>
          <p:spPr>
            <a:xfrm>
              <a:off x="1891101" y="1923739"/>
              <a:ext cx="1240724" cy="184666"/>
            </a:xfrm>
            <a:prstGeom prst="rect">
              <a:avLst/>
            </a:prstGeom>
            <a:noFill/>
          </p:spPr>
          <p:txBody>
            <a:bodyPr wrap="none" lIns="0" tIns="0" rIns="0" bIns="0" rtlCol="0" anchor="ctr">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9" name="Group 62"/>
          <p:cNvGrpSpPr/>
          <p:nvPr/>
        </p:nvGrpSpPr>
        <p:grpSpPr>
          <a:xfrm>
            <a:off x="8532946" y="4877276"/>
            <a:ext cx="3049455" cy="804891"/>
            <a:chOff x="844734" y="1923739"/>
            <a:chExt cx="2287091" cy="603668"/>
          </a:xfrm>
        </p:grpSpPr>
        <p:sp>
          <p:nvSpPr>
            <p:cNvPr id="30" name="Footer Text"/>
            <p:cNvSpPr txBox="1"/>
            <p:nvPr/>
          </p:nvSpPr>
          <p:spPr>
            <a:xfrm>
              <a:off x="844734" y="2219726"/>
              <a:ext cx="2287091" cy="307681"/>
            </a:xfrm>
            <a:prstGeom prst="rect">
              <a:avLst/>
            </a:prstGeom>
            <a:noFill/>
          </p:spPr>
          <p:txBody>
            <a:bodyPr wrap="square" lIns="0" tIns="0" rIns="0" bIns="0" rtlCol="0">
              <a:spAutoFit/>
            </a:bodyPr>
            <a:lstStyle/>
            <a:p>
              <a:pP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64"/>
            <p:cNvSpPr txBox="1"/>
            <p:nvPr/>
          </p:nvSpPr>
          <p:spPr>
            <a:xfrm>
              <a:off x="844734" y="1923739"/>
              <a:ext cx="1240724" cy="184666"/>
            </a:xfrm>
            <a:prstGeom prst="rect">
              <a:avLst/>
            </a:prstGeom>
            <a:noFill/>
          </p:spPr>
          <p:txBody>
            <a:bodyPr wrap="none" lIns="0" tIns="0" rIns="0" bIns="0" rtlCol="0" anchor="ctr">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3" name="矩形 3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pitchFamily="34" charset="-122"/>
            </a:endParaRPr>
          </a:p>
        </p:txBody>
      </p:sp>
      <p:sp>
        <p:nvSpPr>
          <p:cNvPr id="3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2"/>
</p:tagLst>
</file>

<file path=ppt/tags/tag2.xml><?xml version="1.0" encoding="utf-8"?>
<p:tagLst xmlns:a="http://schemas.openxmlformats.org/drawingml/2006/main" xmlns:r="http://schemas.openxmlformats.org/officeDocument/2006/relationships" xmlns:p="http://schemas.openxmlformats.org/presentationml/2006/main">
  <p:tag name="TIMING" val="|23.3|3.3"/>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TIMING" val="|2.1|0.8"/>
</p:tagLst>
</file>

<file path=ppt/tags/tag6.xml><?xml version="1.0" encoding="utf-8"?>
<p:tagLst xmlns:a="http://schemas.openxmlformats.org/drawingml/2006/main" xmlns:r="http://schemas.openxmlformats.org/officeDocument/2006/relationships" xmlns:p="http://schemas.openxmlformats.org/presentationml/2006/main">
  <p:tag name="TIMING" val="|1|0.6|0.7|0.6|0.5"/>
</p:tagLst>
</file>

<file path=ppt/tags/tag7.xml><?xml version="1.0" encoding="utf-8"?>
<p:tagLst xmlns:a="http://schemas.openxmlformats.org/drawingml/2006/main" xmlns:r="http://schemas.openxmlformats.org/officeDocument/2006/relationships" xmlns:p="http://schemas.openxmlformats.org/presentationml/2006/main">
  <p:tag name="TIMING" val="|1.4"/>
</p:tagLst>
</file>

<file path=ppt/theme/theme1.xml><?xml version="1.0" encoding="utf-8"?>
<a:theme xmlns:a="http://schemas.openxmlformats.org/drawingml/2006/main" name="Office 主题">
  <a:themeElements>
    <a:clrScheme name="自定义 2">
      <a:dk1>
        <a:srgbClr val="222222"/>
      </a:dk1>
      <a:lt1>
        <a:srgbClr val="FFFFFF"/>
      </a:lt1>
      <a:dk2>
        <a:srgbClr val="595959"/>
      </a:dk2>
      <a:lt2>
        <a:srgbClr val="595959"/>
      </a:lt2>
      <a:accent1>
        <a:srgbClr val="00B0F0"/>
      </a:accent1>
      <a:accent2>
        <a:srgbClr val="92D050"/>
      </a:accent2>
      <a:accent3>
        <a:srgbClr val="FFC000"/>
      </a:accent3>
      <a:accent4>
        <a:srgbClr val="00B0F0"/>
      </a:accent4>
      <a:accent5>
        <a:srgbClr val="92D050"/>
      </a:accent5>
      <a:accent6>
        <a:srgbClr val="FFC000"/>
      </a:accent6>
      <a:hlink>
        <a:srgbClr val="383838"/>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2742</Words>
  <Application>Microsoft Office PowerPoint</Application>
  <PresentationFormat>自定义</PresentationFormat>
  <Paragraphs>316</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6342</dc:title>
  <dc:creator/>
  <cp:lastModifiedBy/>
  <cp:revision>1</cp:revision>
  <dcterms:created xsi:type="dcterms:W3CDTF">2017-05-09T00:43:44Z</dcterms:created>
  <dcterms:modified xsi:type="dcterms:W3CDTF">2018-05-31T07:42:32Z</dcterms:modified>
</cp:coreProperties>
</file>