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64" r:id="rId4"/>
    <p:sldId id="261" r:id="rId5"/>
    <p:sldId id="265" r:id="rId6"/>
    <p:sldId id="281" r:id="rId7"/>
    <p:sldId id="260" r:id="rId8"/>
    <p:sldId id="321" r:id="rId9"/>
    <p:sldId id="298" r:id="rId10"/>
    <p:sldId id="267" r:id="rId11"/>
    <p:sldId id="289" r:id="rId12"/>
    <p:sldId id="258" r:id="rId13"/>
    <p:sldId id="270" r:id="rId14"/>
    <p:sldId id="322" r:id="rId15"/>
    <p:sldId id="272" r:id="rId16"/>
    <p:sldId id="280" r:id="rId17"/>
    <p:sldId id="284" r:id="rId18"/>
    <p:sldId id="288" r:id="rId19"/>
    <p:sldId id="274" r:id="rId20"/>
    <p:sldId id="323" r:id="rId21"/>
    <p:sldId id="276" r:id="rId22"/>
    <p:sldId id="297" r:id="rId23"/>
    <p:sldId id="278" r:id="rId24"/>
    <p:sldId id="287" r:id="rId25"/>
    <p:sldId id="286" r:id="rId26"/>
    <p:sldId id="300" r:id="rId27"/>
    <p:sldId id="319" r:id="rId28"/>
    <p:sldId id="324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/>
    <p:restoredTop sz="93886"/>
  </p:normalViewPr>
  <p:slideViewPr>
    <p:cSldViewPr snapToGrid="0" snapToObjects="1">
      <p:cViewPr varScale="1">
        <p:scale>
          <a:sx n="78" d="100"/>
          <a:sy n="78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11-43E5-AE97-A872F39C03B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11-43E5-AE97-A872F39C03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6336952"/>
        <c:axId val="4463400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AB11-43E5-AE97-A872F39C03B7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AB11-43E5-AE97-A872F39C03B7}"/>
                  </c:ext>
                </c:extLst>
              </c15:ser>
            </c15:filteredBarSeries>
          </c:ext>
        </c:extLst>
      </c:barChart>
      <c:catAx>
        <c:axId val="446336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446340088"/>
        <c:crosses val="autoZero"/>
        <c:auto val="1"/>
        <c:lblAlgn val="ctr"/>
        <c:lblOffset val="100"/>
        <c:noMultiLvlLbl val="0"/>
      </c:catAx>
      <c:valAx>
        <c:axId val="446340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446336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bg1"/>
          </a:solidFill>
          <a:latin typeface="Cormorant Garamond Light" charset="0"/>
          <a:ea typeface="Cormorant Garamond Light" charset="0"/>
          <a:cs typeface="Cormorant Garamond Ligh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83FBC-B860-A74C-B725-AC2B7D1D9DA9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5ADDB-E251-D04A-8D00-39C485735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5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88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75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1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73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203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19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86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00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88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01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1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787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01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22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59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9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827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074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766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14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0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296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7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0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58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24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2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45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964267" y="0"/>
            <a:ext cx="7696200" cy="6017079"/>
          </a:xfrm>
          <a:custGeom>
            <a:avLst/>
            <a:gdLst>
              <a:gd name="connsiteX0" fmla="*/ 0 w 7915761"/>
              <a:gd name="connsiteY0" fmla="*/ 0 h 6017079"/>
              <a:gd name="connsiteX1" fmla="*/ 7915761 w 7915761"/>
              <a:gd name="connsiteY1" fmla="*/ 0 h 6017079"/>
              <a:gd name="connsiteX2" fmla="*/ 7915761 w 7915761"/>
              <a:gd name="connsiteY2" fmla="*/ 6017079 h 6017079"/>
              <a:gd name="connsiteX3" fmla="*/ 0 w 7915761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5761" h="6017079">
                <a:moveTo>
                  <a:pt x="0" y="0"/>
                </a:moveTo>
                <a:lnTo>
                  <a:pt x="7915761" y="0"/>
                </a:lnTo>
                <a:lnTo>
                  <a:pt x="7915761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8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017079"/>
          </a:xfrm>
          <a:custGeom>
            <a:avLst/>
            <a:gdLst>
              <a:gd name="connsiteX0" fmla="*/ 0 w 6096000"/>
              <a:gd name="connsiteY0" fmla="*/ 0 h 6017079"/>
              <a:gd name="connsiteX1" fmla="*/ 6096000 w 6096000"/>
              <a:gd name="connsiteY1" fmla="*/ 0 h 6017079"/>
              <a:gd name="connsiteX2" fmla="*/ 6096000 w 6096000"/>
              <a:gd name="connsiteY2" fmla="*/ 6017079 h 6017079"/>
              <a:gd name="connsiteX3" fmla="*/ 0 w 609600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017079">
                <a:moveTo>
                  <a:pt x="0" y="0"/>
                </a:moveTo>
                <a:lnTo>
                  <a:pt x="6096000" y="0"/>
                </a:lnTo>
                <a:lnTo>
                  <a:pt x="609600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93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309532" y="840921"/>
            <a:ext cx="7432887" cy="5176158"/>
          </a:xfrm>
          <a:custGeom>
            <a:avLst/>
            <a:gdLst>
              <a:gd name="connsiteX0" fmla="*/ 0 w 7432887"/>
              <a:gd name="connsiteY0" fmla="*/ 0 h 5176158"/>
              <a:gd name="connsiteX1" fmla="*/ 7432887 w 7432887"/>
              <a:gd name="connsiteY1" fmla="*/ 0 h 5176158"/>
              <a:gd name="connsiteX2" fmla="*/ 7432887 w 7432887"/>
              <a:gd name="connsiteY2" fmla="*/ 5176158 h 5176158"/>
              <a:gd name="connsiteX3" fmla="*/ 0 w 743288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2887" h="5176158">
                <a:moveTo>
                  <a:pt x="0" y="0"/>
                </a:moveTo>
                <a:lnTo>
                  <a:pt x="7432887" y="0"/>
                </a:lnTo>
                <a:lnTo>
                  <a:pt x="743288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9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742418" cy="5176158"/>
          </a:xfrm>
          <a:custGeom>
            <a:avLst/>
            <a:gdLst>
              <a:gd name="connsiteX0" fmla="*/ 6857151 w 11742418"/>
              <a:gd name="connsiteY0" fmla="*/ 0 h 5176158"/>
              <a:gd name="connsiteX1" fmla="*/ 11742418 w 11742418"/>
              <a:gd name="connsiteY1" fmla="*/ 0 h 5176158"/>
              <a:gd name="connsiteX2" fmla="*/ 11742418 w 11742418"/>
              <a:gd name="connsiteY2" fmla="*/ 5176158 h 5176158"/>
              <a:gd name="connsiteX3" fmla="*/ 6857151 w 11742418"/>
              <a:gd name="connsiteY3" fmla="*/ 5176158 h 5176158"/>
              <a:gd name="connsiteX4" fmla="*/ 0 w 11742418"/>
              <a:gd name="connsiteY4" fmla="*/ 0 h 5176158"/>
              <a:gd name="connsiteX5" fmla="*/ 1878752 w 11742418"/>
              <a:gd name="connsiteY5" fmla="*/ 0 h 5176158"/>
              <a:gd name="connsiteX6" fmla="*/ 1878752 w 11742418"/>
              <a:gd name="connsiteY6" fmla="*/ 5176158 h 5176158"/>
              <a:gd name="connsiteX7" fmla="*/ 0 w 11742418"/>
              <a:gd name="connsiteY7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42418" h="5176158">
                <a:moveTo>
                  <a:pt x="6857151" y="0"/>
                </a:moveTo>
                <a:lnTo>
                  <a:pt x="11742418" y="0"/>
                </a:lnTo>
                <a:lnTo>
                  <a:pt x="11742418" y="5176158"/>
                </a:lnTo>
                <a:lnTo>
                  <a:pt x="6857151" y="5176158"/>
                </a:lnTo>
                <a:close/>
                <a:moveTo>
                  <a:pt x="0" y="0"/>
                </a:moveTo>
                <a:lnTo>
                  <a:pt x="1878752" y="0"/>
                </a:lnTo>
                <a:lnTo>
                  <a:pt x="1878752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312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149599" y="1502833"/>
            <a:ext cx="2954867" cy="3852334"/>
          </a:xfrm>
          <a:custGeom>
            <a:avLst/>
            <a:gdLst>
              <a:gd name="connsiteX0" fmla="*/ 0 w 2954867"/>
              <a:gd name="connsiteY0" fmla="*/ 0 h 3852334"/>
              <a:gd name="connsiteX1" fmla="*/ 2954867 w 2954867"/>
              <a:gd name="connsiteY1" fmla="*/ 0 h 3852334"/>
              <a:gd name="connsiteX2" fmla="*/ 2954867 w 2954867"/>
              <a:gd name="connsiteY2" fmla="*/ 3852334 h 3852334"/>
              <a:gd name="connsiteX3" fmla="*/ 0 w 2954867"/>
              <a:gd name="connsiteY3" fmla="*/ 3852334 h 3852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4867" h="3852334">
                <a:moveTo>
                  <a:pt x="0" y="0"/>
                </a:moveTo>
                <a:lnTo>
                  <a:pt x="2954867" y="0"/>
                </a:lnTo>
                <a:lnTo>
                  <a:pt x="2954867" y="3852334"/>
                </a:lnTo>
                <a:lnTo>
                  <a:pt x="0" y="38523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56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6096000" y="840920"/>
            <a:ext cx="2074334" cy="3096079"/>
          </a:xfrm>
          <a:custGeom>
            <a:avLst/>
            <a:gdLst>
              <a:gd name="connsiteX0" fmla="*/ 0 w 2074334"/>
              <a:gd name="connsiteY0" fmla="*/ 0 h 3096079"/>
              <a:gd name="connsiteX1" fmla="*/ 2074334 w 2074334"/>
              <a:gd name="connsiteY1" fmla="*/ 0 h 3096079"/>
              <a:gd name="connsiteX2" fmla="*/ 2074334 w 2074334"/>
              <a:gd name="connsiteY2" fmla="*/ 3096079 h 3096079"/>
              <a:gd name="connsiteX3" fmla="*/ 0 w 2074334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3096079">
                <a:moveTo>
                  <a:pt x="0" y="0"/>
                </a:moveTo>
                <a:lnTo>
                  <a:pt x="2074334" y="0"/>
                </a:lnTo>
                <a:lnTo>
                  <a:pt x="2074334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6096000" y="3936999"/>
            <a:ext cx="2074334" cy="2080080"/>
          </a:xfrm>
          <a:custGeom>
            <a:avLst/>
            <a:gdLst>
              <a:gd name="connsiteX0" fmla="*/ 0 w 2074334"/>
              <a:gd name="connsiteY0" fmla="*/ 0 h 2080080"/>
              <a:gd name="connsiteX1" fmla="*/ 2074334 w 2074334"/>
              <a:gd name="connsiteY1" fmla="*/ 0 h 2080080"/>
              <a:gd name="connsiteX2" fmla="*/ 2074334 w 2074334"/>
              <a:gd name="connsiteY2" fmla="*/ 2080080 h 2080080"/>
              <a:gd name="connsiteX3" fmla="*/ 0 w 2074334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2080080">
                <a:moveTo>
                  <a:pt x="0" y="0"/>
                </a:moveTo>
                <a:lnTo>
                  <a:pt x="2074334" y="0"/>
                </a:lnTo>
                <a:lnTo>
                  <a:pt x="2074334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8170334" y="840919"/>
            <a:ext cx="3572086" cy="2080080"/>
          </a:xfrm>
          <a:custGeom>
            <a:avLst/>
            <a:gdLst>
              <a:gd name="connsiteX0" fmla="*/ 0 w 3572086"/>
              <a:gd name="connsiteY0" fmla="*/ 0 h 2080080"/>
              <a:gd name="connsiteX1" fmla="*/ 3572086 w 3572086"/>
              <a:gd name="connsiteY1" fmla="*/ 0 h 2080080"/>
              <a:gd name="connsiteX2" fmla="*/ 3572086 w 3572086"/>
              <a:gd name="connsiteY2" fmla="*/ 2080080 h 2080080"/>
              <a:gd name="connsiteX3" fmla="*/ 0 w 3572086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2080080">
                <a:moveTo>
                  <a:pt x="0" y="0"/>
                </a:moveTo>
                <a:lnTo>
                  <a:pt x="3572086" y="0"/>
                </a:lnTo>
                <a:lnTo>
                  <a:pt x="3572086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8170334" y="2920999"/>
            <a:ext cx="3572086" cy="3096079"/>
          </a:xfrm>
          <a:custGeom>
            <a:avLst/>
            <a:gdLst>
              <a:gd name="connsiteX0" fmla="*/ 0 w 3572086"/>
              <a:gd name="connsiteY0" fmla="*/ 0 h 3096079"/>
              <a:gd name="connsiteX1" fmla="*/ 3572086 w 3572086"/>
              <a:gd name="connsiteY1" fmla="*/ 0 h 3096079"/>
              <a:gd name="connsiteX2" fmla="*/ 3572086 w 3572086"/>
              <a:gd name="connsiteY2" fmla="*/ 3096079 h 3096079"/>
              <a:gd name="connsiteX3" fmla="*/ 0 w 3572086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3096079">
                <a:moveTo>
                  <a:pt x="0" y="0"/>
                </a:moveTo>
                <a:lnTo>
                  <a:pt x="3572086" y="0"/>
                </a:lnTo>
                <a:lnTo>
                  <a:pt x="3572086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76158" cy="5176158"/>
          </a:xfrm>
          <a:custGeom>
            <a:avLst/>
            <a:gdLst>
              <a:gd name="connsiteX0" fmla="*/ 0 w 5176158"/>
              <a:gd name="connsiteY0" fmla="*/ 0 h 5176158"/>
              <a:gd name="connsiteX1" fmla="*/ 5176158 w 5176158"/>
              <a:gd name="connsiteY1" fmla="*/ 0 h 5176158"/>
              <a:gd name="connsiteX2" fmla="*/ 5176158 w 5176158"/>
              <a:gd name="connsiteY2" fmla="*/ 3354927 h 5176158"/>
              <a:gd name="connsiteX3" fmla="*/ 3354927 w 5176158"/>
              <a:gd name="connsiteY3" fmla="*/ 5176158 h 5176158"/>
              <a:gd name="connsiteX4" fmla="*/ 0 w 5176158"/>
              <a:gd name="connsiteY4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6158" h="5176158">
                <a:moveTo>
                  <a:pt x="0" y="0"/>
                </a:moveTo>
                <a:lnTo>
                  <a:pt x="5176158" y="0"/>
                </a:lnTo>
                <a:lnTo>
                  <a:pt x="5176158" y="3354927"/>
                </a:lnTo>
                <a:lnTo>
                  <a:pt x="335492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16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859953" cy="5176158"/>
          </a:xfrm>
          <a:custGeom>
            <a:avLst/>
            <a:gdLst>
              <a:gd name="connsiteX0" fmla="*/ 0 w 3859953"/>
              <a:gd name="connsiteY0" fmla="*/ 0 h 5176158"/>
              <a:gd name="connsiteX1" fmla="*/ 3859953 w 3859953"/>
              <a:gd name="connsiteY1" fmla="*/ 0 h 5176158"/>
              <a:gd name="connsiteX2" fmla="*/ 3859953 w 3859953"/>
              <a:gd name="connsiteY2" fmla="*/ 5176158 h 5176158"/>
              <a:gd name="connsiteX3" fmla="*/ 0 w 385995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953" h="5176158">
                <a:moveTo>
                  <a:pt x="0" y="0"/>
                </a:moveTo>
                <a:lnTo>
                  <a:pt x="3859953" y="0"/>
                </a:lnTo>
                <a:lnTo>
                  <a:pt x="385995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729133" y="840921"/>
            <a:ext cx="3013287" cy="4040787"/>
          </a:xfrm>
          <a:custGeom>
            <a:avLst/>
            <a:gdLst>
              <a:gd name="connsiteX0" fmla="*/ 0 w 3013287"/>
              <a:gd name="connsiteY0" fmla="*/ 0 h 4040787"/>
              <a:gd name="connsiteX1" fmla="*/ 3013287 w 3013287"/>
              <a:gd name="connsiteY1" fmla="*/ 0 h 4040787"/>
              <a:gd name="connsiteX2" fmla="*/ 3013287 w 3013287"/>
              <a:gd name="connsiteY2" fmla="*/ 4040787 h 4040787"/>
              <a:gd name="connsiteX3" fmla="*/ 0 w 3013287"/>
              <a:gd name="connsiteY3" fmla="*/ 4040787 h 40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3287" h="4040787">
                <a:moveTo>
                  <a:pt x="0" y="0"/>
                </a:moveTo>
                <a:lnTo>
                  <a:pt x="3013287" y="0"/>
                </a:lnTo>
                <a:lnTo>
                  <a:pt x="3013287" y="4040787"/>
                </a:lnTo>
                <a:lnTo>
                  <a:pt x="0" y="40407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11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40865" y="1553632"/>
            <a:ext cx="2448051" cy="2909813"/>
          </a:xfrm>
          <a:custGeom>
            <a:avLst/>
            <a:gdLst>
              <a:gd name="connsiteX0" fmla="*/ 0 w 2448051"/>
              <a:gd name="connsiteY0" fmla="*/ 0 h 2909813"/>
              <a:gd name="connsiteX1" fmla="*/ 2448051 w 2448051"/>
              <a:gd name="connsiteY1" fmla="*/ 0 h 2909813"/>
              <a:gd name="connsiteX2" fmla="*/ 2448051 w 2448051"/>
              <a:gd name="connsiteY2" fmla="*/ 2909813 h 2909813"/>
              <a:gd name="connsiteX3" fmla="*/ 0 w 2448051"/>
              <a:gd name="connsiteY3" fmla="*/ 2909813 h 2909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8051" h="2909813">
                <a:moveTo>
                  <a:pt x="0" y="0"/>
                </a:moveTo>
                <a:lnTo>
                  <a:pt x="2448051" y="0"/>
                </a:lnTo>
                <a:lnTo>
                  <a:pt x="2448051" y="2909813"/>
                </a:lnTo>
                <a:lnTo>
                  <a:pt x="0" y="29098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680200" y="0"/>
            <a:ext cx="5062220" cy="6017079"/>
          </a:xfrm>
          <a:custGeom>
            <a:avLst/>
            <a:gdLst>
              <a:gd name="connsiteX0" fmla="*/ 0 w 5062220"/>
              <a:gd name="connsiteY0" fmla="*/ 0 h 6017079"/>
              <a:gd name="connsiteX1" fmla="*/ 5062220 w 5062220"/>
              <a:gd name="connsiteY1" fmla="*/ 0 h 6017079"/>
              <a:gd name="connsiteX2" fmla="*/ 5062220 w 5062220"/>
              <a:gd name="connsiteY2" fmla="*/ 6017079 h 6017079"/>
              <a:gd name="connsiteX3" fmla="*/ 0 w 506222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220" h="6017079">
                <a:moveTo>
                  <a:pt x="0" y="0"/>
                </a:moveTo>
                <a:lnTo>
                  <a:pt x="5062220" y="0"/>
                </a:lnTo>
                <a:lnTo>
                  <a:pt x="506222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86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712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385930" y="1210491"/>
            <a:ext cx="4944640" cy="4437018"/>
          </a:xfrm>
          <a:custGeom>
            <a:avLst/>
            <a:gdLst>
              <a:gd name="connsiteX0" fmla="*/ 0 w 4944640"/>
              <a:gd name="connsiteY0" fmla="*/ 0 h 4437018"/>
              <a:gd name="connsiteX1" fmla="*/ 4944640 w 4944640"/>
              <a:gd name="connsiteY1" fmla="*/ 0 h 4437018"/>
              <a:gd name="connsiteX2" fmla="*/ 4944640 w 4944640"/>
              <a:gd name="connsiteY2" fmla="*/ 4437018 h 4437018"/>
              <a:gd name="connsiteX3" fmla="*/ 0 w 4944640"/>
              <a:gd name="connsiteY3" fmla="*/ 4437018 h 44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4640" h="4437018">
                <a:moveTo>
                  <a:pt x="0" y="0"/>
                </a:moveTo>
                <a:lnTo>
                  <a:pt x="4944640" y="0"/>
                </a:lnTo>
                <a:lnTo>
                  <a:pt x="4944640" y="4437018"/>
                </a:lnTo>
                <a:lnTo>
                  <a:pt x="0" y="44370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685211" y="2638697"/>
            <a:ext cx="2551612" cy="3378381"/>
          </a:xfrm>
          <a:custGeom>
            <a:avLst/>
            <a:gdLst>
              <a:gd name="connsiteX0" fmla="*/ 0 w 2551612"/>
              <a:gd name="connsiteY0" fmla="*/ 0 h 3378381"/>
              <a:gd name="connsiteX1" fmla="*/ 2551612 w 2551612"/>
              <a:gd name="connsiteY1" fmla="*/ 0 h 3378381"/>
              <a:gd name="connsiteX2" fmla="*/ 2551612 w 2551612"/>
              <a:gd name="connsiteY2" fmla="*/ 3378381 h 3378381"/>
              <a:gd name="connsiteX3" fmla="*/ 0 w 2551612"/>
              <a:gd name="connsiteY3" fmla="*/ 3378381 h 337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1612" h="3378381">
                <a:moveTo>
                  <a:pt x="0" y="0"/>
                </a:moveTo>
                <a:lnTo>
                  <a:pt x="2551612" y="0"/>
                </a:lnTo>
                <a:lnTo>
                  <a:pt x="2551612" y="3378381"/>
                </a:lnTo>
                <a:lnTo>
                  <a:pt x="0" y="33783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0925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622766" y="840921"/>
            <a:ext cx="4946468" cy="5176158"/>
          </a:xfrm>
          <a:custGeom>
            <a:avLst/>
            <a:gdLst>
              <a:gd name="connsiteX0" fmla="*/ 0 w 4946468"/>
              <a:gd name="connsiteY0" fmla="*/ 0 h 5176158"/>
              <a:gd name="connsiteX1" fmla="*/ 4946468 w 4946468"/>
              <a:gd name="connsiteY1" fmla="*/ 0 h 5176158"/>
              <a:gd name="connsiteX2" fmla="*/ 4946468 w 4946468"/>
              <a:gd name="connsiteY2" fmla="*/ 5176158 h 5176158"/>
              <a:gd name="connsiteX3" fmla="*/ 0 w 4946468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6468" h="5176158">
                <a:moveTo>
                  <a:pt x="0" y="0"/>
                </a:moveTo>
                <a:lnTo>
                  <a:pt x="4946468" y="0"/>
                </a:lnTo>
                <a:lnTo>
                  <a:pt x="4946468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9030789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745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70217" y="840921"/>
            <a:ext cx="5451566" cy="5176158"/>
          </a:xfrm>
          <a:custGeom>
            <a:avLst/>
            <a:gdLst>
              <a:gd name="connsiteX0" fmla="*/ 0 w 5451566"/>
              <a:gd name="connsiteY0" fmla="*/ 0 h 5176158"/>
              <a:gd name="connsiteX1" fmla="*/ 5451566 w 5451566"/>
              <a:gd name="connsiteY1" fmla="*/ 0 h 5176158"/>
              <a:gd name="connsiteX2" fmla="*/ 5451566 w 5451566"/>
              <a:gd name="connsiteY2" fmla="*/ 5176158 h 5176158"/>
              <a:gd name="connsiteX3" fmla="*/ 0 w 5451566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566" h="5176158">
                <a:moveTo>
                  <a:pt x="0" y="0"/>
                </a:moveTo>
                <a:lnTo>
                  <a:pt x="5451566" y="0"/>
                </a:lnTo>
                <a:lnTo>
                  <a:pt x="5451566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19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67876" y="1755321"/>
            <a:ext cx="4728122" cy="3347358"/>
          </a:xfrm>
          <a:custGeom>
            <a:avLst/>
            <a:gdLst>
              <a:gd name="connsiteX0" fmla="*/ 0 w 4728122"/>
              <a:gd name="connsiteY0" fmla="*/ 0 h 3347358"/>
              <a:gd name="connsiteX1" fmla="*/ 4728122 w 4728122"/>
              <a:gd name="connsiteY1" fmla="*/ 0 h 3347358"/>
              <a:gd name="connsiteX2" fmla="*/ 4728122 w 4728122"/>
              <a:gd name="connsiteY2" fmla="*/ 3347358 h 3347358"/>
              <a:gd name="connsiteX3" fmla="*/ 0 w 4728122"/>
              <a:gd name="connsiteY3" fmla="*/ 3347358 h 334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8122" h="3347358">
                <a:moveTo>
                  <a:pt x="0" y="0"/>
                </a:moveTo>
                <a:lnTo>
                  <a:pt x="4728122" y="0"/>
                </a:lnTo>
                <a:lnTo>
                  <a:pt x="4728122" y="3347358"/>
                </a:lnTo>
                <a:lnTo>
                  <a:pt x="0" y="3347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7999"/>
          </a:xfrm>
          <a:custGeom>
            <a:avLst/>
            <a:gdLst>
              <a:gd name="connsiteX0" fmla="*/ 0 w 6096000"/>
              <a:gd name="connsiteY0" fmla="*/ 0 h 6857999"/>
              <a:gd name="connsiteX1" fmla="*/ 6096000 w 6096000"/>
              <a:gd name="connsiteY1" fmla="*/ 0 h 6857999"/>
              <a:gd name="connsiteX2" fmla="*/ 6096000 w 6096000"/>
              <a:gd name="connsiteY2" fmla="*/ 6857999 h 6857999"/>
              <a:gd name="connsiteX3" fmla="*/ 0 w 6096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7999">
                <a:moveTo>
                  <a:pt x="0" y="0"/>
                </a:moveTo>
                <a:lnTo>
                  <a:pt x="60960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12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551611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653642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74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454399" y="840921"/>
            <a:ext cx="2548467" cy="5176158"/>
          </a:xfrm>
          <a:custGeom>
            <a:avLst/>
            <a:gdLst>
              <a:gd name="connsiteX0" fmla="*/ 0 w 2548467"/>
              <a:gd name="connsiteY0" fmla="*/ 0 h 5176158"/>
              <a:gd name="connsiteX1" fmla="*/ 2548467 w 2548467"/>
              <a:gd name="connsiteY1" fmla="*/ 0 h 5176158"/>
              <a:gd name="connsiteX2" fmla="*/ 2548467 w 2548467"/>
              <a:gd name="connsiteY2" fmla="*/ 5176158 h 5176158"/>
              <a:gd name="connsiteX3" fmla="*/ 0 w 254846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467" h="5176158">
                <a:moveTo>
                  <a:pt x="0" y="0"/>
                </a:moveTo>
                <a:lnTo>
                  <a:pt x="2548467" y="0"/>
                </a:lnTo>
                <a:lnTo>
                  <a:pt x="254846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01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866382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5887124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907866" y="1363270"/>
            <a:ext cx="2675467" cy="3501823"/>
          </a:xfrm>
          <a:custGeom>
            <a:avLst/>
            <a:gdLst>
              <a:gd name="connsiteX0" fmla="*/ 0 w 2675467"/>
              <a:gd name="connsiteY0" fmla="*/ 0 h 3501823"/>
              <a:gd name="connsiteX1" fmla="*/ 2675467 w 2675467"/>
              <a:gd name="connsiteY1" fmla="*/ 0 h 3501823"/>
              <a:gd name="connsiteX2" fmla="*/ 2675467 w 2675467"/>
              <a:gd name="connsiteY2" fmla="*/ 3501823 h 3501823"/>
              <a:gd name="connsiteX3" fmla="*/ 0 w 2675467"/>
              <a:gd name="connsiteY3" fmla="*/ 3501823 h 350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467" h="3501823">
                <a:moveTo>
                  <a:pt x="0" y="0"/>
                </a:moveTo>
                <a:lnTo>
                  <a:pt x="2675467" y="0"/>
                </a:lnTo>
                <a:lnTo>
                  <a:pt x="2675467" y="3501823"/>
                </a:lnTo>
                <a:lnTo>
                  <a:pt x="0" y="35018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35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421386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797814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44958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421386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797814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964267" y="0"/>
            <a:ext cx="10227733" cy="6858000"/>
          </a:xfrm>
          <a:custGeom>
            <a:avLst/>
            <a:gdLst>
              <a:gd name="connsiteX0" fmla="*/ 0 w 10083800"/>
              <a:gd name="connsiteY0" fmla="*/ 0 h 6858000"/>
              <a:gd name="connsiteX1" fmla="*/ 10083800 w 10083800"/>
              <a:gd name="connsiteY1" fmla="*/ 0 h 6858000"/>
              <a:gd name="connsiteX2" fmla="*/ 10083800 w 10083800"/>
              <a:gd name="connsiteY2" fmla="*/ 6858000 h 6858000"/>
              <a:gd name="connsiteX3" fmla="*/ 0 w 10083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3800" h="6858000">
                <a:moveTo>
                  <a:pt x="0" y="0"/>
                </a:moveTo>
                <a:lnTo>
                  <a:pt x="10083800" y="0"/>
                </a:lnTo>
                <a:lnTo>
                  <a:pt x="10083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27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327279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3"/>
          </p:nvPr>
        </p:nvSpPr>
        <p:spPr>
          <a:xfrm>
            <a:off x="891921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44958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327279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6"/>
          </p:nvPr>
        </p:nvSpPr>
        <p:spPr>
          <a:xfrm>
            <a:off x="609600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7"/>
          </p:nvPr>
        </p:nvSpPr>
        <p:spPr>
          <a:xfrm>
            <a:off x="891921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49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927784" y="2403022"/>
            <a:ext cx="3814636" cy="3614057"/>
          </a:xfrm>
          <a:custGeom>
            <a:avLst/>
            <a:gdLst>
              <a:gd name="connsiteX0" fmla="*/ 0 w 3814636"/>
              <a:gd name="connsiteY0" fmla="*/ 0 h 3614057"/>
              <a:gd name="connsiteX1" fmla="*/ 3814636 w 3814636"/>
              <a:gd name="connsiteY1" fmla="*/ 0 h 3614057"/>
              <a:gd name="connsiteX2" fmla="*/ 3814636 w 3814636"/>
              <a:gd name="connsiteY2" fmla="*/ 3614057 h 3614057"/>
              <a:gd name="connsiteX3" fmla="*/ 0 w 3814636"/>
              <a:gd name="connsiteY3" fmla="*/ 3614057 h 36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4636" h="3614057">
                <a:moveTo>
                  <a:pt x="0" y="0"/>
                </a:moveTo>
                <a:lnTo>
                  <a:pt x="3814636" y="0"/>
                </a:lnTo>
                <a:lnTo>
                  <a:pt x="3814636" y="3614057"/>
                </a:lnTo>
                <a:lnTo>
                  <a:pt x="0" y="3614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2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159206" y="1432899"/>
            <a:ext cx="3992202" cy="3992202"/>
          </a:xfrm>
          <a:custGeom>
            <a:avLst/>
            <a:gdLst>
              <a:gd name="connsiteX0" fmla="*/ 0 w 3992202"/>
              <a:gd name="connsiteY0" fmla="*/ 0 h 3992202"/>
              <a:gd name="connsiteX1" fmla="*/ 3992202 w 3992202"/>
              <a:gd name="connsiteY1" fmla="*/ 0 h 3992202"/>
              <a:gd name="connsiteX2" fmla="*/ 3992202 w 3992202"/>
              <a:gd name="connsiteY2" fmla="*/ 3992202 h 3992202"/>
              <a:gd name="connsiteX3" fmla="*/ 0 w 3992202"/>
              <a:gd name="connsiteY3" fmla="*/ 3992202 h 399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202" h="3992202">
                <a:moveTo>
                  <a:pt x="0" y="0"/>
                </a:moveTo>
                <a:lnTo>
                  <a:pt x="3992202" y="0"/>
                </a:lnTo>
                <a:lnTo>
                  <a:pt x="3992202" y="3992202"/>
                </a:lnTo>
                <a:lnTo>
                  <a:pt x="0" y="39922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910667" y="840921"/>
            <a:ext cx="7281334" cy="6017079"/>
          </a:xfrm>
          <a:custGeom>
            <a:avLst/>
            <a:gdLst>
              <a:gd name="connsiteX0" fmla="*/ 0 w 7281334"/>
              <a:gd name="connsiteY0" fmla="*/ 0 h 6017079"/>
              <a:gd name="connsiteX1" fmla="*/ 7281334 w 7281334"/>
              <a:gd name="connsiteY1" fmla="*/ 0 h 6017079"/>
              <a:gd name="connsiteX2" fmla="*/ 7281334 w 7281334"/>
              <a:gd name="connsiteY2" fmla="*/ 6017079 h 6017079"/>
              <a:gd name="connsiteX3" fmla="*/ 0 w 7281334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1334" h="6017079">
                <a:moveTo>
                  <a:pt x="0" y="0"/>
                </a:moveTo>
                <a:lnTo>
                  <a:pt x="7281334" y="0"/>
                </a:lnTo>
                <a:lnTo>
                  <a:pt x="7281334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5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5176158"/>
          </a:xfrm>
          <a:custGeom>
            <a:avLst/>
            <a:gdLst>
              <a:gd name="connsiteX0" fmla="*/ 0 w 11292840"/>
              <a:gd name="connsiteY0" fmla="*/ 0 h 5176158"/>
              <a:gd name="connsiteX1" fmla="*/ 11292840 w 11292840"/>
              <a:gd name="connsiteY1" fmla="*/ 0 h 5176158"/>
              <a:gd name="connsiteX2" fmla="*/ 11292840 w 11292840"/>
              <a:gd name="connsiteY2" fmla="*/ 5176158 h 5176158"/>
              <a:gd name="connsiteX3" fmla="*/ 0 w 1129284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5176158">
                <a:moveTo>
                  <a:pt x="0" y="0"/>
                </a:moveTo>
                <a:lnTo>
                  <a:pt x="11292840" y="0"/>
                </a:lnTo>
                <a:lnTo>
                  <a:pt x="1129284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4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2128DE0A-13E1-E249-BA34-57F750BA34F6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defRPr>
            </a:lvl1pPr>
          </a:lstStyle>
          <a:p>
            <a:fld id="{62AEC829-9D8B-B04A-97F2-7EA009EEF7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18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jpg"/><Relationship Id="rId5" Type="http://schemas.openxmlformats.org/officeDocument/2006/relationships/image" Target="../media/image24.jp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6.jp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.jpg"/><Relationship Id="rId4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876596" y="2468404"/>
            <a:ext cx="45470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FASHION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  <p:pic>
        <p:nvPicPr>
          <p:cNvPr id="2" name="William Joseph - Radioac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9400" y="-107950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58867" y="6102864"/>
            <a:ext cx="3895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汇报人：夕小觉     时间：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05512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5" b="15305"/>
          <a:stretch>
            <a:fillRect/>
          </a:stretch>
        </p:blipFill>
        <p:spPr/>
      </p:pic>
      <p:sp>
        <p:nvSpPr>
          <p:cNvPr id="15" name="Rectangle 14"/>
          <p:cNvSpPr/>
          <p:nvPr/>
        </p:nvSpPr>
        <p:spPr>
          <a:xfrm>
            <a:off x="1225827" y="4103515"/>
            <a:ext cx="26773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90241" y="1261437"/>
            <a:ext cx="2421562" cy="242156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70318" y="2297921"/>
            <a:ext cx="203132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点此替换文本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2866" y="840921"/>
            <a:ext cx="5739554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28500" y="2644191"/>
            <a:ext cx="1846980" cy="2680541"/>
            <a:chOff x="1028500" y="2644191"/>
            <a:chExt cx="1846980" cy="2680541"/>
          </a:xfrm>
        </p:grpSpPr>
        <p:sp>
          <p:nvSpPr>
            <p:cNvPr id="15" name="TextBox 14"/>
            <p:cNvSpPr txBox="1"/>
            <p:nvPr/>
          </p:nvSpPr>
          <p:spPr>
            <a:xfrm>
              <a:off x="1028500" y="4852388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28500" y="5063122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477475" y="3290842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535420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42028" y="295903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" r="34573"/>
          <a:stretch/>
        </p:blipFill>
        <p:spPr/>
      </p:pic>
    </p:spTree>
    <p:extLst>
      <p:ext uri="{BB962C8B-B14F-4D97-AF65-F5344CB8AC3E}">
        <p14:creationId xmlns:p14="http://schemas.microsoft.com/office/powerpoint/2010/main" val="52019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r="6184"/>
          <a:stretch>
            <a:fillRect/>
          </a:stretch>
        </p:blipFill>
        <p:spPr/>
      </p:pic>
      <p:cxnSp>
        <p:nvCxnSpPr>
          <p:cNvPr id="5" name="Straight Connector 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50328" y="840921"/>
            <a:ext cx="3814636" cy="36140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271143" y="3330502"/>
            <a:ext cx="2646878" cy="622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点击标题内容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1585" y="1947237"/>
            <a:ext cx="2049836" cy="20498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807108" y="3330502"/>
            <a:ext cx="167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chemeClr val="bg1"/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2400" spc="600" dirty="0">
              <a:solidFill>
                <a:schemeClr val="bg1"/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68160" y="3997073"/>
            <a:ext cx="3260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</p:spTree>
    <p:extLst>
      <p:ext uri="{BB962C8B-B14F-4D97-AF65-F5344CB8AC3E}">
        <p14:creationId xmlns:p14="http://schemas.microsoft.com/office/powerpoint/2010/main" val="3029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/>
      <p:bldP spid="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3048" y="1484389"/>
            <a:ext cx="4359484" cy="388922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11944" y="458537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411944" y="3496379"/>
            <a:ext cx="2954655" cy="964761"/>
            <a:chOff x="7411944" y="3496379"/>
            <a:chExt cx="2954655" cy="964761"/>
          </a:xfrm>
        </p:grpSpPr>
        <p:sp>
          <p:nvSpPr>
            <p:cNvPr id="28" name="TextBox 27"/>
            <p:cNvSpPr txBox="1"/>
            <p:nvPr/>
          </p:nvSpPr>
          <p:spPr>
            <a:xfrm>
              <a:off x="7411944" y="418414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1944" y="3496379"/>
              <a:ext cx="2954655" cy="669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88388" y="3496379"/>
            <a:ext cx="28761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OMAH |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39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" b="388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3</a:t>
              </a:r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025710" y="1980726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点此替换文本</a:t>
            </a:r>
            <a:endParaRPr lang="en-US" sz="44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7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84488" y="4369379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84488" y="3294558"/>
            <a:ext cx="2646878" cy="950586"/>
            <a:chOff x="3184488" y="3294558"/>
            <a:chExt cx="2646878" cy="950586"/>
          </a:xfrm>
        </p:grpSpPr>
        <p:sp>
          <p:nvSpPr>
            <p:cNvPr id="17" name="TextBox 16"/>
            <p:cNvSpPr txBox="1"/>
            <p:nvPr/>
          </p:nvSpPr>
          <p:spPr>
            <a:xfrm>
              <a:off x="3184488" y="3294558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84488" y="396814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8790" r="-3832" b="25102"/>
          <a:stretch/>
        </p:blipFill>
        <p:spPr/>
      </p:pic>
    </p:spTree>
    <p:extLst>
      <p:ext uri="{BB962C8B-B14F-4D97-AF65-F5344CB8AC3E}">
        <p14:creationId xmlns:p14="http://schemas.microsoft.com/office/powerpoint/2010/main" val="207854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2407" y="372003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22407" y="4384517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74529" y="2674626"/>
            <a:ext cx="1846980" cy="2680541"/>
            <a:chOff x="974529" y="2674626"/>
            <a:chExt cx="1846980" cy="2680541"/>
          </a:xfrm>
        </p:grpSpPr>
        <p:sp>
          <p:nvSpPr>
            <p:cNvPr id="39" name="TextBox 38"/>
            <p:cNvSpPr txBox="1"/>
            <p:nvPr/>
          </p:nvSpPr>
          <p:spPr>
            <a:xfrm>
              <a:off x="974529" y="4882823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53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70216" y="840921"/>
            <a:ext cx="8372203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2641" y="3056707"/>
            <a:ext cx="2813591" cy="729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6600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58317" y="2091777"/>
            <a:ext cx="1078343" cy="2674446"/>
            <a:chOff x="9758317" y="2091777"/>
            <a:chExt cx="1078343" cy="2674446"/>
          </a:xfrm>
        </p:grpSpPr>
        <p:sp>
          <p:nvSpPr>
            <p:cNvPr id="24" name="Rectangle 23"/>
            <p:cNvSpPr/>
            <p:nvPr/>
          </p:nvSpPr>
          <p:spPr>
            <a:xfrm rot="5400000">
              <a:off x="8744260" y="3105834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5400000">
              <a:off x="9959497" y="26536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16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0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48538" y="3321277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17136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23744" y="283712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191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8" r="8888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r="2481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r="25731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8" b="2735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 r="6648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955801"/>
            <a:ext cx="4013200" cy="33358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989519" y="2730619"/>
            <a:ext cx="2226161" cy="1786229"/>
            <a:chOff x="6989519" y="2730619"/>
            <a:chExt cx="2226161" cy="1786229"/>
          </a:xfrm>
        </p:grpSpPr>
        <p:sp>
          <p:nvSpPr>
            <p:cNvPr id="37" name="Rectangle 36"/>
            <p:cNvSpPr/>
            <p:nvPr/>
          </p:nvSpPr>
          <p:spPr>
            <a:xfrm>
              <a:off x="69895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ocean.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89519" y="273061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16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517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" b="20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4510907" y="4441371"/>
            <a:ext cx="1640501" cy="98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769348" y="4700099"/>
            <a:ext cx="216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目录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/CONTENTS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morant Garamond Light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7702" y="1401612"/>
            <a:ext cx="2194183" cy="1038746"/>
            <a:chOff x="6487702" y="1432899"/>
            <a:chExt cx="2194183" cy="1038746"/>
          </a:xfrm>
        </p:grpSpPr>
        <p:sp>
          <p:nvSpPr>
            <p:cNvPr id="17" name="TextBox 16"/>
            <p:cNvSpPr txBox="1"/>
            <p:nvPr/>
          </p:nvSpPr>
          <p:spPr>
            <a:xfrm>
              <a:off x="6487702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01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8"/>
            <p:cNvSpPr/>
            <p:nvPr/>
          </p:nvSpPr>
          <p:spPr>
            <a:xfrm>
              <a:off x="6857527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far from the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00274" y="1401612"/>
            <a:ext cx="2194183" cy="1038746"/>
            <a:chOff x="9100274" y="1432899"/>
            <a:chExt cx="2194183" cy="1038746"/>
          </a:xfrm>
        </p:grpSpPr>
        <p:sp>
          <p:nvSpPr>
            <p:cNvPr id="21" name="TextBox 16"/>
            <p:cNvSpPr txBox="1"/>
            <p:nvPr/>
          </p:nvSpPr>
          <p:spPr>
            <a:xfrm>
              <a:off x="9100274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2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9470099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far from the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7702" y="3318292"/>
            <a:ext cx="2194183" cy="1038746"/>
            <a:chOff x="6487702" y="3318292"/>
            <a:chExt cx="2194183" cy="1038746"/>
          </a:xfrm>
        </p:grpSpPr>
        <p:sp>
          <p:nvSpPr>
            <p:cNvPr id="24" name="TextBox 16"/>
            <p:cNvSpPr txBox="1"/>
            <p:nvPr/>
          </p:nvSpPr>
          <p:spPr>
            <a:xfrm>
              <a:off x="6487702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3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6857527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far from the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00274" y="3318292"/>
            <a:ext cx="2194183" cy="1038746"/>
            <a:chOff x="9100274" y="3318292"/>
            <a:chExt cx="2194183" cy="1038746"/>
          </a:xfrm>
        </p:grpSpPr>
        <p:sp>
          <p:nvSpPr>
            <p:cNvPr id="27" name="TextBox 16"/>
            <p:cNvSpPr txBox="1"/>
            <p:nvPr/>
          </p:nvSpPr>
          <p:spPr>
            <a:xfrm>
              <a:off x="9100274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4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8" name="Rectangle 18"/>
            <p:cNvSpPr/>
            <p:nvPr/>
          </p:nvSpPr>
          <p:spPr>
            <a:xfrm>
              <a:off x="9470099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far from the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8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2" b="10912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4</a:t>
              </a:r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025710" y="1980726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点此替换文本</a:t>
            </a:r>
            <a:endParaRPr lang="en-US" sz="44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2393" y="221787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Space Age" charset="0"/>
                <a:ea typeface="Space Age" charset="0"/>
                <a:cs typeface="Space Age" charset="0"/>
              </a:rPr>
              <a:t>Omah</a:t>
            </a:r>
            <a:endParaRPr lang="en-US" sz="2000" dirty="0">
              <a:solidFill>
                <a:schemeClr val="bg1"/>
              </a:solidFill>
              <a:latin typeface="Space Age" charset="0"/>
              <a:ea typeface="Space Age" charset="0"/>
              <a:cs typeface="Space Age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48954" y="416049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748954" y="2870091"/>
            <a:ext cx="2646878" cy="1166169"/>
            <a:chOff x="6748954" y="2870091"/>
            <a:chExt cx="2646878" cy="1166169"/>
          </a:xfrm>
        </p:grpSpPr>
        <p:sp>
          <p:nvSpPr>
            <p:cNvPr id="14" name="TextBox 13"/>
            <p:cNvSpPr txBox="1"/>
            <p:nvPr/>
          </p:nvSpPr>
          <p:spPr>
            <a:xfrm>
              <a:off x="6748954" y="2870091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48954" y="375926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" b="42432"/>
          <a:stretch/>
        </p:blipFill>
        <p:spPr/>
      </p:pic>
    </p:spTree>
    <p:extLst>
      <p:ext uri="{BB962C8B-B14F-4D97-AF65-F5344CB8AC3E}">
        <p14:creationId xmlns:p14="http://schemas.microsoft.com/office/powerpoint/2010/main" val="15249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438134" y="2052060"/>
            <a:ext cx="7573447" cy="3241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8322109" y="4131689"/>
            <a:ext cx="1846980" cy="472344"/>
            <a:chOff x="4963634" y="1363270"/>
            <a:chExt cx="1846980" cy="472344"/>
          </a:xfrm>
        </p:grpSpPr>
        <p:sp>
          <p:nvSpPr>
            <p:cNvPr id="4" name="TextBox 3"/>
            <p:cNvSpPr txBox="1"/>
            <p:nvPr/>
          </p:nvSpPr>
          <p:spPr>
            <a:xfrm>
              <a:off x="4963634" y="1363270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417284" y="1574004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0074" y="2091778"/>
            <a:ext cx="1047565" cy="2674446"/>
            <a:chOff x="1420074" y="2091778"/>
            <a:chExt cx="1047565" cy="2674446"/>
          </a:xfrm>
        </p:grpSpPr>
        <p:sp>
          <p:nvSpPr>
            <p:cNvPr id="41" name="Rectangle 40"/>
            <p:cNvSpPr/>
            <p:nvPr/>
          </p:nvSpPr>
          <p:spPr>
            <a:xfrm rot="16200000">
              <a:off x="807251" y="3105835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16200000">
              <a:off x="1004576" y="3910220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" r="93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" b="95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745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05815" y="1485044"/>
            <a:ext cx="36109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Simplicity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is the nature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of great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souls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05857" y="4393532"/>
            <a:ext cx="2674446" cy="1047565"/>
            <a:chOff x="905857" y="4393532"/>
            <a:chExt cx="2674446" cy="1047565"/>
          </a:xfrm>
        </p:grpSpPr>
        <p:sp>
          <p:nvSpPr>
            <p:cNvPr id="32" name="Rectangle 31"/>
            <p:cNvSpPr/>
            <p:nvPr/>
          </p:nvSpPr>
          <p:spPr>
            <a:xfrm>
              <a:off x="905857" y="4794766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5857" y="4393532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2" b="377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6" r="18386"/>
          <a:stretch>
            <a:fillRect/>
          </a:stretch>
        </p:blipFill>
        <p:spPr/>
      </p:pic>
      <p:sp>
        <p:nvSpPr>
          <p:cNvPr id="35" name="TextBox 34"/>
          <p:cNvSpPr txBox="1"/>
          <p:nvPr/>
        </p:nvSpPr>
        <p:spPr>
          <a:xfrm rot="16200000">
            <a:off x="5242543" y="3229951"/>
            <a:ext cx="3372975" cy="772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193768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0"/>
            <a:ext cx="5646420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15885" y="2085962"/>
            <a:ext cx="3185487" cy="3175405"/>
            <a:chOff x="6715885" y="2085962"/>
            <a:chExt cx="3185487" cy="3175405"/>
          </a:xfrm>
        </p:grpSpPr>
        <p:sp>
          <p:nvSpPr>
            <p:cNvPr id="15" name="TextBox 14"/>
            <p:cNvSpPr txBox="1"/>
            <p:nvPr/>
          </p:nvSpPr>
          <p:spPr>
            <a:xfrm>
              <a:off x="6715885" y="2085962"/>
              <a:ext cx="3185487" cy="825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15885" y="3551547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15885" y="3150313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15885" y="4953590"/>
              <a:ext cx="929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Lemon Tuesday" charset="0"/>
                  <a:ea typeface="Lemon Tuesday" charset="0"/>
                  <a:cs typeface="Lemon Tuesday" charset="0"/>
                </a:rPr>
                <a:t>signature</a:t>
              </a:r>
              <a:endParaRPr lang="en-US" sz="14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12043" y="2908663"/>
            <a:ext cx="2721494" cy="1040674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0" name="Freeform 19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20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21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21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75851" y="2856541"/>
            <a:ext cx="3185487" cy="8254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altLang="zh-CN" sz="3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75851" y="3995881"/>
            <a:ext cx="3546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r="22939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6" r="22976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7" r="22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595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4398" y="840921"/>
            <a:ext cx="8288021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639179" y="1939537"/>
            <a:ext cx="1918457" cy="1232231"/>
            <a:chOff x="3834737" y="1862055"/>
            <a:chExt cx="1918457" cy="1232231"/>
          </a:xfrm>
        </p:grpSpPr>
        <p:sp>
          <p:nvSpPr>
            <p:cNvPr id="15" name="Rectangle 14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29286" y="1939537"/>
            <a:ext cx="1918457" cy="1232231"/>
            <a:chOff x="3834737" y="1862055"/>
            <a:chExt cx="1918457" cy="1232231"/>
          </a:xfrm>
        </p:grpSpPr>
        <p:sp>
          <p:nvSpPr>
            <p:cNvPr id="40" name="Rectangle 39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949072" y="1939537"/>
            <a:ext cx="1918457" cy="1232231"/>
            <a:chOff x="3834737" y="1862055"/>
            <a:chExt cx="1918457" cy="1232231"/>
          </a:xfrm>
        </p:grpSpPr>
        <p:sp>
          <p:nvSpPr>
            <p:cNvPr id="43" name="Rectangle 4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639179" y="3686231"/>
            <a:ext cx="1918457" cy="1232231"/>
            <a:chOff x="3834737" y="1862055"/>
            <a:chExt cx="1918457" cy="1232231"/>
          </a:xfrm>
        </p:grpSpPr>
        <p:sp>
          <p:nvSpPr>
            <p:cNvPr id="53" name="Rectangle 5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29286" y="3686231"/>
            <a:ext cx="1918457" cy="1232231"/>
            <a:chOff x="3834737" y="1862055"/>
            <a:chExt cx="1918457" cy="1232231"/>
          </a:xfrm>
        </p:grpSpPr>
        <p:sp>
          <p:nvSpPr>
            <p:cNvPr id="51" name="Rectangle 50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949072" y="3686231"/>
            <a:ext cx="1918457" cy="1232231"/>
            <a:chOff x="3834737" y="1862055"/>
            <a:chExt cx="1918457" cy="1232231"/>
          </a:xfrm>
        </p:grpSpPr>
        <p:sp>
          <p:nvSpPr>
            <p:cNvPr id="49" name="Rectangle 48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34737" y="18620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529" y="2674626"/>
            <a:ext cx="1800493" cy="2680541"/>
            <a:chOff x="974529" y="2674626"/>
            <a:chExt cx="1800493" cy="2680541"/>
          </a:xfrm>
        </p:grpSpPr>
        <p:sp>
          <p:nvSpPr>
            <p:cNvPr id="55" name="TextBox 54"/>
            <p:cNvSpPr txBox="1"/>
            <p:nvPr/>
          </p:nvSpPr>
          <p:spPr>
            <a:xfrm>
              <a:off x="974529" y="47810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altLang="zh-CN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12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" b="26120"/>
          <a:stretch/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59168" y="1222048"/>
            <a:ext cx="3403389" cy="340338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5712" y="2113842"/>
            <a:ext cx="2587522" cy="2016934"/>
            <a:chOff x="1905712" y="2113842"/>
            <a:chExt cx="2587522" cy="2016934"/>
          </a:xfrm>
        </p:grpSpPr>
        <p:sp>
          <p:nvSpPr>
            <p:cNvPr id="19" name="TextBox 18"/>
            <p:cNvSpPr txBox="1"/>
            <p:nvPr/>
          </p:nvSpPr>
          <p:spPr>
            <a:xfrm>
              <a:off x="3077462" y="2113842"/>
              <a:ext cx="1415772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7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数据分析</a:t>
              </a:r>
              <a:endParaRPr lang="en-US" sz="2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graphicFrame>
          <p:nvGraphicFramePr>
            <p:cNvPr id="20" name="Chart 19"/>
            <p:cNvGraphicFramePr/>
            <p:nvPr>
              <p:extLst>
                <p:ext uri="{D42A27DB-BD31-4B8C-83A1-F6EECF244321}">
                  <p14:modId xmlns:p14="http://schemas.microsoft.com/office/powerpoint/2010/main" val="3687427656"/>
                </p:ext>
              </p:extLst>
            </p:nvPr>
          </p:nvGraphicFramePr>
          <p:xfrm>
            <a:off x="1905712" y="3054548"/>
            <a:ext cx="2403820" cy="10762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21" name="Rectangle 20"/>
          <p:cNvSpPr/>
          <p:nvPr/>
        </p:nvSpPr>
        <p:spPr>
          <a:xfrm>
            <a:off x="1110902" y="5006564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</a:t>
            </a:r>
          </a:p>
        </p:txBody>
      </p:sp>
    </p:spTree>
    <p:extLst>
      <p:ext uri="{BB962C8B-B14F-4D97-AF65-F5344CB8AC3E}">
        <p14:creationId xmlns:p14="http://schemas.microsoft.com/office/powerpoint/2010/main" val="187662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776071" y="2328704"/>
            <a:ext cx="67480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THANK YOU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8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39714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47815" y="4182167"/>
            <a:ext cx="1556836" cy="1323439"/>
            <a:chOff x="10147815" y="4182167"/>
            <a:chExt cx="1556836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47815" y="4182167"/>
              <a:ext cx="15568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01.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025710" y="1980725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点此替换文本</a:t>
            </a:r>
            <a:endParaRPr lang="en-US" sz="44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0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6096000" y="840921"/>
            <a:ext cx="56464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240426" y="303423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4" name="Freeform 23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32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33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cxnSp>
        <p:nvCxnSpPr>
          <p:cNvPr id="35" name="Straight Connector 3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r="4810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7218977" y="2038810"/>
            <a:ext cx="3091180" cy="3106481"/>
            <a:chOff x="7218977" y="2038810"/>
            <a:chExt cx="3091180" cy="3106481"/>
          </a:xfrm>
        </p:grpSpPr>
        <p:sp>
          <p:nvSpPr>
            <p:cNvPr id="21" name="Rectangle 20"/>
            <p:cNvSpPr/>
            <p:nvPr/>
          </p:nvSpPr>
          <p:spPr>
            <a:xfrm>
              <a:off x="7218977" y="2836967"/>
              <a:ext cx="30911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ocean.</a:t>
              </a:r>
            </a:p>
            <a:p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 small river named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Duden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flows by their place and supplies it with the necessary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regelialia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 It is a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paradisematic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country, in which roasted parts of sentences fly into your mouth.</a:t>
              </a:r>
            </a:p>
          </p:txBody>
        </p:sp>
        <p:sp>
          <p:nvSpPr>
            <p:cNvPr id="40" name="TextBox 15"/>
            <p:cNvSpPr txBox="1"/>
            <p:nvPr/>
          </p:nvSpPr>
          <p:spPr>
            <a:xfrm>
              <a:off x="7218977" y="2038810"/>
              <a:ext cx="2339102" cy="610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2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95617" y="3975381"/>
            <a:ext cx="2800767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063635" y="174019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2" name="Freeform 21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sp>
        <p:nvSpPr>
          <p:cNvPr id="33" name="Rectangle 32"/>
          <p:cNvSpPr/>
          <p:nvPr/>
        </p:nvSpPr>
        <p:spPr>
          <a:xfrm>
            <a:off x="4065471" y="4644795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ocean.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4" b="54954"/>
          <a:stretch/>
        </p:blipFill>
        <p:spPr/>
      </p:pic>
    </p:spTree>
    <p:extLst>
      <p:ext uri="{BB962C8B-B14F-4D97-AF65-F5344CB8AC3E}">
        <p14:creationId xmlns:p14="http://schemas.microsoft.com/office/powerpoint/2010/main" val="102482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30173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36781" y="269742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0" r="3162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0" b="25594"/>
          <a:stretch/>
        </p:blipFill>
        <p:spPr/>
      </p:pic>
    </p:spTree>
    <p:extLst>
      <p:ext uri="{BB962C8B-B14F-4D97-AF65-F5344CB8AC3E}">
        <p14:creationId xmlns:p14="http://schemas.microsoft.com/office/powerpoint/2010/main" val="19546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8" b="17868"/>
          <a:stretch>
            <a:fillRect/>
          </a:stretch>
        </p:blipFill>
        <p:spPr/>
      </p:pic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00" y="840921"/>
            <a:ext cx="4902200" cy="30879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16727" y="1382736"/>
            <a:ext cx="2339102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13744" y="2172251"/>
            <a:ext cx="32606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away,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</a:t>
            </a:r>
            <a:r>
              <a:rPr lang="en-US" altLang="zh-CN" sz="1200" b="1" dirty="0" err="1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 away,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0" b="387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2</a:t>
              </a:r>
              <a:r>
                <a:rPr lang="en-US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025710" y="1980726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点此替换文本</a:t>
            </a:r>
            <a:endParaRPr lang="en-US" sz="44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0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3" b="9903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" r="18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0" b="2093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0" r="11700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82800" y="1955801"/>
            <a:ext cx="4013200" cy="3335866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76319" y="2730619"/>
            <a:ext cx="2226161" cy="1786229"/>
            <a:chOff x="2976319" y="2730619"/>
            <a:chExt cx="2226161" cy="1786229"/>
          </a:xfrm>
        </p:grpSpPr>
        <p:sp>
          <p:nvSpPr>
            <p:cNvPr id="28" name="Rectangle 27"/>
            <p:cNvSpPr/>
            <p:nvPr/>
          </p:nvSpPr>
          <p:spPr>
            <a:xfrm>
              <a:off x="29763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ocean.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976319" y="2730619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点此替换文本</a:t>
              </a:r>
              <a:endPara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r="2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009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9DF091-BCEA-4DBB-A0BD-97D11E75844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OMAH PowerPoint Templat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1330</Words>
  <Application>Microsoft Office PowerPoint</Application>
  <PresentationFormat>宽屏</PresentationFormat>
  <Paragraphs>179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Cormorant Garamond</vt:lpstr>
      <vt:lpstr>Cormorant Garamond Light</vt:lpstr>
      <vt:lpstr>Das Reicht Gut Regular</vt:lpstr>
      <vt:lpstr>Lemon Tuesday</vt:lpstr>
      <vt:lpstr>Montserrat</vt:lpstr>
      <vt:lpstr>Montserrat Hairline</vt:lpstr>
      <vt:lpstr>Montserrat Light</vt:lpstr>
      <vt:lpstr>Montserrat Semi</vt:lpstr>
      <vt:lpstr>Raleway</vt:lpstr>
      <vt:lpstr>Space Age</vt:lpstr>
      <vt:lpstr>DengXian</vt:lpstr>
      <vt:lpstr>微软雅黑</vt:lpstr>
      <vt:lpstr>魚石行書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OMAH PowerPoint Template</dc:title>
  <dc:creator>Bagus Budiyanto</dc:creator>
  <cp:lastModifiedBy>931747592@qq.com</cp:lastModifiedBy>
  <cp:revision>125</cp:revision>
  <dcterms:created xsi:type="dcterms:W3CDTF">2017-01-28T03:54:10Z</dcterms:created>
  <dcterms:modified xsi:type="dcterms:W3CDTF">2018-06-28T01:31:55Z</dcterms:modified>
</cp:coreProperties>
</file>