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3"/>
    <p:sldId id="257" r:id="rId4"/>
    <p:sldId id="258" r:id="rId5"/>
    <p:sldId id="264" r:id="rId6"/>
    <p:sldId id="265" r:id="rId7"/>
    <p:sldId id="266" r:id="rId8"/>
    <p:sldId id="259" r:id="rId9"/>
    <p:sldId id="267" r:id="rId10"/>
    <p:sldId id="268" r:id="rId11"/>
    <p:sldId id="269" r:id="rId12"/>
    <p:sldId id="260" r:id="rId13"/>
    <p:sldId id="270" r:id="rId14"/>
    <p:sldId id="271" r:id="rId15"/>
    <p:sldId id="272" r:id="rId16"/>
    <p:sldId id="261" r:id="rId17"/>
    <p:sldId id="273" r:id="rId18"/>
    <p:sldId id="274" r:id="rId19"/>
    <p:sldId id="262" r:id="rId20"/>
    <p:sldId id="275" r:id="rId21"/>
    <p:sldId id="26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B1DC"/>
    <a:srgbClr val="F0ACAD"/>
    <a:srgbClr val="F0F8FB"/>
    <a:srgbClr val="33A3D5"/>
    <a:srgbClr val="8CBEB3"/>
    <a:srgbClr val="94CEE9"/>
    <a:srgbClr val="FCD9D7"/>
    <a:srgbClr val="5DABF1"/>
    <a:srgbClr val="D2E7FB"/>
    <a:srgbClr val="3ABC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1224" y="8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계열 1</c:v>
                </c:pt>
              </c:strCache>
            </c:strRef>
          </c:tx>
          <c:spPr>
            <a:solidFill>
              <a:srgbClr val="F0ACAD"/>
            </a:solidFill>
            <a:ln>
              <a:solidFill>
                <a:schemeClr val="bg1"/>
              </a:solidFill>
            </a:ln>
            <a:effectLst>
              <a:outerShdw blurRad="50800" dist="38100" dir="2700000" algn="tl" rotWithShape="0">
                <a:prstClr val="black">
                  <a:alpha val="40000"/>
                </a:prstClr>
              </a:outerShdw>
            </a:effectLst>
            <a:scene3d>
              <a:camera prst="orthographicFront"/>
              <a:lightRig rig="threePt" dir="t"/>
            </a:scene3d>
            <a:sp3d prstMaterial="softEdge">
              <a:bevelT w="0" h="0"/>
            </a:sp3d>
          </c:spPr>
          <c:invertIfNegative val="0"/>
          <c:dPt>
            <c:idx val="2"/>
            <c:invertIfNegative val="0"/>
            <c:bubble3D val="0"/>
          </c:dPt>
          <c:dPt>
            <c:idx val="3"/>
            <c:invertIfNegative val="0"/>
            <c:bubble3D val="0"/>
          </c:dPt>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1"/>
          <c:showCatName val="0"/>
          <c:showSerName val="0"/>
          <c:showPercent val="0"/>
          <c:showBubbleSize val="0"/>
        </c:dLbls>
        <c:gapWidth val="170"/>
        <c:axId val="-1623539232"/>
        <c:axId val="-1623543584"/>
      </c:barChart>
      <c:catAx>
        <c:axId val="-1623539232"/>
        <c:scaling>
          <c:orientation val="minMax"/>
        </c:scaling>
        <c:delete val="1"/>
        <c:axPos val="l"/>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75000"/>
                    <a:lumOff val="25000"/>
                  </a:schemeClr>
                </a:solidFill>
                <a:latin typeface="+mn-lt"/>
                <a:ea typeface="+mn-ea"/>
                <a:cs typeface="+mn-cs"/>
              </a:defRPr>
            </a:pPr>
          </a:p>
        </c:txPr>
        <c:crossAx val="-1623543584"/>
        <c:crosses val="autoZero"/>
        <c:auto val="1"/>
        <c:lblAlgn val="ctr"/>
        <c:lblOffset val="100"/>
        <c:noMultiLvlLbl val="0"/>
      </c:catAx>
      <c:valAx>
        <c:axId val="-1623543584"/>
        <c:scaling>
          <c:orientation val="minMax"/>
          <c:max val="100"/>
        </c:scaling>
        <c:delete val="0"/>
        <c:axPos val="b"/>
        <c:majorGridlines>
          <c:spPr>
            <a:ln w="3175" cap="flat" cmpd="sng" algn="ctr">
              <a:solidFill>
                <a:schemeClr val="tx1">
                  <a:lumMod val="75000"/>
                  <a:lumOff val="25000"/>
                </a:schemeClr>
              </a:solidFill>
              <a:prstDash val="dash"/>
              <a:round/>
            </a:ln>
          </c:spPr>
        </c:majorGridlines>
        <c:numFmt formatCode="General" sourceLinked="1"/>
        <c:majorTickMark val="out"/>
        <c:minorTickMark val="none"/>
        <c:tickLblPos val="nextTo"/>
        <c:spPr>
          <a:ln w="3175" cap="flat" cmpd="sng" algn="ctr">
            <a:noFill/>
            <a:prstDash val="solid"/>
            <a:round/>
          </a:ln>
        </c:spPr>
        <c:txPr>
          <a:bodyPr rot="-60000000" spcFirstLastPara="0" vertOverflow="ellipsis" vert="horz" wrap="square" anchor="ctr" anchorCtr="1"/>
          <a:lstStyle/>
          <a:p>
            <a:pPr>
              <a:defRPr lang="zh-CN" sz="1800" b="0" i="0" u="none" strike="noStrike" kern="1200" baseline="0">
                <a:solidFill>
                  <a:schemeClr val="tx1">
                    <a:lumMod val="75000"/>
                    <a:lumOff val="25000"/>
                  </a:schemeClr>
                </a:solidFill>
                <a:latin typeface="+mn-lt"/>
                <a:ea typeface="+mn-ea"/>
                <a:cs typeface="+mn-cs"/>
              </a:defRPr>
            </a:pPr>
          </a:p>
        </c:txPr>
        <c:crossAx val="-1623539232"/>
        <c:crosses val="autoZero"/>
        <c:crossBetween val="between"/>
      </c:valAx>
      <c:spPr>
        <a:ln>
          <a:solidFill>
            <a:srgbClr val="F0ACAD"/>
          </a:solidFill>
        </a:ln>
      </c:spPr>
    </c:plotArea>
    <c:plotVisOnly val="1"/>
    <c:dispBlanksAs val="gap"/>
    <c:showDLblsOverMax val="0"/>
  </c:chart>
  <c:spPr>
    <a:scene3d>
      <a:camera prst="orthographicFront"/>
      <a:lightRig rig="threePt" dir="t"/>
    </a:scene3d>
  </c:spPr>
  <c:txPr>
    <a:bodyPr/>
    <a:lstStyle/>
    <a:p>
      <a:pPr>
        <a:defRPr lang="zh-CN" sz="1800">
          <a:solidFill>
            <a:schemeClr val="tx1">
              <a:lumMod val="75000"/>
              <a:lumOff val="25000"/>
            </a:schemeClr>
          </a:solidFill>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계열 1</c:v>
                </c:pt>
              </c:strCache>
            </c:strRef>
          </c:tx>
          <c:spPr>
            <a:solidFill>
              <a:srgbClr val="52B1DC"/>
            </a:solidFill>
            <a:ln>
              <a:solidFill>
                <a:schemeClr val="bg1"/>
              </a:solidFill>
            </a:ln>
            <a:effectLst>
              <a:outerShdw blurRad="50800" dist="38100" dir="8100000" algn="tr" rotWithShape="0">
                <a:prstClr val="black">
                  <a:alpha val="40000"/>
                </a:prstClr>
              </a:outerShdw>
            </a:effectLst>
            <a:scene3d>
              <a:camera prst="orthographicFront"/>
              <a:lightRig rig="threePt" dir="t"/>
            </a:scene3d>
            <a:sp3d prstMaterial="softEdge">
              <a:bevelT w="0" h="0"/>
            </a:sp3d>
          </c:spPr>
          <c:invertIfNegative val="0"/>
          <c:dPt>
            <c:idx val="2"/>
            <c:invertIfNegative val="0"/>
            <c:bubble3D val="0"/>
          </c:dPt>
          <c:dPt>
            <c:idx val="3"/>
            <c:invertIfNegative val="0"/>
            <c:bubble3D val="0"/>
          </c:dPt>
          <c:dPt>
            <c:idx val="4"/>
            <c:invertIfNegative val="0"/>
            <c:bubble3D val="0"/>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10</c:v>
                </c:pt>
                <c:pt idx="1">
                  <c:v>65</c:v>
                </c:pt>
                <c:pt idx="2">
                  <c:v>45</c:v>
                </c:pt>
                <c:pt idx="3">
                  <c:v>20</c:v>
                </c:pt>
                <c:pt idx="4">
                  <c:v>70</c:v>
                </c:pt>
              </c:numCache>
            </c:numRef>
          </c:val>
        </c:ser>
        <c:dLbls>
          <c:showLegendKey val="0"/>
          <c:showVal val="1"/>
          <c:showCatName val="0"/>
          <c:showSerName val="0"/>
          <c:showPercent val="0"/>
          <c:showBubbleSize val="0"/>
        </c:dLbls>
        <c:gapWidth val="170"/>
        <c:axId val="-1623538688"/>
        <c:axId val="-1623546304"/>
      </c:barChart>
      <c:catAx>
        <c:axId val="-1623538688"/>
        <c:scaling>
          <c:orientation val="minMax"/>
        </c:scaling>
        <c:delete val="1"/>
        <c:axPos val="r"/>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75000"/>
                    <a:lumOff val="25000"/>
                  </a:schemeClr>
                </a:solidFill>
                <a:latin typeface="+mn-lt"/>
                <a:ea typeface="+mn-ea"/>
                <a:cs typeface="+mn-cs"/>
              </a:defRPr>
            </a:pPr>
          </a:p>
        </c:txPr>
        <c:crossAx val="-1623546304"/>
        <c:crosses val="autoZero"/>
        <c:auto val="1"/>
        <c:lblAlgn val="ctr"/>
        <c:lblOffset val="100"/>
        <c:noMultiLvlLbl val="0"/>
      </c:catAx>
      <c:valAx>
        <c:axId val="-1623546304"/>
        <c:scaling>
          <c:orientation val="maxMin"/>
          <c:max val="100"/>
        </c:scaling>
        <c:delete val="0"/>
        <c:axPos val="b"/>
        <c:majorGridlines>
          <c:spPr>
            <a:ln w="3175" cap="flat" cmpd="sng" algn="ctr">
              <a:solidFill>
                <a:schemeClr val="tx1">
                  <a:lumMod val="75000"/>
                  <a:lumOff val="25000"/>
                </a:schemeClr>
              </a:solidFill>
              <a:prstDash val="dash"/>
              <a:round/>
            </a:ln>
          </c:spPr>
        </c:majorGridlines>
        <c:numFmt formatCode="General" sourceLinked="1"/>
        <c:majorTickMark val="out"/>
        <c:minorTickMark val="none"/>
        <c:tickLblPos val="nextTo"/>
        <c:spPr>
          <a:ln w="3175" cap="flat" cmpd="sng" algn="ctr">
            <a:noFill/>
            <a:prstDash val="solid"/>
            <a:round/>
          </a:ln>
        </c:spPr>
        <c:txPr>
          <a:bodyPr rot="-60000000" spcFirstLastPara="0" vertOverflow="ellipsis" vert="horz" wrap="square" anchor="ctr" anchorCtr="1"/>
          <a:lstStyle/>
          <a:p>
            <a:pPr>
              <a:defRPr lang="zh-CN" sz="1800" b="0" i="0" u="none" strike="noStrike" kern="1200" baseline="0">
                <a:solidFill>
                  <a:schemeClr val="tx1">
                    <a:lumMod val="75000"/>
                    <a:lumOff val="25000"/>
                  </a:schemeClr>
                </a:solidFill>
                <a:latin typeface="+mn-lt"/>
                <a:ea typeface="+mn-ea"/>
                <a:cs typeface="+mn-cs"/>
              </a:defRPr>
            </a:pPr>
          </a:p>
        </c:txPr>
        <c:crossAx val="-1623538688"/>
        <c:crosses val="autoZero"/>
        <c:crossBetween val="between"/>
      </c:valAx>
      <c:spPr>
        <a:ln>
          <a:solidFill>
            <a:srgbClr val="52B1DC"/>
          </a:solidFill>
        </a:ln>
      </c:spPr>
    </c:plotArea>
    <c:plotVisOnly val="1"/>
    <c:dispBlanksAs val="gap"/>
    <c:showDLblsOverMax val="0"/>
  </c:chart>
  <c:spPr>
    <a:scene3d>
      <a:camera prst="orthographicFront"/>
      <a:lightRig rig="threePt" dir="t"/>
    </a:scene3d>
  </c:spPr>
  <c:txPr>
    <a:bodyPr/>
    <a:lstStyle/>
    <a:p>
      <a:pPr>
        <a:defRPr lang="zh-CN" sz="1800">
          <a:solidFill>
            <a:schemeClr val="tx1">
              <a:lumMod val="75000"/>
              <a:lumOff val="25000"/>
            </a:schemeClr>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3E41AE4-3562-40D9-BCF7-E70FBF364F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23B3C-4886-4F93-B86E-47201A41E19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E41AE4-3562-40D9-BCF7-E70FBF364F9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423B3C-4886-4F93-B86E-47201A41E19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20" name="文本框 19"/>
          <p:cNvSpPr txBox="1"/>
          <p:nvPr/>
        </p:nvSpPr>
        <p:spPr>
          <a:xfrm>
            <a:off x="1973921" y="2734351"/>
            <a:ext cx="8244158"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dirty="0">
                <a:solidFill>
                  <a:srgbClr val="52B1DC"/>
                </a:solidFill>
                <a:latin typeface="微软雅黑" panose="020B0503020204020204" pitchFamily="34" charset="-122"/>
                <a:ea typeface="微软雅黑" panose="020B0503020204020204" pitchFamily="34" charset="-122"/>
              </a:rPr>
              <a:t>水彩小清新工作总结模板</a:t>
            </a:r>
            <a:endParaRPr lang="zh-CN" altLang="en-US" sz="3600" dirty="0">
              <a:solidFill>
                <a:srgbClr val="52B1DC"/>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973921" y="3448251"/>
            <a:ext cx="8244158" cy="523220"/>
          </a:xfrm>
          <a:prstGeom prst="rect">
            <a:avLst/>
          </a:prstGeom>
          <a:noFill/>
          <a:ln w="3175">
            <a:noFill/>
            <a:prstDash val="solid"/>
          </a:ln>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1400" b="0" dirty="0">
                <a:solidFill>
                  <a:srgbClr val="52B1DC"/>
                </a:solidFill>
                <a:latin typeface="微软雅黑" panose="020B0503020204020204" pitchFamily="34" charset="-122"/>
                <a:ea typeface="微软雅黑" panose="020B0503020204020204" pitchFamily="34" charset="-122"/>
              </a:rPr>
              <a:t>PROFESSIONAL GENERATION GRADUATION REPORT </a:t>
            </a:r>
            <a:endParaRPr lang="en-US" altLang="zh-CN" sz="1400" b="0" dirty="0">
              <a:solidFill>
                <a:srgbClr val="52B1DC"/>
              </a:solidFill>
              <a:latin typeface="微软雅黑" panose="020B0503020204020204" pitchFamily="34" charset="-122"/>
              <a:ea typeface="微软雅黑" panose="020B0503020204020204" pitchFamily="34" charset="-122"/>
            </a:endParaRPr>
          </a:p>
          <a:p>
            <a:r>
              <a:rPr lang="en-US" altLang="zh-CN" sz="1400" b="0" dirty="0">
                <a:solidFill>
                  <a:srgbClr val="52B1DC"/>
                </a:solidFill>
                <a:latin typeface="微软雅黑" panose="020B0503020204020204" pitchFamily="34" charset="-122"/>
                <a:ea typeface="微软雅黑" panose="020B0503020204020204" pitchFamily="34" charset="-122"/>
              </a:rPr>
              <a:t>POWERPOINT TEMPLATE</a:t>
            </a:r>
            <a:endParaRPr lang="zh-CN" altLang="en-US" sz="1400" b="0" dirty="0">
              <a:solidFill>
                <a:srgbClr val="52B1DC"/>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136120" y="4028108"/>
            <a:ext cx="3919760" cy="337185"/>
            <a:chOff x="2957979" y="6517260"/>
            <a:chExt cx="3919760" cy="337185"/>
          </a:xfrm>
          <a:noFill/>
        </p:grpSpPr>
        <p:sp>
          <p:nvSpPr>
            <p:cNvPr id="23" name="文本框 6"/>
            <p:cNvSpPr txBox="1"/>
            <p:nvPr/>
          </p:nvSpPr>
          <p:spPr>
            <a:xfrm>
              <a:off x="2957979" y="6517260"/>
              <a:ext cx="1621278" cy="337185"/>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52B1DC"/>
                  </a:solidFill>
                  <a:latin typeface="微软雅黑" panose="020B0503020204020204" pitchFamily="34" charset="-122"/>
                  <a:ea typeface="微软雅黑" panose="020B0503020204020204" pitchFamily="34" charset="-122"/>
                </a:rPr>
                <a:t>汇报人：猪七爷</a:t>
              </a:r>
              <a:endParaRPr lang="zh-CN" altLang="en-US" sz="1600" dirty="0">
                <a:solidFill>
                  <a:srgbClr val="52B1DC"/>
                </a:solidFill>
                <a:latin typeface="微软雅黑" panose="020B0503020204020204" pitchFamily="34" charset="-122"/>
                <a:ea typeface="微软雅黑" panose="020B0503020204020204" pitchFamily="34" charset="-122"/>
              </a:endParaRPr>
            </a:p>
          </p:txBody>
        </p:sp>
        <p:sp>
          <p:nvSpPr>
            <p:cNvPr id="24" name="文本框 7"/>
            <p:cNvSpPr txBox="1"/>
            <p:nvPr/>
          </p:nvSpPr>
          <p:spPr>
            <a:xfrm>
              <a:off x="4980689" y="6517260"/>
              <a:ext cx="1897050" cy="337185"/>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52B1DC"/>
                  </a:solidFill>
                  <a:latin typeface="微软雅黑" panose="020B0503020204020204" pitchFamily="34" charset="-122"/>
                  <a:ea typeface="微软雅黑" panose="020B0503020204020204" pitchFamily="34" charset="-122"/>
                </a:rPr>
                <a:t>工作部门：猪七爷</a:t>
              </a:r>
              <a:endParaRPr lang="zh-CN" altLang="en-US" sz="1600" dirty="0">
                <a:solidFill>
                  <a:srgbClr val="52B1DC"/>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136785" y="2380343"/>
            <a:ext cx="6004156" cy="1830650"/>
            <a:chOff x="3324225" y="2190750"/>
            <a:chExt cx="5629275" cy="1716350"/>
          </a:xfrm>
        </p:grpSpPr>
        <p:cxnSp>
          <p:nvCxnSpPr>
            <p:cNvPr id="26" name="直接连接符 25"/>
            <p:cNvCxnSpPr/>
            <p:nvPr/>
          </p:nvCxnSpPr>
          <p:spPr>
            <a:xfrm>
              <a:off x="3324225" y="2190750"/>
              <a:ext cx="0" cy="1716350"/>
            </a:xfrm>
            <a:prstGeom prst="line">
              <a:avLst/>
            </a:prstGeom>
            <a:ln w="28575" cap="rnd">
              <a:solidFill>
                <a:srgbClr val="52B1DC"/>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324225" y="3907100"/>
              <a:ext cx="802370" cy="0"/>
            </a:xfrm>
            <a:prstGeom prst="line">
              <a:avLst/>
            </a:prstGeom>
            <a:ln w="28575" cap="rnd">
              <a:solidFill>
                <a:srgbClr val="52B1DC"/>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324225" y="2190750"/>
              <a:ext cx="5629275" cy="0"/>
            </a:xfrm>
            <a:prstGeom prst="line">
              <a:avLst/>
            </a:prstGeom>
            <a:ln w="28575" cap="rnd">
              <a:solidFill>
                <a:srgbClr val="52B1DC"/>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8953500" y="2190750"/>
              <a:ext cx="0" cy="1716350"/>
            </a:xfrm>
            <a:prstGeom prst="line">
              <a:avLst/>
            </a:prstGeom>
            <a:ln w="28575" cap="rnd">
              <a:solidFill>
                <a:srgbClr val="52B1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055880" y="3907100"/>
              <a:ext cx="897620" cy="0"/>
            </a:xfrm>
            <a:prstGeom prst="line">
              <a:avLst/>
            </a:prstGeom>
            <a:ln w="28575" cap="rnd">
              <a:solidFill>
                <a:srgbClr val="52B1DC"/>
              </a:solidFill>
              <a:round/>
            </a:ln>
          </p:spPr>
          <p:style>
            <a:lnRef idx="1">
              <a:schemeClr val="accent1"/>
            </a:lnRef>
            <a:fillRef idx="0">
              <a:schemeClr val="accent1"/>
            </a:fillRef>
            <a:effectRef idx="0">
              <a:schemeClr val="accent1"/>
            </a:effectRef>
            <a:fontRef idx="minor">
              <a:schemeClr val="tx1"/>
            </a:fontRef>
          </p:style>
        </p:cxnSp>
      </p:grpSp>
      <p:sp>
        <p:nvSpPr>
          <p:cNvPr id="31" name="直角三角形 30"/>
          <p:cNvSpPr/>
          <p:nvPr/>
        </p:nvSpPr>
        <p:spPr>
          <a:xfrm rot="5400000">
            <a:off x="3076459" y="2322286"/>
            <a:ext cx="422366" cy="422364"/>
          </a:xfrm>
          <a:prstGeom prst="rtTriangl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直角三角形 31"/>
          <p:cNvSpPr/>
          <p:nvPr/>
        </p:nvSpPr>
        <p:spPr>
          <a:xfrm rot="16200000" flipH="1">
            <a:off x="8791717" y="2322286"/>
            <a:ext cx="422366" cy="422364"/>
          </a:xfrm>
          <a:prstGeom prst="rtTriangl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79359" y="295646"/>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Work Completion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11" name="Group 5"/>
          <p:cNvGrpSpPr/>
          <p:nvPr/>
        </p:nvGrpSpPr>
        <p:grpSpPr>
          <a:xfrm>
            <a:off x="6231928" y="3178012"/>
            <a:ext cx="2134643" cy="1179452"/>
            <a:chOff x="6096000" y="2045384"/>
            <a:chExt cx="3671888" cy="2028825"/>
          </a:xfrm>
          <a:solidFill>
            <a:srgbClr val="F0ACAD"/>
          </a:solidFill>
        </p:grpSpPr>
        <p:sp>
          <p:nvSpPr>
            <p:cNvPr id="12" name="Freeform 23"/>
            <p:cNvSpPr/>
            <p:nvPr/>
          </p:nvSpPr>
          <p:spPr bwMode="auto">
            <a:xfrm>
              <a:off x="6096000" y="2045384"/>
              <a:ext cx="3671888" cy="2028825"/>
            </a:xfrm>
            <a:custGeom>
              <a:avLst/>
              <a:gdLst>
                <a:gd name="T0" fmla="*/ 1925 w 2313"/>
                <a:gd name="T1" fmla="*/ 34 h 1278"/>
                <a:gd name="T2" fmla="*/ 1908 w 2313"/>
                <a:gd name="T3" fmla="*/ 20 h 1278"/>
                <a:gd name="T4" fmla="*/ 1888 w 2313"/>
                <a:gd name="T5" fmla="*/ 8 h 1278"/>
                <a:gd name="T6" fmla="*/ 1866 w 2313"/>
                <a:gd name="T7" fmla="*/ 2 h 1278"/>
                <a:gd name="T8" fmla="*/ 1843 w 2313"/>
                <a:gd name="T9" fmla="*/ 0 h 1278"/>
                <a:gd name="T10" fmla="*/ 445 w 2313"/>
                <a:gd name="T11" fmla="*/ 0 h 1278"/>
                <a:gd name="T12" fmla="*/ 421 w 2313"/>
                <a:gd name="T13" fmla="*/ 0 h 1278"/>
                <a:gd name="T14" fmla="*/ 377 w 2313"/>
                <a:gd name="T15" fmla="*/ 5 h 1278"/>
                <a:gd name="T16" fmla="*/ 334 w 2313"/>
                <a:gd name="T17" fmla="*/ 13 h 1278"/>
                <a:gd name="T18" fmla="*/ 291 w 2313"/>
                <a:gd name="T19" fmla="*/ 27 h 1278"/>
                <a:gd name="T20" fmla="*/ 251 w 2313"/>
                <a:gd name="T21" fmla="*/ 44 h 1278"/>
                <a:gd name="T22" fmla="*/ 214 w 2313"/>
                <a:gd name="T23" fmla="*/ 64 h 1278"/>
                <a:gd name="T24" fmla="*/ 179 w 2313"/>
                <a:gd name="T25" fmla="*/ 87 h 1278"/>
                <a:gd name="T26" fmla="*/ 145 w 2313"/>
                <a:gd name="T27" fmla="*/ 116 h 1278"/>
                <a:gd name="T28" fmla="*/ 116 w 2313"/>
                <a:gd name="T29" fmla="*/ 145 h 1278"/>
                <a:gd name="T30" fmla="*/ 88 w 2313"/>
                <a:gd name="T31" fmla="*/ 178 h 1278"/>
                <a:gd name="T32" fmla="*/ 64 w 2313"/>
                <a:gd name="T33" fmla="*/ 214 h 1278"/>
                <a:gd name="T34" fmla="*/ 44 w 2313"/>
                <a:gd name="T35" fmla="*/ 251 h 1278"/>
                <a:gd name="T36" fmla="*/ 27 w 2313"/>
                <a:gd name="T37" fmla="*/ 291 h 1278"/>
                <a:gd name="T38" fmla="*/ 13 w 2313"/>
                <a:gd name="T39" fmla="*/ 333 h 1278"/>
                <a:gd name="T40" fmla="*/ 5 w 2313"/>
                <a:gd name="T41" fmla="*/ 377 h 1278"/>
                <a:gd name="T42" fmla="*/ 0 w 2313"/>
                <a:gd name="T43" fmla="*/ 421 h 1278"/>
                <a:gd name="T44" fmla="*/ 0 w 2313"/>
                <a:gd name="T45" fmla="*/ 445 h 1278"/>
                <a:gd name="T46" fmla="*/ 0 w 2313"/>
                <a:gd name="T47" fmla="*/ 1278 h 1278"/>
                <a:gd name="T48" fmla="*/ 3 w 2313"/>
                <a:gd name="T49" fmla="*/ 1255 h 1278"/>
                <a:gd name="T50" fmla="*/ 15 w 2313"/>
                <a:gd name="T51" fmla="*/ 1209 h 1278"/>
                <a:gd name="T52" fmla="*/ 29 w 2313"/>
                <a:gd name="T53" fmla="*/ 1167 h 1278"/>
                <a:gd name="T54" fmla="*/ 47 w 2313"/>
                <a:gd name="T55" fmla="*/ 1128 h 1278"/>
                <a:gd name="T56" fmla="*/ 79 w 2313"/>
                <a:gd name="T57" fmla="*/ 1074 h 1278"/>
                <a:gd name="T58" fmla="*/ 131 w 2313"/>
                <a:gd name="T59" fmla="*/ 1014 h 1278"/>
                <a:gd name="T60" fmla="*/ 194 w 2313"/>
                <a:gd name="T61" fmla="*/ 965 h 1278"/>
                <a:gd name="T62" fmla="*/ 261 w 2313"/>
                <a:gd name="T63" fmla="*/ 928 h 1278"/>
                <a:gd name="T64" fmla="*/ 334 w 2313"/>
                <a:gd name="T65" fmla="*/ 903 h 1278"/>
                <a:gd name="T66" fmla="*/ 408 w 2313"/>
                <a:gd name="T67" fmla="*/ 891 h 1278"/>
                <a:gd name="T68" fmla="*/ 445 w 2313"/>
                <a:gd name="T69" fmla="*/ 889 h 1278"/>
                <a:gd name="T70" fmla="*/ 1843 w 2313"/>
                <a:gd name="T71" fmla="*/ 889 h 1278"/>
                <a:gd name="T72" fmla="*/ 1866 w 2313"/>
                <a:gd name="T73" fmla="*/ 886 h 1278"/>
                <a:gd name="T74" fmla="*/ 1888 w 2313"/>
                <a:gd name="T75" fmla="*/ 879 h 1278"/>
                <a:gd name="T76" fmla="*/ 1908 w 2313"/>
                <a:gd name="T77" fmla="*/ 869 h 1278"/>
                <a:gd name="T78" fmla="*/ 1925 w 2313"/>
                <a:gd name="T79" fmla="*/ 854 h 1278"/>
                <a:gd name="T80" fmla="*/ 2296 w 2313"/>
                <a:gd name="T81" fmla="*/ 485 h 1278"/>
                <a:gd name="T82" fmla="*/ 2308 w 2313"/>
                <a:gd name="T83" fmla="*/ 466 h 1278"/>
                <a:gd name="T84" fmla="*/ 2313 w 2313"/>
                <a:gd name="T85" fmla="*/ 445 h 1278"/>
                <a:gd name="T86" fmla="*/ 2308 w 2313"/>
                <a:gd name="T87" fmla="*/ 423 h 1278"/>
                <a:gd name="T88" fmla="*/ 2296 w 2313"/>
                <a:gd name="T89" fmla="*/ 404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13" h="1278">
                  <a:moveTo>
                    <a:pt x="1925" y="34"/>
                  </a:moveTo>
                  <a:lnTo>
                    <a:pt x="1925" y="34"/>
                  </a:lnTo>
                  <a:lnTo>
                    <a:pt x="1917" y="27"/>
                  </a:lnTo>
                  <a:lnTo>
                    <a:pt x="1908" y="20"/>
                  </a:lnTo>
                  <a:lnTo>
                    <a:pt x="1898" y="13"/>
                  </a:lnTo>
                  <a:lnTo>
                    <a:pt x="1888" y="8"/>
                  </a:lnTo>
                  <a:lnTo>
                    <a:pt x="1876" y="5"/>
                  </a:lnTo>
                  <a:lnTo>
                    <a:pt x="1866" y="2"/>
                  </a:lnTo>
                  <a:lnTo>
                    <a:pt x="1855" y="0"/>
                  </a:lnTo>
                  <a:lnTo>
                    <a:pt x="1843" y="0"/>
                  </a:lnTo>
                  <a:lnTo>
                    <a:pt x="1843" y="0"/>
                  </a:lnTo>
                  <a:lnTo>
                    <a:pt x="445" y="0"/>
                  </a:lnTo>
                  <a:lnTo>
                    <a:pt x="445" y="0"/>
                  </a:lnTo>
                  <a:lnTo>
                    <a:pt x="421" y="0"/>
                  </a:lnTo>
                  <a:lnTo>
                    <a:pt x="399" y="2"/>
                  </a:lnTo>
                  <a:lnTo>
                    <a:pt x="377" y="5"/>
                  </a:lnTo>
                  <a:lnTo>
                    <a:pt x="355" y="8"/>
                  </a:lnTo>
                  <a:lnTo>
                    <a:pt x="334" y="13"/>
                  </a:lnTo>
                  <a:lnTo>
                    <a:pt x="312" y="20"/>
                  </a:lnTo>
                  <a:lnTo>
                    <a:pt x="291" y="27"/>
                  </a:lnTo>
                  <a:lnTo>
                    <a:pt x="271" y="35"/>
                  </a:lnTo>
                  <a:lnTo>
                    <a:pt x="251" y="44"/>
                  </a:lnTo>
                  <a:lnTo>
                    <a:pt x="232" y="54"/>
                  </a:lnTo>
                  <a:lnTo>
                    <a:pt x="214" y="64"/>
                  </a:lnTo>
                  <a:lnTo>
                    <a:pt x="195" y="76"/>
                  </a:lnTo>
                  <a:lnTo>
                    <a:pt x="179" y="87"/>
                  </a:lnTo>
                  <a:lnTo>
                    <a:pt x="162" y="101"/>
                  </a:lnTo>
                  <a:lnTo>
                    <a:pt x="145" y="116"/>
                  </a:lnTo>
                  <a:lnTo>
                    <a:pt x="130" y="130"/>
                  </a:lnTo>
                  <a:lnTo>
                    <a:pt x="116" y="145"/>
                  </a:lnTo>
                  <a:lnTo>
                    <a:pt x="101" y="162"/>
                  </a:lnTo>
                  <a:lnTo>
                    <a:pt x="88" y="178"/>
                  </a:lnTo>
                  <a:lnTo>
                    <a:pt x="76" y="195"/>
                  </a:lnTo>
                  <a:lnTo>
                    <a:pt x="64" y="214"/>
                  </a:lnTo>
                  <a:lnTo>
                    <a:pt x="54" y="232"/>
                  </a:lnTo>
                  <a:lnTo>
                    <a:pt x="44" y="251"/>
                  </a:lnTo>
                  <a:lnTo>
                    <a:pt x="35" y="271"/>
                  </a:lnTo>
                  <a:lnTo>
                    <a:pt x="27" y="291"/>
                  </a:lnTo>
                  <a:lnTo>
                    <a:pt x="20" y="311"/>
                  </a:lnTo>
                  <a:lnTo>
                    <a:pt x="13" y="333"/>
                  </a:lnTo>
                  <a:lnTo>
                    <a:pt x="8" y="355"/>
                  </a:lnTo>
                  <a:lnTo>
                    <a:pt x="5" y="377"/>
                  </a:lnTo>
                  <a:lnTo>
                    <a:pt x="2" y="399"/>
                  </a:lnTo>
                  <a:lnTo>
                    <a:pt x="0" y="421"/>
                  </a:lnTo>
                  <a:lnTo>
                    <a:pt x="0" y="445"/>
                  </a:lnTo>
                  <a:lnTo>
                    <a:pt x="0" y="445"/>
                  </a:lnTo>
                  <a:lnTo>
                    <a:pt x="0" y="451"/>
                  </a:lnTo>
                  <a:lnTo>
                    <a:pt x="0" y="1278"/>
                  </a:lnTo>
                  <a:lnTo>
                    <a:pt x="0" y="1278"/>
                  </a:lnTo>
                  <a:lnTo>
                    <a:pt x="3" y="1255"/>
                  </a:lnTo>
                  <a:lnTo>
                    <a:pt x="8" y="1231"/>
                  </a:lnTo>
                  <a:lnTo>
                    <a:pt x="15" y="1209"/>
                  </a:lnTo>
                  <a:lnTo>
                    <a:pt x="22" y="1187"/>
                  </a:lnTo>
                  <a:lnTo>
                    <a:pt x="29" y="1167"/>
                  </a:lnTo>
                  <a:lnTo>
                    <a:pt x="37" y="1147"/>
                  </a:lnTo>
                  <a:lnTo>
                    <a:pt x="47" y="1128"/>
                  </a:lnTo>
                  <a:lnTo>
                    <a:pt x="57" y="1110"/>
                  </a:lnTo>
                  <a:lnTo>
                    <a:pt x="79" y="1074"/>
                  </a:lnTo>
                  <a:lnTo>
                    <a:pt x="104" y="1042"/>
                  </a:lnTo>
                  <a:lnTo>
                    <a:pt x="131" y="1014"/>
                  </a:lnTo>
                  <a:lnTo>
                    <a:pt x="162" y="989"/>
                  </a:lnTo>
                  <a:lnTo>
                    <a:pt x="194" y="965"/>
                  </a:lnTo>
                  <a:lnTo>
                    <a:pt x="226" y="945"/>
                  </a:lnTo>
                  <a:lnTo>
                    <a:pt x="261" y="928"/>
                  </a:lnTo>
                  <a:lnTo>
                    <a:pt x="296" y="914"/>
                  </a:lnTo>
                  <a:lnTo>
                    <a:pt x="334" y="903"/>
                  </a:lnTo>
                  <a:lnTo>
                    <a:pt x="371" y="894"/>
                  </a:lnTo>
                  <a:lnTo>
                    <a:pt x="408" y="891"/>
                  </a:lnTo>
                  <a:lnTo>
                    <a:pt x="445" y="889"/>
                  </a:lnTo>
                  <a:lnTo>
                    <a:pt x="445" y="889"/>
                  </a:lnTo>
                  <a:lnTo>
                    <a:pt x="1843" y="889"/>
                  </a:lnTo>
                  <a:lnTo>
                    <a:pt x="1843" y="889"/>
                  </a:lnTo>
                  <a:lnTo>
                    <a:pt x="1855" y="887"/>
                  </a:lnTo>
                  <a:lnTo>
                    <a:pt x="1866" y="886"/>
                  </a:lnTo>
                  <a:lnTo>
                    <a:pt x="1876" y="884"/>
                  </a:lnTo>
                  <a:lnTo>
                    <a:pt x="1888" y="879"/>
                  </a:lnTo>
                  <a:lnTo>
                    <a:pt x="1898" y="874"/>
                  </a:lnTo>
                  <a:lnTo>
                    <a:pt x="1908" y="869"/>
                  </a:lnTo>
                  <a:lnTo>
                    <a:pt x="1917" y="862"/>
                  </a:lnTo>
                  <a:lnTo>
                    <a:pt x="1925" y="854"/>
                  </a:lnTo>
                  <a:lnTo>
                    <a:pt x="2296" y="485"/>
                  </a:lnTo>
                  <a:lnTo>
                    <a:pt x="2296" y="485"/>
                  </a:lnTo>
                  <a:lnTo>
                    <a:pt x="2303" y="477"/>
                  </a:lnTo>
                  <a:lnTo>
                    <a:pt x="2308" y="466"/>
                  </a:lnTo>
                  <a:lnTo>
                    <a:pt x="2311" y="455"/>
                  </a:lnTo>
                  <a:lnTo>
                    <a:pt x="2313" y="445"/>
                  </a:lnTo>
                  <a:lnTo>
                    <a:pt x="2311" y="433"/>
                  </a:lnTo>
                  <a:lnTo>
                    <a:pt x="2308" y="423"/>
                  </a:lnTo>
                  <a:lnTo>
                    <a:pt x="2303" y="413"/>
                  </a:lnTo>
                  <a:lnTo>
                    <a:pt x="2296" y="404"/>
                  </a:lnTo>
                  <a:lnTo>
                    <a:pt x="1925" y="34"/>
                  </a:lnTo>
                  <a:close/>
                </a:path>
              </a:pathLst>
            </a:custGeom>
            <a:grpFill/>
            <a:ln>
              <a:noFill/>
            </a:ln>
          </p:spPr>
          <p:txBody>
            <a:bodyPr vert="horz" wrap="square" lIns="91440" tIns="45720" rIns="91440" bIns="45720" numCol="1" anchor="t" anchorCtr="0" compatLnSpc="1"/>
            <a:lstStyle/>
            <a:p>
              <a:endParaRPr lang="en-AU">
                <a:solidFill>
                  <a:schemeClr val="tx1">
                    <a:lumMod val="75000"/>
                    <a:lumOff val="25000"/>
                  </a:schemeClr>
                </a:solidFill>
              </a:endParaRPr>
            </a:p>
          </p:txBody>
        </p:sp>
        <p:sp>
          <p:nvSpPr>
            <p:cNvPr id="15" name="Freeform 28"/>
            <p:cNvSpPr/>
            <p:nvPr/>
          </p:nvSpPr>
          <p:spPr bwMode="auto">
            <a:xfrm>
              <a:off x="6096000" y="2759759"/>
              <a:ext cx="3668713" cy="1309688"/>
            </a:xfrm>
            <a:custGeom>
              <a:avLst/>
              <a:gdLst>
                <a:gd name="T0" fmla="*/ 450 w 2311"/>
                <a:gd name="T1" fmla="*/ 0 h 825"/>
                <a:gd name="T2" fmla="*/ 428 w 2311"/>
                <a:gd name="T3" fmla="*/ 1 h 825"/>
                <a:gd name="T4" fmla="*/ 382 w 2311"/>
                <a:gd name="T5" fmla="*/ 5 h 825"/>
                <a:gd name="T6" fmla="*/ 339 w 2311"/>
                <a:gd name="T7" fmla="*/ 13 h 825"/>
                <a:gd name="T8" fmla="*/ 296 w 2311"/>
                <a:gd name="T9" fmla="*/ 27 h 825"/>
                <a:gd name="T10" fmla="*/ 256 w 2311"/>
                <a:gd name="T11" fmla="*/ 43 h 825"/>
                <a:gd name="T12" fmla="*/ 219 w 2311"/>
                <a:gd name="T13" fmla="*/ 64 h 825"/>
                <a:gd name="T14" fmla="*/ 184 w 2311"/>
                <a:gd name="T15" fmla="*/ 87 h 825"/>
                <a:gd name="T16" fmla="*/ 150 w 2311"/>
                <a:gd name="T17" fmla="*/ 114 h 825"/>
                <a:gd name="T18" fmla="*/ 120 w 2311"/>
                <a:gd name="T19" fmla="*/ 144 h 825"/>
                <a:gd name="T20" fmla="*/ 91 w 2311"/>
                <a:gd name="T21" fmla="*/ 178 h 825"/>
                <a:gd name="T22" fmla="*/ 67 w 2311"/>
                <a:gd name="T23" fmla="*/ 213 h 825"/>
                <a:gd name="T24" fmla="*/ 47 w 2311"/>
                <a:gd name="T25" fmla="*/ 251 h 825"/>
                <a:gd name="T26" fmla="*/ 29 w 2311"/>
                <a:gd name="T27" fmla="*/ 291 h 825"/>
                <a:gd name="T28" fmla="*/ 15 w 2311"/>
                <a:gd name="T29" fmla="*/ 331 h 825"/>
                <a:gd name="T30" fmla="*/ 7 w 2311"/>
                <a:gd name="T31" fmla="*/ 375 h 825"/>
                <a:gd name="T32" fmla="*/ 2 w 2311"/>
                <a:gd name="T33" fmla="*/ 421 h 825"/>
                <a:gd name="T34" fmla="*/ 0 w 2311"/>
                <a:gd name="T35" fmla="*/ 825 h 825"/>
                <a:gd name="T36" fmla="*/ 3 w 2311"/>
                <a:gd name="T37" fmla="*/ 801 h 825"/>
                <a:gd name="T38" fmla="*/ 15 w 2311"/>
                <a:gd name="T39" fmla="*/ 756 h 825"/>
                <a:gd name="T40" fmla="*/ 29 w 2311"/>
                <a:gd name="T41" fmla="*/ 714 h 825"/>
                <a:gd name="T42" fmla="*/ 47 w 2311"/>
                <a:gd name="T43" fmla="*/ 675 h 825"/>
                <a:gd name="T44" fmla="*/ 79 w 2311"/>
                <a:gd name="T45" fmla="*/ 621 h 825"/>
                <a:gd name="T46" fmla="*/ 131 w 2311"/>
                <a:gd name="T47" fmla="*/ 560 h 825"/>
                <a:gd name="T48" fmla="*/ 194 w 2311"/>
                <a:gd name="T49" fmla="*/ 512 h 825"/>
                <a:gd name="T50" fmla="*/ 261 w 2311"/>
                <a:gd name="T51" fmla="*/ 475 h 825"/>
                <a:gd name="T52" fmla="*/ 334 w 2311"/>
                <a:gd name="T53" fmla="*/ 449 h 825"/>
                <a:gd name="T54" fmla="*/ 408 w 2311"/>
                <a:gd name="T55" fmla="*/ 437 h 825"/>
                <a:gd name="T56" fmla="*/ 1844 w 2311"/>
                <a:gd name="T57" fmla="*/ 436 h 825"/>
                <a:gd name="T58" fmla="*/ 1856 w 2311"/>
                <a:gd name="T59" fmla="*/ 434 h 825"/>
                <a:gd name="T60" fmla="*/ 1878 w 2311"/>
                <a:gd name="T61" fmla="*/ 431 h 825"/>
                <a:gd name="T62" fmla="*/ 1900 w 2311"/>
                <a:gd name="T63" fmla="*/ 421 h 825"/>
                <a:gd name="T64" fmla="*/ 1919 w 2311"/>
                <a:gd name="T65" fmla="*/ 409 h 825"/>
                <a:gd name="T66" fmla="*/ 2296 w 2311"/>
                <a:gd name="T67" fmla="*/ 32 h 825"/>
                <a:gd name="T68" fmla="*/ 2306 w 2311"/>
                <a:gd name="T69" fmla="*/ 20 h 825"/>
                <a:gd name="T70" fmla="*/ 2311 w 2311"/>
                <a:gd name="T71" fmla="*/ 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1" h="825">
                  <a:moveTo>
                    <a:pt x="2311" y="0"/>
                  </a:moveTo>
                  <a:lnTo>
                    <a:pt x="450" y="0"/>
                  </a:lnTo>
                  <a:lnTo>
                    <a:pt x="450" y="0"/>
                  </a:lnTo>
                  <a:lnTo>
                    <a:pt x="428" y="1"/>
                  </a:lnTo>
                  <a:lnTo>
                    <a:pt x="404" y="3"/>
                  </a:lnTo>
                  <a:lnTo>
                    <a:pt x="382" y="5"/>
                  </a:lnTo>
                  <a:lnTo>
                    <a:pt x="360" y="10"/>
                  </a:lnTo>
                  <a:lnTo>
                    <a:pt x="339" y="13"/>
                  </a:lnTo>
                  <a:lnTo>
                    <a:pt x="317" y="20"/>
                  </a:lnTo>
                  <a:lnTo>
                    <a:pt x="296" y="27"/>
                  </a:lnTo>
                  <a:lnTo>
                    <a:pt x="276" y="35"/>
                  </a:lnTo>
                  <a:lnTo>
                    <a:pt x="256" y="43"/>
                  </a:lnTo>
                  <a:lnTo>
                    <a:pt x="237" y="53"/>
                  </a:lnTo>
                  <a:lnTo>
                    <a:pt x="219" y="64"/>
                  </a:lnTo>
                  <a:lnTo>
                    <a:pt x="200" y="75"/>
                  </a:lnTo>
                  <a:lnTo>
                    <a:pt x="184" y="87"/>
                  </a:lnTo>
                  <a:lnTo>
                    <a:pt x="167" y="101"/>
                  </a:lnTo>
                  <a:lnTo>
                    <a:pt x="150" y="114"/>
                  </a:lnTo>
                  <a:lnTo>
                    <a:pt x="135" y="129"/>
                  </a:lnTo>
                  <a:lnTo>
                    <a:pt x="120" y="144"/>
                  </a:lnTo>
                  <a:lnTo>
                    <a:pt x="104" y="161"/>
                  </a:lnTo>
                  <a:lnTo>
                    <a:pt x="91" y="178"/>
                  </a:lnTo>
                  <a:lnTo>
                    <a:pt x="79" y="195"/>
                  </a:lnTo>
                  <a:lnTo>
                    <a:pt x="67" y="213"/>
                  </a:lnTo>
                  <a:lnTo>
                    <a:pt x="57" y="232"/>
                  </a:lnTo>
                  <a:lnTo>
                    <a:pt x="47" y="251"/>
                  </a:lnTo>
                  <a:lnTo>
                    <a:pt x="37" y="271"/>
                  </a:lnTo>
                  <a:lnTo>
                    <a:pt x="29" y="291"/>
                  </a:lnTo>
                  <a:lnTo>
                    <a:pt x="22" y="311"/>
                  </a:lnTo>
                  <a:lnTo>
                    <a:pt x="15" y="331"/>
                  </a:lnTo>
                  <a:lnTo>
                    <a:pt x="10" y="353"/>
                  </a:lnTo>
                  <a:lnTo>
                    <a:pt x="7" y="375"/>
                  </a:lnTo>
                  <a:lnTo>
                    <a:pt x="3" y="397"/>
                  </a:lnTo>
                  <a:lnTo>
                    <a:pt x="2" y="421"/>
                  </a:lnTo>
                  <a:lnTo>
                    <a:pt x="0" y="443"/>
                  </a:lnTo>
                  <a:lnTo>
                    <a:pt x="0" y="825"/>
                  </a:lnTo>
                  <a:lnTo>
                    <a:pt x="0" y="825"/>
                  </a:lnTo>
                  <a:lnTo>
                    <a:pt x="3" y="801"/>
                  </a:lnTo>
                  <a:lnTo>
                    <a:pt x="8" y="778"/>
                  </a:lnTo>
                  <a:lnTo>
                    <a:pt x="15" y="756"/>
                  </a:lnTo>
                  <a:lnTo>
                    <a:pt x="22" y="734"/>
                  </a:lnTo>
                  <a:lnTo>
                    <a:pt x="29" y="714"/>
                  </a:lnTo>
                  <a:lnTo>
                    <a:pt x="37" y="693"/>
                  </a:lnTo>
                  <a:lnTo>
                    <a:pt x="47" y="675"/>
                  </a:lnTo>
                  <a:lnTo>
                    <a:pt x="57" y="656"/>
                  </a:lnTo>
                  <a:lnTo>
                    <a:pt x="79" y="621"/>
                  </a:lnTo>
                  <a:lnTo>
                    <a:pt x="104" y="589"/>
                  </a:lnTo>
                  <a:lnTo>
                    <a:pt x="131" y="560"/>
                  </a:lnTo>
                  <a:lnTo>
                    <a:pt x="162" y="535"/>
                  </a:lnTo>
                  <a:lnTo>
                    <a:pt x="194" y="512"/>
                  </a:lnTo>
                  <a:lnTo>
                    <a:pt x="226" y="491"/>
                  </a:lnTo>
                  <a:lnTo>
                    <a:pt x="261" y="475"/>
                  </a:lnTo>
                  <a:lnTo>
                    <a:pt x="296" y="459"/>
                  </a:lnTo>
                  <a:lnTo>
                    <a:pt x="334" y="449"/>
                  </a:lnTo>
                  <a:lnTo>
                    <a:pt x="371" y="441"/>
                  </a:lnTo>
                  <a:lnTo>
                    <a:pt x="408" y="437"/>
                  </a:lnTo>
                  <a:lnTo>
                    <a:pt x="445" y="436"/>
                  </a:lnTo>
                  <a:lnTo>
                    <a:pt x="1844" y="436"/>
                  </a:lnTo>
                  <a:lnTo>
                    <a:pt x="1844" y="436"/>
                  </a:lnTo>
                  <a:lnTo>
                    <a:pt x="1856" y="434"/>
                  </a:lnTo>
                  <a:lnTo>
                    <a:pt x="1866" y="432"/>
                  </a:lnTo>
                  <a:lnTo>
                    <a:pt x="1878" y="431"/>
                  </a:lnTo>
                  <a:lnTo>
                    <a:pt x="1888" y="426"/>
                  </a:lnTo>
                  <a:lnTo>
                    <a:pt x="1900" y="421"/>
                  </a:lnTo>
                  <a:lnTo>
                    <a:pt x="1908" y="416"/>
                  </a:lnTo>
                  <a:lnTo>
                    <a:pt x="1919" y="409"/>
                  </a:lnTo>
                  <a:lnTo>
                    <a:pt x="1927" y="400"/>
                  </a:lnTo>
                  <a:lnTo>
                    <a:pt x="2296" y="32"/>
                  </a:lnTo>
                  <a:lnTo>
                    <a:pt x="2296" y="32"/>
                  </a:lnTo>
                  <a:lnTo>
                    <a:pt x="2306" y="20"/>
                  </a:lnTo>
                  <a:lnTo>
                    <a:pt x="2311" y="6"/>
                  </a:lnTo>
                  <a:lnTo>
                    <a:pt x="2311" y="6"/>
                  </a:lnTo>
                  <a:lnTo>
                    <a:pt x="2311" y="0"/>
                  </a:lnTo>
                  <a:close/>
                </a:path>
              </a:pathLst>
            </a:custGeom>
            <a:grpFill/>
            <a:ln>
              <a:noFill/>
            </a:ln>
          </p:spPr>
          <p:txBody>
            <a:bodyPr vert="horz" wrap="square" lIns="91440" tIns="45720" rIns="91440" bIns="45720" numCol="1" anchor="t" anchorCtr="0" compatLnSpc="1"/>
            <a:lstStyle/>
            <a:p>
              <a:endParaRPr lang="en-AU">
                <a:solidFill>
                  <a:schemeClr val="tx1">
                    <a:lumMod val="75000"/>
                    <a:lumOff val="25000"/>
                  </a:schemeClr>
                </a:solidFill>
              </a:endParaRPr>
            </a:p>
          </p:txBody>
        </p:sp>
      </p:grpSp>
      <p:grpSp>
        <p:nvGrpSpPr>
          <p:cNvPr id="16" name="Group 6"/>
          <p:cNvGrpSpPr/>
          <p:nvPr/>
        </p:nvGrpSpPr>
        <p:grpSpPr>
          <a:xfrm flipH="1">
            <a:off x="4095440" y="2794551"/>
            <a:ext cx="2134643" cy="1179452"/>
            <a:chOff x="6096000" y="2045384"/>
            <a:chExt cx="3671888" cy="2028825"/>
          </a:xfrm>
          <a:solidFill>
            <a:srgbClr val="52B1DC"/>
          </a:solidFill>
        </p:grpSpPr>
        <p:sp>
          <p:nvSpPr>
            <p:cNvPr id="17" name="Freeform 23"/>
            <p:cNvSpPr/>
            <p:nvPr/>
          </p:nvSpPr>
          <p:spPr bwMode="auto">
            <a:xfrm>
              <a:off x="6096000" y="2045384"/>
              <a:ext cx="3671888" cy="2028825"/>
            </a:xfrm>
            <a:custGeom>
              <a:avLst/>
              <a:gdLst>
                <a:gd name="T0" fmla="*/ 1925 w 2313"/>
                <a:gd name="T1" fmla="*/ 34 h 1278"/>
                <a:gd name="T2" fmla="*/ 1908 w 2313"/>
                <a:gd name="T3" fmla="*/ 20 h 1278"/>
                <a:gd name="T4" fmla="*/ 1888 w 2313"/>
                <a:gd name="T5" fmla="*/ 8 h 1278"/>
                <a:gd name="T6" fmla="*/ 1866 w 2313"/>
                <a:gd name="T7" fmla="*/ 2 h 1278"/>
                <a:gd name="T8" fmla="*/ 1843 w 2313"/>
                <a:gd name="T9" fmla="*/ 0 h 1278"/>
                <a:gd name="T10" fmla="*/ 445 w 2313"/>
                <a:gd name="T11" fmla="*/ 0 h 1278"/>
                <a:gd name="T12" fmla="*/ 421 w 2313"/>
                <a:gd name="T13" fmla="*/ 0 h 1278"/>
                <a:gd name="T14" fmla="*/ 377 w 2313"/>
                <a:gd name="T15" fmla="*/ 5 h 1278"/>
                <a:gd name="T16" fmla="*/ 334 w 2313"/>
                <a:gd name="T17" fmla="*/ 13 h 1278"/>
                <a:gd name="T18" fmla="*/ 291 w 2313"/>
                <a:gd name="T19" fmla="*/ 27 h 1278"/>
                <a:gd name="T20" fmla="*/ 251 w 2313"/>
                <a:gd name="T21" fmla="*/ 44 h 1278"/>
                <a:gd name="T22" fmla="*/ 214 w 2313"/>
                <a:gd name="T23" fmla="*/ 64 h 1278"/>
                <a:gd name="T24" fmla="*/ 179 w 2313"/>
                <a:gd name="T25" fmla="*/ 87 h 1278"/>
                <a:gd name="T26" fmla="*/ 145 w 2313"/>
                <a:gd name="T27" fmla="*/ 116 h 1278"/>
                <a:gd name="T28" fmla="*/ 116 w 2313"/>
                <a:gd name="T29" fmla="*/ 145 h 1278"/>
                <a:gd name="T30" fmla="*/ 88 w 2313"/>
                <a:gd name="T31" fmla="*/ 178 h 1278"/>
                <a:gd name="T32" fmla="*/ 64 w 2313"/>
                <a:gd name="T33" fmla="*/ 214 h 1278"/>
                <a:gd name="T34" fmla="*/ 44 w 2313"/>
                <a:gd name="T35" fmla="*/ 251 h 1278"/>
                <a:gd name="T36" fmla="*/ 27 w 2313"/>
                <a:gd name="T37" fmla="*/ 291 h 1278"/>
                <a:gd name="T38" fmla="*/ 13 w 2313"/>
                <a:gd name="T39" fmla="*/ 333 h 1278"/>
                <a:gd name="T40" fmla="*/ 5 w 2313"/>
                <a:gd name="T41" fmla="*/ 377 h 1278"/>
                <a:gd name="T42" fmla="*/ 0 w 2313"/>
                <a:gd name="T43" fmla="*/ 421 h 1278"/>
                <a:gd name="T44" fmla="*/ 0 w 2313"/>
                <a:gd name="T45" fmla="*/ 445 h 1278"/>
                <a:gd name="T46" fmla="*/ 0 w 2313"/>
                <a:gd name="T47" fmla="*/ 1278 h 1278"/>
                <a:gd name="T48" fmla="*/ 3 w 2313"/>
                <a:gd name="T49" fmla="*/ 1255 h 1278"/>
                <a:gd name="T50" fmla="*/ 15 w 2313"/>
                <a:gd name="T51" fmla="*/ 1209 h 1278"/>
                <a:gd name="T52" fmla="*/ 29 w 2313"/>
                <a:gd name="T53" fmla="*/ 1167 h 1278"/>
                <a:gd name="T54" fmla="*/ 47 w 2313"/>
                <a:gd name="T55" fmla="*/ 1128 h 1278"/>
                <a:gd name="T56" fmla="*/ 79 w 2313"/>
                <a:gd name="T57" fmla="*/ 1074 h 1278"/>
                <a:gd name="T58" fmla="*/ 131 w 2313"/>
                <a:gd name="T59" fmla="*/ 1014 h 1278"/>
                <a:gd name="T60" fmla="*/ 194 w 2313"/>
                <a:gd name="T61" fmla="*/ 965 h 1278"/>
                <a:gd name="T62" fmla="*/ 261 w 2313"/>
                <a:gd name="T63" fmla="*/ 928 h 1278"/>
                <a:gd name="T64" fmla="*/ 334 w 2313"/>
                <a:gd name="T65" fmla="*/ 903 h 1278"/>
                <a:gd name="T66" fmla="*/ 408 w 2313"/>
                <a:gd name="T67" fmla="*/ 891 h 1278"/>
                <a:gd name="T68" fmla="*/ 445 w 2313"/>
                <a:gd name="T69" fmla="*/ 889 h 1278"/>
                <a:gd name="T70" fmla="*/ 1843 w 2313"/>
                <a:gd name="T71" fmla="*/ 889 h 1278"/>
                <a:gd name="T72" fmla="*/ 1866 w 2313"/>
                <a:gd name="T73" fmla="*/ 886 h 1278"/>
                <a:gd name="T74" fmla="*/ 1888 w 2313"/>
                <a:gd name="T75" fmla="*/ 879 h 1278"/>
                <a:gd name="T76" fmla="*/ 1908 w 2313"/>
                <a:gd name="T77" fmla="*/ 869 h 1278"/>
                <a:gd name="T78" fmla="*/ 1925 w 2313"/>
                <a:gd name="T79" fmla="*/ 854 h 1278"/>
                <a:gd name="T80" fmla="*/ 2296 w 2313"/>
                <a:gd name="T81" fmla="*/ 485 h 1278"/>
                <a:gd name="T82" fmla="*/ 2308 w 2313"/>
                <a:gd name="T83" fmla="*/ 466 h 1278"/>
                <a:gd name="T84" fmla="*/ 2313 w 2313"/>
                <a:gd name="T85" fmla="*/ 445 h 1278"/>
                <a:gd name="T86" fmla="*/ 2308 w 2313"/>
                <a:gd name="T87" fmla="*/ 423 h 1278"/>
                <a:gd name="T88" fmla="*/ 2296 w 2313"/>
                <a:gd name="T89" fmla="*/ 404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13" h="1278">
                  <a:moveTo>
                    <a:pt x="1925" y="34"/>
                  </a:moveTo>
                  <a:lnTo>
                    <a:pt x="1925" y="34"/>
                  </a:lnTo>
                  <a:lnTo>
                    <a:pt x="1917" y="27"/>
                  </a:lnTo>
                  <a:lnTo>
                    <a:pt x="1908" y="20"/>
                  </a:lnTo>
                  <a:lnTo>
                    <a:pt x="1898" y="13"/>
                  </a:lnTo>
                  <a:lnTo>
                    <a:pt x="1888" y="8"/>
                  </a:lnTo>
                  <a:lnTo>
                    <a:pt x="1876" y="5"/>
                  </a:lnTo>
                  <a:lnTo>
                    <a:pt x="1866" y="2"/>
                  </a:lnTo>
                  <a:lnTo>
                    <a:pt x="1855" y="0"/>
                  </a:lnTo>
                  <a:lnTo>
                    <a:pt x="1843" y="0"/>
                  </a:lnTo>
                  <a:lnTo>
                    <a:pt x="1843" y="0"/>
                  </a:lnTo>
                  <a:lnTo>
                    <a:pt x="445" y="0"/>
                  </a:lnTo>
                  <a:lnTo>
                    <a:pt x="445" y="0"/>
                  </a:lnTo>
                  <a:lnTo>
                    <a:pt x="421" y="0"/>
                  </a:lnTo>
                  <a:lnTo>
                    <a:pt x="399" y="2"/>
                  </a:lnTo>
                  <a:lnTo>
                    <a:pt x="377" y="5"/>
                  </a:lnTo>
                  <a:lnTo>
                    <a:pt x="355" y="8"/>
                  </a:lnTo>
                  <a:lnTo>
                    <a:pt x="334" y="13"/>
                  </a:lnTo>
                  <a:lnTo>
                    <a:pt x="312" y="20"/>
                  </a:lnTo>
                  <a:lnTo>
                    <a:pt x="291" y="27"/>
                  </a:lnTo>
                  <a:lnTo>
                    <a:pt x="271" y="35"/>
                  </a:lnTo>
                  <a:lnTo>
                    <a:pt x="251" y="44"/>
                  </a:lnTo>
                  <a:lnTo>
                    <a:pt x="232" y="54"/>
                  </a:lnTo>
                  <a:lnTo>
                    <a:pt x="214" y="64"/>
                  </a:lnTo>
                  <a:lnTo>
                    <a:pt x="195" y="76"/>
                  </a:lnTo>
                  <a:lnTo>
                    <a:pt x="179" y="87"/>
                  </a:lnTo>
                  <a:lnTo>
                    <a:pt x="162" y="101"/>
                  </a:lnTo>
                  <a:lnTo>
                    <a:pt x="145" y="116"/>
                  </a:lnTo>
                  <a:lnTo>
                    <a:pt x="130" y="130"/>
                  </a:lnTo>
                  <a:lnTo>
                    <a:pt x="116" y="145"/>
                  </a:lnTo>
                  <a:lnTo>
                    <a:pt x="101" y="162"/>
                  </a:lnTo>
                  <a:lnTo>
                    <a:pt x="88" y="178"/>
                  </a:lnTo>
                  <a:lnTo>
                    <a:pt x="76" y="195"/>
                  </a:lnTo>
                  <a:lnTo>
                    <a:pt x="64" y="214"/>
                  </a:lnTo>
                  <a:lnTo>
                    <a:pt x="54" y="232"/>
                  </a:lnTo>
                  <a:lnTo>
                    <a:pt x="44" y="251"/>
                  </a:lnTo>
                  <a:lnTo>
                    <a:pt x="35" y="271"/>
                  </a:lnTo>
                  <a:lnTo>
                    <a:pt x="27" y="291"/>
                  </a:lnTo>
                  <a:lnTo>
                    <a:pt x="20" y="311"/>
                  </a:lnTo>
                  <a:lnTo>
                    <a:pt x="13" y="333"/>
                  </a:lnTo>
                  <a:lnTo>
                    <a:pt x="8" y="355"/>
                  </a:lnTo>
                  <a:lnTo>
                    <a:pt x="5" y="377"/>
                  </a:lnTo>
                  <a:lnTo>
                    <a:pt x="2" y="399"/>
                  </a:lnTo>
                  <a:lnTo>
                    <a:pt x="0" y="421"/>
                  </a:lnTo>
                  <a:lnTo>
                    <a:pt x="0" y="445"/>
                  </a:lnTo>
                  <a:lnTo>
                    <a:pt x="0" y="445"/>
                  </a:lnTo>
                  <a:lnTo>
                    <a:pt x="0" y="451"/>
                  </a:lnTo>
                  <a:lnTo>
                    <a:pt x="0" y="1278"/>
                  </a:lnTo>
                  <a:lnTo>
                    <a:pt x="0" y="1278"/>
                  </a:lnTo>
                  <a:lnTo>
                    <a:pt x="3" y="1255"/>
                  </a:lnTo>
                  <a:lnTo>
                    <a:pt x="8" y="1231"/>
                  </a:lnTo>
                  <a:lnTo>
                    <a:pt x="15" y="1209"/>
                  </a:lnTo>
                  <a:lnTo>
                    <a:pt x="22" y="1187"/>
                  </a:lnTo>
                  <a:lnTo>
                    <a:pt x="29" y="1167"/>
                  </a:lnTo>
                  <a:lnTo>
                    <a:pt x="37" y="1147"/>
                  </a:lnTo>
                  <a:lnTo>
                    <a:pt x="47" y="1128"/>
                  </a:lnTo>
                  <a:lnTo>
                    <a:pt x="57" y="1110"/>
                  </a:lnTo>
                  <a:lnTo>
                    <a:pt x="79" y="1074"/>
                  </a:lnTo>
                  <a:lnTo>
                    <a:pt x="104" y="1042"/>
                  </a:lnTo>
                  <a:lnTo>
                    <a:pt x="131" y="1014"/>
                  </a:lnTo>
                  <a:lnTo>
                    <a:pt x="162" y="989"/>
                  </a:lnTo>
                  <a:lnTo>
                    <a:pt x="194" y="965"/>
                  </a:lnTo>
                  <a:lnTo>
                    <a:pt x="226" y="945"/>
                  </a:lnTo>
                  <a:lnTo>
                    <a:pt x="261" y="928"/>
                  </a:lnTo>
                  <a:lnTo>
                    <a:pt x="296" y="914"/>
                  </a:lnTo>
                  <a:lnTo>
                    <a:pt x="334" y="903"/>
                  </a:lnTo>
                  <a:lnTo>
                    <a:pt x="371" y="894"/>
                  </a:lnTo>
                  <a:lnTo>
                    <a:pt x="408" y="891"/>
                  </a:lnTo>
                  <a:lnTo>
                    <a:pt x="445" y="889"/>
                  </a:lnTo>
                  <a:lnTo>
                    <a:pt x="445" y="889"/>
                  </a:lnTo>
                  <a:lnTo>
                    <a:pt x="1843" y="889"/>
                  </a:lnTo>
                  <a:lnTo>
                    <a:pt x="1843" y="889"/>
                  </a:lnTo>
                  <a:lnTo>
                    <a:pt x="1855" y="887"/>
                  </a:lnTo>
                  <a:lnTo>
                    <a:pt x="1866" y="886"/>
                  </a:lnTo>
                  <a:lnTo>
                    <a:pt x="1876" y="884"/>
                  </a:lnTo>
                  <a:lnTo>
                    <a:pt x="1888" y="879"/>
                  </a:lnTo>
                  <a:lnTo>
                    <a:pt x="1898" y="874"/>
                  </a:lnTo>
                  <a:lnTo>
                    <a:pt x="1908" y="869"/>
                  </a:lnTo>
                  <a:lnTo>
                    <a:pt x="1917" y="862"/>
                  </a:lnTo>
                  <a:lnTo>
                    <a:pt x="1925" y="854"/>
                  </a:lnTo>
                  <a:lnTo>
                    <a:pt x="2296" y="485"/>
                  </a:lnTo>
                  <a:lnTo>
                    <a:pt x="2296" y="485"/>
                  </a:lnTo>
                  <a:lnTo>
                    <a:pt x="2303" y="477"/>
                  </a:lnTo>
                  <a:lnTo>
                    <a:pt x="2308" y="466"/>
                  </a:lnTo>
                  <a:lnTo>
                    <a:pt x="2311" y="455"/>
                  </a:lnTo>
                  <a:lnTo>
                    <a:pt x="2313" y="445"/>
                  </a:lnTo>
                  <a:lnTo>
                    <a:pt x="2311" y="433"/>
                  </a:lnTo>
                  <a:lnTo>
                    <a:pt x="2308" y="423"/>
                  </a:lnTo>
                  <a:lnTo>
                    <a:pt x="2303" y="413"/>
                  </a:lnTo>
                  <a:lnTo>
                    <a:pt x="2296" y="404"/>
                  </a:lnTo>
                  <a:lnTo>
                    <a:pt x="1925" y="34"/>
                  </a:lnTo>
                  <a:close/>
                </a:path>
              </a:pathLst>
            </a:custGeom>
            <a:grpFill/>
            <a:ln>
              <a:noFill/>
            </a:ln>
          </p:spPr>
          <p:txBody>
            <a:bodyPr vert="horz" wrap="square" lIns="91440" tIns="45720" rIns="91440" bIns="45720" numCol="1" anchor="t" anchorCtr="0" compatLnSpc="1"/>
            <a:lstStyle/>
            <a:p>
              <a:endParaRPr lang="en-AU">
                <a:solidFill>
                  <a:schemeClr val="bg1"/>
                </a:solidFill>
              </a:endParaRPr>
            </a:p>
          </p:txBody>
        </p:sp>
        <p:sp>
          <p:nvSpPr>
            <p:cNvPr id="18" name="Freeform 28"/>
            <p:cNvSpPr/>
            <p:nvPr/>
          </p:nvSpPr>
          <p:spPr bwMode="auto">
            <a:xfrm>
              <a:off x="6096000" y="2759759"/>
              <a:ext cx="3668713" cy="1309688"/>
            </a:xfrm>
            <a:custGeom>
              <a:avLst/>
              <a:gdLst>
                <a:gd name="T0" fmla="*/ 450 w 2311"/>
                <a:gd name="T1" fmla="*/ 0 h 825"/>
                <a:gd name="T2" fmla="*/ 428 w 2311"/>
                <a:gd name="T3" fmla="*/ 1 h 825"/>
                <a:gd name="T4" fmla="*/ 382 w 2311"/>
                <a:gd name="T5" fmla="*/ 5 h 825"/>
                <a:gd name="T6" fmla="*/ 339 w 2311"/>
                <a:gd name="T7" fmla="*/ 13 h 825"/>
                <a:gd name="T8" fmla="*/ 296 w 2311"/>
                <a:gd name="T9" fmla="*/ 27 h 825"/>
                <a:gd name="T10" fmla="*/ 256 w 2311"/>
                <a:gd name="T11" fmla="*/ 43 h 825"/>
                <a:gd name="T12" fmla="*/ 219 w 2311"/>
                <a:gd name="T13" fmla="*/ 64 h 825"/>
                <a:gd name="T14" fmla="*/ 184 w 2311"/>
                <a:gd name="T15" fmla="*/ 87 h 825"/>
                <a:gd name="T16" fmla="*/ 150 w 2311"/>
                <a:gd name="T17" fmla="*/ 114 h 825"/>
                <a:gd name="T18" fmla="*/ 120 w 2311"/>
                <a:gd name="T19" fmla="*/ 144 h 825"/>
                <a:gd name="T20" fmla="*/ 91 w 2311"/>
                <a:gd name="T21" fmla="*/ 178 h 825"/>
                <a:gd name="T22" fmla="*/ 67 w 2311"/>
                <a:gd name="T23" fmla="*/ 213 h 825"/>
                <a:gd name="T24" fmla="*/ 47 w 2311"/>
                <a:gd name="T25" fmla="*/ 251 h 825"/>
                <a:gd name="T26" fmla="*/ 29 w 2311"/>
                <a:gd name="T27" fmla="*/ 291 h 825"/>
                <a:gd name="T28" fmla="*/ 15 w 2311"/>
                <a:gd name="T29" fmla="*/ 331 h 825"/>
                <a:gd name="T30" fmla="*/ 7 w 2311"/>
                <a:gd name="T31" fmla="*/ 375 h 825"/>
                <a:gd name="T32" fmla="*/ 2 w 2311"/>
                <a:gd name="T33" fmla="*/ 421 h 825"/>
                <a:gd name="T34" fmla="*/ 0 w 2311"/>
                <a:gd name="T35" fmla="*/ 825 h 825"/>
                <a:gd name="T36" fmla="*/ 3 w 2311"/>
                <a:gd name="T37" fmla="*/ 801 h 825"/>
                <a:gd name="T38" fmla="*/ 15 w 2311"/>
                <a:gd name="T39" fmla="*/ 756 h 825"/>
                <a:gd name="T40" fmla="*/ 29 w 2311"/>
                <a:gd name="T41" fmla="*/ 714 h 825"/>
                <a:gd name="T42" fmla="*/ 47 w 2311"/>
                <a:gd name="T43" fmla="*/ 675 h 825"/>
                <a:gd name="T44" fmla="*/ 79 w 2311"/>
                <a:gd name="T45" fmla="*/ 621 h 825"/>
                <a:gd name="T46" fmla="*/ 131 w 2311"/>
                <a:gd name="T47" fmla="*/ 560 h 825"/>
                <a:gd name="T48" fmla="*/ 194 w 2311"/>
                <a:gd name="T49" fmla="*/ 512 h 825"/>
                <a:gd name="T50" fmla="*/ 261 w 2311"/>
                <a:gd name="T51" fmla="*/ 475 h 825"/>
                <a:gd name="T52" fmla="*/ 334 w 2311"/>
                <a:gd name="T53" fmla="*/ 449 h 825"/>
                <a:gd name="T54" fmla="*/ 408 w 2311"/>
                <a:gd name="T55" fmla="*/ 437 h 825"/>
                <a:gd name="T56" fmla="*/ 1844 w 2311"/>
                <a:gd name="T57" fmla="*/ 436 h 825"/>
                <a:gd name="T58" fmla="*/ 1856 w 2311"/>
                <a:gd name="T59" fmla="*/ 434 h 825"/>
                <a:gd name="T60" fmla="*/ 1878 w 2311"/>
                <a:gd name="T61" fmla="*/ 431 h 825"/>
                <a:gd name="T62" fmla="*/ 1900 w 2311"/>
                <a:gd name="T63" fmla="*/ 421 h 825"/>
                <a:gd name="T64" fmla="*/ 1919 w 2311"/>
                <a:gd name="T65" fmla="*/ 409 h 825"/>
                <a:gd name="T66" fmla="*/ 2296 w 2311"/>
                <a:gd name="T67" fmla="*/ 32 h 825"/>
                <a:gd name="T68" fmla="*/ 2306 w 2311"/>
                <a:gd name="T69" fmla="*/ 20 h 825"/>
                <a:gd name="T70" fmla="*/ 2311 w 2311"/>
                <a:gd name="T71" fmla="*/ 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1" h="825">
                  <a:moveTo>
                    <a:pt x="2311" y="0"/>
                  </a:moveTo>
                  <a:lnTo>
                    <a:pt x="450" y="0"/>
                  </a:lnTo>
                  <a:lnTo>
                    <a:pt x="450" y="0"/>
                  </a:lnTo>
                  <a:lnTo>
                    <a:pt x="428" y="1"/>
                  </a:lnTo>
                  <a:lnTo>
                    <a:pt x="404" y="3"/>
                  </a:lnTo>
                  <a:lnTo>
                    <a:pt x="382" y="5"/>
                  </a:lnTo>
                  <a:lnTo>
                    <a:pt x="360" y="10"/>
                  </a:lnTo>
                  <a:lnTo>
                    <a:pt x="339" y="13"/>
                  </a:lnTo>
                  <a:lnTo>
                    <a:pt x="317" y="20"/>
                  </a:lnTo>
                  <a:lnTo>
                    <a:pt x="296" y="27"/>
                  </a:lnTo>
                  <a:lnTo>
                    <a:pt x="276" y="35"/>
                  </a:lnTo>
                  <a:lnTo>
                    <a:pt x="256" y="43"/>
                  </a:lnTo>
                  <a:lnTo>
                    <a:pt x="237" y="53"/>
                  </a:lnTo>
                  <a:lnTo>
                    <a:pt x="219" y="64"/>
                  </a:lnTo>
                  <a:lnTo>
                    <a:pt x="200" y="75"/>
                  </a:lnTo>
                  <a:lnTo>
                    <a:pt x="184" y="87"/>
                  </a:lnTo>
                  <a:lnTo>
                    <a:pt x="167" y="101"/>
                  </a:lnTo>
                  <a:lnTo>
                    <a:pt x="150" y="114"/>
                  </a:lnTo>
                  <a:lnTo>
                    <a:pt x="135" y="129"/>
                  </a:lnTo>
                  <a:lnTo>
                    <a:pt x="120" y="144"/>
                  </a:lnTo>
                  <a:lnTo>
                    <a:pt x="104" y="161"/>
                  </a:lnTo>
                  <a:lnTo>
                    <a:pt x="91" y="178"/>
                  </a:lnTo>
                  <a:lnTo>
                    <a:pt x="79" y="195"/>
                  </a:lnTo>
                  <a:lnTo>
                    <a:pt x="67" y="213"/>
                  </a:lnTo>
                  <a:lnTo>
                    <a:pt x="57" y="232"/>
                  </a:lnTo>
                  <a:lnTo>
                    <a:pt x="47" y="251"/>
                  </a:lnTo>
                  <a:lnTo>
                    <a:pt x="37" y="271"/>
                  </a:lnTo>
                  <a:lnTo>
                    <a:pt x="29" y="291"/>
                  </a:lnTo>
                  <a:lnTo>
                    <a:pt x="22" y="311"/>
                  </a:lnTo>
                  <a:lnTo>
                    <a:pt x="15" y="331"/>
                  </a:lnTo>
                  <a:lnTo>
                    <a:pt x="10" y="353"/>
                  </a:lnTo>
                  <a:lnTo>
                    <a:pt x="7" y="375"/>
                  </a:lnTo>
                  <a:lnTo>
                    <a:pt x="3" y="397"/>
                  </a:lnTo>
                  <a:lnTo>
                    <a:pt x="2" y="421"/>
                  </a:lnTo>
                  <a:lnTo>
                    <a:pt x="0" y="443"/>
                  </a:lnTo>
                  <a:lnTo>
                    <a:pt x="0" y="825"/>
                  </a:lnTo>
                  <a:lnTo>
                    <a:pt x="0" y="825"/>
                  </a:lnTo>
                  <a:lnTo>
                    <a:pt x="3" y="801"/>
                  </a:lnTo>
                  <a:lnTo>
                    <a:pt x="8" y="778"/>
                  </a:lnTo>
                  <a:lnTo>
                    <a:pt x="15" y="756"/>
                  </a:lnTo>
                  <a:lnTo>
                    <a:pt x="22" y="734"/>
                  </a:lnTo>
                  <a:lnTo>
                    <a:pt x="29" y="714"/>
                  </a:lnTo>
                  <a:lnTo>
                    <a:pt x="37" y="693"/>
                  </a:lnTo>
                  <a:lnTo>
                    <a:pt x="47" y="675"/>
                  </a:lnTo>
                  <a:lnTo>
                    <a:pt x="57" y="656"/>
                  </a:lnTo>
                  <a:lnTo>
                    <a:pt x="79" y="621"/>
                  </a:lnTo>
                  <a:lnTo>
                    <a:pt x="104" y="589"/>
                  </a:lnTo>
                  <a:lnTo>
                    <a:pt x="131" y="560"/>
                  </a:lnTo>
                  <a:lnTo>
                    <a:pt x="162" y="535"/>
                  </a:lnTo>
                  <a:lnTo>
                    <a:pt x="194" y="512"/>
                  </a:lnTo>
                  <a:lnTo>
                    <a:pt x="226" y="491"/>
                  </a:lnTo>
                  <a:lnTo>
                    <a:pt x="261" y="475"/>
                  </a:lnTo>
                  <a:lnTo>
                    <a:pt x="296" y="459"/>
                  </a:lnTo>
                  <a:lnTo>
                    <a:pt x="334" y="449"/>
                  </a:lnTo>
                  <a:lnTo>
                    <a:pt x="371" y="441"/>
                  </a:lnTo>
                  <a:lnTo>
                    <a:pt x="408" y="437"/>
                  </a:lnTo>
                  <a:lnTo>
                    <a:pt x="445" y="436"/>
                  </a:lnTo>
                  <a:lnTo>
                    <a:pt x="1844" y="436"/>
                  </a:lnTo>
                  <a:lnTo>
                    <a:pt x="1844" y="436"/>
                  </a:lnTo>
                  <a:lnTo>
                    <a:pt x="1856" y="434"/>
                  </a:lnTo>
                  <a:lnTo>
                    <a:pt x="1866" y="432"/>
                  </a:lnTo>
                  <a:lnTo>
                    <a:pt x="1878" y="431"/>
                  </a:lnTo>
                  <a:lnTo>
                    <a:pt x="1888" y="426"/>
                  </a:lnTo>
                  <a:lnTo>
                    <a:pt x="1900" y="421"/>
                  </a:lnTo>
                  <a:lnTo>
                    <a:pt x="1908" y="416"/>
                  </a:lnTo>
                  <a:lnTo>
                    <a:pt x="1919" y="409"/>
                  </a:lnTo>
                  <a:lnTo>
                    <a:pt x="1927" y="400"/>
                  </a:lnTo>
                  <a:lnTo>
                    <a:pt x="2296" y="32"/>
                  </a:lnTo>
                  <a:lnTo>
                    <a:pt x="2296" y="32"/>
                  </a:lnTo>
                  <a:lnTo>
                    <a:pt x="2306" y="20"/>
                  </a:lnTo>
                  <a:lnTo>
                    <a:pt x="2311" y="6"/>
                  </a:lnTo>
                  <a:lnTo>
                    <a:pt x="2311" y="6"/>
                  </a:lnTo>
                  <a:lnTo>
                    <a:pt x="2311" y="0"/>
                  </a:lnTo>
                  <a:close/>
                </a:path>
              </a:pathLst>
            </a:custGeom>
            <a:grpFill/>
            <a:ln>
              <a:noFill/>
            </a:ln>
          </p:spPr>
          <p:txBody>
            <a:bodyPr vert="horz" wrap="square" lIns="91440" tIns="45720" rIns="91440" bIns="45720" numCol="1" anchor="t" anchorCtr="0" compatLnSpc="1"/>
            <a:lstStyle/>
            <a:p>
              <a:endParaRPr lang="en-AU">
                <a:solidFill>
                  <a:schemeClr val="bg1"/>
                </a:solidFill>
              </a:endParaRPr>
            </a:p>
          </p:txBody>
        </p:sp>
      </p:grpSp>
      <p:grpSp>
        <p:nvGrpSpPr>
          <p:cNvPr id="19" name="Group 9"/>
          <p:cNvGrpSpPr/>
          <p:nvPr/>
        </p:nvGrpSpPr>
        <p:grpSpPr>
          <a:xfrm flipH="1">
            <a:off x="4097286" y="3927393"/>
            <a:ext cx="2134643" cy="1179452"/>
            <a:chOff x="6096000" y="2045384"/>
            <a:chExt cx="3671888" cy="2028825"/>
          </a:xfrm>
          <a:solidFill>
            <a:srgbClr val="52B1DC"/>
          </a:solidFill>
        </p:grpSpPr>
        <p:sp>
          <p:nvSpPr>
            <p:cNvPr id="20" name="Freeform 23"/>
            <p:cNvSpPr/>
            <p:nvPr/>
          </p:nvSpPr>
          <p:spPr bwMode="auto">
            <a:xfrm>
              <a:off x="6096000" y="2045384"/>
              <a:ext cx="3671888" cy="2028825"/>
            </a:xfrm>
            <a:custGeom>
              <a:avLst/>
              <a:gdLst>
                <a:gd name="T0" fmla="*/ 1925 w 2313"/>
                <a:gd name="T1" fmla="*/ 34 h 1278"/>
                <a:gd name="T2" fmla="*/ 1908 w 2313"/>
                <a:gd name="T3" fmla="*/ 20 h 1278"/>
                <a:gd name="T4" fmla="*/ 1888 w 2313"/>
                <a:gd name="T5" fmla="*/ 8 h 1278"/>
                <a:gd name="T6" fmla="*/ 1866 w 2313"/>
                <a:gd name="T7" fmla="*/ 2 h 1278"/>
                <a:gd name="T8" fmla="*/ 1843 w 2313"/>
                <a:gd name="T9" fmla="*/ 0 h 1278"/>
                <a:gd name="T10" fmla="*/ 445 w 2313"/>
                <a:gd name="T11" fmla="*/ 0 h 1278"/>
                <a:gd name="T12" fmla="*/ 421 w 2313"/>
                <a:gd name="T13" fmla="*/ 0 h 1278"/>
                <a:gd name="T14" fmla="*/ 377 w 2313"/>
                <a:gd name="T15" fmla="*/ 5 h 1278"/>
                <a:gd name="T16" fmla="*/ 334 w 2313"/>
                <a:gd name="T17" fmla="*/ 13 h 1278"/>
                <a:gd name="T18" fmla="*/ 291 w 2313"/>
                <a:gd name="T19" fmla="*/ 27 h 1278"/>
                <a:gd name="T20" fmla="*/ 251 w 2313"/>
                <a:gd name="T21" fmla="*/ 44 h 1278"/>
                <a:gd name="T22" fmla="*/ 214 w 2313"/>
                <a:gd name="T23" fmla="*/ 64 h 1278"/>
                <a:gd name="T24" fmla="*/ 179 w 2313"/>
                <a:gd name="T25" fmla="*/ 87 h 1278"/>
                <a:gd name="T26" fmla="*/ 145 w 2313"/>
                <a:gd name="T27" fmla="*/ 116 h 1278"/>
                <a:gd name="T28" fmla="*/ 116 w 2313"/>
                <a:gd name="T29" fmla="*/ 145 h 1278"/>
                <a:gd name="T30" fmla="*/ 88 w 2313"/>
                <a:gd name="T31" fmla="*/ 178 h 1278"/>
                <a:gd name="T32" fmla="*/ 64 w 2313"/>
                <a:gd name="T33" fmla="*/ 214 h 1278"/>
                <a:gd name="T34" fmla="*/ 44 w 2313"/>
                <a:gd name="T35" fmla="*/ 251 h 1278"/>
                <a:gd name="T36" fmla="*/ 27 w 2313"/>
                <a:gd name="T37" fmla="*/ 291 h 1278"/>
                <a:gd name="T38" fmla="*/ 13 w 2313"/>
                <a:gd name="T39" fmla="*/ 333 h 1278"/>
                <a:gd name="T40" fmla="*/ 5 w 2313"/>
                <a:gd name="T41" fmla="*/ 377 h 1278"/>
                <a:gd name="T42" fmla="*/ 0 w 2313"/>
                <a:gd name="T43" fmla="*/ 421 h 1278"/>
                <a:gd name="T44" fmla="*/ 0 w 2313"/>
                <a:gd name="T45" fmla="*/ 445 h 1278"/>
                <a:gd name="T46" fmla="*/ 0 w 2313"/>
                <a:gd name="T47" fmla="*/ 1278 h 1278"/>
                <a:gd name="T48" fmla="*/ 3 w 2313"/>
                <a:gd name="T49" fmla="*/ 1255 h 1278"/>
                <a:gd name="T50" fmla="*/ 15 w 2313"/>
                <a:gd name="T51" fmla="*/ 1209 h 1278"/>
                <a:gd name="T52" fmla="*/ 29 w 2313"/>
                <a:gd name="T53" fmla="*/ 1167 h 1278"/>
                <a:gd name="T54" fmla="*/ 47 w 2313"/>
                <a:gd name="T55" fmla="*/ 1128 h 1278"/>
                <a:gd name="T56" fmla="*/ 79 w 2313"/>
                <a:gd name="T57" fmla="*/ 1074 h 1278"/>
                <a:gd name="T58" fmla="*/ 131 w 2313"/>
                <a:gd name="T59" fmla="*/ 1014 h 1278"/>
                <a:gd name="T60" fmla="*/ 194 w 2313"/>
                <a:gd name="T61" fmla="*/ 965 h 1278"/>
                <a:gd name="T62" fmla="*/ 261 w 2313"/>
                <a:gd name="T63" fmla="*/ 928 h 1278"/>
                <a:gd name="T64" fmla="*/ 334 w 2313"/>
                <a:gd name="T65" fmla="*/ 903 h 1278"/>
                <a:gd name="T66" fmla="*/ 408 w 2313"/>
                <a:gd name="T67" fmla="*/ 891 h 1278"/>
                <a:gd name="T68" fmla="*/ 445 w 2313"/>
                <a:gd name="T69" fmla="*/ 889 h 1278"/>
                <a:gd name="T70" fmla="*/ 1843 w 2313"/>
                <a:gd name="T71" fmla="*/ 889 h 1278"/>
                <a:gd name="T72" fmla="*/ 1866 w 2313"/>
                <a:gd name="T73" fmla="*/ 886 h 1278"/>
                <a:gd name="T74" fmla="*/ 1888 w 2313"/>
                <a:gd name="T75" fmla="*/ 879 h 1278"/>
                <a:gd name="T76" fmla="*/ 1908 w 2313"/>
                <a:gd name="T77" fmla="*/ 869 h 1278"/>
                <a:gd name="T78" fmla="*/ 1925 w 2313"/>
                <a:gd name="T79" fmla="*/ 854 h 1278"/>
                <a:gd name="T80" fmla="*/ 2296 w 2313"/>
                <a:gd name="T81" fmla="*/ 485 h 1278"/>
                <a:gd name="T82" fmla="*/ 2308 w 2313"/>
                <a:gd name="T83" fmla="*/ 466 h 1278"/>
                <a:gd name="T84" fmla="*/ 2313 w 2313"/>
                <a:gd name="T85" fmla="*/ 445 h 1278"/>
                <a:gd name="T86" fmla="*/ 2308 w 2313"/>
                <a:gd name="T87" fmla="*/ 423 h 1278"/>
                <a:gd name="T88" fmla="*/ 2296 w 2313"/>
                <a:gd name="T89" fmla="*/ 404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13" h="1278">
                  <a:moveTo>
                    <a:pt x="1925" y="34"/>
                  </a:moveTo>
                  <a:lnTo>
                    <a:pt x="1925" y="34"/>
                  </a:lnTo>
                  <a:lnTo>
                    <a:pt x="1917" y="27"/>
                  </a:lnTo>
                  <a:lnTo>
                    <a:pt x="1908" y="20"/>
                  </a:lnTo>
                  <a:lnTo>
                    <a:pt x="1898" y="13"/>
                  </a:lnTo>
                  <a:lnTo>
                    <a:pt x="1888" y="8"/>
                  </a:lnTo>
                  <a:lnTo>
                    <a:pt x="1876" y="5"/>
                  </a:lnTo>
                  <a:lnTo>
                    <a:pt x="1866" y="2"/>
                  </a:lnTo>
                  <a:lnTo>
                    <a:pt x="1855" y="0"/>
                  </a:lnTo>
                  <a:lnTo>
                    <a:pt x="1843" y="0"/>
                  </a:lnTo>
                  <a:lnTo>
                    <a:pt x="1843" y="0"/>
                  </a:lnTo>
                  <a:lnTo>
                    <a:pt x="445" y="0"/>
                  </a:lnTo>
                  <a:lnTo>
                    <a:pt x="445" y="0"/>
                  </a:lnTo>
                  <a:lnTo>
                    <a:pt x="421" y="0"/>
                  </a:lnTo>
                  <a:lnTo>
                    <a:pt x="399" y="2"/>
                  </a:lnTo>
                  <a:lnTo>
                    <a:pt x="377" y="5"/>
                  </a:lnTo>
                  <a:lnTo>
                    <a:pt x="355" y="8"/>
                  </a:lnTo>
                  <a:lnTo>
                    <a:pt x="334" y="13"/>
                  </a:lnTo>
                  <a:lnTo>
                    <a:pt x="312" y="20"/>
                  </a:lnTo>
                  <a:lnTo>
                    <a:pt x="291" y="27"/>
                  </a:lnTo>
                  <a:lnTo>
                    <a:pt x="271" y="35"/>
                  </a:lnTo>
                  <a:lnTo>
                    <a:pt x="251" y="44"/>
                  </a:lnTo>
                  <a:lnTo>
                    <a:pt x="232" y="54"/>
                  </a:lnTo>
                  <a:lnTo>
                    <a:pt x="214" y="64"/>
                  </a:lnTo>
                  <a:lnTo>
                    <a:pt x="195" y="76"/>
                  </a:lnTo>
                  <a:lnTo>
                    <a:pt x="179" y="87"/>
                  </a:lnTo>
                  <a:lnTo>
                    <a:pt x="162" y="101"/>
                  </a:lnTo>
                  <a:lnTo>
                    <a:pt x="145" y="116"/>
                  </a:lnTo>
                  <a:lnTo>
                    <a:pt x="130" y="130"/>
                  </a:lnTo>
                  <a:lnTo>
                    <a:pt x="116" y="145"/>
                  </a:lnTo>
                  <a:lnTo>
                    <a:pt x="101" y="162"/>
                  </a:lnTo>
                  <a:lnTo>
                    <a:pt x="88" y="178"/>
                  </a:lnTo>
                  <a:lnTo>
                    <a:pt x="76" y="195"/>
                  </a:lnTo>
                  <a:lnTo>
                    <a:pt x="64" y="214"/>
                  </a:lnTo>
                  <a:lnTo>
                    <a:pt x="54" y="232"/>
                  </a:lnTo>
                  <a:lnTo>
                    <a:pt x="44" y="251"/>
                  </a:lnTo>
                  <a:lnTo>
                    <a:pt x="35" y="271"/>
                  </a:lnTo>
                  <a:lnTo>
                    <a:pt x="27" y="291"/>
                  </a:lnTo>
                  <a:lnTo>
                    <a:pt x="20" y="311"/>
                  </a:lnTo>
                  <a:lnTo>
                    <a:pt x="13" y="333"/>
                  </a:lnTo>
                  <a:lnTo>
                    <a:pt x="8" y="355"/>
                  </a:lnTo>
                  <a:lnTo>
                    <a:pt x="5" y="377"/>
                  </a:lnTo>
                  <a:lnTo>
                    <a:pt x="2" y="399"/>
                  </a:lnTo>
                  <a:lnTo>
                    <a:pt x="0" y="421"/>
                  </a:lnTo>
                  <a:lnTo>
                    <a:pt x="0" y="445"/>
                  </a:lnTo>
                  <a:lnTo>
                    <a:pt x="0" y="445"/>
                  </a:lnTo>
                  <a:lnTo>
                    <a:pt x="0" y="451"/>
                  </a:lnTo>
                  <a:lnTo>
                    <a:pt x="0" y="1278"/>
                  </a:lnTo>
                  <a:lnTo>
                    <a:pt x="0" y="1278"/>
                  </a:lnTo>
                  <a:lnTo>
                    <a:pt x="3" y="1255"/>
                  </a:lnTo>
                  <a:lnTo>
                    <a:pt x="8" y="1231"/>
                  </a:lnTo>
                  <a:lnTo>
                    <a:pt x="15" y="1209"/>
                  </a:lnTo>
                  <a:lnTo>
                    <a:pt x="22" y="1187"/>
                  </a:lnTo>
                  <a:lnTo>
                    <a:pt x="29" y="1167"/>
                  </a:lnTo>
                  <a:lnTo>
                    <a:pt x="37" y="1147"/>
                  </a:lnTo>
                  <a:lnTo>
                    <a:pt x="47" y="1128"/>
                  </a:lnTo>
                  <a:lnTo>
                    <a:pt x="57" y="1110"/>
                  </a:lnTo>
                  <a:lnTo>
                    <a:pt x="79" y="1074"/>
                  </a:lnTo>
                  <a:lnTo>
                    <a:pt x="104" y="1042"/>
                  </a:lnTo>
                  <a:lnTo>
                    <a:pt x="131" y="1014"/>
                  </a:lnTo>
                  <a:lnTo>
                    <a:pt x="162" y="989"/>
                  </a:lnTo>
                  <a:lnTo>
                    <a:pt x="194" y="965"/>
                  </a:lnTo>
                  <a:lnTo>
                    <a:pt x="226" y="945"/>
                  </a:lnTo>
                  <a:lnTo>
                    <a:pt x="261" y="928"/>
                  </a:lnTo>
                  <a:lnTo>
                    <a:pt x="296" y="914"/>
                  </a:lnTo>
                  <a:lnTo>
                    <a:pt x="334" y="903"/>
                  </a:lnTo>
                  <a:lnTo>
                    <a:pt x="371" y="894"/>
                  </a:lnTo>
                  <a:lnTo>
                    <a:pt x="408" y="891"/>
                  </a:lnTo>
                  <a:lnTo>
                    <a:pt x="445" y="889"/>
                  </a:lnTo>
                  <a:lnTo>
                    <a:pt x="445" y="889"/>
                  </a:lnTo>
                  <a:lnTo>
                    <a:pt x="1843" y="889"/>
                  </a:lnTo>
                  <a:lnTo>
                    <a:pt x="1843" y="889"/>
                  </a:lnTo>
                  <a:lnTo>
                    <a:pt x="1855" y="887"/>
                  </a:lnTo>
                  <a:lnTo>
                    <a:pt x="1866" y="886"/>
                  </a:lnTo>
                  <a:lnTo>
                    <a:pt x="1876" y="884"/>
                  </a:lnTo>
                  <a:lnTo>
                    <a:pt x="1888" y="879"/>
                  </a:lnTo>
                  <a:lnTo>
                    <a:pt x="1898" y="874"/>
                  </a:lnTo>
                  <a:lnTo>
                    <a:pt x="1908" y="869"/>
                  </a:lnTo>
                  <a:lnTo>
                    <a:pt x="1917" y="862"/>
                  </a:lnTo>
                  <a:lnTo>
                    <a:pt x="1925" y="854"/>
                  </a:lnTo>
                  <a:lnTo>
                    <a:pt x="2296" y="485"/>
                  </a:lnTo>
                  <a:lnTo>
                    <a:pt x="2296" y="485"/>
                  </a:lnTo>
                  <a:lnTo>
                    <a:pt x="2303" y="477"/>
                  </a:lnTo>
                  <a:lnTo>
                    <a:pt x="2308" y="466"/>
                  </a:lnTo>
                  <a:lnTo>
                    <a:pt x="2311" y="455"/>
                  </a:lnTo>
                  <a:lnTo>
                    <a:pt x="2313" y="445"/>
                  </a:lnTo>
                  <a:lnTo>
                    <a:pt x="2311" y="433"/>
                  </a:lnTo>
                  <a:lnTo>
                    <a:pt x="2308" y="423"/>
                  </a:lnTo>
                  <a:lnTo>
                    <a:pt x="2303" y="413"/>
                  </a:lnTo>
                  <a:lnTo>
                    <a:pt x="2296" y="404"/>
                  </a:lnTo>
                  <a:lnTo>
                    <a:pt x="1925" y="34"/>
                  </a:lnTo>
                  <a:close/>
                </a:path>
              </a:pathLst>
            </a:custGeom>
            <a:grpFill/>
            <a:ln>
              <a:noFill/>
            </a:ln>
          </p:spPr>
          <p:txBody>
            <a:bodyPr vert="horz" wrap="square" lIns="91440" tIns="45720" rIns="91440" bIns="45720" numCol="1" anchor="t" anchorCtr="0" compatLnSpc="1"/>
            <a:lstStyle/>
            <a:p>
              <a:endParaRPr lang="en-AU">
                <a:solidFill>
                  <a:schemeClr val="bg1"/>
                </a:solidFill>
              </a:endParaRPr>
            </a:p>
          </p:txBody>
        </p:sp>
        <p:sp>
          <p:nvSpPr>
            <p:cNvPr id="21" name="Freeform 28"/>
            <p:cNvSpPr/>
            <p:nvPr/>
          </p:nvSpPr>
          <p:spPr bwMode="auto">
            <a:xfrm>
              <a:off x="6096000" y="2759759"/>
              <a:ext cx="3668713" cy="1309688"/>
            </a:xfrm>
            <a:custGeom>
              <a:avLst/>
              <a:gdLst>
                <a:gd name="T0" fmla="*/ 450 w 2311"/>
                <a:gd name="T1" fmla="*/ 0 h 825"/>
                <a:gd name="T2" fmla="*/ 428 w 2311"/>
                <a:gd name="T3" fmla="*/ 1 h 825"/>
                <a:gd name="T4" fmla="*/ 382 w 2311"/>
                <a:gd name="T5" fmla="*/ 5 h 825"/>
                <a:gd name="T6" fmla="*/ 339 w 2311"/>
                <a:gd name="T7" fmla="*/ 13 h 825"/>
                <a:gd name="T8" fmla="*/ 296 w 2311"/>
                <a:gd name="T9" fmla="*/ 27 h 825"/>
                <a:gd name="T10" fmla="*/ 256 w 2311"/>
                <a:gd name="T11" fmla="*/ 43 h 825"/>
                <a:gd name="T12" fmla="*/ 219 w 2311"/>
                <a:gd name="T13" fmla="*/ 64 h 825"/>
                <a:gd name="T14" fmla="*/ 184 w 2311"/>
                <a:gd name="T15" fmla="*/ 87 h 825"/>
                <a:gd name="T16" fmla="*/ 150 w 2311"/>
                <a:gd name="T17" fmla="*/ 114 h 825"/>
                <a:gd name="T18" fmla="*/ 120 w 2311"/>
                <a:gd name="T19" fmla="*/ 144 h 825"/>
                <a:gd name="T20" fmla="*/ 91 w 2311"/>
                <a:gd name="T21" fmla="*/ 178 h 825"/>
                <a:gd name="T22" fmla="*/ 67 w 2311"/>
                <a:gd name="T23" fmla="*/ 213 h 825"/>
                <a:gd name="T24" fmla="*/ 47 w 2311"/>
                <a:gd name="T25" fmla="*/ 251 h 825"/>
                <a:gd name="T26" fmla="*/ 29 w 2311"/>
                <a:gd name="T27" fmla="*/ 291 h 825"/>
                <a:gd name="T28" fmla="*/ 15 w 2311"/>
                <a:gd name="T29" fmla="*/ 331 h 825"/>
                <a:gd name="T30" fmla="*/ 7 w 2311"/>
                <a:gd name="T31" fmla="*/ 375 h 825"/>
                <a:gd name="T32" fmla="*/ 2 w 2311"/>
                <a:gd name="T33" fmla="*/ 421 h 825"/>
                <a:gd name="T34" fmla="*/ 0 w 2311"/>
                <a:gd name="T35" fmla="*/ 825 h 825"/>
                <a:gd name="T36" fmla="*/ 3 w 2311"/>
                <a:gd name="T37" fmla="*/ 801 h 825"/>
                <a:gd name="T38" fmla="*/ 15 w 2311"/>
                <a:gd name="T39" fmla="*/ 756 h 825"/>
                <a:gd name="T40" fmla="*/ 29 w 2311"/>
                <a:gd name="T41" fmla="*/ 714 h 825"/>
                <a:gd name="T42" fmla="*/ 47 w 2311"/>
                <a:gd name="T43" fmla="*/ 675 h 825"/>
                <a:gd name="T44" fmla="*/ 79 w 2311"/>
                <a:gd name="T45" fmla="*/ 621 h 825"/>
                <a:gd name="T46" fmla="*/ 131 w 2311"/>
                <a:gd name="T47" fmla="*/ 560 h 825"/>
                <a:gd name="T48" fmla="*/ 194 w 2311"/>
                <a:gd name="T49" fmla="*/ 512 h 825"/>
                <a:gd name="T50" fmla="*/ 261 w 2311"/>
                <a:gd name="T51" fmla="*/ 475 h 825"/>
                <a:gd name="T52" fmla="*/ 334 w 2311"/>
                <a:gd name="T53" fmla="*/ 449 h 825"/>
                <a:gd name="T54" fmla="*/ 408 w 2311"/>
                <a:gd name="T55" fmla="*/ 437 h 825"/>
                <a:gd name="T56" fmla="*/ 1844 w 2311"/>
                <a:gd name="T57" fmla="*/ 436 h 825"/>
                <a:gd name="T58" fmla="*/ 1856 w 2311"/>
                <a:gd name="T59" fmla="*/ 434 h 825"/>
                <a:gd name="T60" fmla="*/ 1878 w 2311"/>
                <a:gd name="T61" fmla="*/ 431 h 825"/>
                <a:gd name="T62" fmla="*/ 1900 w 2311"/>
                <a:gd name="T63" fmla="*/ 421 h 825"/>
                <a:gd name="T64" fmla="*/ 1919 w 2311"/>
                <a:gd name="T65" fmla="*/ 409 h 825"/>
                <a:gd name="T66" fmla="*/ 2296 w 2311"/>
                <a:gd name="T67" fmla="*/ 32 h 825"/>
                <a:gd name="T68" fmla="*/ 2306 w 2311"/>
                <a:gd name="T69" fmla="*/ 20 h 825"/>
                <a:gd name="T70" fmla="*/ 2311 w 2311"/>
                <a:gd name="T71" fmla="*/ 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1" h="825">
                  <a:moveTo>
                    <a:pt x="2311" y="0"/>
                  </a:moveTo>
                  <a:lnTo>
                    <a:pt x="450" y="0"/>
                  </a:lnTo>
                  <a:lnTo>
                    <a:pt x="450" y="0"/>
                  </a:lnTo>
                  <a:lnTo>
                    <a:pt x="428" y="1"/>
                  </a:lnTo>
                  <a:lnTo>
                    <a:pt x="404" y="3"/>
                  </a:lnTo>
                  <a:lnTo>
                    <a:pt x="382" y="5"/>
                  </a:lnTo>
                  <a:lnTo>
                    <a:pt x="360" y="10"/>
                  </a:lnTo>
                  <a:lnTo>
                    <a:pt x="339" y="13"/>
                  </a:lnTo>
                  <a:lnTo>
                    <a:pt x="317" y="20"/>
                  </a:lnTo>
                  <a:lnTo>
                    <a:pt x="296" y="27"/>
                  </a:lnTo>
                  <a:lnTo>
                    <a:pt x="276" y="35"/>
                  </a:lnTo>
                  <a:lnTo>
                    <a:pt x="256" y="43"/>
                  </a:lnTo>
                  <a:lnTo>
                    <a:pt x="237" y="53"/>
                  </a:lnTo>
                  <a:lnTo>
                    <a:pt x="219" y="64"/>
                  </a:lnTo>
                  <a:lnTo>
                    <a:pt x="200" y="75"/>
                  </a:lnTo>
                  <a:lnTo>
                    <a:pt x="184" y="87"/>
                  </a:lnTo>
                  <a:lnTo>
                    <a:pt x="167" y="101"/>
                  </a:lnTo>
                  <a:lnTo>
                    <a:pt x="150" y="114"/>
                  </a:lnTo>
                  <a:lnTo>
                    <a:pt x="135" y="129"/>
                  </a:lnTo>
                  <a:lnTo>
                    <a:pt x="120" y="144"/>
                  </a:lnTo>
                  <a:lnTo>
                    <a:pt x="104" y="161"/>
                  </a:lnTo>
                  <a:lnTo>
                    <a:pt x="91" y="178"/>
                  </a:lnTo>
                  <a:lnTo>
                    <a:pt x="79" y="195"/>
                  </a:lnTo>
                  <a:lnTo>
                    <a:pt x="67" y="213"/>
                  </a:lnTo>
                  <a:lnTo>
                    <a:pt x="57" y="232"/>
                  </a:lnTo>
                  <a:lnTo>
                    <a:pt x="47" y="251"/>
                  </a:lnTo>
                  <a:lnTo>
                    <a:pt x="37" y="271"/>
                  </a:lnTo>
                  <a:lnTo>
                    <a:pt x="29" y="291"/>
                  </a:lnTo>
                  <a:lnTo>
                    <a:pt x="22" y="311"/>
                  </a:lnTo>
                  <a:lnTo>
                    <a:pt x="15" y="331"/>
                  </a:lnTo>
                  <a:lnTo>
                    <a:pt x="10" y="353"/>
                  </a:lnTo>
                  <a:lnTo>
                    <a:pt x="7" y="375"/>
                  </a:lnTo>
                  <a:lnTo>
                    <a:pt x="3" y="397"/>
                  </a:lnTo>
                  <a:lnTo>
                    <a:pt x="2" y="421"/>
                  </a:lnTo>
                  <a:lnTo>
                    <a:pt x="0" y="443"/>
                  </a:lnTo>
                  <a:lnTo>
                    <a:pt x="0" y="825"/>
                  </a:lnTo>
                  <a:lnTo>
                    <a:pt x="0" y="825"/>
                  </a:lnTo>
                  <a:lnTo>
                    <a:pt x="3" y="801"/>
                  </a:lnTo>
                  <a:lnTo>
                    <a:pt x="8" y="778"/>
                  </a:lnTo>
                  <a:lnTo>
                    <a:pt x="15" y="756"/>
                  </a:lnTo>
                  <a:lnTo>
                    <a:pt x="22" y="734"/>
                  </a:lnTo>
                  <a:lnTo>
                    <a:pt x="29" y="714"/>
                  </a:lnTo>
                  <a:lnTo>
                    <a:pt x="37" y="693"/>
                  </a:lnTo>
                  <a:lnTo>
                    <a:pt x="47" y="675"/>
                  </a:lnTo>
                  <a:lnTo>
                    <a:pt x="57" y="656"/>
                  </a:lnTo>
                  <a:lnTo>
                    <a:pt x="79" y="621"/>
                  </a:lnTo>
                  <a:lnTo>
                    <a:pt x="104" y="589"/>
                  </a:lnTo>
                  <a:lnTo>
                    <a:pt x="131" y="560"/>
                  </a:lnTo>
                  <a:lnTo>
                    <a:pt x="162" y="535"/>
                  </a:lnTo>
                  <a:lnTo>
                    <a:pt x="194" y="512"/>
                  </a:lnTo>
                  <a:lnTo>
                    <a:pt x="226" y="491"/>
                  </a:lnTo>
                  <a:lnTo>
                    <a:pt x="261" y="475"/>
                  </a:lnTo>
                  <a:lnTo>
                    <a:pt x="296" y="459"/>
                  </a:lnTo>
                  <a:lnTo>
                    <a:pt x="334" y="449"/>
                  </a:lnTo>
                  <a:lnTo>
                    <a:pt x="371" y="441"/>
                  </a:lnTo>
                  <a:lnTo>
                    <a:pt x="408" y="437"/>
                  </a:lnTo>
                  <a:lnTo>
                    <a:pt x="445" y="436"/>
                  </a:lnTo>
                  <a:lnTo>
                    <a:pt x="1844" y="436"/>
                  </a:lnTo>
                  <a:lnTo>
                    <a:pt x="1844" y="436"/>
                  </a:lnTo>
                  <a:lnTo>
                    <a:pt x="1856" y="434"/>
                  </a:lnTo>
                  <a:lnTo>
                    <a:pt x="1866" y="432"/>
                  </a:lnTo>
                  <a:lnTo>
                    <a:pt x="1878" y="431"/>
                  </a:lnTo>
                  <a:lnTo>
                    <a:pt x="1888" y="426"/>
                  </a:lnTo>
                  <a:lnTo>
                    <a:pt x="1900" y="421"/>
                  </a:lnTo>
                  <a:lnTo>
                    <a:pt x="1908" y="416"/>
                  </a:lnTo>
                  <a:lnTo>
                    <a:pt x="1919" y="409"/>
                  </a:lnTo>
                  <a:lnTo>
                    <a:pt x="1927" y="400"/>
                  </a:lnTo>
                  <a:lnTo>
                    <a:pt x="2296" y="32"/>
                  </a:lnTo>
                  <a:lnTo>
                    <a:pt x="2296" y="32"/>
                  </a:lnTo>
                  <a:lnTo>
                    <a:pt x="2306" y="20"/>
                  </a:lnTo>
                  <a:lnTo>
                    <a:pt x="2311" y="6"/>
                  </a:lnTo>
                  <a:lnTo>
                    <a:pt x="2311" y="6"/>
                  </a:lnTo>
                  <a:lnTo>
                    <a:pt x="2311" y="0"/>
                  </a:lnTo>
                  <a:close/>
                </a:path>
              </a:pathLst>
            </a:custGeom>
            <a:grpFill/>
            <a:ln>
              <a:noFill/>
            </a:ln>
          </p:spPr>
          <p:txBody>
            <a:bodyPr vert="horz" wrap="square" lIns="91440" tIns="45720" rIns="91440" bIns="45720" numCol="1" anchor="t" anchorCtr="0" compatLnSpc="1"/>
            <a:lstStyle/>
            <a:p>
              <a:endParaRPr lang="en-AU">
                <a:solidFill>
                  <a:schemeClr val="bg1"/>
                </a:solidFill>
              </a:endParaRPr>
            </a:p>
          </p:txBody>
        </p:sp>
      </p:grpSp>
      <p:grpSp>
        <p:nvGrpSpPr>
          <p:cNvPr id="22" name="Group 12"/>
          <p:cNvGrpSpPr/>
          <p:nvPr/>
        </p:nvGrpSpPr>
        <p:grpSpPr>
          <a:xfrm>
            <a:off x="6230082" y="4467740"/>
            <a:ext cx="2134643" cy="1179452"/>
            <a:chOff x="6096000" y="2045384"/>
            <a:chExt cx="3671888" cy="2028825"/>
          </a:xfrm>
          <a:solidFill>
            <a:srgbClr val="F0ACAD"/>
          </a:solidFill>
        </p:grpSpPr>
        <p:sp>
          <p:nvSpPr>
            <p:cNvPr id="23" name="Freeform 23"/>
            <p:cNvSpPr/>
            <p:nvPr/>
          </p:nvSpPr>
          <p:spPr bwMode="auto">
            <a:xfrm>
              <a:off x="6096000" y="2045384"/>
              <a:ext cx="3671888" cy="2028825"/>
            </a:xfrm>
            <a:custGeom>
              <a:avLst/>
              <a:gdLst>
                <a:gd name="T0" fmla="*/ 1925 w 2313"/>
                <a:gd name="T1" fmla="*/ 34 h 1278"/>
                <a:gd name="T2" fmla="*/ 1908 w 2313"/>
                <a:gd name="T3" fmla="*/ 20 h 1278"/>
                <a:gd name="T4" fmla="*/ 1888 w 2313"/>
                <a:gd name="T5" fmla="*/ 8 h 1278"/>
                <a:gd name="T6" fmla="*/ 1866 w 2313"/>
                <a:gd name="T7" fmla="*/ 2 h 1278"/>
                <a:gd name="T8" fmla="*/ 1843 w 2313"/>
                <a:gd name="T9" fmla="*/ 0 h 1278"/>
                <a:gd name="T10" fmla="*/ 445 w 2313"/>
                <a:gd name="T11" fmla="*/ 0 h 1278"/>
                <a:gd name="T12" fmla="*/ 421 w 2313"/>
                <a:gd name="T13" fmla="*/ 0 h 1278"/>
                <a:gd name="T14" fmla="*/ 377 w 2313"/>
                <a:gd name="T15" fmla="*/ 5 h 1278"/>
                <a:gd name="T16" fmla="*/ 334 w 2313"/>
                <a:gd name="T17" fmla="*/ 13 h 1278"/>
                <a:gd name="T18" fmla="*/ 291 w 2313"/>
                <a:gd name="T19" fmla="*/ 27 h 1278"/>
                <a:gd name="T20" fmla="*/ 251 w 2313"/>
                <a:gd name="T21" fmla="*/ 44 h 1278"/>
                <a:gd name="T22" fmla="*/ 214 w 2313"/>
                <a:gd name="T23" fmla="*/ 64 h 1278"/>
                <a:gd name="T24" fmla="*/ 179 w 2313"/>
                <a:gd name="T25" fmla="*/ 87 h 1278"/>
                <a:gd name="T26" fmla="*/ 145 w 2313"/>
                <a:gd name="T27" fmla="*/ 116 h 1278"/>
                <a:gd name="T28" fmla="*/ 116 w 2313"/>
                <a:gd name="T29" fmla="*/ 145 h 1278"/>
                <a:gd name="T30" fmla="*/ 88 w 2313"/>
                <a:gd name="T31" fmla="*/ 178 h 1278"/>
                <a:gd name="T32" fmla="*/ 64 w 2313"/>
                <a:gd name="T33" fmla="*/ 214 h 1278"/>
                <a:gd name="T34" fmla="*/ 44 w 2313"/>
                <a:gd name="T35" fmla="*/ 251 h 1278"/>
                <a:gd name="T36" fmla="*/ 27 w 2313"/>
                <a:gd name="T37" fmla="*/ 291 h 1278"/>
                <a:gd name="T38" fmla="*/ 13 w 2313"/>
                <a:gd name="T39" fmla="*/ 333 h 1278"/>
                <a:gd name="T40" fmla="*/ 5 w 2313"/>
                <a:gd name="T41" fmla="*/ 377 h 1278"/>
                <a:gd name="T42" fmla="*/ 0 w 2313"/>
                <a:gd name="T43" fmla="*/ 421 h 1278"/>
                <a:gd name="T44" fmla="*/ 0 w 2313"/>
                <a:gd name="T45" fmla="*/ 445 h 1278"/>
                <a:gd name="T46" fmla="*/ 0 w 2313"/>
                <a:gd name="T47" fmla="*/ 1278 h 1278"/>
                <a:gd name="T48" fmla="*/ 3 w 2313"/>
                <a:gd name="T49" fmla="*/ 1255 h 1278"/>
                <a:gd name="T50" fmla="*/ 15 w 2313"/>
                <a:gd name="T51" fmla="*/ 1209 h 1278"/>
                <a:gd name="T52" fmla="*/ 29 w 2313"/>
                <a:gd name="T53" fmla="*/ 1167 h 1278"/>
                <a:gd name="T54" fmla="*/ 47 w 2313"/>
                <a:gd name="T55" fmla="*/ 1128 h 1278"/>
                <a:gd name="T56" fmla="*/ 79 w 2313"/>
                <a:gd name="T57" fmla="*/ 1074 h 1278"/>
                <a:gd name="T58" fmla="*/ 131 w 2313"/>
                <a:gd name="T59" fmla="*/ 1014 h 1278"/>
                <a:gd name="T60" fmla="*/ 194 w 2313"/>
                <a:gd name="T61" fmla="*/ 965 h 1278"/>
                <a:gd name="T62" fmla="*/ 261 w 2313"/>
                <a:gd name="T63" fmla="*/ 928 h 1278"/>
                <a:gd name="T64" fmla="*/ 334 w 2313"/>
                <a:gd name="T65" fmla="*/ 903 h 1278"/>
                <a:gd name="T66" fmla="*/ 408 w 2313"/>
                <a:gd name="T67" fmla="*/ 891 h 1278"/>
                <a:gd name="T68" fmla="*/ 445 w 2313"/>
                <a:gd name="T69" fmla="*/ 889 h 1278"/>
                <a:gd name="T70" fmla="*/ 1843 w 2313"/>
                <a:gd name="T71" fmla="*/ 889 h 1278"/>
                <a:gd name="T72" fmla="*/ 1866 w 2313"/>
                <a:gd name="T73" fmla="*/ 886 h 1278"/>
                <a:gd name="T74" fmla="*/ 1888 w 2313"/>
                <a:gd name="T75" fmla="*/ 879 h 1278"/>
                <a:gd name="T76" fmla="*/ 1908 w 2313"/>
                <a:gd name="T77" fmla="*/ 869 h 1278"/>
                <a:gd name="T78" fmla="*/ 1925 w 2313"/>
                <a:gd name="T79" fmla="*/ 854 h 1278"/>
                <a:gd name="T80" fmla="*/ 2296 w 2313"/>
                <a:gd name="T81" fmla="*/ 485 h 1278"/>
                <a:gd name="T82" fmla="*/ 2308 w 2313"/>
                <a:gd name="T83" fmla="*/ 466 h 1278"/>
                <a:gd name="T84" fmla="*/ 2313 w 2313"/>
                <a:gd name="T85" fmla="*/ 445 h 1278"/>
                <a:gd name="T86" fmla="*/ 2308 w 2313"/>
                <a:gd name="T87" fmla="*/ 423 h 1278"/>
                <a:gd name="T88" fmla="*/ 2296 w 2313"/>
                <a:gd name="T89" fmla="*/ 404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13" h="1278">
                  <a:moveTo>
                    <a:pt x="1925" y="34"/>
                  </a:moveTo>
                  <a:lnTo>
                    <a:pt x="1925" y="34"/>
                  </a:lnTo>
                  <a:lnTo>
                    <a:pt x="1917" y="27"/>
                  </a:lnTo>
                  <a:lnTo>
                    <a:pt x="1908" y="20"/>
                  </a:lnTo>
                  <a:lnTo>
                    <a:pt x="1898" y="13"/>
                  </a:lnTo>
                  <a:lnTo>
                    <a:pt x="1888" y="8"/>
                  </a:lnTo>
                  <a:lnTo>
                    <a:pt x="1876" y="5"/>
                  </a:lnTo>
                  <a:lnTo>
                    <a:pt x="1866" y="2"/>
                  </a:lnTo>
                  <a:lnTo>
                    <a:pt x="1855" y="0"/>
                  </a:lnTo>
                  <a:lnTo>
                    <a:pt x="1843" y="0"/>
                  </a:lnTo>
                  <a:lnTo>
                    <a:pt x="1843" y="0"/>
                  </a:lnTo>
                  <a:lnTo>
                    <a:pt x="445" y="0"/>
                  </a:lnTo>
                  <a:lnTo>
                    <a:pt x="445" y="0"/>
                  </a:lnTo>
                  <a:lnTo>
                    <a:pt x="421" y="0"/>
                  </a:lnTo>
                  <a:lnTo>
                    <a:pt x="399" y="2"/>
                  </a:lnTo>
                  <a:lnTo>
                    <a:pt x="377" y="5"/>
                  </a:lnTo>
                  <a:lnTo>
                    <a:pt x="355" y="8"/>
                  </a:lnTo>
                  <a:lnTo>
                    <a:pt x="334" y="13"/>
                  </a:lnTo>
                  <a:lnTo>
                    <a:pt x="312" y="20"/>
                  </a:lnTo>
                  <a:lnTo>
                    <a:pt x="291" y="27"/>
                  </a:lnTo>
                  <a:lnTo>
                    <a:pt x="271" y="35"/>
                  </a:lnTo>
                  <a:lnTo>
                    <a:pt x="251" y="44"/>
                  </a:lnTo>
                  <a:lnTo>
                    <a:pt x="232" y="54"/>
                  </a:lnTo>
                  <a:lnTo>
                    <a:pt x="214" y="64"/>
                  </a:lnTo>
                  <a:lnTo>
                    <a:pt x="195" y="76"/>
                  </a:lnTo>
                  <a:lnTo>
                    <a:pt x="179" y="87"/>
                  </a:lnTo>
                  <a:lnTo>
                    <a:pt x="162" y="101"/>
                  </a:lnTo>
                  <a:lnTo>
                    <a:pt x="145" y="116"/>
                  </a:lnTo>
                  <a:lnTo>
                    <a:pt x="130" y="130"/>
                  </a:lnTo>
                  <a:lnTo>
                    <a:pt x="116" y="145"/>
                  </a:lnTo>
                  <a:lnTo>
                    <a:pt x="101" y="162"/>
                  </a:lnTo>
                  <a:lnTo>
                    <a:pt x="88" y="178"/>
                  </a:lnTo>
                  <a:lnTo>
                    <a:pt x="76" y="195"/>
                  </a:lnTo>
                  <a:lnTo>
                    <a:pt x="64" y="214"/>
                  </a:lnTo>
                  <a:lnTo>
                    <a:pt x="54" y="232"/>
                  </a:lnTo>
                  <a:lnTo>
                    <a:pt x="44" y="251"/>
                  </a:lnTo>
                  <a:lnTo>
                    <a:pt x="35" y="271"/>
                  </a:lnTo>
                  <a:lnTo>
                    <a:pt x="27" y="291"/>
                  </a:lnTo>
                  <a:lnTo>
                    <a:pt x="20" y="311"/>
                  </a:lnTo>
                  <a:lnTo>
                    <a:pt x="13" y="333"/>
                  </a:lnTo>
                  <a:lnTo>
                    <a:pt x="8" y="355"/>
                  </a:lnTo>
                  <a:lnTo>
                    <a:pt x="5" y="377"/>
                  </a:lnTo>
                  <a:lnTo>
                    <a:pt x="2" y="399"/>
                  </a:lnTo>
                  <a:lnTo>
                    <a:pt x="0" y="421"/>
                  </a:lnTo>
                  <a:lnTo>
                    <a:pt x="0" y="445"/>
                  </a:lnTo>
                  <a:lnTo>
                    <a:pt x="0" y="445"/>
                  </a:lnTo>
                  <a:lnTo>
                    <a:pt x="0" y="451"/>
                  </a:lnTo>
                  <a:lnTo>
                    <a:pt x="0" y="1278"/>
                  </a:lnTo>
                  <a:lnTo>
                    <a:pt x="0" y="1278"/>
                  </a:lnTo>
                  <a:lnTo>
                    <a:pt x="3" y="1255"/>
                  </a:lnTo>
                  <a:lnTo>
                    <a:pt x="8" y="1231"/>
                  </a:lnTo>
                  <a:lnTo>
                    <a:pt x="15" y="1209"/>
                  </a:lnTo>
                  <a:lnTo>
                    <a:pt x="22" y="1187"/>
                  </a:lnTo>
                  <a:lnTo>
                    <a:pt x="29" y="1167"/>
                  </a:lnTo>
                  <a:lnTo>
                    <a:pt x="37" y="1147"/>
                  </a:lnTo>
                  <a:lnTo>
                    <a:pt x="47" y="1128"/>
                  </a:lnTo>
                  <a:lnTo>
                    <a:pt x="57" y="1110"/>
                  </a:lnTo>
                  <a:lnTo>
                    <a:pt x="79" y="1074"/>
                  </a:lnTo>
                  <a:lnTo>
                    <a:pt x="104" y="1042"/>
                  </a:lnTo>
                  <a:lnTo>
                    <a:pt x="131" y="1014"/>
                  </a:lnTo>
                  <a:lnTo>
                    <a:pt x="162" y="989"/>
                  </a:lnTo>
                  <a:lnTo>
                    <a:pt x="194" y="965"/>
                  </a:lnTo>
                  <a:lnTo>
                    <a:pt x="226" y="945"/>
                  </a:lnTo>
                  <a:lnTo>
                    <a:pt x="261" y="928"/>
                  </a:lnTo>
                  <a:lnTo>
                    <a:pt x="296" y="914"/>
                  </a:lnTo>
                  <a:lnTo>
                    <a:pt x="334" y="903"/>
                  </a:lnTo>
                  <a:lnTo>
                    <a:pt x="371" y="894"/>
                  </a:lnTo>
                  <a:lnTo>
                    <a:pt x="408" y="891"/>
                  </a:lnTo>
                  <a:lnTo>
                    <a:pt x="445" y="889"/>
                  </a:lnTo>
                  <a:lnTo>
                    <a:pt x="445" y="889"/>
                  </a:lnTo>
                  <a:lnTo>
                    <a:pt x="1843" y="889"/>
                  </a:lnTo>
                  <a:lnTo>
                    <a:pt x="1843" y="889"/>
                  </a:lnTo>
                  <a:lnTo>
                    <a:pt x="1855" y="887"/>
                  </a:lnTo>
                  <a:lnTo>
                    <a:pt x="1866" y="886"/>
                  </a:lnTo>
                  <a:lnTo>
                    <a:pt x="1876" y="884"/>
                  </a:lnTo>
                  <a:lnTo>
                    <a:pt x="1888" y="879"/>
                  </a:lnTo>
                  <a:lnTo>
                    <a:pt x="1898" y="874"/>
                  </a:lnTo>
                  <a:lnTo>
                    <a:pt x="1908" y="869"/>
                  </a:lnTo>
                  <a:lnTo>
                    <a:pt x="1917" y="862"/>
                  </a:lnTo>
                  <a:lnTo>
                    <a:pt x="1925" y="854"/>
                  </a:lnTo>
                  <a:lnTo>
                    <a:pt x="2296" y="485"/>
                  </a:lnTo>
                  <a:lnTo>
                    <a:pt x="2296" y="485"/>
                  </a:lnTo>
                  <a:lnTo>
                    <a:pt x="2303" y="477"/>
                  </a:lnTo>
                  <a:lnTo>
                    <a:pt x="2308" y="466"/>
                  </a:lnTo>
                  <a:lnTo>
                    <a:pt x="2311" y="455"/>
                  </a:lnTo>
                  <a:lnTo>
                    <a:pt x="2313" y="445"/>
                  </a:lnTo>
                  <a:lnTo>
                    <a:pt x="2311" y="433"/>
                  </a:lnTo>
                  <a:lnTo>
                    <a:pt x="2308" y="423"/>
                  </a:lnTo>
                  <a:lnTo>
                    <a:pt x="2303" y="413"/>
                  </a:lnTo>
                  <a:lnTo>
                    <a:pt x="2296" y="404"/>
                  </a:lnTo>
                  <a:lnTo>
                    <a:pt x="1925" y="34"/>
                  </a:lnTo>
                  <a:close/>
                </a:path>
              </a:pathLst>
            </a:custGeom>
            <a:grpFill/>
            <a:ln>
              <a:noFill/>
            </a:ln>
          </p:spPr>
          <p:txBody>
            <a:bodyPr vert="horz" wrap="square" lIns="91440" tIns="45720" rIns="91440" bIns="45720" numCol="1" anchor="t" anchorCtr="0" compatLnSpc="1"/>
            <a:lstStyle/>
            <a:p>
              <a:endParaRPr lang="en-AU">
                <a:solidFill>
                  <a:schemeClr val="tx1">
                    <a:lumMod val="75000"/>
                    <a:lumOff val="25000"/>
                  </a:schemeClr>
                </a:solidFill>
              </a:endParaRPr>
            </a:p>
          </p:txBody>
        </p:sp>
        <p:sp>
          <p:nvSpPr>
            <p:cNvPr id="24" name="Freeform 28"/>
            <p:cNvSpPr/>
            <p:nvPr/>
          </p:nvSpPr>
          <p:spPr bwMode="auto">
            <a:xfrm>
              <a:off x="6096000" y="2759759"/>
              <a:ext cx="3668713" cy="1309688"/>
            </a:xfrm>
            <a:custGeom>
              <a:avLst/>
              <a:gdLst>
                <a:gd name="T0" fmla="*/ 450 w 2311"/>
                <a:gd name="T1" fmla="*/ 0 h 825"/>
                <a:gd name="T2" fmla="*/ 428 w 2311"/>
                <a:gd name="T3" fmla="*/ 1 h 825"/>
                <a:gd name="T4" fmla="*/ 382 w 2311"/>
                <a:gd name="T5" fmla="*/ 5 h 825"/>
                <a:gd name="T6" fmla="*/ 339 w 2311"/>
                <a:gd name="T7" fmla="*/ 13 h 825"/>
                <a:gd name="T8" fmla="*/ 296 w 2311"/>
                <a:gd name="T9" fmla="*/ 27 h 825"/>
                <a:gd name="T10" fmla="*/ 256 w 2311"/>
                <a:gd name="T11" fmla="*/ 43 h 825"/>
                <a:gd name="T12" fmla="*/ 219 w 2311"/>
                <a:gd name="T13" fmla="*/ 64 h 825"/>
                <a:gd name="T14" fmla="*/ 184 w 2311"/>
                <a:gd name="T15" fmla="*/ 87 h 825"/>
                <a:gd name="T16" fmla="*/ 150 w 2311"/>
                <a:gd name="T17" fmla="*/ 114 h 825"/>
                <a:gd name="T18" fmla="*/ 120 w 2311"/>
                <a:gd name="T19" fmla="*/ 144 h 825"/>
                <a:gd name="T20" fmla="*/ 91 w 2311"/>
                <a:gd name="T21" fmla="*/ 178 h 825"/>
                <a:gd name="T22" fmla="*/ 67 w 2311"/>
                <a:gd name="T23" fmla="*/ 213 h 825"/>
                <a:gd name="T24" fmla="*/ 47 w 2311"/>
                <a:gd name="T25" fmla="*/ 251 h 825"/>
                <a:gd name="T26" fmla="*/ 29 w 2311"/>
                <a:gd name="T27" fmla="*/ 291 h 825"/>
                <a:gd name="T28" fmla="*/ 15 w 2311"/>
                <a:gd name="T29" fmla="*/ 331 h 825"/>
                <a:gd name="T30" fmla="*/ 7 w 2311"/>
                <a:gd name="T31" fmla="*/ 375 h 825"/>
                <a:gd name="T32" fmla="*/ 2 w 2311"/>
                <a:gd name="T33" fmla="*/ 421 h 825"/>
                <a:gd name="T34" fmla="*/ 0 w 2311"/>
                <a:gd name="T35" fmla="*/ 825 h 825"/>
                <a:gd name="T36" fmla="*/ 3 w 2311"/>
                <a:gd name="T37" fmla="*/ 801 h 825"/>
                <a:gd name="T38" fmla="*/ 15 w 2311"/>
                <a:gd name="T39" fmla="*/ 756 h 825"/>
                <a:gd name="T40" fmla="*/ 29 w 2311"/>
                <a:gd name="T41" fmla="*/ 714 h 825"/>
                <a:gd name="T42" fmla="*/ 47 w 2311"/>
                <a:gd name="T43" fmla="*/ 675 h 825"/>
                <a:gd name="T44" fmla="*/ 79 w 2311"/>
                <a:gd name="T45" fmla="*/ 621 h 825"/>
                <a:gd name="T46" fmla="*/ 131 w 2311"/>
                <a:gd name="T47" fmla="*/ 560 h 825"/>
                <a:gd name="T48" fmla="*/ 194 w 2311"/>
                <a:gd name="T49" fmla="*/ 512 h 825"/>
                <a:gd name="T50" fmla="*/ 261 w 2311"/>
                <a:gd name="T51" fmla="*/ 475 h 825"/>
                <a:gd name="T52" fmla="*/ 334 w 2311"/>
                <a:gd name="T53" fmla="*/ 449 h 825"/>
                <a:gd name="T54" fmla="*/ 408 w 2311"/>
                <a:gd name="T55" fmla="*/ 437 h 825"/>
                <a:gd name="T56" fmla="*/ 1844 w 2311"/>
                <a:gd name="T57" fmla="*/ 436 h 825"/>
                <a:gd name="T58" fmla="*/ 1856 w 2311"/>
                <a:gd name="T59" fmla="*/ 434 h 825"/>
                <a:gd name="T60" fmla="*/ 1878 w 2311"/>
                <a:gd name="T61" fmla="*/ 431 h 825"/>
                <a:gd name="T62" fmla="*/ 1900 w 2311"/>
                <a:gd name="T63" fmla="*/ 421 h 825"/>
                <a:gd name="T64" fmla="*/ 1919 w 2311"/>
                <a:gd name="T65" fmla="*/ 409 h 825"/>
                <a:gd name="T66" fmla="*/ 2296 w 2311"/>
                <a:gd name="T67" fmla="*/ 32 h 825"/>
                <a:gd name="T68" fmla="*/ 2306 w 2311"/>
                <a:gd name="T69" fmla="*/ 20 h 825"/>
                <a:gd name="T70" fmla="*/ 2311 w 2311"/>
                <a:gd name="T71" fmla="*/ 6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1" h="825">
                  <a:moveTo>
                    <a:pt x="2311" y="0"/>
                  </a:moveTo>
                  <a:lnTo>
                    <a:pt x="450" y="0"/>
                  </a:lnTo>
                  <a:lnTo>
                    <a:pt x="450" y="0"/>
                  </a:lnTo>
                  <a:lnTo>
                    <a:pt x="428" y="1"/>
                  </a:lnTo>
                  <a:lnTo>
                    <a:pt x="404" y="3"/>
                  </a:lnTo>
                  <a:lnTo>
                    <a:pt x="382" y="5"/>
                  </a:lnTo>
                  <a:lnTo>
                    <a:pt x="360" y="10"/>
                  </a:lnTo>
                  <a:lnTo>
                    <a:pt x="339" y="13"/>
                  </a:lnTo>
                  <a:lnTo>
                    <a:pt x="317" y="20"/>
                  </a:lnTo>
                  <a:lnTo>
                    <a:pt x="296" y="27"/>
                  </a:lnTo>
                  <a:lnTo>
                    <a:pt x="276" y="35"/>
                  </a:lnTo>
                  <a:lnTo>
                    <a:pt x="256" y="43"/>
                  </a:lnTo>
                  <a:lnTo>
                    <a:pt x="237" y="53"/>
                  </a:lnTo>
                  <a:lnTo>
                    <a:pt x="219" y="64"/>
                  </a:lnTo>
                  <a:lnTo>
                    <a:pt x="200" y="75"/>
                  </a:lnTo>
                  <a:lnTo>
                    <a:pt x="184" y="87"/>
                  </a:lnTo>
                  <a:lnTo>
                    <a:pt x="167" y="101"/>
                  </a:lnTo>
                  <a:lnTo>
                    <a:pt x="150" y="114"/>
                  </a:lnTo>
                  <a:lnTo>
                    <a:pt x="135" y="129"/>
                  </a:lnTo>
                  <a:lnTo>
                    <a:pt x="120" y="144"/>
                  </a:lnTo>
                  <a:lnTo>
                    <a:pt x="104" y="161"/>
                  </a:lnTo>
                  <a:lnTo>
                    <a:pt x="91" y="178"/>
                  </a:lnTo>
                  <a:lnTo>
                    <a:pt x="79" y="195"/>
                  </a:lnTo>
                  <a:lnTo>
                    <a:pt x="67" y="213"/>
                  </a:lnTo>
                  <a:lnTo>
                    <a:pt x="57" y="232"/>
                  </a:lnTo>
                  <a:lnTo>
                    <a:pt x="47" y="251"/>
                  </a:lnTo>
                  <a:lnTo>
                    <a:pt x="37" y="271"/>
                  </a:lnTo>
                  <a:lnTo>
                    <a:pt x="29" y="291"/>
                  </a:lnTo>
                  <a:lnTo>
                    <a:pt x="22" y="311"/>
                  </a:lnTo>
                  <a:lnTo>
                    <a:pt x="15" y="331"/>
                  </a:lnTo>
                  <a:lnTo>
                    <a:pt x="10" y="353"/>
                  </a:lnTo>
                  <a:lnTo>
                    <a:pt x="7" y="375"/>
                  </a:lnTo>
                  <a:lnTo>
                    <a:pt x="3" y="397"/>
                  </a:lnTo>
                  <a:lnTo>
                    <a:pt x="2" y="421"/>
                  </a:lnTo>
                  <a:lnTo>
                    <a:pt x="0" y="443"/>
                  </a:lnTo>
                  <a:lnTo>
                    <a:pt x="0" y="825"/>
                  </a:lnTo>
                  <a:lnTo>
                    <a:pt x="0" y="825"/>
                  </a:lnTo>
                  <a:lnTo>
                    <a:pt x="3" y="801"/>
                  </a:lnTo>
                  <a:lnTo>
                    <a:pt x="8" y="778"/>
                  </a:lnTo>
                  <a:lnTo>
                    <a:pt x="15" y="756"/>
                  </a:lnTo>
                  <a:lnTo>
                    <a:pt x="22" y="734"/>
                  </a:lnTo>
                  <a:lnTo>
                    <a:pt x="29" y="714"/>
                  </a:lnTo>
                  <a:lnTo>
                    <a:pt x="37" y="693"/>
                  </a:lnTo>
                  <a:lnTo>
                    <a:pt x="47" y="675"/>
                  </a:lnTo>
                  <a:lnTo>
                    <a:pt x="57" y="656"/>
                  </a:lnTo>
                  <a:lnTo>
                    <a:pt x="79" y="621"/>
                  </a:lnTo>
                  <a:lnTo>
                    <a:pt x="104" y="589"/>
                  </a:lnTo>
                  <a:lnTo>
                    <a:pt x="131" y="560"/>
                  </a:lnTo>
                  <a:lnTo>
                    <a:pt x="162" y="535"/>
                  </a:lnTo>
                  <a:lnTo>
                    <a:pt x="194" y="512"/>
                  </a:lnTo>
                  <a:lnTo>
                    <a:pt x="226" y="491"/>
                  </a:lnTo>
                  <a:lnTo>
                    <a:pt x="261" y="475"/>
                  </a:lnTo>
                  <a:lnTo>
                    <a:pt x="296" y="459"/>
                  </a:lnTo>
                  <a:lnTo>
                    <a:pt x="334" y="449"/>
                  </a:lnTo>
                  <a:lnTo>
                    <a:pt x="371" y="441"/>
                  </a:lnTo>
                  <a:lnTo>
                    <a:pt x="408" y="437"/>
                  </a:lnTo>
                  <a:lnTo>
                    <a:pt x="445" y="436"/>
                  </a:lnTo>
                  <a:lnTo>
                    <a:pt x="1844" y="436"/>
                  </a:lnTo>
                  <a:lnTo>
                    <a:pt x="1844" y="436"/>
                  </a:lnTo>
                  <a:lnTo>
                    <a:pt x="1856" y="434"/>
                  </a:lnTo>
                  <a:lnTo>
                    <a:pt x="1866" y="432"/>
                  </a:lnTo>
                  <a:lnTo>
                    <a:pt x="1878" y="431"/>
                  </a:lnTo>
                  <a:lnTo>
                    <a:pt x="1888" y="426"/>
                  </a:lnTo>
                  <a:lnTo>
                    <a:pt x="1900" y="421"/>
                  </a:lnTo>
                  <a:lnTo>
                    <a:pt x="1908" y="416"/>
                  </a:lnTo>
                  <a:lnTo>
                    <a:pt x="1919" y="409"/>
                  </a:lnTo>
                  <a:lnTo>
                    <a:pt x="1927" y="400"/>
                  </a:lnTo>
                  <a:lnTo>
                    <a:pt x="2296" y="32"/>
                  </a:lnTo>
                  <a:lnTo>
                    <a:pt x="2296" y="32"/>
                  </a:lnTo>
                  <a:lnTo>
                    <a:pt x="2306" y="20"/>
                  </a:lnTo>
                  <a:lnTo>
                    <a:pt x="2311" y="6"/>
                  </a:lnTo>
                  <a:lnTo>
                    <a:pt x="2311" y="6"/>
                  </a:lnTo>
                  <a:lnTo>
                    <a:pt x="2311" y="0"/>
                  </a:lnTo>
                  <a:close/>
                </a:path>
              </a:pathLst>
            </a:custGeom>
            <a:grpFill/>
            <a:ln>
              <a:noFill/>
            </a:ln>
          </p:spPr>
          <p:txBody>
            <a:bodyPr vert="horz" wrap="square" lIns="91440" tIns="45720" rIns="91440" bIns="45720" numCol="1" anchor="t" anchorCtr="0" compatLnSpc="1"/>
            <a:lstStyle/>
            <a:p>
              <a:endParaRPr lang="en-AU">
                <a:solidFill>
                  <a:schemeClr val="tx1">
                    <a:lumMod val="75000"/>
                    <a:lumOff val="25000"/>
                  </a:schemeClr>
                </a:solidFill>
              </a:endParaRPr>
            </a:p>
          </p:txBody>
        </p:sp>
      </p:grpSp>
      <p:grpSp>
        <p:nvGrpSpPr>
          <p:cNvPr id="25" name="Group 29"/>
          <p:cNvGrpSpPr/>
          <p:nvPr/>
        </p:nvGrpSpPr>
        <p:grpSpPr>
          <a:xfrm>
            <a:off x="8432103" y="4108046"/>
            <a:ext cx="431372" cy="363068"/>
            <a:chOff x="1511296" y="730196"/>
            <a:chExt cx="256867" cy="216138"/>
          </a:xfrm>
          <a:solidFill>
            <a:srgbClr val="F0ACAD"/>
          </a:solidFill>
        </p:grpSpPr>
        <p:sp>
          <p:nvSpPr>
            <p:cNvPr id="26"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27"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28"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grpSp>
        <p:nvGrpSpPr>
          <p:cNvPr id="29" name="Group 33"/>
          <p:cNvGrpSpPr/>
          <p:nvPr/>
        </p:nvGrpSpPr>
        <p:grpSpPr>
          <a:xfrm>
            <a:off x="8453663" y="2522593"/>
            <a:ext cx="344146" cy="321864"/>
            <a:chOff x="998489" y="2241774"/>
            <a:chExt cx="256404" cy="239742"/>
          </a:xfrm>
          <a:solidFill>
            <a:srgbClr val="F0ACAD"/>
          </a:solidFill>
        </p:grpSpPr>
        <p:sp>
          <p:nvSpPr>
            <p:cNvPr id="30"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1" name="Freeform 59"/>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2" name="Freeform 60"/>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3" name="Freeform 61"/>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4" name="Freeform 62"/>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5" name="Freeform 63"/>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6" name="Freeform 64"/>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7" name="Freeform 65"/>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38"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sp>
        <p:nvSpPr>
          <p:cNvPr id="39" name="Freeform 41"/>
          <p:cNvSpPr>
            <a:spLocks noEditPoints="1"/>
          </p:cNvSpPr>
          <p:nvPr/>
        </p:nvSpPr>
        <p:spPr bwMode="auto">
          <a:xfrm>
            <a:off x="3374379" y="4177628"/>
            <a:ext cx="449864" cy="337614"/>
          </a:xfrm>
          <a:custGeom>
            <a:avLst/>
            <a:gdLst>
              <a:gd name="T0" fmla="*/ 899 w 1092"/>
              <a:gd name="T1" fmla="*/ 20 h 819"/>
              <a:gd name="T2" fmla="*/ 242 w 1092"/>
              <a:gd name="T3" fmla="*/ 0 h 819"/>
              <a:gd name="T4" fmla="*/ 20 w 1092"/>
              <a:gd name="T5" fmla="*/ 193 h 819"/>
              <a:gd name="T6" fmla="*/ 17 w 1092"/>
              <a:gd name="T7" fmla="*/ 287 h 819"/>
              <a:gd name="T8" fmla="*/ 546 w 1092"/>
              <a:gd name="T9" fmla="*/ 819 h 819"/>
              <a:gd name="T10" fmla="*/ 1075 w 1092"/>
              <a:gd name="T11" fmla="*/ 287 h 819"/>
              <a:gd name="T12" fmla="*/ 1072 w 1092"/>
              <a:gd name="T13" fmla="*/ 193 h 819"/>
              <a:gd name="T14" fmla="*/ 470 w 1092"/>
              <a:gd name="T15" fmla="*/ 239 h 819"/>
              <a:gd name="T16" fmla="*/ 622 w 1092"/>
              <a:gd name="T17" fmla="*/ 239 h 819"/>
              <a:gd name="T18" fmla="*/ 666 w 1092"/>
              <a:gd name="T19" fmla="*/ 76 h 819"/>
              <a:gd name="T20" fmla="*/ 648 w 1092"/>
              <a:gd name="T21" fmla="*/ 217 h 819"/>
              <a:gd name="T22" fmla="*/ 444 w 1092"/>
              <a:gd name="T23" fmla="*/ 217 h 819"/>
              <a:gd name="T24" fmla="*/ 426 w 1092"/>
              <a:gd name="T25" fmla="*/ 76 h 819"/>
              <a:gd name="T26" fmla="*/ 444 w 1092"/>
              <a:gd name="T27" fmla="*/ 217 h 819"/>
              <a:gd name="T28" fmla="*/ 546 w 1092"/>
              <a:gd name="T29" fmla="*/ 698 h 819"/>
              <a:gd name="T30" fmla="*/ 631 w 1092"/>
              <a:gd name="T31" fmla="*/ 273 h 819"/>
              <a:gd name="T32" fmla="*/ 833 w 1092"/>
              <a:gd name="T33" fmla="*/ 273 h 819"/>
              <a:gd name="T34" fmla="*/ 666 w 1092"/>
              <a:gd name="T35" fmla="*/ 273 h 819"/>
              <a:gd name="T36" fmla="*/ 759 w 1092"/>
              <a:gd name="T37" fmla="*/ 169 h 819"/>
              <a:gd name="T38" fmla="*/ 675 w 1092"/>
              <a:gd name="T39" fmla="*/ 239 h 819"/>
              <a:gd name="T40" fmla="*/ 826 w 1092"/>
              <a:gd name="T41" fmla="*/ 68 h 819"/>
              <a:gd name="T42" fmla="*/ 707 w 1092"/>
              <a:gd name="T43" fmla="*/ 68 h 819"/>
              <a:gd name="T44" fmla="*/ 470 w 1092"/>
              <a:gd name="T45" fmla="*/ 68 h 819"/>
              <a:gd name="T46" fmla="*/ 546 w 1092"/>
              <a:gd name="T47" fmla="*/ 131 h 819"/>
              <a:gd name="T48" fmla="*/ 266 w 1092"/>
              <a:gd name="T49" fmla="*/ 68 h 819"/>
              <a:gd name="T50" fmla="*/ 331 w 1092"/>
              <a:gd name="T51" fmla="*/ 123 h 819"/>
              <a:gd name="T52" fmla="*/ 417 w 1092"/>
              <a:gd name="T53" fmla="*/ 239 h 819"/>
              <a:gd name="T54" fmla="*/ 333 w 1092"/>
              <a:gd name="T55" fmla="*/ 169 h 819"/>
              <a:gd name="T56" fmla="*/ 510 w 1092"/>
              <a:gd name="T57" fmla="*/ 692 h 819"/>
              <a:gd name="T58" fmla="*/ 426 w 1092"/>
              <a:gd name="T59" fmla="*/ 273 h 819"/>
              <a:gd name="T60" fmla="*/ 98 w 1092"/>
              <a:gd name="T61" fmla="*/ 273 h 819"/>
              <a:gd name="T62" fmla="*/ 434 w 1092"/>
              <a:gd name="T63" fmla="*/ 631 h 819"/>
              <a:gd name="T64" fmla="*/ 994 w 1092"/>
              <a:gd name="T65" fmla="*/ 273 h 819"/>
              <a:gd name="T66" fmla="*/ 873 w 1092"/>
              <a:gd name="T67" fmla="*/ 273 h 819"/>
              <a:gd name="T68" fmla="*/ 785 w 1092"/>
              <a:gd name="T69" fmla="*/ 147 h 819"/>
              <a:gd name="T70" fmla="*/ 1021 w 1092"/>
              <a:gd name="T71" fmla="*/ 239 h 819"/>
              <a:gd name="T72" fmla="*/ 228 w 1092"/>
              <a:gd name="T73" fmla="*/ 82 h 819"/>
              <a:gd name="T74" fmla="*/ 215 w 1092"/>
              <a:gd name="T75" fmla="*/ 239 h 819"/>
              <a:gd name="T76" fmla="*/ 228 w 1092"/>
              <a:gd name="T77" fmla="*/ 82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2" h="819">
                <a:moveTo>
                  <a:pt x="1072" y="193"/>
                </a:moveTo>
                <a:cubicBezTo>
                  <a:pt x="899" y="20"/>
                  <a:pt x="899" y="20"/>
                  <a:pt x="899" y="20"/>
                </a:cubicBezTo>
                <a:cubicBezTo>
                  <a:pt x="886" y="7"/>
                  <a:pt x="868" y="0"/>
                  <a:pt x="850" y="0"/>
                </a:cubicBezTo>
                <a:cubicBezTo>
                  <a:pt x="242" y="0"/>
                  <a:pt x="242" y="0"/>
                  <a:pt x="242" y="0"/>
                </a:cubicBezTo>
                <a:cubicBezTo>
                  <a:pt x="224" y="0"/>
                  <a:pt x="206" y="7"/>
                  <a:pt x="193" y="20"/>
                </a:cubicBezTo>
                <a:cubicBezTo>
                  <a:pt x="20" y="193"/>
                  <a:pt x="20" y="193"/>
                  <a:pt x="20" y="193"/>
                </a:cubicBezTo>
                <a:cubicBezTo>
                  <a:pt x="7" y="207"/>
                  <a:pt x="0" y="224"/>
                  <a:pt x="0" y="242"/>
                </a:cubicBezTo>
                <a:cubicBezTo>
                  <a:pt x="0" y="258"/>
                  <a:pt x="6" y="274"/>
                  <a:pt x="17" y="287"/>
                </a:cubicBezTo>
                <a:cubicBezTo>
                  <a:pt x="495" y="796"/>
                  <a:pt x="495" y="796"/>
                  <a:pt x="495" y="796"/>
                </a:cubicBezTo>
                <a:cubicBezTo>
                  <a:pt x="508" y="810"/>
                  <a:pt x="527" y="819"/>
                  <a:pt x="546" y="819"/>
                </a:cubicBezTo>
                <a:cubicBezTo>
                  <a:pt x="565" y="819"/>
                  <a:pt x="584" y="810"/>
                  <a:pt x="597" y="796"/>
                </a:cubicBezTo>
                <a:cubicBezTo>
                  <a:pt x="1075" y="287"/>
                  <a:pt x="1075" y="287"/>
                  <a:pt x="1075" y="287"/>
                </a:cubicBezTo>
                <a:cubicBezTo>
                  <a:pt x="1086" y="274"/>
                  <a:pt x="1092" y="257"/>
                  <a:pt x="1092" y="241"/>
                </a:cubicBezTo>
                <a:cubicBezTo>
                  <a:pt x="1092" y="224"/>
                  <a:pt x="1085" y="207"/>
                  <a:pt x="1072" y="193"/>
                </a:cubicBezTo>
                <a:close/>
                <a:moveTo>
                  <a:pt x="622" y="239"/>
                </a:moveTo>
                <a:cubicBezTo>
                  <a:pt x="470" y="239"/>
                  <a:pt x="470" y="239"/>
                  <a:pt x="470" y="239"/>
                </a:cubicBezTo>
                <a:cubicBezTo>
                  <a:pt x="546" y="176"/>
                  <a:pt x="546" y="176"/>
                  <a:pt x="546" y="176"/>
                </a:cubicBezTo>
                <a:lnTo>
                  <a:pt x="622" y="239"/>
                </a:lnTo>
                <a:close/>
                <a:moveTo>
                  <a:pt x="573" y="154"/>
                </a:moveTo>
                <a:cubicBezTo>
                  <a:pt x="666" y="76"/>
                  <a:pt x="666" y="76"/>
                  <a:pt x="666" y="76"/>
                </a:cubicBezTo>
                <a:cubicBezTo>
                  <a:pt x="735" y="145"/>
                  <a:pt x="735" y="145"/>
                  <a:pt x="735" y="145"/>
                </a:cubicBezTo>
                <a:cubicBezTo>
                  <a:pt x="648" y="217"/>
                  <a:pt x="648" y="217"/>
                  <a:pt x="648" y="217"/>
                </a:cubicBezTo>
                <a:lnTo>
                  <a:pt x="573" y="154"/>
                </a:lnTo>
                <a:close/>
                <a:moveTo>
                  <a:pt x="444" y="217"/>
                </a:moveTo>
                <a:cubicBezTo>
                  <a:pt x="357" y="145"/>
                  <a:pt x="357" y="145"/>
                  <a:pt x="357" y="145"/>
                </a:cubicBezTo>
                <a:cubicBezTo>
                  <a:pt x="426" y="76"/>
                  <a:pt x="426" y="76"/>
                  <a:pt x="426" y="76"/>
                </a:cubicBezTo>
                <a:cubicBezTo>
                  <a:pt x="519" y="154"/>
                  <a:pt x="519" y="154"/>
                  <a:pt x="519" y="154"/>
                </a:cubicBezTo>
                <a:lnTo>
                  <a:pt x="444" y="217"/>
                </a:lnTo>
                <a:close/>
                <a:moveTo>
                  <a:pt x="631" y="273"/>
                </a:moveTo>
                <a:cubicBezTo>
                  <a:pt x="546" y="698"/>
                  <a:pt x="546" y="698"/>
                  <a:pt x="546" y="698"/>
                </a:cubicBezTo>
                <a:cubicBezTo>
                  <a:pt x="461" y="273"/>
                  <a:pt x="461" y="273"/>
                  <a:pt x="461" y="273"/>
                </a:cubicBezTo>
                <a:lnTo>
                  <a:pt x="631" y="273"/>
                </a:lnTo>
                <a:close/>
                <a:moveTo>
                  <a:pt x="666" y="273"/>
                </a:moveTo>
                <a:cubicBezTo>
                  <a:pt x="833" y="273"/>
                  <a:pt x="833" y="273"/>
                  <a:pt x="833" y="273"/>
                </a:cubicBezTo>
                <a:cubicBezTo>
                  <a:pt x="582" y="692"/>
                  <a:pt x="582" y="692"/>
                  <a:pt x="582" y="692"/>
                </a:cubicBezTo>
                <a:lnTo>
                  <a:pt x="666" y="273"/>
                </a:lnTo>
                <a:close/>
                <a:moveTo>
                  <a:pt x="675" y="239"/>
                </a:moveTo>
                <a:cubicBezTo>
                  <a:pt x="759" y="169"/>
                  <a:pt x="759" y="169"/>
                  <a:pt x="759" y="169"/>
                </a:cubicBezTo>
                <a:cubicBezTo>
                  <a:pt x="829" y="239"/>
                  <a:pt x="829" y="239"/>
                  <a:pt x="829" y="239"/>
                </a:cubicBezTo>
                <a:lnTo>
                  <a:pt x="675" y="239"/>
                </a:lnTo>
                <a:close/>
                <a:moveTo>
                  <a:pt x="707" y="68"/>
                </a:moveTo>
                <a:cubicBezTo>
                  <a:pt x="826" y="68"/>
                  <a:pt x="826" y="68"/>
                  <a:pt x="826" y="68"/>
                </a:cubicBezTo>
                <a:cubicBezTo>
                  <a:pt x="761" y="123"/>
                  <a:pt x="761" y="123"/>
                  <a:pt x="761" y="123"/>
                </a:cubicBezTo>
                <a:lnTo>
                  <a:pt x="707" y="68"/>
                </a:lnTo>
                <a:close/>
                <a:moveTo>
                  <a:pt x="546" y="131"/>
                </a:moveTo>
                <a:cubicBezTo>
                  <a:pt x="470" y="68"/>
                  <a:pt x="470" y="68"/>
                  <a:pt x="470" y="68"/>
                </a:cubicBezTo>
                <a:cubicBezTo>
                  <a:pt x="622" y="68"/>
                  <a:pt x="622" y="68"/>
                  <a:pt x="622" y="68"/>
                </a:cubicBezTo>
                <a:lnTo>
                  <a:pt x="546" y="131"/>
                </a:lnTo>
                <a:close/>
                <a:moveTo>
                  <a:pt x="331" y="123"/>
                </a:moveTo>
                <a:cubicBezTo>
                  <a:pt x="266" y="68"/>
                  <a:pt x="266" y="68"/>
                  <a:pt x="266" y="68"/>
                </a:cubicBezTo>
                <a:cubicBezTo>
                  <a:pt x="385" y="68"/>
                  <a:pt x="385" y="68"/>
                  <a:pt x="385" y="68"/>
                </a:cubicBezTo>
                <a:lnTo>
                  <a:pt x="331" y="123"/>
                </a:lnTo>
                <a:close/>
                <a:moveTo>
                  <a:pt x="333" y="169"/>
                </a:moveTo>
                <a:cubicBezTo>
                  <a:pt x="417" y="239"/>
                  <a:pt x="417" y="239"/>
                  <a:pt x="417" y="239"/>
                </a:cubicBezTo>
                <a:cubicBezTo>
                  <a:pt x="263" y="239"/>
                  <a:pt x="263" y="239"/>
                  <a:pt x="263" y="239"/>
                </a:cubicBezTo>
                <a:lnTo>
                  <a:pt x="333" y="169"/>
                </a:lnTo>
                <a:close/>
                <a:moveTo>
                  <a:pt x="426" y="273"/>
                </a:moveTo>
                <a:cubicBezTo>
                  <a:pt x="510" y="692"/>
                  <a:pt x="510" y="692"/>
                  <a:pt x="510" y="692"/>
                </a:cubicBezTo>
                <a:cubicBezTo>
                  <a:pt x="259" y="273"/>
                  <a:pt x="259" y="273"/>
                  <a:pt x="259" y="273"/>
                </a:cubicBezTo>
                <a:lnTo>
                  <a:pt x="426" y="273"/>
                </a:lnTo>
                <a:close/>
                <a:moveTo>
                  <a:pt x="434" y="631"/>
                </a:moveTo>
                <a:cubicBezTo>
                  <a:pt x="98" y="273"/>
                  <a:pt x="98" y="273"/>
                  <a:pt x="98" y="273"/>
                </a:cubicBezTo>
                <a:cubicBezTo>
                  <a:pt x="219" y="273"/>
                  <a:pt x="219" y="273"/>
                  <a:pt x="219" y="273"/>
                </a:cubicBezTo>
                <a:lnTo>
                  <a:pt x="434" y="631"/>
                </a:lnTo>
                <a:close/>
                <a:moveTo>
                  <a:pt x="873" y="273"/>
                </a:moveTo>
                <a:cubicBezTo>
                  <a:pt x="994" y="273"/>
                  <a:pt x="994" y="273"/>
                  <a:pt x="994" y="273"/>
                </a:cubicBezTo>
                <a:cubicBezTo>
                  <a:pt x="658" y="631"/>
                  <a:pt x="658" y="631"/>
                  <a:pt x="658" y="631"/>
                </a:cubicBezTo>
                <a:lnTo>
                  <a:pt x="873" y="273"/>
                </a:lnTo>
                <a:close/>
                <a:moveTo>
                  <a:pt x="877" y="239"/>
                </a:moveTo>
                <a:cubicBezTo>
                  <a:pt x="785" y="147"/>
                  <a:pt x="785" y="147"/>
                  <a:pt x="785" y="147"/>
                </a:cubicBezTo>
                <a:cubicBezTo>
                  <a:pt x="864" y="82"/>
                  <a:pt x="864" y="82"/>
                  <a:pt x="864" y="82"/>
                </a:cubicBezTo>
                <a:cubicBezTo>
                  <a:pt x="1021" y="239"/>
                  <a:pt x="1021" y="239"/>
                  <a:pt x="1021" y="239"/>
                </a:cubicBezTo>
                <a:lnTo>
                  <a:pt x="877" y="239"/>
                </a:lnTo>
                <a:close/>
                <a:moveTo>
                  <a:pt x="228" y="82"/>
                </a:moveTo>
                <a:cubicBezTo>
                  <a:pt x="307" y="147"/>
                  <a:pt x="307" y="147"/>
                  <a:pt x="307" y="147"/>
                </a:cubicBezTo>
                <a:cubicBezTo>
                  <a:pt x="215" y="239"/>
                  <a:pt x="215" y="239"/>
                  <a:pt x="215" y="239"/>
                </a:cubicBezTo>
                <a:cubicBezTo>
                  <a:pt x="68" y="239"/>
                  <a:pt x="68" y="239"/>
                  <a:pt x="68" y="239"/>
                </a:cubicBezTo>
                <a:lnTo>
                  <a:pt x="228" y="82"/>
                </a:lnTo>
                <a:close/>
              </a:path>
            </a:pathLst>
          </a:custGeom>
          <a:solidFill>
            <a:srgbClr val="52B1DC"/>
          </a:solidFill>
          <a:ln>
            <a:noFill/>
          </a:ln>
        </p:spPr>
        <p:txBody>
          <a:bodyPr vert="horz" wrap="square" lIns="182843" tIns="91422" rIns="182843" bIns="91422" numCol="1" anchor="t" anchorCtr="0" compatLnSpc="1"/>
          <a:lstStyle/>
          <a:p>
            <a:endParaRPr lang="id-ID">
              <a:solidFill>
                <a:schemeClr val="bg1"/>
              </a:solidFill>
            </a:endParaRPr>
          </a:p>
        </p:txBody>
      </p:sp>
      <p:sp>
        <p:nvSpPr>
          <p:cNvPr id="40" name="Freeform 429"/>
          <p:cNvSpPr>
            <a:spLocks noChangeArrowheads="1"/>
          </p:cNvSpPr>
          <p:nvPr/>
        </p:nvSpPr>
        <p:spPr bwMode="auto">
          <a:xfrm>
            <a:off x="3471954" y="2329900"/>
            <a:ext cx="388068" cy="385386"/>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52B1DC"/>
          </a:solidFill>
          <a:ln>
            <a:noFill/>
          </a:ln>
          <a:effectLst/>
        </p:spPr>
        <p:txBody>
          <a:bodyPr wrap="none" lIns="121917" tIns="60958" rIns="121917" bIns="60958" anchor="ctr"/>
          <a:lstStyle/>
          <a:p>
            <a:pPr>
              <a:defRPr/>
            </a:pPr>
            <a:endParaRPr lang="en-US" dirty="0">
              <a:solidFill>
                <a:schemeClr val="bg1"/>
              </a:solidFill>
              <a:ea typeface="宋体" panose="02010600030101010101" pitchFamily="2" charset="-122"/>
            </a:endParaRPr>
          </a:p>
        </p:txBody>
      </p:sp>
      <p:sp>
        <p:nvSpPr>
          <p:cNvPr id="41" name="文本框 40"/>
          <p:cNvSpPr txBox="1"/>
          <p:nvPr/>
        </p:nvSpPr>
        <p:spPr>
          <a:xfrm>
            <a:off x="4123465" y="2870766"/>
            <a:ext cx="2078592" cy="646331"/>
          </a:xfrm>
          <a:prstGeom prst="rect">
            <a:avLst/>
          </a:prstGeom>
          <a:noFill/>
        </p:spPr>
        <p:txBody>
          <a:bodyPr wrap="square" rtlCol="0">
            <a:spAutoFit/>
          </a:bodyPr>
          <a:lstStyle/>
          <a:p>
            <a:pPr algn="ctr"/>
            <a:r>
              <a:rPr lang="en-US" altLang="zh-CN" dirty="0">
                <a:solidFill>
                  <a:schemeClr val="bg1"/>
                </a:solidFill>
              </a:rPr>
              <a:t>Add your</a:t>
            </a:r>
            <a:endParaRPr lang="en-US" altLang="zh-CN" dirty="0">
              <a:solidFill>
                <a:schemeClr val="bg1"/>
              </a:solidFill>
            </a:endParaRPr>
          </a:p>
          <a:p>
            <a:pPr algn="ctr"/>
            <a:r>
              <a:rPr lang="en-US" altLang="zh-CN" dirty="0">
                <a:solidFill>
                  <a:schemeClr val="bg1"/>
                </a:solidFill>
              </a:rPr>
              <a:t> title here</a:t>
            </a:r>
            <a:endParaRPr lang="zh-CN" altLang="en-US" dirty="0">
              <a:solidFill>
                <a:schemeClr val="bg1"/>
              </a:solidFill>
            </a:endParaRPr>
          </a:p>
        </p:txBody>
      </p:sp>
      <p:sp>
        <p:nvSpPr>
          <p:cNvPr id="42" name="文本框 41"/>
          <p:cNvSpPr txBox="1"/>
          <p:nvPr/>
        </p:nvSpPr>
        <p:spPr>
          <a:xfrm>
            <a:off x="6242750" y="3235537"/>
            <a:ext cx="2078592" cy="646331"/>
          </a:xfrm>
          <a:prstGeom prst="rect">
            <a:avLst/>
          </a:prstGeom>
          <a:noFill/>
        </p:spPr>
        <p:txBody>
          <a:bodyPr wrap="square" rtlCol="0">
            <a:spAutoFit/>
          </a:bodyPr>
          <a:lstStyle/>
          <a:p>
            <a:pPr algn="ctr"/>
            <a:r>
              <a:rPr lang="en-US" altLang="zh-CN" dirty="0">
                <a:solidFill>
                  <a:schemeClr val="bg1"/>
                </a:solidFill>
              </a:rPr>
              <a:t>Add your</a:t>
            </a:r>
            <a:endParaRPr lang="en-US" altLang="zh-CN" dirty="0">
              <a:solidFill>
                <a:schemeClr val="bg1"/>
              </a:solidFill>
            </a:endParaRPr>
          </a:p>
          <a:p>
            <a:pPr algn="ctr"/>
            <a:r>
              <a:rPr lang="en-US" altLang="zh-CN" dirty="0">
                <a:solidFill>
                  <a:schemeClr val="bg1"/>
                </a:solidFill>
              </a:rPr>
              <a:t> title here</a:t>
            </a:r>
            <a:endParaRPr lang="zh-CN" altLang="en-US" dirty="0">
              <a:solidFill>
                <a:schemeClr val="bg1"/>
              </a:solidFill>
            </a:endParaRPr>
          </a:p>
        </p:txBody>
      </p:sp>
      <p:sp>
        <p:nvSpPr>
          <p:cNvPr id="43" name="文本框 42"/>
          <p:cNvSpPr txBox="1"/>
          <p:nvPr/>
        </p:nvSpPr>
        <p:spPr>
          <a:xfrm>
            <a:off x="6242750" y="4557106"/>
            <a:ext cx="2078592" cy="646331"/>
          </a:xfrm>
          <a:prstGeom prst="rect">
            <a:avLst/>
          </a:prstGeom>
          <a:noFill/>
        </p:spPr>
        <p:txBody>
          <a:bodyPr wrap="square" rtlCol="0">
            <a:spAutoFit/>
          </a:bodyPr>
          <a:lstStyle/>
          <a:p>
            <a:pPr algn="ctr"/>
            <a:r>
              <a:rPr lang="en-US" altLang="zh-CN" dirty="0">
                <a:solidFill>
                  <a:schemeClr val="bg1"/>
                </a:solidFill>
              </a:rPr>
              <a:t>Add your</a:t>
            </a:r>
            <a:endParaRPr lang="en-US" altLang="zh-CN" dirty="0">
              <a:solidFill>
                <a:schemeClr val="bg1"/>
              </a:solidFill>
            </a:endParaRPr>
          </a:p>
          <a:p>
            <a:pPr algn="ctr"/>
            <a:r>
              <a:rPr lang="en-US" altLang="zh-CN" dirty="0">
                <a:solidFill>
                  <a:schemeClr val="bg1"/>
                </a:solidFill>
              </a:rPr>
              <a:t> title here</a:t>
            </a:r>
            <a:endParaRPr lang="zh-CN" altLang="en-US" dirty="0">
              <a:solidFill>
                <a:schemeClr val="bg1"/>
              </a:solidFill>
            </a:endParaRPr>
          </a:p>
        </p:txBody>
      </p:sp>
      <p:sp>
        <p:nvSpPr>
          <p:cNvPr id="44" name="文本框 43"/>
          <p:cNvSpPr txBox="1"/>
          <p:nvPr/>
        </p:nvSpPr>
        <p:spPr>
          <a:xfrm>
            <a:off x="4123465" y="4003608"/>
            <a:ext cx="2078592" cy="646331"/>
          </a:xfrm>
          <a:prstGeom prst="rect">
            <a:avLst/>
          </a:prstGeom>
          <a:noFill/>
        </p:spPr>
        <p:txBody>
          <a:bodyPr wrap="square" rtlCol="0">
            <a:spAutoFit/>
          </a:bodyPr>
          <a:lstStyle/>
          <a:p>
            <a:pPr algn="ctr"/>
            <a:r>
              <a:rPr lang="en-US" altLang="zh-CN" dirty="0">
                <a:solidFill>
                  <a:schemeClr val="bg1"/>
                </a:solidFill>
              </a:rPr>
              <a:t>Add your</a:t>
            </a:r>
            <a:endParaRPr lang="en-US" altLang="zh-CN" dirty="0">
              <a:solidFill>
                <a:schemeClr val="bg1"/>
              </a:solidFill>
            </a:endParaRPr>
          </a:p>
          <a:p>
            <a:pPr algn="ctr"/>
            <a:r>
              <a:rPr lang="en-US" altLang="zh-CN" dirty="0">
                <a:solidFill>
                  <a:schemeClr val="bg1"/>
                </a:solidFill>
              </a:rPr>
              <a:t> title here</a:t>
            </a:r>
            <a:endParaRPr lang="zh-CN" altLang="en-US" dirty="0">
              <a:solidFill>
                <a:schemeClr val="bg1"/>
              </a:solidFill>
            </a:endParaRPr>
          </a:p>
        </p:txBody>
      </p:sp>
      <p:sp>
        <p:nvSpPr>
          <p:cNvPr id="45" name="文本框 44"/>
          <p:cNvSpPr txBox="1"/>
          <p:nvPr/>
        </p:nvSpPr>
        <p:spPr>
          <a:xfrm>
            <a:off x="8332164" y="2876445"/>
            <a:ext cx="2569300" cy="101566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841914" y="2597778"/>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361192" y="4462275"/>
            <a:ext cx="2569300" cy="101566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8870942" y="4183608"/>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1387058" y="2876445"/>
            <a:ext cx="2569300" cy="101566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432222" y="2597778"/>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309734" y="4542413"/>
            <a:ext cx="2569300" cy="101566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354898" y="4263746"/>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11" name="椭圆 10"/>
          <p:cNvSpPr/>
          <p:nvPr/>
        </p:nvSpPr>
        <p:spPr>
          <a:xfrm>
            <a:off x="5384799" y="2290063"/>
            <a:ext cx="1262743" cy="1262743"/>
          </a:xfrm>
          <a:prstGeom prst="ellipse">
            <a:avLst/>
          </a:prstGeom>
          <a:solidFill>
            <a:srgbClr val="52B1DC"/>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384795" y="2413336"/>
            <a:ext cx="1296814" cy="1015663"/>
          </a:xfrm>
          <a:prstGeom prst="rect">
            <a:avLst/>
          </a:prstGeom>
          <a:noFill/>
          <a:ln>
            <a:noFill/>
          </a:ln>
        </p:spPr>
        <p:txBody>
          <a:bodyPr wrap="square" rtlCol="0">
            <a:spAutoFit/>
          </a:bodyPr>
          <a:lstStyle/>
          <a:p>
            <a:pPr algn="ctr"/>
            <a:r>
              <a:rPr lang="en-US" altLang="zh-CN" sz="60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6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57979" y="3579341"/>
            <a:ext cx="4959929" cy="650306"/>
          </a:xfrm>
          <a:prstGeom prst="rect">
            <a:avLst/>
          </a:prstGeom>
          <a:noFill/>
        </p:spPr>
        <p:txBody>
          <a:bodyPr wrap="square" rtlCol="0">
            <a:spAutoFit/>
          </a:bodyPr>
          <a:lstStyle/>
          <a:p>
            <a:pPr algn="ct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成功案例展示</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065707" y="4252722"/>
            <a:ext cx="3944472" cy="584775"/>
          </a:xfrm>
          <a:prstGeom prst="snip1Rect">
            <a:avLst>
              <a:gd name="adj" fmla="val 0"/>
            </a:avLst>
          </a:prstGeom>
          <a:noFill/>
          <a:ln w="28575">
            <a:noFill/>
          </a:ln>
        </p:spPr>
        <p:txBody>
          <a:bodyPr wrap="square" rtlCol="0">
            <a:spAutoFit/>
          </a:bodyPr>
          <a:lstStyle/>
          <a:p>
            <a:pPr algn="ctr"/>
            <a:r>
              <a:rPr lang="en-US" altLang="zh-CN" sz="1600" dirty="0">
                <a:solidFill>
                  <a:schemeClr val="tx1">
                    <a:lumMod val="75000"/>
                    <a:lumOff val="25000"/>
                  </a:schemeClr>
                </a:solidFill>
                <a:latin typeface="Arial" panose="020B0604020202020204" pitchFamily="34" charset="0"/>
                <a:cs typeface="Arial" panose="020B0604020202020204" pitchFamily="34" charset="0"/>
              </a:rPr>
              <a:t>SUCCESSFUL CASE </a:t>
            </a:r>
            <a:endParaRPr lang="en-US" altLang="zh-CN" sz="1600" dirty="0">
              <a:solidFill>
                <a:schemeClr val="tx1">
                  <a:lumMod val="75000"/>
                  <a:lumOff val="25000"/>
                </a:schemeClr>
              </a:solidFill>
              <a:latin typeface="Arial" panose="020B0604020202020204" pitchFamily="34" charset="0"/>
              <a:cs typeface="Arial" panose="020B0604020202020204" pitchFamily="34" charset="0"/>
            </a:endParaRPr>
          </a:p>
          <a:p>
            <a:pPr algn="ctr"/>
            <a:r>
              <a:rPr lang="en-US" altLang="zh-CN" sz="1600" dirty="0">
                <a:solidFill>
                  <a:schemeClr val="tx1">
                    <a:lumMod val="75000"/>
                    <a:lumOff val="25000"/>
                  </a:schemeClr>
                </a:solidFill>
                <a:latin typeface="Arial" panose="020B0604020202020204" pitchFamily="34" charset="0"/>
                <a:cs typeface="Arial" panose="020B0604020202020204" pitchFamily="34" charset="0"/>
              </a:rPr>
              <a:t>PRESENTATION</a:t>
            </a:r>
            <a:endParaRPr lang="zh-CN" altLang="en-US"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成功案例展示</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Successful Case Presentation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13" name="组合 12"/>
          <p:cNvGrpSpPr/>
          <p:nvPr/>
        </p:nvGrpSpPr>
        <p:grpSpPr>
          <a:xfrm>
            <a:off x="2065126" y="2108237"/>
            <a:ext cx="8048284" cy="3865355"/>
            <a:chOff x="1764541" y="1638138"/>
            <a:chExt cx="8649158" cy="4153937"/>
          </a:xfrm>
        </p:grpSpPr>
        <p:sp>
          <p:nvSpPr>
            <p:cNvPr id="14" name="Freeform 104"/>
            <p:cNvSpPr/>
            <p:nvPr/>
          </p:nvSpPr>
          <p:spPr bwMode="auto">
            <a:xfrm>
              <a:off x="1796749" y="1683325"/>
              <a:ext cx="2285425" cy="392780"/>
            </a:xfrm>
            <a:custGeom>
              <a:avLst/>
              <a:gdLst>
                <a:gd name="T0" fmla="*/ 658 w 658"/>
                <a:gd name="T1" fmla="*/ 57 h 113"/>
                <a:gd name="T2" fmla="*/ 601 w 658"/>
                <a:gd name="T3" fmla="*/ 113 h 113"/>
                <a:gd name="T4" fmla="*/ 57 w 658"/>
                <a:gd name="T5" fmla="*/ 113 h 113"/>
                <a:gd name="T6" fmla="*/ 0 w 658"/>
                <a:gd name="T7" fmla="*/ 57 h 113"/>
                <a:gd name="T8" fmla="*/ 0 w 658"/>
                <a:gd name="T9" fmla="*/ 57 h 113"/>
                <a:gd name="T10" fmla="*/ 57 w 658"/>
                <a:gd name="T11" fmla="*/ 0 h 113"/>
                <a:gd name="T12" fmla="*/ 601 w 658"/>
                <a:gd name="T13" fmla="*/ 0 h 113"/>
                <a:gd name="T14" fmla="*/ 658 w 658"/>
                <a:gd name="T15" fmla="*/ 5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113">
                  <a:moveTo>
                    <a:pt x="658" y="57"/>
                  </a:moveTo>
                  <a:cubicBezTo>
                    <a:pt x="658" y="88"/>
                    <a:pt x="632" y="113"/>
                    <a:pt x="601" y="113"/>
                  </a:cubicBezTo>
                  <a:cubicBezTo>
                    <a:pt x="57" y="113"/>
                    <a:pt x="57" y="113"/>
                    <a:pt x="57" y="113"/>
                  </a:cubicBezTo>
                  <a:cubicBezTo>
                    <a:pt x="26" y="113"/>
                    <a:pt x="0" y="88"/>
                    <a:pt x="0" y="57"/>
                  </a:cubicBezTo>
                  <a:cubicBezTo>
                    <a:pt x="0" y="57"/>
                    <a:pt x="0" y="57"/>
                    <a:pt x="0" y="57"/>
                  </a:cubicBezTo>
                  <a:cubicBezTo>
                    <a:pt x="0" y="25"/>
                    <a:pt x="26" y="0"/>
                    <a:pt x="57" y="0"/>
                  </a:cubicBezTo>
                  <a:cubicBezTo>
                    <a:pt x="601" y="0"/>
                    <a:pt x="601" y="0"/>
                    <a:pt x="601" y="0"/>
                  </a:cubicBezTo>
                  <a:cubicBezTo>
                    <a:pt x="632" y="0"/>
                    <a:pt x="658" y="25"/>
                    <a:pt x="658" y="57"/>
                  </a:cubicBez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15" name="Freeform 105"/>
            <p:cNvSpPr/>
            <p:nvPr/>
          </p:nvSpPr>
          <p:spPr bwMode="auto">
            <a:xfrm>
              <a:off x="1796749" y="4537065"/>
              <a:ext cx="2285425" cy="392780"/>
            </a:xfrm>
            <a:custGeom>
              <a:avLst/>
              <a:gdLst>
                <a:gd name="T0" fmla="*/ 658 w 658"/>
                <a:gd name="T1" fmla="*/ 56 h 113"/>
                <a:gd name="T2" fmla="*/ 601 w 658"/>
                <a:gd name="T3" fmla="*/ 113 h 113"/>
                <a:gd name="T4" fmla="*/ 57 w 658"/>
                <a:gd name="T5" fmla="*/ 113 h 113"/>
                <a:gd name="T6" fmla="*/ 0 w 658"/>
                <a:gd name="T7" fmla="*/ 56 h 113"/>
                <a:gd name="T8" fmla="*/ 0 w 658"/>
                <a:gd name="T9" fmla="*/ 56 h 113"/>
                <a:gd name="T10" fmla="*/ 57 w 658"/>
                <a:gd name="T11" fmla="*/ 0 h 113"/>
                <a:gd name="T12" fmla="*/ 601 w 658"/>
                <a:gd name="T13" fmla="*/ 0 h 113"/>
                <a:gd name="T14" fmla="*/ 658 w 658"/>
                <a:gd name="T15" fmla="*/ 56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113">
                  <a:moveTo>
                    <a:pt x="658" y="56"/>
                  </a:moveTo>
                  <a:cubicBezTo>
                    <a:pt x="658" y="88"/>
                    <a:pt x="632" y="113"/>
                    <a:pt x="601" y="113"/>
                  </a:cubicBezTo>
                  <a:cubicBezTo>
                    <a:pt x="57" y="113"/>
                    <a:pt x="57" y="113"/>
                    <a:pt x="57" y="113"/>
                  </a:cubicBezTo>
                  <a:cubicBezTo>
                    <a:pt x="26" y="113"/>
                    <a:pt x="0" y="88"/>
                    <a:pt x="0" y="56"/>
                  </a:cubicBezTo>
                  <a:cubicBezTo>
                    <a:pt x="0" y="56"/>
                    <a:pt x="0" y="56"/>
                    <a:pt x="0" y="56"/>
                  </a:cubicBezTo>
                  <a:cubicBezTo>
                    <a:pt x="0" y="25"/>
                    <a:pt x="26" y="0"/>
                    <a:pt x="57" y="0"/>
                  </a:cubicBezTo>
                  <a:cubicBezTo>
                    <a:pt x="601" y="0"/>
                    <a:pt x="601" y="0"/>
                    <a:pt x="601" y="0"/>
                  </a:cubicBezTo>
                  <a:cubicBezTo>
                    <a:pt x="632" y="0"/>
                    <a:pt x="658" y="25"/>
                    <a:pt x="658" y="56"/>
                  </a:cubicBez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16" name="Freeform 106"/>
            <p:cNvSpPr/>
            <p:nvPr/>
          </p:nvSpPr>
          <p:spPr bwMode="auto">
            <a:xfrm>
              <a:off x="8100352" y="1683325"/>
              <a:ext cx="2285425" cy="392780"/>
            </a:xfrm>
            <a:custGeom>
              <a:avLst/>
              <a:gdLst>
                <a:gd name="T0" fmla="*/ 658 w 658"/>
                <a:gd name="T1" fmla="*/ 57 h 113"/>
                <a:gd name="T2" fmla="*/ 601 w 658"/>
                <a:gd name="T3" fmla="*/ 113 h 113"/>
                <a:gd name="T4" fmla="*/ 57 w 658"/>
                <a:gd name="T5" fmla="*/ 113 h 113"/>
                <a:gd name="T6" fmla="*/ 0 w 658"/>
                <a:gd name="T7" fmla="*/ 57 h 113"/>
                <a:gd name="T8" fmla="*/ 0 w 658"/>
                <a:gd name="T9" fmla="*/ 57 h 113"/>
                <a:gd name="T10" fmla="*/ 57 w 658"/>
                <a:gd name="T11" fmla="*/ 0 h 113"/>
                <a:gd name="T12" fmla="*/ 601 w 658"/>
                <a:gd name="T13" fmla="*/ 0 h 113"/>
                <a:gd name="T14" fmla="*/ 658 w 658"/>
                <a:gd name="T15" fmla="*/ 5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113">
                  <a:moveTo>
                    <a:pt x="658" y="57"/>
                  </a:moveTo>
                  <a:cubicBezTo>
                    <a:pt x="658" y="88"/>
                    <a:pt x="632" y="113"/>
                    <a:pt x="601" y="113"/>
                  </a:cubicBezTo>
                  <a:cubicBezTo>
                    <a:pt x="57" y="113"/>
                    <a:pt x="57" y="113"/>
                    <a:pt x="57" y="113"/>
                  </a:cubicBezTo>
                  <a:cubicBezTo>
                    <a:pt x="26" y="113"/>
                    <a:pt x="0" y="88"/>
                    <a:pt x="0" y="57"/>
                  </a:cubicBezTo>
                  <a:cubicBezTo>
                    <a:pt x="0" y="57"/>
                    <a:pt x="0" y="57"/>
                    <a:pt x="0" y="57"/>
                  </a:cubicBezTo>
                  <a:cubicBezTo>
                    <a:pt x="0" y="25"/>
                    <a:pt x="26" y="0"/>
                    <a:pt x="57" y="0"/>
                  </a:cubicBezTo>
                  <a:cubicBezTo>
                    <a:pt x="601" y="0"/>
                    <a:pt x="601" y="0"/>
                    <a:pt x="601" y="0"/>
                  </a:cubicBezTo>
                  <a:cubicBezTo>
                    <a:pt x="632" y="0"/>
                    <a:pt x="658" y="25"/>
                    <a:pt x="658" y="57"/>
                  </a:cubicBez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17" name="Freeform 107"/>
            <p:cNvSpPr/>
            <p:nvPr/>
          </p:nvSpPr>
          <p:spPr bwMode="auto">
            <a:xfrm>
              <a:off x="8100352" y="4537065"/>
              <a:ext cx="2285425" cy="392780"/>
            </a:xfrm>
            <a:custGeom>
              <a:avLst/>
              <a:gdLst>
                <a:gd name="T0" fmla="*/ 658 w 658"/>
                <a:gd name="T1" fmla="*/ 56 h 113"/>
                <a:gd name="T2" fmla="*/ 601 w 658"/>
                <a:gd name="T3" fmla="*/ 113 h 113"/>
                <a:gd name="T4" fmla="*/ 57 w 658"/>
                <a:gd name="T5" fmla="*/ 113 h 113"/>
                <a:gd name="T6" fmla="*/ 0 w 658"/>
                <a:gd name="T7" fmla="*/ 56 h 113"/>
                <a:gd name="T8" fmla="*/ 0 w 658"/>
                <a:gd name="T9" fmla="*/ 56 h 113"/>
                <a:gd name="T10" fmla="*/ 57 w 658"/>
                <a:gd name="T11" fmla="*/ 0 h 113"/>
                <a:gd name="T12" fmla="*/ 601 w 658"/>
                <a:gd name="T13" fmla="*/ 0 h 113"/>
                <a:gd name="T14" fmla="*/ 658 w 658"/>
                <a:gd name="T15" fmla="*/ 56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113">
                  <a:moveTo>
                    <a:pt x="658" y="56"/>
                  </a:moveTo>
                  <a:cubicBezTo>
                    <a:pt x="658" y="88"/>
                    <a:pt x="632" y="113"/>
                    <a:pt x="601" y="113"/>
                  </a:cubicBezTo>
                  <a:cubicBezTo>
                    <a:pt x="57" y="113"/>
                    <a:pt x="57" y="113"/>
                    <a:pt x="57" y="113"/>
                  </a:cubicBezTo>
                  <a:cubicBezTo>
                    <a:pt x="26" y="113"/>
                    <a:pt x="0" y="88"/>
                    <a:pt x="0" y="56"/>
                  </a:cubicBezTo>
                  <a:cubicBezTo>
                    <a:pt x="0" y="56"/>
                    <a:pt x="0" y="56"/>
                    <a:pt x="0" y="56"/>
                  </a:cubicBezTo>
                  <a:cubicBezTo>
                    <a:pt x="0" y="25"/>
                    <a:pt x="26" y="0"/>
                    <a:pt x="57" y="0"/>
                  </a:cubicBezTo>
                  <a:cubicBezTo>
                    <a:pt x="601" y="0"/>
                    <a:pt x="601" y="0"/>
                    <a:pt x="601" y="0"/>
                  </a:cubicBezTo>
                  <a:cubicBezTo>
                    <a:pt x="632" y="0"/>
                    <a:pt x="658" y="25"/>
                    <a:pt x="658" y="56"/>
                  </a:cubicBez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18" name="Freeform 108"/>
            <p:cNvSpPr/>
            <p:nvPr/>
          </p:nvSpPr>
          <p:spPr bwMode="auto">
            <a:xfrm>
              <a:off x="4839927" y="2952041"/>
              <a:ext cx="24332" cy="90375"/>
            </a:xfrm>
            <a:custGeom>
              <a:avLst/>
              <a:gdLst>
                <a:gd name="T0" fmla="*/ 0 w 7"/>
                <a:gd name="T1" fmla="*/ 26 h 26"/>
                <a:gd name="T2" fmla="*/ 7 w 7"/>
                <a:gd name="T3" fmla="*/ 0 h 26"/>
                <a:gd name="T4" fmla="*/ 0 w 7"/>
                <a:gd name="T5" fmla="*/ 26 h 26"/>
              </a:gdLst>
              <a:ahLst/>
              <a:cxnLst>
                <a:cxn ang="0">
                  <a:pos x="T0" y="T1"/>
                </a:cxn>
                <a:cxn ang="0">
                  <a:pos x="T2" y="T3"/>
                </a:cxn>
                <a:cxn ang="0">
                  <a:pos x="T4" y="T5"/>
                </a:cxn>
              </a:cxnLst>
              <a:rect l="0" t="0" r="r" b="b"/>
              <a:pathLst>
                <a:path w="7" h="26">
                  <a:moveTo>
                    <a:pt x="0" y="26"/>
                  </a:moveTo>
                  <a:cubicBezTo>
                    <a:pt x="2" y="17"/>
                    <a:pt x="4" y="9"/>
                    <a:pt x="7" y="0"/>
                  </a:cubicBezTo>
                  <a:cubicBezTo>
                    <a:pt x="4" y="9"/>
                    <a:pt x="2" y="17"/>
                    <a:pt x="0" y="26"/>
                  </a:cubicBezTo>
                  <a:close/>
                </a:path>
              </a:pathLst>
            </a:custGeom>
            <a:solidFill>
              <a:schemeClr val="accent1"/>
            </a:solidFill>
            <a:ln>
              <a:noFill/>
            </a:ln>
          </p:spPr>
          <p:txBody>
            <a:bodyPr vert="horz" wrap="square" lIns="121920" tIns="60960" rIns="121920" bIns="60960" numCol="1" anchor="t" anchorCtr="0" compatLnSpc="1"/>
            <a:lstStyle/>
            <a:p>
              <a:endParaRPr lang="en-US" sz="2400"/>
            </a:p>
          </p:txBody>
        </p:sp>
        <p:sp>
          <p:nvSpPr>
            <p:cNvPr id="19" name="Freeform 109"/>
            <p:cNvSpPr/>
            <p:nvPr/>
          </p:nvSpPr>
          <p:spPr bwMode="auto">
            <a:xfrm>
              <a:off x="4082174" y="1881453"/>
              <a:ext cx="719517" cy="135561"/>
            </a:xfrm>
            <a:custGeom>
              <a:avLst/>
              <a:gdLst>
                <a:gd name="T0" fmla="*/ 414 w 414"/>
                <a:gd name="T1" fmla="*/ 78 h 78"/>
                <a:gd name="T2" fmla="*/ 336 w 414"/>
                <a:gd name="T3" fmla="*/ 0 h 78"/>
                <a:gd name="T4" fmla="*/ 0 w 414"/>
                <a:gd name="T5" fmla="*/ 0 h 78"/>
              </a:gdLst>
              <a:ahLst/>
              <a:cxnLst>
                <a:cxn ang="0">
                  <a:pos x="T0" y="T1"/>
                </a:cxn>
                <a:cxn ang="0">
                  <a:pos x="T2" y="T3"/>
                </a:cxn>
                <a:cxn ang="0">
                  <a:pos x="T4" y="T5"/>
                </a:cxn>
              </a:cxnLst>
              <a:rect l="0" t="0" r="r" b="b"/>
              <a:pathLst>
                <a:path w="414" h="78">
                  <a:moveTo>
                    <a:pt x="414" y="78"/>
                  </a:moveTo>
                  <a:lnTo>
                    <a:pt x="336" y="0"/>
                  </a:lnTo>
                  <a:lnTo>
                    <a:pt x="0" y="0"/>
                  </a:lnTo>
                </a:path>
              </a:pathLst>
            </a:custGeom>
            <a:noFill/>
            <a:ln w="3175" cap="flat">
              <a:solidFill>
                <a:srgbClr val="52B1D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0" name="Freeform 110"/>
            <p:cNvSpPr/>
            <p:nvPr/>
          </p:nvSpPr>
          <p:spPr bwMode="auto">
            <a:xfrm>
              <a:off x="7380832" y="1881453"/>
              <a:ext cx="719517" cy="135561"/>
            </a:xfrm>
            <a:custGeom>
              <a:avLst/>
              <a:gdLst>
                <a:gd name="T0" fmla="*/ 0 w 414"/>
                <a:gd name="T1" fmla="*/ 78 h 78"/>
                <a:gd name="T2" fmla="*/ 78 w 414"/>
                <a:gd name="T3" fmla="*/ 0 h 78"/>
                <a:gd name="T4" fmla="*/ 414 w 414"/>
                <a:gd name="T5" fmla="*/ 0 h 78"/>
              </a:gdLst>
              <a:ahLst/>
              <a:cxnLst>
                <a:cxn ang="0">
                  <a:pos x="T0" y="T1"/>
                </a:cxn>
                <a:cxn ang="0">
                  <a:pos x="T2" y="T3"/>
                </a:cxn>
                <a:cxn ang="0">
                  <a:pos x="T4" y="T5"/>
                </a:cxn>
              </a:cxnLst>
              <a:rect l="0" t="0" r="r" b="b"/>
              <a:pathLst>
                <a:path w="414" h="78">
                  <a:moveTo>
                    <a:pt x="0" y="78"/>
                  </a:moveTo>
                  <a:lnTo>
                    <a:pt x="78" y="0"/>
                  </a:lnTo>
                  <a:lnTo>
                    <a:pt x="414" y="0"/>
                  </a:lnTo>
                </a:path>
              </a:pathLst>
            </a:custGeom>
            <a:noFill/>
            <a:ln w="3175" cap="flat">
              <a:solidFill>
                <a:srgbClr val="F0ACA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1" name="Freeform 111"/>
            <p:cNvSpPr/>
            <p:nvPr/>
          </p:nvSpPr>
          <p:spPr bwMode="auto">
            <a:xfrm>
              <a:off x="4082174" y="4596156"/>
              <a:ext cx="719517" cy="135561"/>
            </a:xfrm>
            <a:custGeom>
              <a:avLst/>
              <a:gdLst>
                <a:gd name="T0" fmla="*/ 414 w 414"/>
                <a:gd name="T1" fmla="*/ 0 h 78"/>
                <a:gd name="T2" fmla="*/ 336 w 414"/>
                <a:gd name="T3" fmla="*/ 78 h 78"/>
                <a:gd name="T4" fmla="*/ 0 w 414"/>
                <a:gd name="T5" fmla="*/ 78 h 78"/>
              </a:gdLst>
              <a:ahLst/>
              <a:cxnLst>
                <a:cxn ang="0">
                  <a:pos x="T0" y="T1"/>
                </a:cxn>
                <a:cxn ang="0">
                  <a:pos x="T2" y="T3"/>
                </a:cxn>
                <a:cxn ang="0">
                  <a:pos x="T4" y="T5"/>
                </a:cxn>
              </a:cxnLst>
              <a:rect l="0" t="0" r="r" b="b"/>
              <a:pathLst>
                <a:path w="414" h="78">
                  <a:moveTo>
                    <a:pt x="414" y="0"/>
                  </a:moveTo>
                  <a:lnTo>
                    <a:pt x="336" y="78"/>
                  </a:lnTo>
                  <a:lnTo>
                    <a:pt x="0" y="78"/>
                  </a:lnTo>
                </a:path>
              </a:pathLst>
            </a:custGeom>
            <a:noFill/>
            <a:ln w="3175" cap="flat">
              <a:solidFill>
                <a:srgbClr val="F0ACAD"/>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2" name="Freeform 112"/>
            <p:cNvSpPr/>
            <p:nvPr/>
          </p:nvSpPr>
          <p:spPr bwMode="auto">
            <a:xfrm>
              <a:off x="7380832" y="4596156"/>
              <a:ext cx="719517" cy="135561"/>
            </a:xfrm>
            <a:custGeom>
              <a:avLst/>
              <a:gdLst>
                <a:gd name="T0" fmla="*/ 0 w 414"/>
                <a:gd name="T1" fmla="*/ 0 h 78"/>
                <a:gd name="T2" fmla="*/ 78 w 414"/>
                <a:gd name="T3" fmla="*/ 78 h 78"/>
                <a:gd name="T4" fmla="*/ 414 w 414"/>
                <a:gd name="T5" fmla="*/ 78 h 78"/>
              </a:gdLst>
              <a:ahLst/>
              <a:cxnLst>
                <a:cxn ang="0">
                  <a:pos x="T0" y="T1"/>
                </a:cxn>
                <a:cxn ang="0">
                  <a:pos x="T2" y="T3"/>
                </a:cxn>
                <a:cxn ang="0">
                  <a:pos x="T4" y="T5"/>
                </a:cxn>
              </a:cxnLst>
              <a:rect l="0" t="0" r="r" b="b"/>
              <a:pathLst>
                <a:path w="414" h="78">
                  <a:moveTo>
                    <a:pt x="0" y="0"/>
                  </a:moveTo>
                  <a:lnTo>
                    <a:pt x="78" y="78"/>
                  </a:lnTo>
                  <a:lnTo>
                    <a:pt x="414" y="78"/>
                  </a:lnTo>
                </a:path>
              </a:pathLst>
            </a:custGeom>
            <a:noFill/>
            <a:ln w="3175" cap="flat">
              <a:solidFill>
                <a:srgbClr val="52B1D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3" name="Freeform 113"/>
            <p:cNvSpPr>
              <a:spLocks noEditPoints="1"/>
            </p:cNvSpPr>
            <p:nvPr/>
          </p:nvSpPr>
          <p:spPr bwMode="auto">
            <a:xfrm>
              <a:off x="4422815" y="1638138"/>
              <a:ext cx="1581549" cy="1581549"/>
            </a:xfrm>
            <a:custGeom>
              <a:avLst/>
              <a:gdLst>
                <a:gd name="T0" fmla="*/ 217 w 455"/>
                <a:gd name="T1" fmla="*/ 77 h 455"/>
                <a:gd name="T2" fmla="*/ 106 w 455"/>
                <a:gd name="T3" fmla="*/ 106 h 455"/>
                <a:gd name="T4" fmla="*/ 81 w 455"/>
                <a:gd name="T5" fmla="*/ 212 h 455"/>
                <a:gd name="T6" fmla="*/ 0 w 455"/>
                <a:gd name="T7" fmla="*/ 455 h 455"/>
                <a:gd name="T8" fmla="*/ 189 w 455"/>
                <a:gd name="T9" fmla="*/ 452 h 455"/>
                <a:gd name="T10" fmla="*/ 455 w 455"/>
                <a:gd name="T11" fmla="*/ 189 h 455"/>
                <a:gd name="T12" fmla="*/ 451 w 455"/>
                <a:gd name="T13" fmla="*/ 0 h 455"/>
                <a:gd name="T14" fmla="*/ 119 w 455"/>
                <a:gd name="T15" fmla="*/ 410 h 455"/>
                <a:gd name="T16" fmla="*/ 115 w 455"/>
                <a:gd name="T17" fmla="*/ 431 h 455"/>
                <a:gd name="T18" fmla="*/ 8 w 455"/>
                <a:gd name="T19" fmla="*/ 447 h 455"/>
                <a:gd name="T20" fmla="*/ 89 w 455"/>
                <a:gd name="T21" fmla="*/ 213 h 455"/>
                <a:gd name="T22" fmla="*/ 84 w 455"/>
                <a:gd name="T23" fmla="*/ 181 h 455"/>
                <a:gd name="T24" fmla="*/ 186 w 455"/>
                <a:gd name="T25" fmla="*/ 80 h 455"/>
                <a:gd name="T26" fmla="*/ 219 w 455"/>
                <a:gd name="T27" fmla="*/ 86 h 455"/>
                <a:gd name="T28" fmla="*/ 447 w 455"/>
                <a:gd name="T29" fmla="*/ 8 h 455"/>
                <a:gd name="T30" fmla="*/ 446 w 455"/>
                <a:gd name="T31" fmla="*/ 114 h 455"/>
                <a:gd name="T32" fmla="*/ 435 w 455"/>
                <a:gd name="T33" fmla="*/ 115 h 455"/>
                <a:gd name="T34" fmla="*/ 417 w 455"/>
                <a:gd name="T35" fmla="*/ 118 h 455"/>
                <a:gd name="T36" fmla="*/ 406 w 455"/>
                <a:gd name="T37" fmla="*/ 120 h 455"/>
                <a:gd name="T38" fmla="*/ 395 w 455"/>
                <a:gd name="T39" fmla="*/ 122 h 455"/>
                <a:gd name="T40" fmla="*/ 385 w 455"/>
                <a:gd name="T41" fmla="*/ 125 h 455"/>
                <a:gd name="T42" fmla="*/ 374 w 455"/>
                <a:gd name="T43" fmla="*/ 128 h 455"/>
                <a:gd name="T44" fmla="*/ 366 w 455"/>
                <a:gd name="T45" fmla="*/ 130 h 455"/>
                <a:gd name="T46" fmla="*/ 355 w 455"/>
                <a:gd name="T47" fmla="*/ 134 h 455"/>
                <a:gd name="T48" fmla="*/ 345 w 455"/>
                <a:gd name="T49" fmla="*/ 138 h 455"/>
                <a:gd name="T50" fmla="*/ 326 w 455"/>
                <a:gd name="T51" fmla="*/ 146 h 455"/>
                <a:gd name="T52" fmla="*/ 288 w 455"/>
                <a:gd name="T53" fmla="*/ 166 h 455"/>
                <a:gd name="T54" fmla="*/ 286 w 455"/>
                <a:gd name="T55" fmla="*/ 170 h 455"/>
                <a:gd name="T56" fmla="*/ 186 w 455"/>
                <a:gd name="T57" fmla="*/ 283 h 455"/>
                <a:gd name="T58" fmla="*/ 170 w 455"/>
                <a:gd name="T59" fmla="*/ 282 h 455"/>
                <a:gd name="T60" fmla="*/ 146 w 455"/>
                <a:gd name="T61" fmla="*/ 325 h 455"/>
                <a:gd name="T62" fmla="*/ 128 w 455"/>
                <a:gd name="T63" fmla="*/ 373 h 455"/>
                <a:gd name="T64" fmla="*/ 120 w 455"/>
                <a:gd name="T65" fmla="*/ 404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5" h="455">
                  <a:moveTo>
                    <a:pt x="451" y="0"/>
                  </a:moveTo>
                  <a:cubicBezTo>
                    <a:pt x="368" y="5"/>
                    <a:pt x="287" y="31"/>
                    <a:pt x="217" y="77"/>
                  </a:cubicBezTo>
                  <a:cubicBezTo>
                    <a:pt x="207" y="74"/>
                    <a:pt x="196" y="72"/>
                    <a:pt x="186" y="72"/>
                  </a:cubicBezTo>
                  <a:cubicBezTo>
                    <a:pt x="155" y="72"/>
                    <a:pt x="127" y="84"/>
                    <a:pt x="106" y="106"/>
                  </a:cubicBezTo>
                  <a:cubicBezTo>
                    <a:pt x="87" y="127"/>
                    <a:pt x="76" y="153"/>
                    <a:pt x="76" y="181"/>
                  </a:cubicBezTo>
                  <a:cubicBezTo>
                    <a:pt x="76" y="192"/>
                    <a:pt x="78" y="202"/>
                    <a:pt x="81" y="212"/>
                  </a:cubicBezTo>
                  <a:cubicBezTo>
                    <a:pt x="33" y="283"/>
                    <a:pt x="5" y="366"/>
                    <a:pt x="0" y="451"/>
                  </a:cubicBezTo>
                  <a:cubicBezTo>
                    <a:pt x="0" y="455"/>
                    <a:pt x="0" y="455"/>
                    <a:pt x="0" y="455"/>
                  </a:cubicBezTo>
                  <a:cubicBezTo>
                    <a:pt x="189" y="455"/>
                    <a:pt x="189" y="455"/>
                    <a:pt x="189" y="455"/>
                  </a:cubicBezTo>
                  <a:cubicBezTo>
                    <a:pt x="189" y="452"/>
                    <a:pt x="189" y="452"/>
                    <a:pt x="189" y="452"/>
                  </a:cubicBezTo>
                  <a:cubicBezTo>
                    <a:pt x="203" y="313"/>
                    <a:pt x="313" y="203"/>
                    <a:pt x="452" y="189"/>
                  </a:cubicBezTo>
                  <a:cubicBezTo>
                    <a:pt x="455" y="189"/>
                    <a:pt x="455" y="189"/>
                    <a:pt x="455" y="189"/>
                  </a:cubicBezTo>
                  <a:cubicBezTo>
                    <a:pt x="455" y="0"/>
                    <a:pt x="455" y="0"/>
                    <a:pt x="455" y="0"/>
                  </a:cubicBezTo>
                  <a:lnTo>
                    <a:pt x="451" y="0"/>
                  </a:lnTo>
                  <a:close/>
                  <a:moveTo>
                    <a:pt x="120" y="404"/>
                  </a:moveTo>
                  <a:cubicBezTo>
                    <a:pt x="120" y="406"/>
                    <a:pt x="119" y="408"/>
                    <a:pt x="119" y="410"/>
                  </a:cubicBezTo>
                  <a:cubicBezTo>
                    <a:pt x="118" y="415"/>
                    <a:pt x="117" y="421"/>
                    <a:pt x="116" y="426"/>
                  </a:cubicBezTo>
                  <a:cubicBezTo>
                    <a:pt x="116" y="428"/>
                    <a:pt x="116" y="430"/>
                    <a:pt x="115" y="431"/>
                  </a:cubicBezTo>
                  <a:cubicBezTo>
                    <a:pt x="115" y="437"/>
                    <a:pt x="114" y="442"/>
                    <a:pt x="114" y="447"/>
                  </a:cubicBezTo>
                  <a:cubicBezTo>
                    <a:pt x="8" y="447"/>
                    <a:pt x="8" y="447"/>
                    <a:pt x="8" y="447"/>
                  </a:cubicBezTo>
                  <a:cubicBezTo>
                    <a:pt x="14" y="364"/>
                    <a:pt x="41" y="284"/>
                    <a:pt x="88" y="215"/>
                  </a:cubicBezTo>
                  <a:cubicBezTo>
                    <a:pt x="89" y="213"/>
                    <a:pt x="89" y="213"/>
                    <a:pt x="89" y="213"/>
                  </a:cubicBezTo>
                  <a:cubicBezTo>
                    <a:pt x="89" y="211"/>
                    <a:pt x="89" y="211"/>
                    <a:pt x="89" y="211"/>
                  </a:cubicBezTo>
                  <a:cubicBezTo>
                    <a:pt x="86" y="202"/>
                    <a:pt x="84" y="192"/>
                    <a:pt x="84" y="181"/>
                  </a:cubicBezTo>
                  <a:cubicBezTo>
                    <a:pt x="84" y="155"/>
                    <a:pt x="94" y="131"/>
                    <a:pt x="112" y="112"/>
                  </a:cubicBezTo>
                  <a:cubicBezTo>
                    <a:pt x="131" y="91"/>
                    <a:pt x="157" y="80"/>
                    <a:pt x="186" y="80"/>
                  </a:cubicBezTo>
                  <a:cubicBezTo>
                    <a:pt x="196" y="80"/>
                    <a:pt x="207" y="82"/>
                    <a:pt x="217" y="85"/>
                  </a:cubicBezTo>
                  <a:cubicBezTo>
                    <a:pt x="219" y="86"/>
                    <a:pt x="219" y="86"/>
                    <a:pt x="219" y="86"/>
                  </a:cubicBezTo>
                  <a:cubicBezTo>
                    <a:pt x="220" y="85"/>
                    <a:pt x="220" y="85"/>
                    <a:pt x="220" y="85"/>
                  </a:cubicBezTo>
                  <a:cubicBezTo>
                    <a:pt x="288" y="40"/>
                    <a:pt x="367" y="14"/>
                    <a:pt x="447" y="8"/>
                  </a:cubicBezTo>
                  <a:cubicBezTo>
                    <a:pt x="447" y="114"/>
                    <a:pt x="447" y="114"/>
                    <a:pt x="447" y="114"/>
                  </a:cubicBezTo>
                  <a:cubicBezTo>
                    <a:pt x="447" y="114"/>
                    <a:pt x="446" y="114"/>
                    <a:pt x="446" y="114"/>
                  </a:cubicBezTo>
                  <a:cubicBezTo>
                    <a:pt x="443" y="114"/>
                    <a:pt x="440" y="114"/>
                    <a:pt x="438" y="115"/>
                  </a:cubicBezTo>
                  <a:cubicBezTo>
                    <a:pt x="437" y="115"/>
                    <a:pt x="436" y="115"/>
                    <a:pt x="435" y="115"/>
                  </a:cubicBezTo>
                  <a:cubicBezTo>
                    <a:pt x="432" y="115"/>
                    <a:pt x="429" y="116"/>
                    <a:pt x="426" y="116"/>
                  </a:cubicBezTo>
                  <a:cubicBezTo>
                    <a:pt x="423" y="117"/>
                    <a:pt x="420" y="117"/>
                    <a:pt x="417" y="118"/>
                  </a:cubicBezTo>
                  <a:cubicBezTo>
                    <a:pt x="416" y="118"/>
                    <a:pt x="415" y="118"/>
                    <a:pt x="414" y="118"/>
                  </a:cubicBezTo>
                  <a:cubicBezTo>
                    <a:pt x="411" y="119"/>
                    <a:pt x="409" y="119"/>
                    <a:pt x="406" y="120"/>
                  </a:cubicBezTo>
                  <a:cubicBezTo>
                    <a:pt x="405" y="120"/>
                    <a:pt x="404" y="120"/>
                    <a:pt x="403" y="120"/>
                  </a:cubicBezTo>
                  <a:cubicBezTo>
                    <a:pt x="400" y="121"/>
                    <a:pt x="398" y="121"/>
                    <a:pt x="395" y="122"/>
                  </a:cubicBezTo>
                  <a:cubicBezTo>
                    <a:pt x="395" y="122"/>
                    <a:pt x="395" y="122"/>
                    <a:pt x="395" y="122"/>
                  </a:cubicBezTo>
                  <a:cubicBezTo>
                    <a:pt x="392" y="123"/>
                    <a:pt x="388" y="124"/>
                    <a:pt x="385" y="125"/>
                  </a:cubicBezTo>
                  <a:cubicBezTo>
                    <a:pt x="382" y="126"/>
                    <a:pt x="378" y="127"/>
                    <a:pt x="375" y="128"/>
                  </a:cubicBezTo>
                  <a:cubicBezTo>
                    <a:pt x="375" y="128"/>
                    <a:pt x="375" y="128"/>
                    <a:pt x="374" y="128"/>
                  </a:cubicBezTo>
                  <a:cubicBezTo>
                    <a:pt x="372" y="129"/>
                    <a:pt x="369" y="129"/>
                    <a:pt x="366" y="130"/>
                  </a:cubicBezTo>
                  <a:cubicBezTo>
                    <a:pt x="366" y="130"/>
                    <a:pt x="366" y="130"/>
                    <a:pt x="366" y="130"/>
                  </a:cubicBezTo>
                  <a:cubicBezTo>
                    <a:pt x="364" y="131"/>
                    <a:pt x="362" y="132"/>
                    <a:pt x="360" y="132"/>
                  </a:cubicBezTo>
                  <a:cubicBezTo>
                    <a:pt x="358" y="133"/>
                    <a:pt x="357" y="133"/>
                    <a:pt x="355" y="134"/>
                  </a:cubicBezTo>
                  <a:cubicBezTo>
                    <a:pt x="354" y="134"/>
                    <a:pt x="353" y="135"/>
                    <a:pt x="353" y="135"/>
                  </a:cubicBezTo>
                  <a:cubicBezTo>
                    <a:pt x="350" y="136"/>
                    <a:pt x="347" y="137"/>
                    <a:pt x="345" y="138"/>
                  </a:cubicBezTo>
                  <a:cubicBezTo>
                    <a:pt x="342" y="139"/>
                    <a:pt x="339" y="140"/>
                    <a:pt x="336" y="142"/>
                  </a:cubicBezTo>
                  <a:cubicBezTo>
                    <a:pt x="333" y="143"/>
                    <a:pt x="329" y="144"/>
                    <a:pt x="326" y="146"/>
                  </a:cubicBezTo>
                  <a:cubicBezTo>
                    <a:pt x="324" y="147"/>
                    <a:pt x="321" y="148"/>
                    <a:pt x="318" y="150"/>
                  </a:cubicBezTo>
                  <a:cubicBezTo>
                    <a:pt x="308" y="155"/>
                    <a:pt x="298" y="160"/>
                    <a:pt x="288" y="166"/>
                  </a:cubicBezTo>
                  <a:cubicBezTo>
                    <a:pt x="286" y="168"/>
                    <a:pt x="286" y="168"/>
                    <a:pt x="286" y="168"/>
                  </a:cubicBezTo>
                  <a:cubicBezTo>
                    <a:pt x="286" y="170"/>
                    <a:pt x="286" y="170"/>
                    <a:pt x="286" y="170"/>
                  </a:cubicBezTo>
                  <a:cubicBezTo>
                    <a:pt x="287" y="174"/>
                    <a:pt x="287" y="178"/>
                    <a:pt x="287" y="181"/>
                  </a:cubicBezTo>
                  <a:cubicBezTo>
                    <a:pt x="287" y="237"/>
                    <a:pt x="241" y="283"/>
                    <a:pt x="186" y="283"/>
                  </a:cubicBezTo>
                  <a:cubicBezTo>
                    <a:pt x="182" y="283"/>
                    <a:pt x="177" y="282"/>
                    <a:pt x="173" y="282"/>
                  </a:cubicBezTo>
                  <a:cubicBezTo>
                    <a:pt x="170" y="282"/>
                    <a:pt x="170" y="282"/>
                    <a:pt x="170" y="282"/>
                  </a:cubicBezTo>
                  <a:cubicBezTo>
                    <a:pt x="169" y="284"/>
                    <a:pt x="169" y="284"/>
                    <a:pt x="169" y="284"/>
                  </a:cubicBezTo>
                  <a:cubicBezTo>
                    <a:pt x="160" y="297"/>
                    <a:pt x="153" y="311"/>
                    <a:pt x="146" y="325"/>
                  </a:cubicBezTo>
                  <a:cubicBezTo>
                    <a:pt x="145" y="328"/>
                    <a:pt x="144" y="330"/>
                    <a:pt x="143" y="333"/>
                  </a:cubicBezTo>
                  <a:cubicBezTo>
                    <a:pt x="137" y="346"/>
                    <a:pt x="132" y="359"/>
                    <a:pt x="128" y="373"/>
                  </a:cubicBezTo>
                  <a:cubicBezTo>
                    <a:pt x="128" y="375"/>
                    <a:pt x="127" y="376"/>
                    <a:pt x="127" y="378"/>
                  </a:cubicBezTo>
                  <a:cubicBezTo>
                    <a:pt x="124" y="387"/>
                    <a:pt x="122" y="395"/>
                    <a:pt x="120" y="404"/>
                  </a:cubicBez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24" name="Freeform 114"/>
            <p:cNvSpPr>
              <a:spLocks noEditPoints="1"/>
            </p:cNvSpPr>
            <p:nvPr/>
          </p:nvSpPr>
          <p:spPr bwMode="auto">
            <a:xfrm>
              <a:off x="6178160" y="1638138"/>
              <a:ext cx="1581549" cy="1581549"/>
            </a:xfrm>
            <a:custGeom>
              <a:avLst/>
              <a:gdLst>
                <a:gd name="T0" fmla="*/ 0 w 455"/>
                <a:gd name="T1" fmla="*/ 189 h 455"/>
                <a:gd name="T2" fmla="*/ 266 w 455"/>
                <a:gd name="T3" fmla="*/ 452 h 455"/>
                <a:gd name="T4" fmla="*/ 455 w 455"/>
                <a:gd name="T5" fmla="*/ 455 h 455"/>
                <a:gd name="T6" fmla="*/ 374 w 455"/>
                <a:gd name="T7" fmla="*/ 212 h 455"/>
                <a:gd name="T8" fmla="*/ 349 w 455"/>
                <a:gd name="T9" fmla="*/ 106 h 455"/>
                <a:gd name="T10" fmla="*/ 237 w 455"/>
                <a:gd name="T11" fmla="*/ 77 h 455"/>
                <a:gd name="T12" fmla="*/ 0 w 455"/>
                <a:gd name="T13" fmla="*/ 0 h 455"/>
                <a:gd name="T14" fmla="*/ 327 w 455"/>
                <a:gd name="T15" fmla="*/ 373 h 455"/>
                <a:gd name="T16" fmla="*/ 309 w 455"/>
                <a:gd name="T17" fmla="*/ 325 h 455"/>
                <a:gd name="T18" fmla="*/ 285 w 455"/>
                <a:gd name="T19" fmla="*/ 282 h 455"/>
                <a:gd name="T20" fmla="*/ 269 w 455"/>
                <a:gd name="T21" fmla="*/ 283 h 455"/>
                <a:gd name="T22" fmla="*/ 169 w 455"/>
                <a:gd name="T23" fmla="*/ 170 h 455"/>
                <a:gd name="T24" fmla="*/ 167 w 455"/>
                <a:gd name="T25" fmla="*/ 166 h 455"/>
                <a:gd name="T26" fmla="*/ 129 w 455"/>
                <a:gd name="T27" fmla="*/ 146 h 455"/>
                <a:gd name="T28" fmla="*/ 110 w 455"/>
                <a:gd name="T29" fmla="*/ 138 h 455"/>
                <a:gd name="T30" fmla="*/ 100 w 455"/>
                <a:gd name="T31" fmla="*/ 134 h 455"/>
                <a:gd name="T32" fmla="*/ 89 w 455"/>
                <a:gd name="T33" fmla="*/ 130 h 455"/>
                <a:gd name="T34" fmla="*/ 81 w 455"/>
                <a:gd name="T35" fmla="*/ 128 h 455"/>
                <a:gd name="T36" fmla="*/ 70 w 455"/>
                <a:gd name="T37" fmla="*/ 125 h 455"/>
                <a:gd name="T38" fmla="*/ 60 w 455"/>
                <a:gd name="T39" fmla="*/ 122 h 455"/>
                <a:gd name="T40" fmla="*/ 49 w 455"/>
                <a:gd name="T41" fmla="*/ 120 h 455"/>
                <a:gd name="T42" fmla="*/ 38 w 455"/>
                <a:gd name="T43" fmla="*/ 118 h 455"/>
                <a:gd name="T44" fmla="*/ 20 w 455"/>
                <a:gd name="T45" fmla="*/ 115 h 455"/>
                <a:gd name="T46" fmla="*/ 9 w 455"/>
                <a:gd name="T47" fmla="*/ 114 h 455"/>
                <a:gd name="T48" fmla="*/ 8 w 455"/>
                <a:gd name="T49" fmla="*/ 8 h 455"/>
                <a:gd name="T50" fmla="*/ 236 w 455"/>
                <a:gd name="T51" fmla="*/ 86 h 455"/>
                <a:gd name="T52" fmla="*/ 269 w 455"/>
                <a:gd name="T53" fmla="*/ 80 h 455"/>
                <a:gd name="T54" fmla="*/ 371 w 455"/>
                <a:gd name="T55" fmla="*/ 181 h 455"/>
                <a:gd name="T56" fmla="*/ 366 w 455"/>
                <a:gd name="T57" fmla="*/ 213 h 455"/>
                <a:gd name="T58" fmla="*/ 447 w 455"/>
                <a:gd name="T59" fmla="*/ 447 h 455"/>
                <a:gd name="T60" fmla="*/ 340 w 455"/>
                <a:gd name="T61" fmla="*/ 431 h 455"/>
                <a:gd name="T62" fmla="*/ 336 w 455"/>
                <a:gd name="T63" fmla="*/ 410 h 455"/>
                <a:gd name="T64" fmla="*/ 328 w 455"/>
                <a:gd name="T65" fmla="*/ 378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5" h="455">
                  <a:moveTo>
                    <a:pt x="0" y="0"/>
                  </a:moveTo>
                  <a:cubicBezTo>
                    <a:pt x="0" y="189"/>
                    <a:pt x="0" y="189"/>
                    <a:pt x="0" y="189"/>
                  </a:cubicBezTo>
                  <a:cubicBezTo>
                    <a:pt x="3" y="189"/>
                    <a:pt x="3" y="189"/>
                    <a:pt x="3" y="189"/>
                  </a:cubicBezTo>
                  <a:cubicBezTo>
                    <a:pt x="142" y="203"/>
                    <a:pt x="252" y="313"/>
                    <a:pt x="266" y="452"/>
                  </a:cubicBezTo>
                  <a:cubicBezTo>
                    <a:pt x="266" y="455"/>
                    <a:pt x="266" y="455"/>
                    <a:pt x="266" y="455"/>
                  </a:cubicBezTo>
                  <a:cubicBezTo>
                    <a:pt x="455" y="455"/>
                    <a:pt x="455" y="455"/>
                    <a:pt x="455" y="455"/>
                  </a:cubicBezTo>
                  <a:cubicBezTo>
                    <a:pt x="455" y="451"/>
                    <a:pt x="455" y="451"/>
                    <a:pt x="455" y="451"/>
                  </a:cubicBezTo>
                  <a:cubicBezTo>
                    <a:pt x="450" y="366"/>
                    <a:pt x="422" y="283"/>
                    <a:pt x="374" y="212"/>
                  </a:cubicBezTo>
                  <a:cubicBezTo>
                    <a:pt x="377" y="202"/>
                    <a:pt x="379" y="192"/>
                    <a:pt x="379" y="181"/>
                  </a:cubicBezTo>
                  <a:cubicBezTo>
                    <a:pt x="379" y="153"/>
                    <a:pt x="368" y="127"/>
                    <a:pt x="349" y="106"/>
                  </a:cubicBezTo>
                  <a:cubicBezTo>
                    <a:pt x="328" y="84"/>
                    <a:pt x="300" y="72"/>
                    <a:pt x="269" y="72"/>
                  </a:cubicBezTo>
                  <a:cubicBezTo>
                    <a:pt x="259" y="72"/>
                    <a:pt x="248" y="74"/>
                    <a:pt x="237" y="77"/>
                  </a:cubicBezTo>
                  <a:cubicBezTo>
                    <a:pt x="168" y="31"/>
                    <a:pt x="87" y="5"/>
                    <a:pt x="4" y="0"/>
                  </a:cubicBezTo>
                  <a:lnTo>
                    <a:pt x="0" y="0"/>
                  </a:lnTo>
                  <a:close/>
                  <a:moveTo>
                    <a:pt x="328" y="378"/>
                  </a:moveTo>
                  <a:cubicBezTo>
                    <a:pt x="328" y="376"/>
                    <a:pt x="327" y="375"/>
                    <a:pt x="327" y="373"/>
                  </a:cubicBezTo>
                  <a:cubicBezTo>
                    <a:pt x="323" y="359"/>
                    <a:pt x="318" y="346"/>
                    <a:pt x="312" y="333"/>
                  </a:cubicBezTo>
                  <a:cubicBezTo>
                    <a:pt x="311" y="330"/>
                    <a:pt x="310" y="328"/>
                    <a:pt x="309" y="325"/>
                  </a:cubicBezTo>
                  <a:cubicBezTo>
                    <a:pt x="302" y="311"/>
                    <a:pt x="294" y="297"/>
                    <a:pt x="286" y="284"/>
                  </a:cubicBezTo>
                  <a:cubicBezTo>
                    <a:pt x="285" y="282"/>
                    <a:pt x="285" y="282"/>
                    <a:pt x="285" y="282"/>
                  </a:cubicBezTo>
                  <a:cubicBezTo>
                    <a:pt x="282" y="282"/>
                    <a:pt x="282" y="282"/>
                    <a:pt x="282" y="282"/>
                  </a:cubicBezTo>
                  <a:cubicBezTo>
                    <a:pt x="278" y="282"/>
                    <a:pt x="273" y="283"/>
                    <a:pt x="269" y="283"/>
                  </a:cubicBezTo>
                  <a:cubicBezTo>
                    <a:pt x="214" y="283"/>
                    <a:pt x="168" y="237"/>
                    <a:pt x="168" y="181"/>
                  </a:cubicBezTo>
                  <a:cubicBezTo>
                    <a:pt x="168" y="178"/>
                    <a:pt x="168" y="174"/>
                    <a:pt x="169" y="170"/>
                  </a:cubicBezTo>
                  <a:cubicBezTo>
                    <a:pt x="169" y="168"/>
                    <a:pt x="169" y="168"/>
                    <a:pt x="169" y="168"/>
                  </a:cubicBezTo>
                  <a:cubicBezTo>
                    <a:pt x="167" y="166"/>
                    <a:pt x="167" y="166"/>
                    <a:pt x="167" y="166"/>
                  </a:cubicBezTo>
                  <a:cubicBezTo>
                    <a:pt x="157" y="160"/>
                    <a:pt x="147" y="155"/>
                    <a:pt x="136" y="150"/>
                  </a:cubicBezTo>
                  <a:cubicBezTo>
                    <a:pt x="134" y="148"/>
                    <a:pt x="131" y="147"/>
                    <a:pt x="129" y="146"/>
                  </a:cubicBezTo>
                  <a:cubicBezTo>
                    <a:pt x="126" y="144"/>
                    <a:pt x="122" y="143"/>
                    <a:pt x="119" y="142"/>
                  </a:cubicBezTo>
                  <a:cubicBezTo>
                    <a:pt x="116" y="140"/>
                    <a:pt x="113" y="139"/>
                    <a:pt x="110" y="138"/>
                  </a:cubicBezTo>
                  <a:cubicBezTo>
                    <a:pt x="108" y="137"/>
                    <a:pt x="105" y="136"/>
                    <a:pt x="102" y="135"/>
                  </a:cubicBezTo>
                  <a:cubicBezTo>
                    <a:pt x="102" y="135"/>
                    <a:pt x="101" y="134"/>
                    <a:pt x="100" y="134"/>
                  </a:cubicBezTo>
                  <a:cubicBezTo>
                    <a:pt x="98" y="133"/>
                    <a:pt x="97" y="133"/>
                    <a:pt x="95" y="132"/>
                  </a:cubicBezTo>
                  <a:cubicBezTo>
                    <a:pt x="93" y="132"/>
                    <a:pt x="91" y="131"/>
                    <a:pt x="89" y="130"/>
                  </a:cubicBezTo>
                  <a:cubicBezTo>
                    <a:pt x="89" y="130"/>
                    <a:pt x="89" y="130"/>
                    <a:pt x="89" y="130"/>
                  </a:cubicBezTo>
                  <a:cubicBezTo>
                    <a:pt x="86" y="129"/>
                    <a:pt x="83" y="129"/>
                    <a:pt x="81" y="128"/>
                  </a:cubicBezTo>
                  <a:cubicBezTo>
                    <a:pt x="80" y="128"/>
                    <a:pt x="80" y="128"/>
                    <a:pt x="80" y="128"/>
                  </a:cubicBezTo>
                  <a:cubicBezTo>
                    <a:pt x="77" y="127"/>
                    <a:pt x="73" y="126"/>
                    <a:pt x="70" y="125"/>
                  </a:cubicBezTo>
                  <a:cubicBezTo>
                    <a:pt x="67" y="124"/>
                    <a:pt x="63" y="123"/>
                    <a:pt x="60" y="122"/>
                  </a:cubicBezTo>
                  <a:cubicBezTo>
                    <a:pt x="60" y="122"/>
                    <a:pt x="60" y="122"/>
                    <a:pt x="60" y="122"/>
                  </a:cubicBezTo>
                  <a:cubicBezTo>
                    <a:pt x="57" y="121"/>
                    <a:pt x="55" y="121"/>
                    <a:pt x="52" y="120"/>
                  </a:cubicBezTo>
                  <a:cubicBezTo>
                    <a:pt x="51" y="120"/>
                    <a:pt x="50" y="120"/>
                    <a:pt x="49" y="120"/>
                  </a:cubicBezTo>
                  <a:cubicBezTo>
                    <a:pt x="46" y="119"/>
                    <a:pt x="44" y="119"/>
                    <a:pt x="41" y="118"/>
                  </a:cubicBezTo>
                  <a:cubicBezTo>
                    <a:pt x="40" y="118"/>
                    <a:pt x="39" y="118"/>
                    <a:pt x="38" y="118"/>
                  </a:cubicBezTo>
                  <a:cubicBezTo>
                    <a:pt x="35" y="117"/>
                    <a:pt x="32" y="117"/>
                    <a:pt x="29" y="116"/>
                  </a:cubicBezTo>
                  <a:cubicBezTo>
                    <a:pt x="26" y="116"/>
                    <a:pt x="23" y="115"/>
                    <a:pt x="20" y="115"/>
                  </a:cubicBezTo>
                  <a:cubicBezTo>
                    <a:pt x="19" y="115"/>
                    <a:pt x="18" y="115"/>
                    <a:pt x="17" y="115"/>
                  </a:cubicBezTo>
                  <a:cubicBezTo>
                    <a:pt x="15" y="114"/>
                    <a:pt x="12" y="114"/>
                    <a:pt x="9" y="114"/>
                  </a:cubicBezTo>
                  <a:cubicBezTo>
                    <a:pt x="9" y="114"/>
                    <a:pt x="8" y="114"/>
                    <a:pt x="8" y="114"/>
                  </a:cubicBezTo>
                  <a:cubicBezTo>
                    <a:pt x="8" y="8"/>
                    <a:pt x="8" y="8"/>
                    <a:pt x="8" y="8"/>
                  </a:cubicBezTo>
                  <a:cubicBezTo>
                    <a:pt x="88" y="14"/>
                    <a:pt x="167" y="40"/>
                    <a:pt x="235" y="85"/>
                  </a:cubicBezTo>
                  <a:cubicBezTo>
                    <a:pt x="236" y="86"/>
                    <a:pt x="236" y="86"/>
                    <a:pt x="236" y="86"/>
                  </a:cubicBezTo>
                  <a:cubicBezTo>
                    <a:pt x="238" y="85"/>
                    <a:pt x="238" y="85"/>
                    <a:pt x="238" y="85"/>
                  </a:cubicBezTo>
                  <a:cubicBezTo>
                    <a:pt x="248" y="82"/>
                    <a:pt x="259" y="80"/>
                    <a:pt x="269" y="80"/>
                  </a:cubicBezTo>
                  <a:cubicBezTo>
                    <a:pt x="298" y="80"/>
                    <a:pt x="324" y="91"/>
                    <a:pt x="343" y="112"/>
                  </a:cubicBezTo>
                  <a:cubicBezTo>
                    <a:pt x="361" y="131"/>
                    <a:pt x="371" y="155"/>
                    <a:pt x="371" y="181"/>
                  </a:cubicBezTo>
                  <a:cubicBezTo>
                    <a:pt x="371" y="192"/>
                    <a:pt x="369" y="202"/>
                    <a:pt x="366" y="211"/>
                  </a:cubicBezTo>
                  <a:cubicBezTo>
                    <a:pt x="366" y="213"/>
                    <a:pt x="366" y="213"/>
                    <a:pt x="366" y="213"/>
                  </a:cubicBezTo>
                  <a:cubicBezTo>
                    <a:pt x="367" y="215"/>
                    <a:pt x="367" y="215"/>
                    <a:pt x="367" y="215"/>
                  </a:cubicBezTo>
                  <a:cubicBezTo>
                    <a:pt x="414" y="284"/>
                    <a:pt x="441" y="364"/>
                    <a:pt x="447" y="447"/>
                  </a:cubicBezTo>
                  <a:cubicBezTo>
                    <a:pt x="341" y="447"/>
                    <a:pt x="341" y="447"/>
                    <a:pt x="341" y="447"/>
                  </a:cubicBezTo>
                  <a:cubicBezTo>
                    <a:pt x="341" y="442"/>
                    <a:pt x="340" y="437"/>
                    <a:pt x="340" y="431"/>
                  </a:cubicBezTo>
                  <a:cubicBezTo>
                    <a:pt x="339" y="430"/>
                    <a:pt x="339" y="428"/>
                    <a:pt x="339" y="426"/>
                  </a:cubicBezTo>
                  <a:cubicBezTo>
                    <a:pt x="338" y="421"/>
                    <a:pt x="337" y="415"/>
                    <a:pt x="336" y="410"/>
                  </a:cubicBezTo>
                  <a:cubicBezTo>
                    <a:pt x="336" y="408"/>
                    <a:pt x="335" y="406"/>
                    <a:pt x="335" y="404"/>
                  </a:cubicBezTo>
                  <a:cubicBezTo>
                    <a:pt x="333" y="395"/>
                    <a:pt x="331" y="387"/>
                    <a:pt x="328" y="378"/>
                  </a:cubicBez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25" name="Freeform 115"/>
            <p:cNvSpPr>
              <a:spLocks noEditPoints="1"/>
            </p:cNvSpPr>
            <p:nvPr/>
          </p:nvSpPr>
          <p:spPr bwMode="auto">
            <a:xfrm>
              <a:off x="4422815" y="3393483"/>
              <a:ext cx="1581549" cy="1581549"/>
            </a:xfrm>
            <a:custGeom>
              <a:avLst/>
              <a:gdLst>
                <a:gd name="T0" fmla="*/ 455 w 455"/>
                <a:gd name="T1" fmla="*/ 266 h 455"/>
                <a:gd name="T2" fmla="*/ 189 w 455"/>
                <a:gd name="T3" fmla="*/ 3 h 455"/>
                <a:gd name="T4" fmla="*/ 0 w 455"/>
                <a:gd name="T5" fmla="*/ 0 h 455"/>
                <a:gd name="T6" fmla="*/ 81 w 455"/>
                <a:gd name="T7" fmla="*/ 243 h 455"/>
                <a:gd name="T8" fmla="*/ 106 w 455"/>
                <a:gd name="T9" fmla="*/ 349 h 455"/>
                <a:gd name="T10" fmla="*/ 217 w 455"/>
                <a:gd name="T11" fmla="*/ 378 h 455"/>
                <a:gd name="T12" fmla="*/ 455 w 455"/>
                <a:gd name="T13" fmla="*/ 455 h 455"/>
                <a:gd name="T14" fmla="*/ 128 w 455"/>
                <a:gd name="T15" fmla="*/ 82 h 455"/>
                <a:gd name="T16" fmla="*/ 146 w 455"/>
                <a:gd name="T17" fmla="*/ 130 h 455"/>
                <a:gd name="T18" fmla="*/ 170 w 455"/>
                <a:gd name="T19" fmla="*/ 174 h 455"/>
                <a:gd name="T20" fmla="*/ 186 w 455"/>
                <a:gd name="T21" fmla="*/ 172 h 455"/>
                <a:gd name="T22" fmla="*/ 286 w 455"/>
                <a:gd name="T23" fmla="*/ 285 h 455"/>
                <a:gd name="T24" fmla="*/ 288 w 455"/>
                <a:gd name="T25" fmla="*/ 289 h 455"/>
                <a:gd name="T26" fmla="*/ 326 w 455"/>
                <a:gd name="T27" fmla="*/ 309 h 455"/>
                <a:gd name="T28" fmla="*/ 345 w 455"/>
                <a:gd name="T29" fmla="*/ 317 h 455"/>
                <a:gd name="T30" fmla="*/ 355 w 455"/>
                <a:gd name="T31" fmla="*/ 321 h 455"/>
                <a:gd name="T32" fmla="*/ 366 w 455"/>
                <a:gd name="T33" fmla="*/ 325 h 455"/>
                <a:gd name="T34" fmla="*/ 374 w 455"/>
                <a:gd name="T35" fmla="*/ 327 h 455"/>
                <a:gd name="T36" fmla="*/ 385 w 455"/>
                <a:gd name="T37" fmla="*/ 330 h 455"/>
                <a:gd name="T38" fmla="*/ 395 w 455"/>
                <a:gd name="T39" fmla="*/ 333 h 455"/>
                <a:gd name="T40" fmla="*/ 406 w 455"/>
                <a:gd name="T41" fmla="*/ 335 h 455"/>
                <a:gd name="T42" fmla="*/ 417 w 455"/>
                <a:gd name="T43" fmla="*/ 337 h 455"/>
                <a:gd name="T44" fmla="*/ 435 w 455"/>
                <a:gd name="T45" fmla="*/ 340 h 455"/>
                <a:gd name="T46" fmla="*/ 446 w 455"/>
                <a:gd name="T47" fmla="*/ 341 h 455"/>
                <a:gd name="T48" fmla="*/ 447 w 455"/>
                <a:gd name="T49" fmla="*/ 447 h 455"/>
                <a:gd name="T50" fmla="*/ 219 w 455"/>
                <a:gd name="T51" fmla="*/ 369 h 455"/>
                <a:gd name="T52" fmla="*/ 186 w 455"/>
                <a:gd name="T53" fmla="*/ 375 h 455"/>
                <a:gd name="T54" fmla="*/ 84 w 455"/>
                <a:gd name="T55" fmla="*/ 274 h 455"/>
                <a:gd name="T56" fmla="*/ 89 w 455"/>
                <a:gd name="T57" fmla="*/ 242 h 455"/>
                <a:gd name="T58" fmla="*/ 8 w 455"/>
                <a:gd name="T59" fmla="*/ 8 h 455"/>
                <a:gd name="T60" fmla="*/ 115 w 455"/>
                <a:gd name="T61" fmla="*/ 24 h 455"/>
                <a:gd name="T62" fmla="*/ 119 w 455"/>
                <a:gd name="T63" fmla="*/ 45 h 455"/>
                <a:gd name="T64" fmla="*/ 127 w 455"/>
                <a:gd name="T65"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5" h="455">
                  <a:moveTo>
                    <a:pt x="455" y="455"/>
                  </a:moveTo>
                  <a:cubicBezTo>
                    <a:pt x="455" y="266"/>
                    <a:pt x="455" y="266"/>
                    <a:pt x="455" y="266"/>
                  </a:cubicBezTo>
                  <a:cubicBezTo>
                    <a:pt x="452" y="266"/>
                    <a:pt x="452" y="266"/>
                    <a:pt x="452" y="266"/>
                  </a:cubicBezTo>
                  <a:cubicBezTo>
                    <a:pt x="313" y="252"/>
                    <a:pt x="203" y="142"/>
                    <a:pt x="189" y="3"/>
                  </a:cubicBezTo>
                  <a:cubicBezTo>
                    <a:pt x="189" y="0"/>
                    <a:pt x="189" y="0"/>
                    <a:pt x="189" y="0"/>
                  </a:cubicBezTo>
                  <a:cubicBezTo>
                    <a:pt x="0" y="0"/>
                    <a:pt x="0" y="0"/>
                    <a:pt x="0" y="0"/>
                  </a:cubicBezTo>
                  <a:cubicBezTo>
                    <a:pt x="0" y="4"/>
                    <a:pt x="0" y="4"/>
                    <a:pt x="0" y="4"/>
                  </a:cubicBezTo>
                  <a:cubicBezTo>
                    <a:pt x="5" y="89"/>
                    <a:pt x="33" y="172"/>
                    <a:pt x="81" y="243"/>
                  </a:cubicBezTo>
                  <a:cubicBezTo>
                    <a:pt x="78" y="253"/>
                    <a:pt x="76" y="263"/>
                    <a:pt x="76" y="274"/>
                  </a:cubicBezTo>
                  <a:cubicBezTo>
                    <a:pt x="76" y="302"/>
                    <a:pt x="87" y="328"/>
                    <a:pt x="106" y="349"/>
                  </a:cubicBezTo>
                  <a:cubicBezTo>
                    <a:pt x="127" y="371"/>
                    <a:pt x="155" y="383"/>
                    <a:pt x="186" y="383"/>
                  </a:cubicBezTo>
                  <a:cubicBezTo>
                    <a:pt x="196" y="383"/>
                    <a:pt x="207" y="381"/>
                    <a:pt x="217" y="378"/>
                  </a:cubicBezTo>
                  <a:cubicBezTo>
                    <a:pt x="287" y="424"/>
                    <a:pt x="368" y="450"/>
                    <a:pt x="451" y="455"/>
                  </a:cubicBezTo>
                  <a:lnTo>
                    <a:pt x="455" y="455"/>
                  </a:lnTo>
                  <a:close/>
                  <a:moveTo>
                    <a:pt x="127" y="77"/>
                  </a:moveTo>
                  <a:cubicBezTo>
                    <a:pt x="127" y="79"/>
                    <a:pt x="128" y="80"/>
                    <a:pt x="128" y="82"/>
                  </a:cubicBezTo>
                  <a:cubicBezTo>
                    <a:pt x="132" y="96"/>
                    <a:pt x="137" y="109"/>
                    <a:pt x="143" y="122"/>
                  </a:cubicBezTo>
                  <a:cubicBezTo>
                    <a:pt x="144" y="125"/>
                    <a:pt x="145" y="127"/>
                    <a:pt x="146" y="130"/>
                  </a:cubicBezTo>
                  <a:cubicBezTo>
                    <a:pt x="153" y="144"/>
                    <a:pt x="160" y="158"/>
                    <a:pt x="169" y="171"/>
                  </a:cubicBezTo>
                  <a:cubicBezTo>
                    <a:pt x="170" y="174"/>
                    <a:pt x="170" y="174"/>
                    <a:pt x="170" y="174"/>
                  </a:cubicBezTo>
                  <a:cubicBezTo>
                    <a:pt x="173" y="173"/>
                    <a:pt x="173" y="173"/>
                    <a:pt x="173" y="173"/>
                  </a:cubicBezTo>
                  <a:cubicBezTo>
                    <a:pt x="177" y="173"/>
                    <a:pt x="182" y="172"/>
                    <a:pt x="186" y="172"/>
                  </a:cubicBezTo>
                  <a:cubicBezTo>
                    <a:pt x="241" y="172"/>
                    <a:pt x="287" y="218"/>
                    <a:pt x="287" y="274"/>
                  </a:cubicBezTo>
                  <a:cubicBezTo>
                    <a:pt x="287" y="277"/>
                    <a:pt x="287" y="281"/>
                    <a:pt x="286" y="285"/>
                  </a:cubicBezTo>
                  <a:cubicBezTo>
                    <a:pt x="286" y="287"/>
                    <a:pt x="286" y="287"/>
                    <a:pt x="286" y="287"/>
                  </a:cubicBezTo>
                  <a:cubicBezTo>
                    <a:pt x="288" y="289"/>
                    <a:pt x="288" y="289"/>
                    <a:pt x="288" y="289"/>
                  </a:cubicBezTo>
                  <a:cubicBezTo>
                    <a:pt x="298" y="295"/>
                    <a:pt x="308" y="300"/>
                    <a:pt x="318" y="305"/>
                  </a:cubicBezTo>
                  <a:cubicBezTo>
                    <a:pt x="321" y="307"/>
                    <a:pt x="324" y="308"/>
                    <a:pt x="326" y="309"/>
                  </a:cubicBezTo>
                  <a:cubicBezTo>
                    <a:pt x="329" y="311"/>
                    <a:pt x="333" y="312"/>
                    <a:pt x="336" y="314"/>
                  </a:cubicBezTo>
                  <a:cubicBezTo>
                    <a:pt x="339" y="315"/>
                    <a:pt x="342" y="316"/>
                    <a:pt x="345" y="317"/>
                  </a:cubicBezTo>
                  <a:cubicBezTo>
                    <a:pt x="347" y="318"/>
                    <a:pt x="350" y="319"/>
                    <a:pt x="353" y="320"/>
                  </a:cubicBezTo>
                  <a:cubicBezTo>
                    <a:pt x="353" y="320"/>
                    <a:pt x="354" y="321"/>
                    <a:pt x="355" y="321"/>
                  </a:cubicBezTo>
                  <a:cubicBezTo>
                    <a:pt x="357" y="322"/>
                    <a:pt x="358" y="322"/>
                    <a:pt x="360" y="323"/>
                  </a:cubicBezTo>
                  <a:cubicBezTo>
                    <a:pt x="362" y="323"/>
                    <a:pt x="364" y="324"/>
                    <a:pt x="366" y="325"/>
                  </a:cubicBezTo>
                  <a:cubicBezTo>
                    <a:pt x="366" y="325"/>
                    <a:pt x="366" y="325"/>
                    <a:pt x="366" y="325"/>
                  </a:cubicBezTo>
                  <a:cubicBezTo>
                    <a:pt x="369" y="326"/>
                    <a:pt x="372" y="327"/>
                    <a:pt x="374" y="327"/>
                  </a:cubicBezTo>
                  <a:cubicBezTo>
                    <a:pt x="375" y="327"/>
                    <a:pt x="375" y="327"/>
                    <a:pt x="375" y="328"/>
                  </a:cubicBezTo>
                  <a:cubicBezTo>
                    <a:pt x="378" y="329"/>
                    <a:pt x="382" y="329"/>
                    <a:pt x="385" y="330"/>
                  </a:cubicBezTo>
                  <a:cubicBezTo>
                    <a:pt x="388" y="331"/>
                    <a:pt x="392" y="332"/>
                    <a:pt x="395" y="333"/>
                  </a:cubicBezTo>
                  <a:cubicBezTo>
                    <a:pt x="395" y="333"/>
                    <a:pt x="395" y="333"/>
                    <a:pt x="395" y="333"/>
                  </a:cubicBezTo>
                  <a:cubicBezTo>
                    <a:pt x="398" y="334"/>
                    <a:pt x="400" y="334"/>
                    <a:pt x="403" y="335"/>
                  </a:cubicBezTo>
                  <a:cubicBezTo>
                    <a:pt x="404" y="335"/>
                    <a:pt x="405" y="335"/>
                    <a:pt x="406" y="335"/>
                  </a:cubicBezTo>
                  <a:cubicBezTo>
                    <a:pt x="409" y="336"/>
                    <a:pt x="411" y="336"/>
                    <a:pt x="414" y="337"/>
                  </a:cubicBezTo>
                  <a:cubicBezTo>
                    <a:pt x="415" y="337"/>
                    <a:pt x="416" y="337"/>
                    <a:pt x="417" y="337"/>
                  </a:cubicBezTo>
                  <a:cubicBezTo>
                    <a:pt x="420" y="338"/>
                    <a:pt x="423" y="338"/>
                    <a:pt x="426" y="339"/>
                  </a:cubicBezTo>
                  <a:cubicBezTo>
                    <a:pt x="429" y="339"/>
                    <a:pt x="432" y="340"/>
                    <a:pt x="435" y="340"/>
                  </a:cubicBezTo>
                  <a:cubicBezTo>
                    <a:pt x="436" y="340"/>
                    <a:pt x="437" y="340"/>
                    <a:pt x="438" y="340"/>
                  </a:cubicBezTo>
                  <a:cubicBezTo>
                    <a:pt x="440" y="341"/>
                    <a:pt x="443" y="341"/>
                    <a:pt x="446" y="341"/>
                  </a:cubicBezTo>
                  <a:cubicBezTo>
                    <a:pt x="446" y="341"/>
                    <a:pt x="447" y="341"/>
                    <a:pt x="447" y="341"/>
                  </a:cubicBezTo>
                  <a:cubicBezTo>
                    <a:pt x="447" y="447"/>
                    <a:pt x="447" y="447"/>
                    <a:pt x="447" y="447"/>
                  </a:cubicBezTo>
                  <a:cubicBezTo>
                    <a:pt x="367" y="442"/>
                    <a:pt x="288" y="415"/>
                    <a:pt x="220" y="371"/>
                  </a:cubicBezTo>
                  <a:cubicBezTo>
                    <a:pt x="219" y="369"/>
                    <a:pt x="219" y="369"/>
                    <a:pt x="219" y="369"/>
                  </a:cubicBezTo>
                  <a:cubicBezTo>
                    <a:pt x="217" y="370"/>
                    <a:pt x="217" y="370"/>
                    <a:pt x="217" y="370"/>
                  </a:cubicBezTo>
                  <a:cubicBezTo>
                    <a:pt x="207" y="373"/>
                    <a:pt x="196" y="375"/>
                    <a:pt x="186" y="375"/>
                  </a:cubicBezTo>
                  <a:cubicBezTo>
                    <a:pt x="157" y="375"/>
                    <a:pt x="131" y="364"/>
                    <a:pt x="112" y="343"/>
                  </a:cubicBezTo>
                  <a:cubicBezTo>
                    <a:pt x="94" y="324"/>
                    <a:pt x="84" y="300"/>
                    <a:pt x="84" y="274"/>
                  </a:cubicBezTo>
                  <a:cubicBezTo>
                    <a:pt x="84" y="263"/>
                    <a:pt x="86" y="253"/>
                    <a:pt x="89" y="244"/>
                  </a:cubicBezTo>
                  <a:cubicBezTo>
                    <a:pt x="89" y="242"/>
                    <a:pt x="89" y="242"/>
                    <a:pt x="89" y="242"/>
                  </a:cubicBezTo>
                  <a:cubicBezTo>
                    <a:pt x="88" y="240"/>
                    <a:pt x="88" y="240"/>
                    <a:pt x="88" y="240"/>
                  </a:cubicBezTo>
                  <a:cubicBezTo>
                    <a:pt x="41" y="171"/>
                    <a:pt x="14" y="91"/>
                    <a:pt x="8" y="8"/>
                  </a:cubicBezTo>
                  <a:cubicBezTo>
                    <a:pt x="114" y="8"/>
                    <a:pt x="114" y="8"/>
                    <a:pt x="114" y="8"/>
                  </a:cubicBezTo>
                  <a:cubicBezTo>
                    <a:pt x="114" y="13"/>
                    <a:pt x="115" y="18"/>
                    <a:pt x="115" y="24"/>
                  </a:cubicBezTo>
                  <a:cubicBezTo>
                    <a:pt x="116" y="25"/>
                    <a:pt x="116" y="27"/>
                    <a:pt x="116" y="29"/>
                  </a:cubicBezTo>
                  <a:cubicBezTo>
                    <a:pt x="117" y="34"/>
                    <a:pt x="118" y="40"/>
                    <a:pt x="119" y="45"/>
                  </a:cubicBezTo>
                  <a:cubicBezTo>
                    <a:pt x="119" y="47"/>
                    <a:pt x="120" y="49"/>
                    <a:pt x="120" y="51"/>
                  </a:cubicBezTo>
                  <a:cubicBezTo>
                    <a:pt x="122" y="60"/>
                    <a:pt x="124" y="68"/>
                    <a:pt x="127" y="77"/>
                  </a:cubicBez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26" name="Freeform 116"/>
            <p:cNvSpPr>
              <a:spLocks noEditPoints="1"/>
            </p:cNvSpPr>
            <p:nvPr/>
          </p:nvSpPr>
          <p:spPr bwMode="auto">
            <a:xfrm>
              <a:off x="6178160" y="3393483"/>
              <a:ext cx="1581549" cy="1581549"/>
            </a:xfrm>
            <a:custGeom>
              <a:avLst/>
              <a:gdLst>
                <a:gd name="T0" fmla="*/ 237 w 455"/>
                <a:gd name="T1" fmla="*/ 378 h 455"/>
                <a:gd name="T2" fmla="*/ 349 w 455"/>
                <a:gd name="T3" fmla="*/ 349 h 455"/>
                <a:gd name="T4" fmla="*/ 374 w 455"/>
                <a:gd name="T5" fmla="*/ 243 h 455"/>
                <a:gd name="T6" fmla="*/ 455 w 455"/>
                <a:gd name="T7" fmla="*/ 0 h 455"/>
                <a:gd name="T8" fmla="*/ 266 w 455"/>
                <a:gd name="T9" fmla="*/ 3 h 455"/>
                <a:gd name="T10" fmla="*/ 0 w 455"/>
                <a:gd name="T11" fmla="*/ 266 h 455"/>
                <a:gd name="T12" fmla="*/ 4 w 455"/>
                <a:gd name="T13" fmla="*/ 455 h 455"/>
                <a:gd name="T14" fmla="*/ 336 w 455"/>
                <a:gd name="T15" fmla="*/ 45 h 455"/>
                <a:gd name="T16" fmla="*/ 340 w 455"/>
                <a:gd name="T17" fmla="*/ 24 h 455"/>
                <a:gd name="T18" fmla="*/ 447 w 455"/>
                <a:gd name="T19" fmla="*/ 8 h 455"/>
                <a:gd name="T20" fmla="*/ 366 w 455"/>
                <a:gd name="T21" fmla="*/ 242 h 455"/>
                <a:gd name="T22" fmla="*/ 371 w 455"/>
                <a:gd name="T23" fmla="*/ 274 h 455"/>
                <a:gd name="T24" fmla="*/ 269 w 455"/>
                <a:gd name="T25" fmla="*/ 375 h 455"/>
                <a:gd name="T26" fmla="*/ 236 w 455"/>
                <a:gd name="T27" fmla="*/ 369 h 455"/>
                <a:gd name="T28" fmla="*/ 8 w 455"/>
                <a:gd name="T29" fmla="*/ 447 h 455"/>
                <a:gd name="T30" fmla="*/ 9 w 455"/>
                <a:gd name="T31" fmla="*/ 341 h 455"/>
                <a:gd name="T32" fmla="*/ 20 w 455"/>
                <a:gd name="T33" fmla="*/ 340 h 455"/>
                <a:gd name="T34" fmla="*/ 38 w 455"/>
                <a:gd name="T35" fmla="*/ 337 h 455"/>
                <a:gd name="T36" fmla="*/ 49 w 455"/>
                <a:gd name="T37" fmla="*/ 335 h 455"/>
                <a:gd name="T38" fmla="*/ 60 w 455"/>
                <a:gd name="T39" fmla="*/ 333 h 455"/>
                <a:gd name="T40" fmla="*/ 70 w 455"/>
                <a:gd name="T41" fmla="*/ 330 h 455"/>
                <a:gd name="T42" fmla="*/ 81 w 455"/>
                <a:gd name="T43" fmla="*/ 327 h 455"/>
                <a:gd name="T44" fmla="*/ 89 w 455"/>
                <a:gd name="T45" fmla="*/ 325 h 455"/>
                <a:gd name="T46" fmla="*/ 100 w 455"/>
                <a:gd name="T47" fmla="*/ 321 h 455"/>
                <a:gd name="T48" fmla="*/ 110 w 455"/>
                <a:gd name="T49" fmla="*/ 317 h 455"/>
                <a:gd name="T50" fmla="*/ 129 w 455"/>
                <a:gd name="T51" fmla="*/ 309 h 455"/>
                <a:gd name="T52" fmla="*/ 167 w 455"/>
                <a:gd name="T53" fmla="*/ 289 h 455"/>
                <a:gd name="T54" fmla="*/ 169 w 455"/>
                <a:gd name="T55" fmla="*/ 285 h 455"/>
                <a:gd name="T56" fmla="*/ 269 w 455"/>
                <a:gd name="T57" fmla="*/ 172 h 455"/>
                <a:gd name="T58" fmla="*/ 285 w 455"/>
                <a:gd name="T59" fmla="*/ 174 h 455"/>
                <a:gd name="T60" fmla="*/ 309 w 455"/>
                <a:gd name="T61" fmla="*/ 130 h 455"/>
                <a:gd name="T62" fmla="*/ 327 w 455"/>
                <a:gd name="T63" fmla="*/ 82 h 455"/>
                <a:gd name="T64" fmla="*/ 335 w 455"/>
                <a:gd name="T65" fmla="*/ 5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5" h="455">
                  <a:moveTo>
                    <a:pt x="4" y="455"/>
                  </a:moveTo>
                  <a:cubicBezTo>
                    <a:pt x="87" y="450"/>
                    <a:pt x="168" y="424"/>
                    <a:pt x="237" y="378"/>
                  </a:cubicBezTo>
                  <a:cubicBezTo>
                    <a:pt x="248" y="381"/>
                    <a:pt x="259" y="383"/>
                    <a:pt x="269" y="383"/>
                  </a:cubicBezTo>
                  <a:cubicBezTo>
                    <a:pt x="300" y="383"/>
                    <a:pt x="328" y="371"/>
                    <a:pt x="349" y="349"/>
                  </a:cubicBezTo>
                  <a:cubicBezTo>
                    <a:pt x="368" y="328"/>
                    <a:pt x="379" y="302"/>
                    <a:pt x="379" y="274"/>
                  </a:cubicBezTo>
                  <a:cubicBezTo>
                    <a:pt x="379" y="263"/>
                    <a:pt x="377" y="253"/>
                    <a:pt x="374" y="243"/>
                  </a:cubicBezTo>
                  <a:cubicBezTo>
                    <a:pt x="422" y="172"/>
                    <a:pt x="450" y="89"/>
                    <a:pt x="455" y="4"/>
                  </a:cubicBezTo>
                  <a:cubicBezTo>
                    <a:pt x="455" y="0"/>
                    <a:pt x="455" y="0"/>
                    <a:pt x="455" y="0"/>
                  </a:cubicBezTo>
                  <a:cubicBezTo>
                    <a:pt x="266" y="0"/>
                    <a:pt x="266" y="0"/>
                    <a:pt x="266" y="0"/>
                  </a:cubicBezTo>
                  <a:cubicBezTo>
                    <a:pt x="266" y="3"/>
                    <a:pt x="266" y="3"/>
                    <a:pt x="266" y="3"/>
                  </a:cubicBezTo>
                  <a:cubicBezTo>
                    <a:pt x="252" y="142"/>
                    <a:pt x="142" y="252"/>
                    <a:pt x="3" y="266"/>
                  </a:cubicBezTo>
                  <a:cubicBezTo>
                    <a:pt x="0" y="266"/>
                    <a:pt x="0" y="266"/>
                    <a:pt x="0" y="266"/>
                  </a:cubicBezTo>
                  <a:cubicBezTo>
                    <a:pt x="0" y="455"/>
                    <a:pt x="0" y="455"/>
                    <a:pt x="0" y="455"/>
                  </a:cubicBezTo>
                  <a:lnTo>
                    <a:pt x="4" y="455"/>
                  </a:lnTo>
                  <a:close/>
                  <a:moveTo>
                    <a:pt x="335" y="51"/>
                  </a:moveTo>
                  <a:cubicBezTo>
                    <a:pt x="335" y="49"/>
                    <a:pt x="336" y="47"/>
                    <a:pt x="336" y="45"/>
                  </a:cubicBezTo>
                  <a:cubicBezTo>
                    <a:pt x="337" y="40"/>
                    <a:pt x="338" y="34"/>
                    <a:pt x="339" y="29"/>
                  </a:cubicBezTo>
                  <a:cubicBezTo>
                    <a:pt x="339" y="27"/>
                    <a:pt x="339" y="25"/>
                    <a:pt x="340" y="24"/>
                  </a:cubicBezTo>
                  <a:cubicBezTo>
                    <a:pt x="340" y="18"/>
                    <a:pt x="341" y="13"/>
                    <a:pt x="341" y="8"/>
                  </a:cubicBezTo>
                  <a:cubicBezTo>
                    <a:pt x="447" y="8"/>
                    <a:pt x="447" y="8"/>
                    <a:pt x="447" y="8"/>
                  </a:cubicBezTo>
                  <a:cubicBezTo>
                    <a:pt x="441" y="91"/>
                    <a:pt x="414" y="171"/>
                    <a:pt x="367" y="240"/>
                  </a:cubicBezTo>
                  <a:cubicBezTo>
                    <a:pt x="366" y="242"/>
                    <a:pt x="366" y="242"/>
                    <a:pt x="366" y="242"/>
                  </a:cubicBezTo>
                  <a:cubicBezTo>
                    <a:pt x="366" y="244"/>
                    <a:pt x="366" y="244"/>
                    <a:pt x="366" y="244"/>
                  </a:cubicBezTo>
                  <a:cubicBezTo>
                    <a:pt x="369" y="253"/>
                    <a:pt x="371" y="263"/>
                    <a:pt x="371" y="274"/>
                  </a:cubicBezTo>
                  <a:cubicBezTo>
                    <a:pt x="371" y="300"/>
                    <a:pt x="361" y="324"/>
                    <a:pt x="343" y="343"/>
                  </a:cubicBezTo>
                  <a:cubicBezTo>
                    <a:pt x="324" y="364"/>
                    <a:pt x="298" y="375"/>
                    <a:pt x="269" y="375"/>
                  </a:cubicBezTo>
                  <a:cubicBezTo>
                    <a:pt x="259" y="375"/>
                    <a:pt x="248" y="373"/>
                    <a:pt x="238" y="370"/>
                  </a:cubicBezTo>
                  <a:cubicBezTo>
                    <a:pt x="236" y="369"/>
                    <a:pt x="236" y="369"/>
                    <a:pt x="236" y="369"/>
                  </a:cubicBezTo>
                  <a:cubicBezTo>
                    <a:pt x="235" y="371"/>
                    <a:pt x="235" y="371"/>
                    <a:pt x="235" y="371"/>
                  </a:cubicBezTo>
                  <a:cubicBezTo>
                    <a:pt x="167" y="415"/>
                    <a:pt x="88" y="442"/>
                    <a:pt x="8" y="447"/>
                  </a:cubicBezTo>
                  <a:cubicBezTo>
                    <a:pt x="8" y="341"/>
                    <a:pt x="8" y="341"/>
                    <a:pt x="8" y="341"/>
                  </a:cubicBezTo>
                  <a:cubicBezTo>
                    <a:pt x="8" y="341"/>
                    <a:pt x="9" y="341"/>
                    <a:pt x="9" y="341"/>
                  </a:cubicBezTo>
                  <a:cubicBezTo>
                    <a:pt x="12" y="341"/>
                    <a:pt x="15" y="341"/>
                    <a:pt x="17" y="340"/>
                  </a:cubicBezTo>
                  <a:cubicBezTo>
                    <a:pt x="18" y="340"/>
                    <a:pt x="19" y="340"/>
                    <a:pt x="20" y="340"/>
                  </a:cubicBezTo>
                  <a:cubicBezTo>
                    <a:pt x="23" y="340"/>
                    <a:pt x="26" y="339"/>
                    <a:pt x="29" y="339"/>
                  </a:cubicBezTo>
                  <a:cubicBezTo>
                    <a:pt x="32" y="338"/>
                    <a:pt x="35" y="338"/>
                    <a:pt x="38" y="337"/>
                  </a:cubicBezTo>
                  <a:cubicBezTo>
                    <a:pt x="39" y="337"/>
                    <a:pt x="40" y="337"/>
                    <a:pt x="41" y="337"/>
                  </a:cubicBezTo>
                  <a:cubicBezTo>
                    <a:pt x="44" y="336"/>
                    <a:pt x="46" y="336"/>
                    <a:pt x="49" y="335"/>
                  </a:cubicBezTo>
                  <a:cubicBezTo>
                    <a:pt x="50" y="335"/>
                    <a:pt x="51" y="335"/>
                    <a:pt x="52" y="335"/>
                  </a:cubicBezTo>
                  <a:cubicBezTo>
                    <a:pt x="55" y="334"/>
                    <a:pt x="57" y="334"/>
                    <a:pt x="60" y="333"/>
                  </a:cubicBezTo>
                  <a:cubicBezTo>
                    <a:pt x="60" y="333"/>
                    <a:pt x="60" y="333"/>
                    <a:pt x="60" y="333"/>
                  </a:cubicBezTo>
                  <a:cubicBezTo>
                    <a:pt x="63" y="332"/>
                    <a:pt x="67" y="331"/>
                    <a:pt x="70" y="330"/>
                  </a:cubicBezTo>
                  <a:cubicBezTo>
                    <a:pt x="73" y="329"/>
                    <a:pt x="77" y="329"/>
                    <a:pt x="80" y="328"/>
                  </a:cubicBezTo>
                  <a:cubicBezTo>
                    <a:pt x="80" y="327"/>
                    <a:pt x="80" y="327"/>
                    <a:pt x="81" y="327"/>
                  </a:cubicBezTo>
                  <a:cubicBezTo>
                    <a:pt x="83" y="327"/>
                    <a:pt x="86" y="326"/>
                    <a:pt x="89" y="325"/>
                  </a:cubicBezTo>
                  <a:cubicBezTo>
                    <a:pt x="89" y="325"/>
                    <a:pt x="89" y="325"/>
                    <a:pt x="89" y="325"/>
                  </a:cubicBezTo>
                  <a:cubicBezTo>
                    <a:pt x="91" y="324"/>
                    <a:pt x="93" y="323"/>
                    <a:pt x="95" y="323"/>
                  </a:cubicBezTo>
                  <a:cubicBezTo>
                    <a:pt x="97" y="322"/>
                    <a:pt x="98" y="322"/>
                    <a:pt x="100" y="321"/>
                  </a:cubicBezTo>
                  <a:cubicBezTo>
                    <a:pt x="101" y="321"/>
                    <a:pt x="102" y="320"/>
                    <a:pt x="102" y="320"/>
                  </a:cubicBezTo>
                  <a:cubicBezTo>
                    <a:pt x="105" y="319"/>
                    <a:pt x="108" y="318"/>
                    <a:pt x="110" y="317"/>
                  </a:cubicBezTo>
                  <a:cubicBezTo>
                    <a:pt x="113" y="316"/>
                    <a:pt x="116" y="315"/>
                    <a:pt x="119" y="314"/>
                  </a:cubicBezTo>
                  <a:cubicBezTo>
                    <a:pt x="122" y="312"/>
                    <a:pt x="126" y="311"/>
                    <a:pt x="129" y="309"/>
                  </a:cubicBezTo>
                  <a:cubicBezTo>
                    <a:pt x="131" y="308"/>
                    <a:pt x="134" y="307"/>
                    <a:pt x="136" y="305"/>
                  </a:cubicBezTo>
                  <a:cubicBezTo>
                    <a:pt x="147" y="300"/>
                    <a:pt x="157" y="295"/>
                    <a:pt x="167" y="289"/>
                  </a:cubicBezTo>
                  <a:cubicBezTo>
                    <a:pt x="169" y="287"/>
                    <a:pt x="169" y="287"/>
                    <a:pt x="169" y="287"/>
                  </a:cubicBezTo>
                  <a:cubicBezTo>
                    <a:pt x="169" y="285"/>
                    <a:pt x="169" y="285"/>
                    <a:pt x="169" y="285"/>
                  </a:cubicBezTo>
                  <a:cubicBezTo>
                    <a:pt x="168" y="281"/>
                    <a:pt x="168" y="277"/>
                    <a:pt x="168" y="274"/>
                  </a:cubicBezTo>
                  <a:cubicBezTo>
                    <a:pt x="168" y="218"/>
                    <a:pt x="214" y="172"/>
                    <a:pt x="269" y="172"/>
                  </a:cubicBezTo>
                  <a:cubicBezTo>
                    <a:pt x="273" y="172"/>
                    <a:pt x="278" y="173"/>
                    <a:pt x="282" y="173"/>
                  </a:cubicBezTo>
                  <a:cubicBezTo>
                    <a:pt x="285" y="174"/>
                    <a:pt x="285" y="174"/>
                    <a:pt x="285" y="174"/>
                  </a:cubicBezTo>
                  <a:cubicBezTo>
                    <a:pt x="286" y="171"/>
                    <a:pt x="286" y="171"/>
                    <a:pt x="286" y="171"/>
                  </a:cubicBezTo>
                  <a:cubicBezTo>
                    <a:pt x="294" y="158"/>
                    <a:pt x="302" y="144"/>
                    <a:pt x="309" y="130"/>
                  </a:cubicBezTo>
                  <a:cubicBezTo>
                    <a:pt x="310" y="127"/>
                    <a:pt x="311" y="125"/>
                    <a:pt x="312" y="122"/>
                  </a:cubicBezTo>
                  <a:cubicBezTo>
                    <a:pt x="318" y="109"/>
                    <a:pt x="323" y="96"/>
                    <a:pt x="327" y="82"/>
                  </a:cubicBezTo>
                  <a:cubicBezTo>
                    <a:pt x="327" y="80"/>
                    <a:pt x="328" y="79"/>
                    <a:pt x="328" y="77"/>
                  </a:cubicBezTo>
                  <a:cubicBezTo>
                    <a:pt x="331" y="68"/>
                    <a:pt x="333" y="60"/>
                    <a:pt x="335" y="51"/>
                  </a:cubicBez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27" name="Freeform 117"/>
            <p:cNvSpPr>
              <a:spLocks noEditPoints="1"/>
            </p:cNvSpPr>
            <p:nvPr/>
          </p:nvSpPr>
          <p:spPr bwMode="auto">
            <a:xfrm>
              <a:off x="4912922" y="2044822"/>
              <a:ext cx="309357" cy="444919"/>
            </a:xfrm>
            <a:custGeom>
              <a:avLst/>
              <a:gdLst>
                <a:gd name="T0" fmla="*/ 26 w 89"/>
                <a:gd name="T1" fmla="*/ 111 h 128"/>
                <a:gd name="T2" fmla="*/ 27 w 89"/>
                <a:gd name="T3" fmla="*/ 118 h 128"/>
                <a:gd name="T4" fmla="*/ 33 w 89"/>
                <a:gd name="T5" fmla="*/ 121 h 128"/>
                <a:gd name="T6" fmla="*/ 33 w 89"/>
                <a:gd name="T7" fmla="*/ 125 h 128"/>
                <a:gd name="T8" fmla="*/ 45 w 89"/>
                <a:gd name="T9" fmla="*/ 128 h 128"/>
                <a:gd name="T10" fmla="*/ 56 w 89"/>
                <a:gd name="T11" fmla="*/ 125 h 128"/>
                <a:gd name="T12" fmla="*/ 56 w 89"/>
                <a:gd name="T13" fmla="*/ 121 h 128"/>
                <a:gd name="T14" fmla="*/ 62 w 89"/>
                <a:gd name="T15" fmla="*/ 118 h 128"/>
                <a:gd name="T16" fmla="*/ 63 w 89"/>
                <a:gd name="T17" fmla="*/ 111 h 128"/>
                <a:gd name="T18" fmla="*/ 45 w 89"/>
                <a:gd name="T19" fmla="*/ 114 h 128"/>
                <a:gd name="T20" fmla="*/ 26 w 89"/>
                <a:gd name="T21" fmla="*/ 111 h 128"/>
                <a:gd name="T22" fmla="*/ 24 w 89"/>
                <a:gd name="T23" fmla="*/ 99 h 128"/>
                <a:gd name="T24" fmla="*/ 25 w 89"/>
                <a:gd name="T25" fmla="*/ 105 h 128"/>
                <a:gd name="T26" fmla="*/ 45 w 89"/>
                <a:gd name="T27" fmla="*/ 109 h 128"/>
                <a:gd name="T28" fmla="*/ 64 w 89"/>
                <a:gd name="T29" fmla="*/ 105 h 128"/>
                <a:gd name="T30" fmla="*/ 65 w 89"/>
                <a:gd name="T31" fmla="*/ 99 h 128"/>
                <a:gd name="T32" fmla="*/ 45 w 89"/>
                <a:gd name="T33" fmla="*/ 102 h 128"/>
                <a:gd name="T34" fmla="*/ 24 w 89"/>
                <a:gd name="T35" fmla="*/ 99 h 128"/>
                <a:gd name="T36" fmla="*/ 54 w 89"/>
                <a:gd name="T37" fmla="*/ 61 h 128"/>
                <a:gd name="T38" fmla="*/ 45 w 89"/>
                <a:gd name="T39" fmla="*/ 43 h 128"/>
                <a:gd name="T40" fmla="*/ 35 w 89"/>
                <a:gd name="T41" fmla="*/ 61 h 128"/>
                <a:gd name="T42" fmla="*/ 31 w 89"/>
                <a:gd name="T43" fmla="*/ 52 h 128"/>
                <a:gd name="T44" fmla="*/ 24 w 89"/>
                <a:gd name="T45" fmla="*/ 55 h 128"/>
                <a:gd name="T46" fmla="*/ 34 w 89"/>
                <a:gd name="T47" fmla="*/ 76 h 128"/>
                <a:gd name="T48" fmla="*/ 45 w 89"/>
                <a:gd name="T49" fmla="*/ 57 h 128"/>
                <a:gd name="T50" fmla="*/ 55 w 89"/>
                <a:gd name="T51" fmla="*/ 76 h 128"/>
                <a:gd name="T52" fmla="*/ 65 w 89"/>
                <a:gd name="T53" fmla="*/ 55 h 128"/>
                <a:gd name="T54" fmla="*/ 58 w 89"/>
                <a:gd name="T55" fmla="*/ 52 h 128"/>
                <a:gd name="T56" fmla="*/ 54 w 89"/>
                <a:gd name="T57" fmla="*/ 61 h 128"/>
                <a:gd name="T58" fmla="*/ 45 w 89"/>
                <a:gd name="T59" fmla="*/ 18 h 128"/>
                <a:gd name="T60" fmla="*/ 47 w 89"/>
                <a:gd name="T61" fmla="*/ 16 h 128"/>
                <a:gd name="T62" fmla="*/ 45 w 89"/>
                <a:gd name="T63" fmla="*/ 14 h 128"/>
                <a:gd name="T64" fmla="*/ 14 w 89"/>
                <a:gd name="T65" fmla="*/ 44 h 128"/>
                <a:gd name="T66" fmla="*/ 16 w 89"/>
                <a:gd name="T67" fmla="*/ 47 h 128"/>
                <a:gd name="T68" fmla="*/ 19 w 89"/>
                <a:gd name="T69" fmla="*/ 44 h 128"/>
                <a:gd name="T70" fmla="*/ 45 w 89"/>
                <a:gd name="T71" fmla="*/ 18 h 128"/>
                <a:gd name="T72" fmla="*/ 45 w 89"/>
                <a:gd name="T73" fmla="*/ 0 h 128"/>
                <a:gd name="T74" fmla="*/ 0 w 89"/>
                <a:gd name="T75" fmla="*/ 44 h 128"/>
                <a:gd name="T76" fmla="*/ 22 w 89"/>
                <a:gd name="T77" fmla="*/ 82 h 128"/>
                <a:gd name="T78" fmla="*/ 23 w 89"/>
                <a:gd name="T79" fmla="*/ 93 h 128"/>
                <a:gd name="T80" fmla="*/ 45 w 89"/>
                <a:gd name="T81" fmla="*/ 97 h 128"/>
                <a:gd name="T82" fmla="*/ 66 w 89"/>
                <a:gd name="T83" fmla="*/ 93 h 128"/>
                <a:gd name="T84" fmla="*/ 67 w 89"/>
                <a:gd name="T85" fmla="*/ 82 h 128"/>
                <a:gd name="T86" fmla="*/ 89 w 89"/>
                <a:gd name="T87" fmla="*/ 44 h 128"/>
                <a:gd name="T88" fmla="*/ 45 w 89"/>
                <a:gd name="T89" fmla="*/ 0 h 128"/>
                <a:gd name="T90" fmla="*/ 61 w 89"/>
                <a:gd name="T91" fmla="*/ 77 h 128"/>
                <a:gd name="T92" fmla="*/ 60 w 89"/>
                <a:gd name="T93" fmla="*/ 87 h 128"/>
                <a:gd name="T94" fmla="*/ 45 w 89"/>
                <a:gd name="T95" fmla="*/ 89 h 128"/>
                <a:gd name="T96" fmla="*/ 29 w 89"/>
                <a:gd name="T97" fmla="*/ 87 h 128"/>
                <a:gd name="T98" fmla="*/ 28 w 89"/>
                <a:gd name="T99" fmla="*/ 77 h 128"/>
                <a:gd name="T100" fmla="*/ 8 w 89"/>
                <a:gd name="T101" fmla="*/ 44 h 128"/>
                <a:gd name="T102" fmla="*/ 45 w 89"/>
                <a:gd name="T103" fmla="*/ 8 h 128"/>
                <a:gd name="T104" fmla="*/ 81 w 89"/>
                <a:gd name="T105" fmla="*/ 44 h 128"/>
                <a:gd name="T106" fmla="*/ 61 w 89"/>
                <a:gd name="T107" fmla="*/ 7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128">
                  <a:moveTo>
                    <a:pt x="26" y="111"/>
                  </a:moveTo>
                  <a:cubicBezTo>
                    <a:pt x="27" y="118"/>
                    <a:pt x="27" y="118"/>
                    <a:pt x="27" y="118"/>
                  </a:cubicBezTo>
                  <a:cubicBezTo>
                    <a:pt x="27" y="118"/>
                    <a:pt x="28" y="120"/>
                    <a:pt x="33" y="121"/>
                  </a:cubicBezTo>
                  <a:cubicBezTo>
                    <a:pt x="33" y="125"/>
                    <a:pt x="33" y="125"/>
                    <a:pt x="33" y="125"/>
                  </a:cubicBezTo>
                  <a:cubicBezTo>
                    <a:pt x="33" y="125"/>
                    <a:pt x="36" y="128"/>
                    <a:pt x="45" y="128"/>
                  </a:cubicBezTo>
                  <a:cubicBezTo>
                    <a:pt x="53" y="128"/>
                    <a:pt x="56" y="125"/>
                    <a:pt x="56" y="125"/>
                  </a:cubicBezTo>
                  <a:cubicBezTo>
                    <a:pt x="56" y="121"/>
                    <a:pt x="56" y="121"/>
                    <a:pt x="56" y="121"/>
                  </a:cubicBezTo>
                  <a:cubicBezTo>
                    <a:pt x="61" y="120"/>
                    <a:pt x="62" y="118"/>
                    <a:pt x="62" y="118"/>
                  </a:cubicBezTo>
                  <a:cubicBezTo>
                    <a:pt x="63" y="111"/>
                    <a:pt x="63" y="111"/>
                    <a:pt x="63" y="111"/>
                  </a:cubicBezTo>
                  <a:cubicBezTo>
                    <a:pt x="57" y="113"/>
                    <a:pt x="51" y="114"/>
                    <a:pt x="45" y="114"/>
                  </a:cubicBezTo>
                  <a:cubicBezTo>
                    <a:pt x="38" y="114"/>
                    <a:pt x="32" y="113"/>
                    <a:pt x="26" y="111"/>
                  </a:cubicBezTo>
                  <a:close/>
                  <a:moveTo>
                    <a:pt x="24" y="99"/>
                  </a:moveTo>
                  <a:cubicBezTo>
                    <a:pt x="25" y="105"/>
                    <a:pt x="25" y="105"/>
                    <a:pt x="25" y="105"/>
                  </a:cubicBezTo>
                  <a:cubicBezTo>
                    <a:pt x="31" y="108"/>
                    <a:pt x="37" y="109"/>
                    <a:pt x="45" y="109"/>
                  </a:cubicBezTo>
                  <a:cubicBezTo>
                    <a:pt x="52" y="109"/>
                    <a:pt x="58" y="108"/>
                    <a:pt x="64" y="105"/>
                  </a:cubicBezTo>
                  <a:cubicBezTo>
                    <a:pt x="65" y="99"/>
                    <a:pt x="65" y="99"/>
                    <a:pt x="65" y="99"/>
                  </a:cubicBezTo>
                  <a:cubicBezTo>
                    <a:pt x="59" y="101"/>
                    <a:pt x="52" y="102"/>
                    <a:pt x="45" y="102"/>
                  </a:cubicBezTo>
                  <a:cubicBezTo>
                    <a:pt x="37" y="102"/>
                    <a:pt x="30" y="101"/>
                    <a:pt x="24" y="99"/>
                  </a:cubicBezTo>
                  <a:close/>
                  <a:moveTo>
                    <a:pt x="54" y="61"/>
                  </a:moveTo>
                  <a:cubicBezTo>
                    <a:pt x="45" y="43"/>
                    <a:pt x="45" y="43"/>
                    <a:pt x="45" y="43"/>
                  </a:cubicBezTo>
                  <a:cubicBezTo>
                    <a:pt x="35" y="61"/>
                    <a:pt x="35" y="61"/>
                    <a:pt x="35" y="61"/>
                  </a:cubicBezTo>
                  <a:cubicBezTo>
                    <a:pt x="31" y="52"/>
                    <a:pt x="31" y="52"/>
                    <a:pt x="31" y="52"/>
                  </a:cubicBezTo>
                  <a:cubicBezTo>
                    <a:pt x="24" y="55"/>
                    <a:pt x="24" y="55"/>
                    <a:pt x="24" y="55"/>
                  </a:cubicBezTo>
                  <a:cubicBezTo>
                    <a:pt x="34" y="76"/>
                    <a:pt x="34" y="76"/>
                    <a:pt x="34" y="76"/>
                  </a:cubicBezTo>
                  <a:cubicBezTo>
                    <a:pt x="45" y="57"/>
                    <a:pt x="45" y="57"/>
                    <a:pt x="45" y="57"/>
                  </a:cubicBezTo>
                  <a:cubicBezTo>
                    <a:pt x="55" y="76"/>
                    <a:pt x="55" y="76"/>
                    <a:pt x="55" y="76"/>
                  </a:cubicBezTo>
                  <a:cubicBezTo>
                    <a:pt x="65" y="55"/>
                    <a:pt x="65" y="55"/>
                    <a:pt x="65" y="55"/>
                  </a:cubicBezTo>
                  <a:cubicBezTo>
                    <a:pt x="58" y="52"/>
                    <a:pt x="58" y="52"/>
                    <a:pt x="58" y="52"/>
                  </a:cubicBezTo>
                  <a:lnTo>
                    <a:pt x="54" y="61"/>
                  </a:lnTo>
                  <a:close/>
                  <a:moveTo>
                    <a:pt x="45" y="18"/>
                  </a:moveTo>
                  <a:cubicBezTo>
                    <a:pt x="46" y="18"/>
                    <a:pt x="47" y="17"/>
                    <a:pt x="47" y="16"/>
                  </a:cubicBezTo>
                  <a:cubicBezTo>
                    <a:pt x="47" y="15"/>
                    <a:pt x="46" y="14"/>
                    <a:pt x="45" y="14"/>
                  </a:cubicBezTo>
                  <a:cubicBezTo>
                    <a:pt x="28" y="14"/>
                    <a:pt x="14" y="27"/>
                    <a:pt x="14" y="44"/>
                  </a:cubicBezTo>
                  <a:cubicBezTo>
                    <a:pt x="14" y="46"/>
                    <a:pt x="15" y="47"/>
                    <a:pt x="16" y="47"/>
                  </a:cubicBezTo>
                  <a:cubicBezTo>
                    <a:pt x="18" y="47"/>
                    <a:pt x="19" y="46"/>
                    <a:pt x="19" y="44"/>
                  </a:cubicBezTo>
                  <a:cubicBezTo>
                    <a:pt x="19" y="30"/>
                    <a:pt x="30" y="18"/>
                    <a:pt x="45" y="18"/>
                  </a:cubicBezTo>
                  <a:close/>
                  <a:moveTo>
                    <a:pt x="45" y="0"/>
                  </a:moveTo>
                  <a:cubicBezTo>
                    <a:pt x="20" y="0"/>
                    <a:pt x="0" y="20"/>
                    <a:pt x="0" y="44"/>
                  </a:cubicBezTo>
                  <a:cubicBezTo>
                    <a:pt x="0" y="60"/>
                    <a:pt x="9" y="74"/>
                    <a:pt x="22" y="82"/>
                  </a:cubicBezTo>
                  <a:cubicBezTo>
                    <a:pt x="23" y="93"/>
                    <a:pt x="23" y="93"/>
                    <a:pt x="23" y="93"/>
                  </a:cubicBezTo>
                  <a:cubicBezTo>
                    <a:pt x="29" y="96"/>
                    <a:pt x="37" y="97"/>
                    <a:pt x="45" y="97"/>
                  </a:cubicBezTo>
                  <a:cubicBezTo>
                    <a:pt x="52" y="97"/>
                    <a:pt x="60" y="96"/>
                    <a:pt x="66" y="93"/>
                  </a:cubicBezTo>
                  <a:cubicBezTo>
                    <a:pt x="67" y="82"/>
                    <a:pt x="67" y="82"/>
                    <a:pt x="67" y="82"/>
                  </a:cubicBezTo>
                  <a:cubicBezTo>
                    <a:pt x="80" y="74"/>
                    <a:pt x="89" y="60"/>
                    <a:pt x="89" y="44"/>
                  </a:cubicBezTo>
                  <a:cubicBezTo>
                    <a:pt x="89" y="20"/>
                    <a:pt x="69" y="0"/>
                    <a:pt x="45" y="0"/>
                  </a:cubicBezTo>
                  <a:close/>
                  <a:moveTo>
                    <a:pt x="61" y="77"/>
                  </a:moveTo>
                  <a:cubicBezTo>
                    <a:pt x="60" y="87"/>
                    <a:pt x="60" y="87"/>
                    <a:pt x="60" y="87"/>
                  </a:cubicBezTo>
                  <a:cubicBezTo>
                    <a:pt x="60" y="87"/>
                    <a:pt x="56" y="89"/>
                    <a:pt x="45" y="89"/>
                  </a:cubicBezTo>
                  <a:cubicBezTo>
                    <a:pt x="33" y="89"/>
                    <a:pt x="29" y="87"/>
                    <a:pt x="29" y="87"/>
                  </a:cubicBezTo>
                  <a:cubicBezTo>
                    <a:pt x="28" y="77"/>
                    <a:pt x="28" y="77"/>
                    <a:pt x="28" y="77"/>
                  </a:cubicBezTo>
                  <a:cubicBezTo>
                    <a:pt x="16" y="71"/>
                    <a:pt x="8" y="59"/>
                    <a:pt x="8" y="44"/>
                  </a:cubicBezTo>
                  <a:cubicBezTo>
                    <a:pt x="8" y="24"/>
                    <a:pt x="25" y="8"/>
                    <a:pt x="45" y="8"/>
                  </a:cubicBezTo>
                  <a:cubicBezTo>
                    <a:pt x="65" y="8"/>
                    <a:pt x="81" y="24"/>
                    <a:pt x="81" y="44"/>
                  </a:cubicBezTo>
                  <a:cubicBezTo>
                    <a:pt x="81" y="58"/>
                    <a:pt x="73" y="71"/>
                    <a:pt x="61" y="77"/>
                  </a:cubicBez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28" name="Freeform 118"/>
            <p:cNvSpPr>
              <a:spLocks noEditPoints="1"/>
            </p:cNvSpPr>
            <p:nvPr/>
          </p:nvSpPr>
          <p:spPr bwMode="auto">
            <a:xfrm>
              <a:off x="6932438" y="2096960"/>
              <a:ext cx="385828" cy="330213"/>
            </a:xfrm>
            <a:custGeom>
              <a:avLst/>
              <a:gdLst>
                <a:gd name="T0" fmla="*/ 39 w 111"/>
                <a:gd name="T1" fmla="*/ 62 h 95"/>
                <a:gd name="T2" fmla="*/ 39 w 111"/>
                <a:gd name="T3" fmla="*/ 95 h 95"/>
                <a:gd name="T4" fmla="*/ 64 w 111"/>
                <a:gd name="T5" fmla="*/ 95 h 95"/>
                <a:gd name="T6" fmla="*/ 64 w 111"/>
                <a:gd name="T7" fmla="*/ 65 h 95"/>
                <a:gd name="T8" fmla="*/ 53 w 111"/>
                <a:gd name="T9" fmla="*/ 76 h 95"/>
                <a:gd name="T10" fmla="*/ 39 w 111"/>
                <a:gd name="T11" fmla="*/ 62 h 95"/>
                <a:gd name="T12" fmla="*/ 5 w 111"/>
                <a:gd name="T13" fmla="*/ 90 h 95"/>
                <a:gd name="T14" fmla="*/ 9 w 111"/>
                <a:gd name="T15" fmla="*/ 95 h 95"/>
                <a:gd name="T16" fmla="*/ 29 w 111"/>
                <a:gd name="T17" fmla="*/ 95 h 95"/>
                <a:gd name="T18" fmla="*/ 29 w 111"/>
                <a:gd name="T19" fmla="*/ 52 h 95"/>
                <a:gd name="T20" fmla="*/ 5 w 111"/>
                <a:gd name="T21" fmla="*/ 76 h 95"/>
                <a:gd name="T22" fmla="*/ 5 w 111"/>
                <a:gd name="T23" fmla="*/ 90 h 95"/>
                <a:gd name="T24" fmla="*/ 89 w 111"/>
                <a:gd name="T25" fmla="*/ 2 h 95"/>
                <a:gd name="T26" fmla="*/ 85 w 111"/>
                <a:gd name="T27" fmla="*/ 7 h 95"/>
                <a:gd name="T28" fmla="*/ 90 w 111"/>
                <a:gd name="T29" fmla="*/ 11 h 95"/>
                <a:gd name="T30" fmla="*/ 94 w 111"/>
                <a:gd name="T31" fmla="*/ 11 h 95"/>
                <a:gd name="T32" fmla="*/ 53 w 111"/>
                <a:gd name="T33" fmla="*/ 52 h 95"/>
                <a:gd name="T34" fmla="*/ 29 w 111"/>
                <a:gd name="T35" fmla="*/ 28 h 95"/>
                <a:gd name="T36" fmla="*/ 2 w 111"/>
                <a:gd name="T37" fmla="*/ 56 h 95"/>
                <a:gd name="T38" fmla="*/ 2 w 111"/>
                <a:gd name="T39" fmla="*/ 62 h 95"/>
                <a:gd name="T40" fmla="*/ 8 w 111"/>
                <a:gd name="T41" fmla="*/ 62 h 95"/>
                <a:gd name="T42" fmla="*/ 29 w 111"/>
                <a:gd name="T43" fmla="*/ 40 h 95"/>
                <a:gd name="T44" fmla="*/ 53 w 111"/>
                <a:gd name="T45" fmla="*/ 64 h 95"/>
                <a:gd name="T46" fmla="*/ 101 w 111"/>
                <a:gd name="T47" fmla="*/ 17 h 95"/>
                <a:gd name="T48" fmla="*/ 100 w 111"/>
                <a:gd name="T49" fmla="*/ 22 h 95"/>
                <a:gd name="T50" fmla="*/ 104 w 111"/>
                <a:gd name="T51" fmla="*/ 27 h 95"/>
                <a:gd name="T52" fmla="*/ 105 w 111"/>
                <a:gd name="T53" fmla="*/ 27 h 95"/>
                <a:gd name="T54" fmla="*/ 109 w 111"/>
                <a:gd name="T55" fmla="*/ 23 h 95"/>
                <a:gd name="T56" fmla="*/ 111 w 111"/>
                <a:gd name="T57" fmla="*/ 0 h 95"/>
                <a:gd name="T58" fmla="*/ 89 w 111"/>
                <a:gd name="T59" fmla="*/ 2 h 95"/>
                <a:gd name="T60" fmla="*/ 74 w 111"/>
                <a:gd name="T61" fmla="*/ 55 h 95"/>
                <a:gd name="T62" fmla="*/ 74 w 111"/>
                <a:gd name="T63" fmla="*/ 95 h 95"/>
                <a:gd name="T64" fmla="*/ 94 w 111"/>
                <a:gd name="T65" fmla="*/ 95 h 95"/>
                <a:gd name="T66" fmla="*/ 99 w 111"/>
                <a:gd name="T67" fmla="*/ 90 h 95"/>
                <a:gd name="T68" fmla="*/ 99 w 111"/>
                <a:gd name="T69" fmla="*/ 30 h 95"/>
                <a:gd name="T70" fmla="*/ 77 w 111"/>
                <a:gd name="T71" fmla="*/ 52 h 95"/>
                <a:gd name="T72" fmla="*/ 74 w 111"/>
                <a:gd name="T73" fmla="*/ 5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95">
                  <a:moveTo>
                    <a:pt x="39" y="62"/>
                  </a:moveTo>
                  <a:cubicBezTo>
                    <a:pt x="39" y="95"/>
                    <a:pt x="39" y="95"/>
                    <a:pt x="39" y="95"/>
                  </a:cubicBezTo>
                  <a:cubicBezTo>
                    <a:pt x="64" y="95"/>
                    <a:pt x="64" y="95"/>
                    <a:pt x="64" y="95"/>
                  </a:cubicBezTo>
                  <a:cubicBezTo>
                    <a:pt x="64" y="65"/>
                    <a:pt x="64" y="65"/>
                    <a:pt x="64" y="65"/>
                  </a:cubicBezTo>
                  <a:cubicBezTo>
                    <a:pt x="53" y="76"/>
                    <a:pt x="53" y="76"/>
                    <a:pt x="53" y="76"/>
                  </a:cubicBezTo>
                  <a:lnTo>
                    <a:pt x="39" y="62"/>
                  </a:lnTo>
                  <a:close/>
                  <a:moveTo>
                    <a:pt x="5" y="90"/>
                  </a:moveTo>
                  <a:cubicBezTo>
                    <a:pt x="5" y="93"/>
                    <a:pt x="7" y="95"/>
                    <a:pt x="9" y="95"/>
                  </a:cubicBezTo>
                  <a:cubicBezTo>
                    <a:pt x="29" y="95"/>
                    <a:pt x="29" y="95"/>
                    <a:pt x="29" y="95"/>
                  </a:cubicBezTo>
                  <a:cubicBezTo>
                    <a:pt x="29" y="52"/>
                    <a:pt x="29" y="52"/>
                    <a:pt x="29" y="52"/>
                  </a:cubicBezTo>
                  <a:cubicBezTo>
                    <a:pt x="5" y="76"/>
                    <a:pt x="5" y="76"/>
                    <a:pt x="5" y="76"/>
                  </a:cubicBezTo>
                  <a:lnTo>
                    <a:pt x="5" y="90"/>
                  </a:lnTo>
                  <a:close/>
                  <a:moveTo>
                    <a:pt x="89" y="2"/>
                  </a:moveTo>
                  <a:cubicBezTo>
                    <a:pt x="86" y="3"/>
                    <a:pt x="84" y="5"/>
                    <a:pt x="85" y="7"/>
                  </a:cubicBezTo>
                  <a:cubicBezTo>
                    <a:pt x="85" y="10"/>
                    <a:pt x="87" y="11"/>
                    <a:pt x="90" y="11"/>
                  </a:cubicBezTo>
                  <a:cubicBezTo>
                    <a:pt x="94" y="11"/>
                    <a:pt x="94" y="11"/>
                    <a:pt x="94" y="11"/>
                  </a:cubicBezTo>
                  <a:cubicBezTo>
                    <a:pt x="53" y="52"/>
                    <a:pt x="53" y="52"/>
                    <a:pt x="53" y="52"/>
                  </a:cubicBezTo>
                  <a:cubicBezTo>
                    <a:pt x="29" y="28"/>
                    <a:pt x="29" y="28"/>
                    <a:pt x="29" y="28"/>
                  </a:cubicBezTo>
                  <a:cubicBezTo>
                    <a:pt x="2" y="56"/>
                    <a:pt x="2" y="56"/>
                    <a:pt x="2" y="56"/>
                  </a:cubicBezTo>
                  <a:cubicBezTo>
                    <a:pt x="0" y="57"/>
                    <a:pt x="0" y="60"/>
                    <a:pt x="2" y="62"/>
                  </a:cubicBezTo>
                  <a:cubicBezTo>
                    <a:pt x="3" y="64"/>
                    <a:pt x="6" y="64"/>
                    <a:pt x="8" y="62"/>
                  </a:cubicBezTo>
                  <a:cubicBezTo>
                    <a:pt x="29" y="40"/>
                    <a:pt x="29" y="40"/>
                    <a:pt x="29" y="40"/>
                  </a:cubicBezTo>
                  <a:cubicBezTo>
                    <a:pt x="53" y="64"/>
                    <a:pt x="53" y="64"/>
                    <a:pt x="53" y="64"/>
                  </a:cubicBezTo>
                  <a:cubicBezTo>
                    <a:pt x="101" y="17"/>
                    <a:pt x="101" y="17"/>
                    <a:pt x="101" y="17"/>
                  </a:cubicBezTo>
                  <a:cubicBezTo>
                    <a:pt x="100" y="22"/>
                    <a:pt x="100" y="22"/>
                    <a:pt x="100" y="22"/>
                  </a:cubicBezTo>
                  <a:cubicBezTo>
                    <a:pt x="100" y="24"/>
                    <a:pt x="102" y="26"/>
                    <a:pt x="104" y="27"/>
                  </a:cubicBezTo>
                  <a:cubicBezTo>
                    <a:pt x="104" y="27"/>
                    <a:pt x="104" y="27"/>
                    <a:pt x="105" y="27"/>
                  </a:cubicBezTo>
                  <a:cubicBezTo>
                    <a:pt x="107" y="27"/>
                    <a:pt x="109" y="25"/>
                    <a:pt x="109" y="23"/>
                  </a:cubicBezTo>
                  <a:cubicBezTo>
                    <a:pt x="111" y="0"/>
                    <a:pt x="111" y="0"/>
                    <a:pt x="111" y="0"/>
                  </a:cubicBezTo>
                  <a:lnTo>
                    <a:pt x="89" y="2"/>
                  </a:lnTo>
                  <a:close/>
                  <a:moveTo>
                    <a:pt x="74" y="55"/>
                  </a:moveTo>
                  <a:cubicBezTo>
                    <a:pt x="74" y="95"/>
                    <a:pt x="74" y="95"/>
                    <a:pt x="74" y="95"/>
                  </a:cubicBezTo>
                  <a:cubicBezTo>
                    <a:pt x="94" y="95"/>
                    <a:pt x="94" y="95"/>
                    <a:pt x="94" y="95"/>
                  </a:cubicBezTo>
                  <a:cubicBezTo>
                    <a:pt x="97" y="95"/>
                    <a:pt x="99" y="93"/>
                    <a:pt x="99" y="90"/>
                  </a:cubicBezTo>
                  <a:cubicBezTo>
                    <a:pt x="99" y="30"/>
                    <a:pt x="99" y="30"/>
                    <a:pt x="99" y="30"/>
                  </a:cubicBezTo>
                  <a:cubicBezTo>
                    <a:pt x="77" y="52"/>
                    <a:pt x="77" y="52"/>
                    <a:pt x="77" y="52"/>
                  </a:cubicBezTo>
                  <a:lnTo>
                    <a:pt x="74" y="55"/>
                  </a:ln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29" name="Freeform 119"/>
            <p:cNvSpPr>
              <a:spLocks noEditPoints="1"/>
            </p:cNvSpPr>
            <p:nvPr/>
          </p:nvSpPr>
          <p:spPr bwMode="auto">
            <a:xfrm>
              <a:off x="6981101" y="4147761"/>
              <a:ext cx="302407" cy="378876"/>
            </a:xfrm>
            <a:custGeom>
              <a:avLst/>
              <a:gdLst>
                <a:gd name="T0" fmla="*/ 124 w 174"/>
                <a:gd name="T1" fmla="*/ 62 h 218"/>
                <a:gd name="T2" fmla="*/ 28 w 174"/>
                <a:gd name="T3" fmla="*/ 62 h 218"/>
                <a:gd name="T4" fmla="*/ 28 w 174"/>
                <a:gd name="T5" fmla="*/ 76 h 218"/>
                <a:gd name="T6" fmla="*/ 124 w 174"/>
                <a:gd name="T7" fmla="*/ 76 h 218"/>
                <a:gd name="T8" fmla="*/ 124 w 174"/>
                <a:gd name="T9" fmla="*/ 62 h 218"/>
                <a:gd name="T10" fmla="*/ 124 w 174"/>
                <a:gd name="T11" fmla="*/ 36 h 218"/>
                <a:gd name="T12" fmla="*/ 28 w 174"/>
                <a:gd name="T13" fmla="*/ 36 h 218"/>
                <a:gd name="T14" fmla="*/ 28 w 174"/>
                <a:gd name="T15" fmla="*/ 50 h 218"/>
                <a:gd name="T16" fmla="*/ 124 w 174"/>
                <a:gd name="T17" fmla="*/ 50 h 218"/>
                <a:gd name="T18" fmla="*/ 124 w 174"/>
                <a:gd name="T19" fmla="*/ 36 h 218"/>
                <a:gd name="T20" fmla="*/ 124 w 174"/>
                <a:gd name="T21" fmla="*/ 90 h 218"/>
                <a:gd name="T22" fmla="*/ 28 w 174"/>
                <a:gd name="T23" fmla="*/ 90 h 218"/>
                <a:gd name="T24" fmla="*/ 28 w 174"/>
                <a:gd name="T25" fmla="*/ 102 h 218"/>
                <a:gd name="T26" fmla="*/ 124 w 174"/>
                <a:gd name="T27" fmla="*/ 102 h 218"/>
                <a:gd name="T28" fmla="*/ 124 w 174"/>
                <a:gd name="T29" fmla="*/ 90 h 218"/>
                <a:gd name="T30" fmla="*/ 28 w 174"/>
                <a:gd name="T31" fmla="*/ 130 h 218"/>
                <a:gd name="T32" fmla="*/ 76 w 174"/>
                <a:gd name="T33" fmla="*/ 130 h 218"/>
                <a:gd name="T34" fmla="*/ 76 w 174"/>
                <a:gd name="T35" fmla="*/ 116 h 218"/>
                <a:gd name="T36" fmla="*/ 28 w 174"/>
                <a:gd name="T37" fmla="*/ 116 h 218"/>
                <a:gd name="T38" fmla="*/ 28 w 174"/>
                <a:gd name="T39" fmla="*/ 130 h 218"/>
                <a:gd name="T40" fmla="*/ 154 w 174"/>
                <a:gd name="T41" fmla="*/ 20 h 218"/>
                <a:gd name="T42" fmla="*/ 154 w 174"/>
                <a:gd name="T43" fmla="*/ 0 h 218"/>
                <a:gd name="T44" fmla="*/ 0 w 174"/>
                <a:gd name="T45" fmla="*/ 0 h 218"/>
                <a:gd name="T46" fmla="*/ 0 w 174"/>
                <a:gd name="T47" fmla="*/ 200 h 218"/>
                <a:gd name="T48" fmla="*/ 18 w 174"/>
                <a:gd name="T49" fmla="*/ 200 h 218"/>
                <a:gd name="T50" fmla="*/ 18 w 174"/>
                <a:gd name="T51" fmla="*/ 218 h 218"/>
                <a:gd name="T52" fmla="*/ 174 w 174"/>
                <a:gd name="T53" fmla="*/ 218 h 218"/>
                <a:gd name="T54" fmla="*/ 174 w 174"/>
                <a:gd name="T55" fmla="*/ 20 h 218"/>
                <a:gd name="T56" fmla="*/ 154 w 174"/>
                <a:gd name="T57" fmla="*/ 20 h 218"/>
                <a:gd name="T58" fmla="*/ 10 w 174"/>
                <a:gd name="T59" fmla="*/ 188 h 218"/>
                <a:gd name="T60" fmla="*/ 10 w 174"/>
                <a:gd name="T61" fmla="*/ 10 h 218"/>
                <a:gd name="T62" fmla="*/ 144 w 174"/>
                <a:gd name="T63" fmla="*/ 10 h 218"/>
                <a:gd name="T64" fmla="*/ 144 w 174"/>
                <a:gd name="T65" fmla="*/ 144 h 218"/>
                <a:gd name="T66" fmla="*/ 98 w 174"/>
                <a:gd name="T67" fmla="*/ 144 h 218"/>
                <a:gd name="T68" fmla="*/ 98 w 174"/>
                <a:gd name="T69" fmla="*/ 188 h 218"/>
                <a:gd name="T70" fmla="*/ 10 w 174"/>
                <a:gd name="T71" fmla="*/ 188 h 218"/>
                <a:gd name="T72" fmla="*/ 162 w 174"/>
                <a:gd name="T73" fmla="*/ 208 h 218"/>
                <a:gd name="T74" fmla="*/ 30 w 174"/>
                <a:gd name="T75" fmla="*/ 208 h 218"/>
                <a:gd name="T76" fmla="*/ 30 w 174"/>
                <a:gd name="T77" fmla="*/ 200 h 218"/>
                <a:gd name="T78" fmla="*/ 102 w 174"/>
                <a:gd name="T79" fmla="*/ 200 h 218"/>
                <a:gd name="T80" fmla="*/ 154 w 174"/>
                <a:gd name="T81" fmla="*/ 148 h 218"/>
                <a:gd name="T82" fmla="*/ 154 w 174"/>
                <a:gd name="T83" fmla="*/ 30 h 218"/>
                <a:gd name="T84" fmla="*/ 162 w 174"/>
                <a:gd name="T85" fmla="*/ 30 h 218"/>
                <a:gd name="T86" fmla="*/ 162 w 174"/>
                <a:gd name="T87"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218">
                  <a:moveTo>
                    <a:pt x="124" y="62"/>
                  </a:moveTo>
                  <a:lnTo>
                    <a:pt x="28" y="62"/>
                  </a:lnTo>
                  <a:lnTo>
                    <a:pt x="28" y="76"/>
                  </a:lnTo>
                  <a:lnTo>
                    <a:pt x="124" y="76"/>
                  </a:lnTo>
                  <a:lnTo>
                    <a:pt x="124" y="62"/>
                  </a:lnTo>
                  <a:close/>
                  <a:moveTo>
                    <a:pt x="124" y="36"/>
                  </a:moveTo>
                  <a:lnTo>
                    <a:pt x="28" y="36"/>
                  </a:lnTo>
                  <a:lnTo>
                    <a:pt x="28" y="50"/>
                  </a:lnTo>
                  <a:lnTo>
                    <a:pt x="124" y="50"/>
                  </a:lnTo>
                  <a:lnTo>
                    <a:pt x="124" y="36"/>
                  </a:lnTo>
                  <a:close/>
                  <a:moveTo>
                    <a:pt x="124" y="90"/>
                  </a:moveTo>
                  <a:lnTo>
                    <a:pt x="28" y="90"/>
                  </a:lnTo>
                  <a:lnTo>
                    <a:pt x="28" y="102"/>
                  </a:lnTo>
                  <a:lnTo>
                    <a:pt x="124" y="102"/>
                  </a:lnTo>
                  <a:lnTo>
                    <a:pt x="124" y="90"/>
                  </a:lnTo>
                  <a:close/>
                  <a:moveTo>
                    <a:pt x="28" y="130"/>
                  </a:moveTo>
                  <a:lnTo>
                    <a:pt x="76" y="130"/>
                  </a:lnTo>
                  <a:lnTo>
                    <a:pt x="76" y="116"/>
                  </a:lnTo>
                  <a:lnTo>
                    <a:pt x="28" y="116"/>
                  </a:lnTo>
                  <a:lnTo>
                    <a:pt x="28" y="130"/>
                  </a:lnTo>
                  <a:close/>
                  <a:moveTo>
                    <a:pt x="154" y="20"/>
                  </a:moveTo>
                  <a:lnTo>
                    <a:pt x="154" y="0"/>
                  </a:lnTo>
                  <a:lnTo>
                    <a:pt x="0" y="0"/>
                  </a:lnTo>
                  <a:lnTo>
                    <a:pt x="0" y="200"/>
                  </a:lnTo>
                  <a:lnTo>
                    <a:pt x="18" y="200"/>
                  </a:lnTo>
                  <a:lnTo>
                    <a:pt x="18" y="218"/>
                  </a:lnTo>
                  <a:lnTo>
                    <a:pt x="174" y="218"/>
                  </a:lnTo>
                  <a:lnTo>
                    <a:pt x="174" y="20"/>
                  </a:lnTo>
                  <a:lnTo>
                    <a:pt x="154" y="20"/>
                  </a:lnTo>
                  <a:close/>
                  <a:moveTo>
                    <a:pt x="10" y="188"/>
                  </a:moveTo>
                  <a:lnTo>
                    <a:pt x="10" y="10"/>
                  </a:lnTo>
                  <a:lnTo>
                    <a:pt x="144" y="10"/>
                  </a:lnTo>
                  <a:lnTo>
                    <a:pt x="144" y="144"/>
                  </a:lnTo>
                  <a:lnTo>
                    <a:pt x="98" y="144"/>
                  </a:lnTo>
                  <a:lnTo>
                    <a:pt x="98" y="188"/>
                  </a:lnTo>
                  <a:lnTo>
                    <a:pt x="10" y="188"/>
                  </a:lnTo>
                  <a:close/>
                  <a:moveTo>
                    <a:pt x="162" y="208"/>
                  </a:moveTo>
                  <a:lnTo>
                    <a:pt x="30" y="208"/>
                  </a:lnTo>
                  <a:lnTo>
                    <a:pt x="30" y="200"/>
                  </a:lnTo>
                  <a:lnTo>
                    <a:pt x="102" y="200"/>
                  </a:lnTo>
                  <a:lnTo>
                    <a:pt x="154" y="148"/>
                  </a:lnTo>
                  <a:lnTo>
                    <a:pt x="154" y="30"/>
                  </a:lnTo>
                  <a:lnTo>
                    <a:pt x="162" y="30"/>
                  </a:lnTo>
                  <a:lnTo>
                    <a:pt x="162" y="208"/>
                  </a:lnTo>
                  <a:close/>
                </a:path>
              </a:pathLst>
            </a:custGeom>
            <a:solidFill>
              <a:srgbClr val="52B1DC"/>
            </a:solidFill>
            <a:ln>
              <a:noFill/>
            </a:ln>
          </p:spPr>
          <p:txBody>
            <a:bodyPr vert="horz" wrap="square" lIns="121920" tIns="60960" rIns="121920" bIns="60960" numCol="1" anchor="t" anchorCtr="0" compatLnSpc="1"/>
            <a:lstStyle/>
            <a:p>
              <a:endParaRPr lang="en-US" sz="2400"/>
            </a:p>
          </p:txBody>
        </p:sp>
        <p:sp>
          <p:nvSpPr>
            <p:cNvPr id="30" name="Freeform 120"/>
            <p:cNvSpPr>
              <a:spLocks noEditPoints="1"/>
            </p:cNvSpPr>
            <p:nvPr/>
          </p:nvSpPr>
          <p:spPr bwMode="auto">
            <a:xfrm>
              <a:off x="4881638" y="4137333"/>
              <a:ext cx="358021" cy="399732"/>
            </a:xfrm>
            <a:custGeom>
              <a:avLst/>
              <a:gdLst>
                <a:gd name="T0" fmla="*/ 56 w 103"/>
                <a:gd name="T1" fmla="*/ 64 h 115"/>
                <a:gd name="T2" fmla="*/ 56 w 103"/>
                <a:gd name="T3" fmla="*/ 63 h 115"/>
                <a:gd name="T4" fmla="*/ 56 w 103"/>
                <a:gd name="T5" fmla="*/ 40 h 115"/>
                <a:gd name="T6" fmla="*/ 51 w 103"/>
                <a:gd name="T7" fmla="*/ 36 h 115"/>
                <a:gd name="T8" fmla="*/ 47 w 103"/>
                <a:gd name="T9" fmla="*/ 40 h 115"/>
                <a:gd name="T10" fmla="*/ 47 w 103"/>
                <a:gd name="T11" fmla="*/ 63 h 115"/>
                <a:gd name="T12" fmla="*/ 51 w 103"/>
                <a:gd name="T13" fmla="*/ 68 h 115"/>
                <a:gd name="T14" fmla="*/ 52 w 103"/>
                <a:gd name="T15" fmla="*/ 68 h 115"/>
                <a:gd name="T16" fmla="*/ 73 w 103"/>
                <a:gd name="T17" fmla="*/ 88 h 115"/>
                <a:gd name="T18" fmla="*/ 74 w 103"/>
                <a:gd name="T19" fmla="*/ 89 h 115"/>
                <a:gd name="T20" fmla="*/ 76 w 103"/>
                <a:gd name="T21" fmla="*/ 88 h 115"/>
                <a:gd name="T22" fmla="*/ 76 w 103"/>
                <a:gd name="T23" fmla="*/ 84 h 115"/>
                <a:gd name="T24" fmla="*/ 56 w 103"/>
                <a:gd name="T25" fmla="*/ 64 h 115"/>
                <a:gd name="T26" fmla="*/ 83 w 103"/>
                <a:gd name="T27" fmla="*/ 23 h 115"/>
                <a:gd name="T28" fmla="*/ 86 w 103"/>
                <a:gd name="T29" fmla="*/ 18 h 115"/>
                <a:gd name="T30" fmla="*/ 87 w 103"/>
                <a:gd name="T31" fmla="*/ 19 h 115"/>
                <a:gd name="T32" fmla="*/ 90 w 103"/>
                <a:gd name="T33" fmla="*/ 19 h 115"/>
                <a:gd name="T34" fmla="*/ 92 w 103"/>
                <a:gd name="T35" fmla="*/ 18 h 115"/>
                <a:gd name="T36" fmla="*/ 94 w 103"/>
                <a:gd name="T37" fmla="*/ 14 h 115"/>
                <a:gd name="T38" fmla="*/ 93 w 103"/>
                <a:gd name="T39" fmla="*/ 10 h 115"/>
                <a:gd name="T40" fmla="*/ 78 w 103"/>
                <a:gd name="T41" fmla="*/ 1 h 115"/>
                <a:gd name="T42" fmla="*/ 74 w 103"/>
                <a:gd name="T43" fmla="*/ 2 h 115"/>
                <a:gd name="T44" fmla="*/ 72 w 103"/>
                <a:gd name="T45" fmla="*/ 6 h 115"/>
                <a:gd name="T46" fmla="*/ 71 w 103"/>
                <a:gd name="T47" fmla="*/ 8 h 115"/>
                <a:gd name="T48" fmla="*/ 73 w 103"/>
                <a:gd name="T49" fmla="*/ 10 h 115"/>
                <a:gd name="T50" fmla="*/ 74 w 103"/>
                <a:gd name="T51" fmla="*/ 11 h 115"/>
                <a:gd name="T52" fmla="*/ 71 w 103"/>
                <a:gd name="T53" fmla="*/ 16 h 115"/>
                <a:gd name="T54" fmla="*/ 51 w 103"/>
                <a:gd name="T55" fmla="*/ 12 h 115"/>
                <a:gd name="T56" fmla="*/ 32 w 103"/>
                <a:gd name="T57" fmla="*/ 16 h 115"/>
                <a:gd name="T58" fmla="*/ 29 w 103"/>
                <a:gd name="T59" fmla="*/ 11 h 115"/>
                <a:gd name="T60" fmla="*/ 30 w 103"/>
                <a:gd name="T61" fmla="*/ 10 h 115"/>
                <a:gd name="T62" fmla="*/ 31 w 103"/>
                <a:gd name="T63" fmla="*/ 8 h 115"/>
                <a:gd name="T64" fmla="*/ 31 w 103"/>
                <a:gd name="T65" fmla="*/ 6 h 115"/>
                <a:gd name="T66" fmla="*/ 29 w 103"/>
                <a:gd name="T67" fmla="*/ 2 h 115"/>
                <a:gd name="T68" fmla="*/ 25 w 103"/>
                <a:gd name="T69" fmla="*/ 1 h 115"/>
                <a:gd name="T70" fmla="*/ 10 w 103"/>
                <a:gd name="T71" fmla="*/ 10 h 115"/>
                <a:gd name="T72" fmla="*/ 9 w 103"/>
                <a:gd name="T73" fmla="*/ 14 h 115"/>
                <a:gd name="T74" fmla="*/ 11 w 103"/>
                <a:gd name="T75" fmla="*/ 18 h 115"/>
                <a:gd name="T76" fmla="*/ 13 w 103"/>
                <a:gd name="T77" fmla="*/ 19 h 115"/>
                <a:gd name="T78" fmla="*/ 16 w 103"/>
                <a:gd name="T79" fmla="*/ 19 h 115"/>
                <a:gd name="T80" fmla="*/ 17 w 103"/>
                <a:gd name="T81" fmla="*/ 18 h 115"/>
                <a:gd name="T82" fmla="*/ 20 w 103"/>
                <a:gd name="T83" fmla="*/ 23 h 115"/>
                <a:gd name="T84" fmla="*/ 0 w 103"/>
                <a:gd name="T85" fmla="*/ 63 h 115"/>
                <a:gd name="T86" fmla="*/ 51 w 103"/>
                <a:gd name="T87" fmla="*/ 115 h 115"/>
                <a:gd name="T88" fmla="*/ 103 w 103"/>
                <a:gd name="T89" fmla="*/ 63 h 115"/>
                <a:gd name="T90" fmla="*/ 83 w 103"/>
                <a:gd name="T91" fmla="*/ 23 h 115"/>
                <a:gd name="T92" fmla="*/ 51 w 103"/>
                <a:gd name="T93" fmla="*/ 105 h 115"/>
                <a:gd name="T94" fmla="*/ 10 w 103"/>
                <a:gd name="T95" fmla="*/ 63 h 115"/>
                <a:gd name="T96" fmla="*/ 51 w 103"/>
                <a:gd name="T97" fmla="*/ 22 h 115"/>
                <a:gd name="T98" fmla="*/ 93 w 103"/>
                <a:gd name="T99" fmla="*/ 63 h 115"/>
                <a:gd name="T100" fmla="*/ 51 w 103"/>
                <a:gd name="T101" fmla="*/ 10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3" h="115">
                  <a:moveTo>
                    <a:pt x="56" y="64"/>
                  </a:moveTo>
                  <a:cubicBezTo>
                    <a:pt x="56" y="64"/>
                    <a:pt x="56" y="64"/>
                    <a:pt x="56" y="63"/>
                  </a:cubicBezTo>
                  <a:cubicBezTo>
                    <a:pt x="56" y="40"/>
                    <a:pt x="56" y="40"/>
                    <a:pt x="56" y="40"/>
                  </a:cubicBezTo>
                  <a:cubicBezTo>
                    <a:pt x="56" y="38"/>
                    <a:pt x="54" y="36"/>
                    <a:pt x="51" y="36"/>
                  </a:cubicBezTo>
                  <a:cubicBezTo>
                    <a:pt x="49" y="36"/>
                    <a:pt x="47" y="38"/>
                    <a:pt x="47" y="40"/>
                  </a:cubicBezTo>
                  <a:cubicBezTo>
                    <a:pt x="47" y="63"/>
                    <a:pt x="47" y="63"/>
                    <a:pt x="47" y="63"/>
                  </a:cubicBezTo>
                  <a:cubicBezTo>
                    <a:pt x="47" y="66"/>
                    <a:pt x="49" y="68"/>
                    <a:pt x="51" y="68"/>
                  </a:cubicBezTo>
                  <a:cubicBezTo>
                    <a:pt x="52" y="68"/>
                    <a:pt x="52" y="68"/>
                    <a:pt x="52" y="68"/>
                  </a:cubicBezTo>
                  <a:cubicBezTo>
                    <a:pt x="73" y="88"/>
                    <a:pt x="73" y="88"/>
                    <a:pt x="73" y="88"/>
                  </a:cubicBezTo>
                  <a:cubicBezTo>
                    <a:pt x="73" y="89"/>
                    <a:pt x="74" y="89"/>
                    <a:pt x="74" y="89"/>
                  </a:cubicBezTo>
                  <a:cubicBezTo>
                    <a:pt x="75" y="89"/>
                    <a:pt x="76" y="89"/>
                    <a:pt x="76" y="88"/>
                  </a:cubicBezTo>
                  <a:cubicBezTo>
                    <a:pt x="77" y="87"/>
                    <a:pt x="77" y="85"/>
                    <a:pt x="76" y="84"/>
                  </a:cubicBezTo>
                  <a:lnTo>
                    <a:pt x="56" y="64"/>
                  </a:lnTo>
                  <a:close/>
                  <a:moveTo>
                    <a:pt x="83" y="23"/>
                  </a:moveTo>
                  <a:cubicBezTo>
                    <a:pt x="86" y="18"/>
                    <a:pt x="86" y="18"/>
                    <a:pt x="86" y="18"/>
                  </a:cubicBezTo>
                  <a:cubicBezTo>
                    <a:pt x="87" y="19"/>
                    <a:pt x="87" y="19"/>
                    <a:pt x="87" y="19"/>
                  </a:cubicBezTo>
                  <a:cubicBezTo>
                    <a:pt x="88" y="19"/>
                    <a:pt x="89" y="19"/>
                    <a:pt x="90" y="19"/>
                  </a:cubicBezTo>
                  <a:cubicBezTo>
                    <a:pt x="90" y="19"/>
                    <a:pt x="91" y="18"/>
                    <a:pt x="92" y="18"/>
                  </a:cubicBezTo>
                  <a:cubicBezTo>
                    <a:pt x="94" y="14"/>
                    <a:pt x="94" y="14"/>
                    <a:pt x="94" y="14"/>
                  </a:cubicBezTo>
                  <a:cubicBezTo>
                    <a:pt x="95" y="12"/>
                    <a:pt x="94" y="11"/>
                    <a:pt x="93" y="10"/>
                  </a:cubicBezTo>
                  <a:cubicBezTo>
                    <a:pt x="78" y="1"/>
                    <a:pt x="78" y="1"/>
                    <a:pt x="78" y="1"/>
                  </a:cubicBezTo>
                  <a:cubicBezTo>
                    <a:pt x="77" y="0"/>
                    <a:pt x="75" y="1"/>
                    <a:pt x="74" y="2"/>
                  </a:cubicBezTo>
                  <a:cubicBezTo>
                    <a:pt x="72" y="6"/>
                    <a:pt x="72" y="6"/>
                    <a:pt x="72" y="6"/>
                  </a:cubicBezTo>
                  <a:cubicBezTo>
                    <a:pt x="71" y="7"/>
                    <a:pt x="71" y="8"/>
                    <a:pt x="71" y="8"/>
                  </a:cubicBezTo>
                  <a:cubicBezTo>
                    <a:pt x="72" y="9"/>
                    <a:pt x="72" y="10"/>
                    <a:pt x="73" y="10"/>
                  </a:cubicBezTo>
                  <a:cubicBezTo>
                    <a:pt x="74" y="11"/>
                    <a:pt x="74" y="11"/>
                    <a:pt x="74" y="11"/>
                  </a:cubicBezTo>
                  <a:cubicBezTo>
                    <a:pt x="71" y="16"/>
                    <a:pt x="71" y="16"/>
                    <a:pt x="71" y="16"/>
                  </a:cubicBezTo>
                  <a:cubicBezTo>
                    <a:pt x="65" y="13"/>
                    <a:pt x="58" y="12"/>
                    <a:pt x="51" y="12"/>
                  </a:cubicBezTo>
                  <a:cubicBezTo>
                    <a:pt x="44" y="12"/>
                    <a:pt x="38" y="13"/>
                    <a:pt x="32" y="16"/>
                  </a:cubicBezTo>
                  <a:cubicBezTo>
                    <a:pt x="29" y="11"/>
                    <a:pt x="29" y="11"/>
                    <a:pt x="29" y="11"/>
                  </a:cubicBezTo>
                  <a:cubicBezTo>
                    <a:pt x="30" y="10"/>
                    <a:pt x="30" y="10"/>
                    <a:pt x="30" y="10"/>
                  </a:cubicBezTo>
                  <a:cubicBezTo>
                    <a:pt x="31" y="10"/>
                    <a:pt x="31" y="9"/>
                    <a:pt x="31" y="8"/>
                  </a:cubicBezTo>
                  <a:cubicBezTo>
                    <a:pt x="32" y="8"/>
                    <a:pt x="31" y="7"/>
                    <a:pt x="31" y="6"/>
                  </a:cubicBezTo>
                  <a:cubicBezTo>
                    <a:pt x="29" y="2"/>
                    <a:pt x="29" y="2"/>
                    <a:pt x="29" y="2"/>
                  </a:cubicBezTo>
                  <a:cubicBezTo>
                    <a:pt x="28" y="1"/>
                    <a:pt x="26" y="0"/>
                    <a:pt x="25" y="1"/>
                  </a:cubicBezTo>
                  <a:cubicBezTo>
                    <a:pt x="10" y="10"/>
                    <a:pt x="10" y="10"/>
                    <a:pt x="10" y="10"/>
                  </a:cubicBezTo>
                  <a:cubicBezTo>
                    <a:pt x="9" y="11"/>
                    <a:pt x="8" y="12"/>
                    <a:pt x="9" y="14"/>
                  </a:cubicBezTo>
                  <a:cubicBezTo>
                    <a:pt x="11" y="18"/>
                    <a:pt x="11" y="18"/>
                    <a:pt x="11" y="18"/>
                  </a:cubicBezTo>
                  <a:cubicBezTo>
                    <a:pt x="12" y="18"/>
                    <a:pt x="12" y="19"/>
                    <a:pt x="13" y="19"/>
                  </a:cubicBezTo>
                  <a:cubicBezTo>
                    <a:pt x="14" y="19"/>
                    <a:pt x="15" y="19"/>
                    <a:pt x="16" y="19"/>
                  </a:cubicBezTo>
                  <a:cubicBezTo>
                    <a:pt x="17" y="18"/>
                    <a:pt x="17" y="18"/>
                    <a:pt x="17" y="18"/>
                  </a:cubicBezTo>
                  <a:cubicBezTo>
                    <a:pt x="20" y="23"/>
                    <a:pt x="20" y="23"/>
                    <a:pt x="20" y="23"/>
                  </a:cubicBezTo>
                  <a:cubicBezTo>
                    <a:pt x="8" y="33"/>
                    <a:pt x="0" y="47"/>
                    <a:pt x="0" y="63"/>
                  </a:cubicBezTo>
                  <a:cubicBezTo>
                    <a:pt x="0" y="92"/>
                    <a:pt x="23" y="115"/>
                    <a:pt x="51" y="115"/>
                  </a:cubicBezTo>
                  <a:cubicBezTo>
                    <a:pt x="80" y="115"/>
                    <a:pt x="103" y="92"/>
                    <a:pt x="103" y="63"/>
                  </a:cubicBezTo>
                  <a:cubicBezTo>
                    <a:pt x="103" y="47"/>
                    <a:pt x="95" y="33"/>
                    <a:pt x="83" y="23"/>
                  </a:cubicBezTo>
                  <a:close/>
                  <a:moveTo>
                    <a:pt x="51" y="105"/>
                  </a:moveTo>
                  <a:cubicBezTo>
                    <a:pt x="29" y="105"/>
                    <a:pt x="10" y="86"/>
                    <a:pt x="10" y="63"/>
                  </a:cubicBezTo>
                  <a:cubicBezTo>
                    <a:pt x="10" y="40"/>
                    <a:pt x="29" y="22"/>
                    <a:pt x="51" y="22"/>
                  </a:cubicBezTo>
                  <a:cubicBezTo>
                    <a:pt x="74" y="22"/>
                    <a:pt x="93" y="40"/>
                    <a:pt x="93" y="63"/>
                  </a:cubicBezTo>
                  <a:cubicBezTo>
                    <a:pt x="93" y="86"/>
                    <a:pt x="74" y="105"/>
                    <a:pt x="51" y="105"/>
                  </a:cubicBezTo>
                  <a:close/>
                </a:path>
              </a:pathLst>
            </a:custGeom>
            <a:solidFill>
              <a:srgbClr val="F0ACAD"/>
            </a:solidFill>
            <a:ln>
              <a:noFill/>
            </a:ln>
          </p:spPr>
          <p:txBody>
            <a:bodyPr vert="horz" wrap="square" lIns="121920" tIns="60960" rIns="121920" bIns="60960" numCol="1" anchor="t" anchorCtr="0" compatLnSpc="1"/>
            <a:lstStyle/>
            <a:p>
              <a:endParaRPr lang="en-US" sz="2400"/>
            </a:p>
          </p:txBody>
        </p:sp>
        <p:sp>
          <p:nvSpPr>
            <p:cNvPr id="31" name="TextBox 21"/>
            <p:cNvSpPr txBox="1"/>
            <p:nvPr/>
          </p:nvSpPr>
          <p:spPr>
            <a:xfrm>
              <a:off x="5124953" y="3008889"/>
              <a:ext cx="1932617" cy="744198"/>
            </a:xfrm>
            <a:prstGeom prst="rect">
              <a:avLst/>
            </a:prstGeom>
            <a:noFill/>
          </p:spPr>
          <p:txBody>
            <a:bodyPr wrap="square" lIns="0" tIns="0" rIns="0" bIns="0" rtlCol="0">
              <a:spAutoFit/>
            </a:bodyPr>
            <a:lstStyle/>
            <a:p>
              <a:pPr algn="ctr">
                <a:lnSpc>
                  <a:spcPts val="2665"/>
                </a:lnSpc>
              </a:pPr>
              <a:r>
                <a:rPr lang="en-US" sz="2135" b="1" dirty="0">
                  <a:solidFill>
                    <a:schemeClr val="tx1">
                      <a:lumMod val="75000"/>
                      <a:lumOff val="25000"/>
                    </a:schemeClr>
                  </a:solidFill>
                </a:rPr>
                <a:t>KEY</a:t>
              </a:r>
              <a:endParaRPr lang="en-US" sz="2135" b="1" dirty="0">
                <a:solidFill>
                  <a:schemeClr val="tx1">
                    <a:lumMod val="75000"/>
                    <a:lumOff val="25000"/>
                  </a:schemeClr>
                </a:solidFill>
              </a:endParaRPr>
            </a:p>
            <a:p>
              <a:pPr algn="ctr">
                <a:lnSpc>
                  <a:spcPts val="2665"/>
                </a:lnSpc>
              </a:pPr>
              <a:r>
                <a:rPr lang="en-US" sz="2135" b="1" dirty="0">
                  <a:solidFill>
                    <a:schemeClr val="tx1">
                      <a:lumMod val="75000"/>
                      <a:lumOff val="25000"/>
                    </a:schemeClr>
                  </a:solidFill>
                </a:rPr>
                <a:t>MESSAGE</a:t>
              </a:r>
              <a:endParaRPr lang="en-US" sz="2135" b="1" dirty="0">
                <a:solidFill>
                  <a:schemeClr val="tx1">
                    <a:lumMod val="75000"/>
                    <a:lumOff val="25000"/>
                  </a:schemeClr>
                </a:solidFill>
              </a:endParaRPr>
            </a:p>
          </p:txBody>
        </p:sp>
        <p:sp>
          <p:nvSpPr>
            <p:cNvPr id="32" name="文本框 31"/>
            <p:cNvSpPr txBox="1"/>
            <p:nvPr/>
          </p:nvSpPr>
          <p:spPr>
            <a:xfrm>
              <a:off x="1764541" y="2104189"/>
              <a:ext cx="2216831" cy="84342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2193836" y="1727044"/>
              <a:ext cx="1353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196867" y="2104189"/>
              <a:ext cx="2216832" cy="84342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626160" y="1727044"/>
              <a:ext cx="1353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764542" y="4948650"/>
              <a:ext cx="2216832" cy="84342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193836" y="4571505"/>
              <a:ext cx="1353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196867" y="4948651"/>
              <a:ext cx="2216832" cy="84342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626160" y="4571505"/>
              <a:ext cx="1353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成功案例展示</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Successful Case Presentation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13" name="Freeform 323"/>
          <p:cNvSpPr/>
          <p:nvPr/>
        </p:nvSpPr>
        <p:spPr bwMode="auto">
          <a:xfrm>
            <a:off x="1937657" y="2316147"/>
            <a:ext cx="1302823" cy="1312578"/>
          </a:xfrm>
          <a:custGeom>
            <a:avLst/>
            <a:gdLst>
              <a:gd name="T0" fmla="*/ 0 w 902"/>
              <a:gd name="T1" fmla="*/ 0 h 1014"/>
              <a:gd name="T2" fmla="*/ 0 w 902"/>
              <a:gd name="T3" fmla="*/ 112 h 1014"/>
              <a:gd name="T4" fmla="*/ 902 w 902"/>
              <a:gd name="T5" fmla="*/ 1014 h 1014"/>
              <a:gd name="T6" fmla="*/ 902 w 902"/>
              <a:gd name="T7" fmla="*/ 900 h 1014"/>
              <a:gd name="T8" fmla="*/ 0 w 902"/>
              <a:gd name="T9" fmla="*/ 0 h 1014"/>
            </a:gdLst>
            <a:ahLst/>
            <a:cxnLst>
              <a:cxn ang="0">
                <a:pos x="T0" y="T1"/>
              </a:cxn>
              <a:cxn ang="0">
                <a:pos x="T2" y="T3"/>
              </a:cxn>
              <a:cxn ang="0">
                <a:pos x="T4" y="T5"/>
              </a:cxn>
              <a:cxn ang="0">
                <a:pos x="T6" y="T7"/>
              </a:cxn>
              <a:cxn ang="0">
                <a:pos x="T8" y="T9"/>
              </a:cxn>
            </a:cxnLst>
            <a:rect l="0" t="0" r="r" b="b"/>
            <a:pathLst>
              <a:path w="902" h="1014">
                <a:moveTo>
                  <a:pt x="0" y="0"/>
                </a:moveTo>
                <a:lnTo>
                  <a:pt x="0" y="112"/>
                </a:lnTo>
                <a:lnTo>
                  <a:pt x="902" y="1014"/>
                </a:lnTo>
                <a:lnTo>
                  <a:pt x="902" y="900"/>
                </a:lnTo>
                <a:lnTo>
                  <a:pt x="0" y="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4" name="Freeform 324"/>
          <p:cNvSpPr/>
          <p:nvPr/>
        </p:nvSpPr>
        <p:spPr bwMode="auto">
          <a:xfrm>
            <a:off x="7528816" y="2321325"/>
            <a:ext cx="1428483" cy="1307400"/>
          </a:xfrm>
          <a:custGeom>
            <a:avLst/>
            <a:gdLst>
              <a:gd name="T0" fmla="*/ 985 w 989"/>
              <a:gd name="T1" fmla="*/ 1010 h 1010"/>
              <a:gd name="T2" fmla="*/ 989 w 989"/>
              <a:gd name="T3" fmla="*/ 1008 h 1010"/>
              <a:gd name="T4" fmla="*/ 989 w 989"/>
              <a:gd name="T5" fmla="*/ 894 h 1010"/>
              <a:gd name="T6" fmla="*/ 983 w 989"/>
              <a:gd name="T7" fmla="*/ 900 h 1010"/>
              <a:gd name="T8" fmla="*/ 0 w 989"/>
              <a:gd name="T9" fmla="*/ 0 h 1010"/>
              <a:gd name="T10" fmla="*/ 0 w 989"/>
              <a:gd name="T11" fmla="*/ 108 h 1010"/>
              <a:gd name="T12" fmla="*/ 985 w 989"/>
              <a:gd name="T13" fmla="*/ 101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985" y="1010"/>
                </a:moveTo>
                <a:lnTo>
                  <a:pt x="989" y="1008"/>
                </a:lnTo>
                <a:lnTo>
                  <a:pt x="989" y="894"/>
                </a:lnTo>
                <a:lnTo>
                  <a:pt x="983" y="900"/>
                </a:lnTo>
                <a:lnTo>
                  <a:pt x="0" y="0"/>
                </a:lnTo>
                <a:lnTo>
                  <a:pt x="0" y="108"/>
                </a:lnTo>
                <a:lnTo>
                  <a:pt x="985" y="101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5" name="Freeform 325"/>
          <p:cNvSpPr/>
          <p:nvPr/>
        </p:nvSpPr>
        <p:spPr bwMode="auto">
          <a:xfrm>
            <a:off x="8957298" y="2316147"/>
            <a:ext cx="1297045" cy="1309989"/>
          </a:xfrm>
          <a:custGeom>
            <a:avLst/>
            <a:gdLst>
              <a:gd name="T0" fmla="*/ 898 w 898"/>
              <a:gd name="T1" fmla="*/ 112 h 1012"/>
              <a:gd name="T2" fmla="*/ 898 w 898"/>
              <a:gd name="T3" fmla="*/ 0 h 1012"/>
              <a:gd name="T4" fmla="*/ 0 w 898"/>
              <a:gd name="T5" fmla="*/ 898 h 1012"/>
              <a:gd name="T6" fmla="*/ 0 w 898"/>
              <a:gd name="T7" fmla="*/ 1012 h 1012"/>
              <a:gd name="T8" fmla="*/ 898 w 898"/>
              <a:gd name="T9" fmla="*/ 112 h 1012"/>
            </a:gdLst>
            <a:ahLst/>
            <a:cxnLst>
              <a:cxn ang="0">
                <a:pos x="T0" y="T1"/>
              </a:cxn>
              <a:cxn ang="0">
                <a:pos x="T2" y="T3"/>
              </a:cxn>
              <a:cxn ang="0">
                <a:pos x="T4" y="T5"/>
              </a:cxn>
              <a:cxn ang="0">
                <a:pos x="T6" y="T7"/>
              </a:cxn>
              <a:cxn ang="0">
                <a:pos x="T8" y="T9"/>
              </a:cxn>
            </a:cxnLst>
            <a:rect l="0" t="0" r="r" b="b"/>
            <a:pathLst>
              <a:path w="898" h="1012">
                <a:moveTo>
                  <a:pt x="898" y="112"/>
                </a:moveTo>
                <a:lnTo>
                  <a:pt x="898" y="0"/>
                </a:lnTo>
                <a:lnTo>
                  <a:pt x="0" y="898"/>
                </a:lnTo>
                <a:lnTo>
                  <a:pt x="0" y="1012"/>
                </a:lnTo>
                <a:lnTo>
                  <a:pt x="898" y="112"/>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6" name="Freeform 326"/>
          <p:cNvSpPr/>
          <p:nvPr/>
        </p:nvSpPr>
        <p:spPr bwMode="auto">
          <a:xfrm>
            <a:off x="6098889" y="2318736"/>
            <a:ext cx="1429927" cy="1307400"/>
          </a:xfrm>
          <a:custGeom>
            <a:avLst/>
            <a:gdLst>
              <a:gd name="T0" fmla="*/ 986 w 990"/>
              <a:gd name="T1" fmla="*/ 108 h 1010"/>
              <a:gd name="T2" fmla="*/ 990 w 990"/>
              <a:gd name="T3" fmla="*/ 110 h 1010"/>
              <a:gd name="T4" fmla="*/ 990 w 990"/>
              <a:gd name="T5" fmla="*/ 2 h 1010"/>
              <a:gd name="T6" fmla="*/ 986 w 990"/>
              <a:gd name="T7" fmla="*/ 0 h 1010"/>
              <a:gd name="T8" fmla="*/ 0 w 990"/>
              <a:gd name="T9" fmla="*/ 902 h 1010"/>
              <a:gd name="T10" fmla="*/ 0 w 990"/>
              <a:gd name="T11" fmla="*/ 1010 h 1010"/>
              <a:gd name="T12" fmla="*/ 986 w 990"/>
              <a:gd name="T13" fmla="*/ 108 h 1010"/>
            </a:gdLst>
            <a:ahLst/>
            <a:cxnLst>
              <a:cxn ang="0">
                <a:pos x="T0" y="T1"/>
              </a:cxn>
              <a:cxn ang="0">
                <a:pos x="T2" y="T3"/>
              </a:cxn>
              <a:cxn ang="0">
                <a:pos x="T4" y="T5"/>
              </a:cxn>
              <a:cxn ang="0">
                <a:pos x="T6" y="T7"/>
              </a:cxn>
              <a:cxn ang="0">
                <a:pos x="T8" y="T9"/>
              </a:cxn>
              <a:cxn ang="0">
                <a:pos x="T10" y="T11"/>
              </a:cxn>
              <a:cxn ang="0">
                <a:pos x="T12" y="T13"/>
              </a:cxn>
            </a:cxnLst>
            <a:rect l="0" t="0" r="r" b="b"/>
            <a:pathLst>
              <a:path w="990" h="1010">
                <a:moveTo>
                  <a:pt x="986" y="108"/>
                </a:moveTo>
                <a:lnTo>
                  <a:pt x="990" y="110"/>
                </a:lnTo>
                <a:lnTo>
                  <a:pt x="990" y="2"/>
                </a:lnTo>
                <a:lnTo>
                  <a:pt x="986" y="0"/>
                </a:lnTo>
                <a:lnTo>
                  <a:pt x="0" y="902"/>
                </a:lnTo>
                <a:lnTo>
                  <a:pt x="0" y="1010"/>
                </a:lnTo>
                <a:lnTo>
                  <a:pt x="986" y="108"/>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7" name="Freeform 327"/>
          <p:cNvSpPr/>
          <p:nvPr/>
        </p:nvSpPr>
        <p:spPr bwMode="auto">
          <a:xfrm>
            <a:off x="4668963" y="2318736"/>
            <a:ext cx="1429927" cy="1307400"/>
          </a:xfrm>
          <a:custGeom>
            <a:avLst/>
            <a:gdLst>
              <a:gd name="T0" fmla="*/ 0 w 990"/>
              <a:gd name="T1" fmla="*/ 108 h 1010"/>
              <a:gd name="T2" fmla="*/ 988 w 990"/>
              <a:gd name="T3" fmla="*/ 1010 h 1010"/>
              <a:gd name="T4" fmla="*/ 990 w 990"/>
              <a:gd name="T5" fmla="*/ 1010 h 1010"/>
              <a:gd name="T6" fmla="*/ 990 w 990"/>
              <a:gd name="T7" fmla="*/ 902 h 1010"/>
              <a:gd name="T8" fmla="*/ 988 w 990"/>
              <a:gd name="T9" fmla="*/ 902 h 1010"/>
              <a:gd name="T10" fmla="*/ 0 w 990"/>
              <a:gd name="T11" fmla="*/ 0 h 1010"/>
              <a:gd name="T12" fmla="*/ 0 w 990"/>
              <a:gd name="T13" fmla="*/ 0 h 1010"/>
              <a:gd name="T14" fmla="*/ 0 w 990"/>
              <a:gd name="T15" fmla="*/ 108 h 1010"/>
              <a:gd name="T16" fmla="*/ 0 w 990"/>
              <a:gd name="T17" fmla="*/ 108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0">
                <a:moveTo>
                  <a:pt x="0" y="108"/>
                </a:moveTo>
                <a:lnTo>
                  <a:pt x="988" y="1010"/>
                </a:lnTo>
                <a:lnTo>
                  <a:pt x="990" y="1010"/>
                </a:lnTo>
                <a:lnTo>
                  <a:pt x="990" y="902"/>
                </a:lnTo>
                <a:lnTo>
                  <a:pt x="988" y="902"/>
                </a:lnTo>
                <a:lnTo>
                  <a:pt x="0" y="0"/>
                </a:lnTo>
                <a:lnTo>
                  <a:pt x="0" y="0"/>
                </a:lnTo>
                <a:lnTo>
                  <a:pt x="0" y="108"/>
                </a:lnTo>
                <a:lnTo>
                  <a:pt x="0" y="108"/>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8" name="Freeform 328"/>
          <p:cNvSpPr/>
          <p:nvPr/>
        </p:nvSpPr>
        <p:spPr bwMode="auto">
          <a:xfrm>
            <a:off x="3240480" y="2318736"/>
            <a:ext cx="1428483" cy="1309989"/>
          </a:xfrm>
          <a:custGeom>
            <a:avLst/>
            <a:gdLst>
              <a:gd name="T0" fmla="*/ 989 w 989"/>
              <a:gd name="T1" fmla="*/ 0 h 1012"/>
              <a:gd name="T2" fmla="*/ 2 w 989"/>
              <a:gd name="T3" fmla="*/ 902 h 1012"/>
              <a:gd name="T4" fmla="*/ 0 w 989"/>
              <a:gd name="T5" fmla="*/ 898 h 1012"/>
              <a:gd name="T6" fmla="*/ 0 w 989"/>
              <a:gd name="T7" fmla="*/ 1012 h 1012"/>
              <a:gd name="T8" fmla="*/ 989 w 989"/>
              <a:gd name="T9" fmla="*/ 108 h 1012"/>
              <a:gd name="T10" fmla="*/ 989 w 989"/>
              <a:gd name="T11" fmla="*/ 0 h 1012"/>
            </a:gdLst>
            <a:ahLst/>
            <a:cxnLst>
              <a:cxn ang="0">
                <a:pos x="T0" y="T1"/>
              </a:cxn>
              <a:cxn ang="0">
                <a:pos x="T2" y="T3"/>
              </a:cxn>
              <a:cxn ang="0">
                <a:pos x="T4" y="T5"/>
              </a:cxn>
              <a:cxn ang="0">
                <a:pos x="T6" y="T7"/>
              </a:cxn>
              <a:cxn ang="0">
                <a:pos x="T8" y="T9"/>
              </a:cxn>
              <a:cxn ang="0">
                <a:pos x="T10" y="T11"/>
              </a:cxn>
            </a:cxnLst>
            <a:rect l="0" t="0" r="r" b="b"/>
            <a:pathLst>
              <a:path w="989" h="1012">
                <a:moveTo>
                  <a:pt x="989" y="0"/>
                </a:moveTo>
                <a:lnTo>
                  <a:pt x="2" y="902"/>
                </a:lnTo>
                <a:lnTo>
                  <a:pt x="0" y="898"/>
                </a:lnTo>
                <a:lnTo>
                  <a:pt x="0" y="1012"/>
                </a:lnTo>
                <a:lnTo>
                  <a:pt x="989" y="108"/>
                </a:lnTo>
                <a:lnTo>
                  <a:pt x="989" y="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19" name="Freeform 329"/>
          <p:cNvSpPr/>
          <p:nvPr/>
        </p:nvSpPr>
        <p:spPr bwMode="auto">
          <a:xfrm>
            <a:off x="7528816" y="2789918"/>
            <a:ext cx="1428483" cy="1307400"/>
          </a:xfrm>
          <a:custGeom>
            <a:avLst/>
            <a:gdLst>
              <a:gd name="T0" fmla="*/ 0 w 989"/>
              <a:gd name="T1" fmla="*/ 0 h 1010"/>
              <a:gd name="T2" fmla="*/ 0 w 989"/>
              <a:gd name="T3" fmla="*/ 110 h 1010"/>
              <a:gd name="T4" fmla="*/ 985 w 989"/>
              <a:gd name="T5" fmla="*/ 1010 h 1010"/>
              <a:gd name="T6" fmla="*/ 989 w 989"/>
              <a:gd name="T7" fmla="*/ 1008 h 1010"/>
              <a:gd name="T8" fmla="*/ 989 w 989"/>
              <a:gd name="T9" fmla="*/ 894 h 1010"/>
              <a:gd name="T10" fmla="*/ 983 w 989"/>
              <a:gd name="T11" fmla="*/ 900 h 1010"/>
              <a:gd name="T12" fmla="*/ 0 w 989"/>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0" y="0"/>
                </a:moveTo>
                <a:lnTo>
                  <a:pt x="0" y="110"/>
                </a:lnTo>
                <a:lnTo>
                  <a:pt x="985" y="1010"/>
                </a:lnTo>
                <a:lnTo>
                  <a:pt x="989" y="1008"/>
                </a:lnTo>
                <a:lnTo>
                  <a:pt x="989" y="894"/>
                </a:lnTo>
                <a:lnTo>
                  <a:pt x="983" y="900"/>
                </a:lnTo>
                <a:lnTo>
                  <a:pt x="0" y="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0" name="Freeform 330"/>
          <p:cNvSpPr/>
          <p:nvPr/>
        </p:nvSpPr>
        <p:spPr bwMode="auto">
          <a:xfrm>
            <a:off x="3240480" y="2787329"/>
            <a:ext cx="1428483" cy="1309989"/>
          </a:xfrm>
          <a:custGeom>
            <a:avLst/>
            <a:gdLst>
              <a:gd name="T0" fmla="*/ 2 w 989"/>
              <a:gd name="T1" fmla="*/ 902 h 1012"/>
              <a:gd name="T2" fmla="*/ 0 w 989"/>
              <a:gd name="T3" fmla="*/ 900 h 1012"/>
              <a:gd name="T4" fmla="*/ 0 w 989"/>
              <a:gd name="T5" fmla="*/ 1012 h 1012"/>
              <a:gd name="T6" fmla="*/ 989 w 989"/>
              <a:gd name="T7" fmla="*/ 108 h 1012"/>
              <a:gd name="T8" fmla="*/ 989 w 989"/>
              <a:gd name="T9" fmla="*/ 0 h 1012"/>
              <a:gd name="T10" fmla="*/ 2 w 989"/>
              <a:gd name="T11" fmla="*/ 902 h 1012"/>
            </a:gdLst>
            <a:ahLst/>
            <a:cxnLst>
              <a:cxn ang="0">
                <a:pos x="T0" y="T1"/>
              </a:cxn>
              <a:cxn ang="0">
                <a:pos x="T2" y="T3"/>
              </a:cxn>
              <a:cxn ang="0">
                <a:pos x="T4" y="T5"/>
              </a:cxn>
              <a:cxn ang="0">
                <a:pos x="T6" y="T7"/>
              </a:cxn>
              <a:cxn ang="0">
                <a:pos x="T8" y="T9"/>
              </a:cxn>
              <a:cxn ang="0">
                <a:pos x="T10" y="T11"/>
              </a:cxn>
            </a:cxnLst>
            <a:rect l="0" t="0" r="r" b="b"/>
            <a:pathLst>
              <a:path w="989" h="1012">
                <a:moveTo>
                  <a:pt x="2" y="902"/>
                </a:moveTo>
                <a:lnTo>
                  <a:pt x="0" y="900"/>
                </a:lnTo>
                <a:lnTo>
                  <a:pt x="0" y="1012"/>
                </a:lnTo>
                <a:lnTo>
                  <a:pt x="989" y="108"/>
                </a:lnTo>
                <a:lnTo>
                  <a:pt x="989" y="0"/>
                </a:lnTo>
                <a:lnTo>
                  <a:pt x="2" y="902"/>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1" name="Freeform 331"/>
          <p:cNvSpPr/>
          <p:nvPr/>
        </p:nvSpPr>
        <p:spPr bwMode="auto">
          <a:xfrm>
            <a:off x="6098889" y="2787329"/>
            <a:ext cx="1429927" cy="1307400"/>
          </a:xfrm>
          <a:custGeom>
            <a:avLst/>
            <a:gdLst>
              <a:gd name="T0" fmla="*/ 986 w 990"/>
              <a:gd name="T1" fmla="*/ 0 h 1010"/>
              <a:gd name="T2" fmla="*/ 0 w 990"/>
              <a:gd name="T3" fmla="*/ 902 h 1010"/>
              <a:gd name="T4" fmla="*/ 0 w 990"/>
              <a:gd name="T5" fmla="*/ 1010 h 1010"/>
              <a:gd name="T6" fmla="*/ 986 w 990"/>
              <a:gd name="T7" fmla="*/ 108 h 1010"/>
              <a:gd name="T8" fmla="*/ 990 w 990"/>
              <a:gd name="T9" fmla="*/ 112 h 1010"/>
              <a:gd name="T10" fmla="*/ 990 w 990"/>
              <a:gd name="T11" fmla="*/ 2 h 1010"/>
              <a:gd name="T12" fmla="*/ 986 w 990"/>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90" h="1010">
                <a:moveTo>
                  <a:pt x="986" y="0"/>
                </a:moveTo>
                <a:lnTo>
                  <a:pt x="0" y="902"/>
                </a:lnTo>
                <a:lnTo>
                  <a:pt x="0" y="1010"/>
                </a:lnTo>
                <a:lnTo>
                  <a:pt x="986" y="108"/>
                </a:lnTo>
                <a:lnTo>
                  <a:pt x="990" y="112"/>
                </a:lnTo>
                <a:lnTo>
                  <a:pt x="990" y="2"/>
                </a:lnTo>
                <a:lnTo>
                  <a:pt x="986" y="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2" name="Freeform 332"/>
          <p:cNvSpPr/>
          <p:nvPr/>
        </p:nvSpPr>
        <p:spPr bwMode="auto">
          <a:xfrm>
            <a:off x="1937657" y="2784740"/>
            <a:ext cx="1302823" cy="1312578"/>
          </a:xfrm>
          <a:custGeom>
            <a:avLst/>
            <a:gdLst>
              <a:gd name="T0" fmla="*/ 0 w 902"/>
              <a:gd name="T1" fmla="*/ 0 h 1014"/>
              <a:gd name="T2" fmla="*/ 0 w 902"/>
              <a:gd name="T3" fmla="*/ 114 h 1014"/>
              <a:gd name="T4" fmla="*/ 902 w 902"/>
              <a:gd name="T5" fmla="*/ 1014 h 1014"/>
              <a:gd name="T6" fmla="*/ 902 w 902"/>
              <a:gd name="T7" fmla="*/ 902 h 1014"/>
              <a:gd name="T8" fmla="*/ 0 w 902"/>
              <a:gd name="T9" fmla="*/ 0 h 1014"/>
            </a:gdLst>
            <a:ahLst/>
            <a:cxnLst>
              <a:cxn ang="0">
                <a:pos x="T0" y="T1"/>
              </a:cxn>
              <a:cxn ang="0">
                <a:pos x="T2" y="T3"/>
              </a:cxn>
              <a:cxn ang="0">
                <a:pos x="T4" y="T5"/>
              </a:cxn>
              <a:cxn ang="0">
                <a:pos x="T6" y="T7"/>
              </a:cxn>
              <a:cxn ang="0">
                <a:pos x="T8" y="T9"/>
              </a:cxn>
            </a:cxnLst>
            <a:rect l="0" t="0" r="r" b="b"/>
            <a:pathLst>
              <a:path w="902" h="1014">
                <a:moveTo>
                  <a:pt x="0" y="0"/>
                </a:moveTo>
                <a:lnTo>
                  <a:pt x="0" y="114"/>
                </a:lnTo>
                <a:lnTo>
                  <a:pt x="902" y="1014"/>
                </a:lnTo>
                <a:lnTo>
                  <a:pt x="902" y="902"/>
                </a:lnTo>
                <a:lnTo>
                  <a:pt x="0" y="0"/>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3" name="Freeform 333"/>
          <p:cNvSpPr/>
          <p:nvPr/>
        </p:nvSpPr>
        <p:spPr bwMode="auto">
          <a:xfrm>
            <a:off x="8957298" y="2784740"/>
            <a:ext cx="1297045" cy="1309989"/>
          </a:xfrm>
          <a:custGeom>
            <a:avLst/>
            <a:gdLst>
              <a:gd name="T0" fmla="*/ 898 w 898"/>
              <a:gd name="T1" fmla="*/ 114 h 1012"/>
              <a:gd name="T2" fmla="*/ 898 w 898"/>
              <a:gd name="T3" fmla="*/ 0 h 1012"/>
              <a:gd name="T4" fmla="*/ 0 w 898"/>
              <a:gd name="T5" fmla="*/ 898 h 1012"/>
              <a:gd name="T6" fmla="*/ 0 w 898"/>
              <a:gd name="T7" fmla="*/ 1012 h 1012"/>
              <a:gd name="T8" fmla="*/ 898 w 898"/>
              <a:gd name="T9" fmla="*/ 114 h 1012"/>
            </a:gdLst>
            <a:ahLst/>
            <a:cxnLst>
              <a:cxn ang="0">
                <a:pos x="T0" y="T1"/>
              </a:cxn>
              <a:cxn ang="0">
                <a:pos x="T2" y="T3"/>
              </a:cxn>
              <a:cxn ang="0">
                <a:pos x="T4" y="T5"/>
              </a:cxn>
              <a:cxn ang="0">
                <a:pos x="T6" y="T7"/>
              </a:cxn>
              <a:cxn ang="0">
                <a:pos x="T8" y="T9"/>
              </a:cxn>
            </a:cxnLst>
            <a:rect l="0" t="0" r="r" b="b"/>
            <a:pathLst>
              <a:path w="898" h="1012">
                <a:moveTo>
                  <a:pt x="898" y="114"/>
                </a:moveTo>
                <a:lnTo>
                  <a:pt x="898" y="0"/>
                </a:lnTo>
                <a:lnTo>
                  <a:pt x="0" y="898"/>
                </a:lnTo>
                <a:lnTo>
                  <a:pt x="0" y="1012"/>
                </a:lnTo>
                <a:lnTo>
                  <a:pt x="898" y="114"/>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4" name="Freeform 334"/>
          <p:cNvSpPr/>
          <p:nvPr/>
        </p:nvSpPr>
        <p:spPr bwMode="auto">
          <a:xfrm>
            <a:off x="4668963" y="2787329"/>
            <a:ext cx="1429927" cy="1309989"/>
          </a:xfrm>
          <a:custGeom>
            <a:avLst/>
            <a:gdLst>
              <a:gd name="T0" fmla="*/ 988 w 990"/>
              <a:gd name="T1" fmla="*/ 904 h 1012"/>
              <a:gd name="T2" fmla="*/ 0 w 990"/>
              <a:gd name="T3" fmla="*/ 0 h 1012"/>
              <a:gd name="T4" fmla="*/ 0 w 990"/>
              <a:gd name="T5" fmla="*/ 0 h 1012"/>
              <a:gd name="T6" fmla="*/ 0 w 990"/>
              <a:gd name="T7" fmla="*/ 108 h 1012"/>
              <a:gd name="T8" fmla="*/ 0 w 990"/>
              <a:gd name="T9" fmla="*/ 108 h 1012"/>
              <a:gd name="T10" fmla="*/ 988 w 990"/>
              <a:gd name="T11" fmla="*/ 1012 h 1012"/>
              <a:gd name="T12" fmla="*/ 990 w 990"/>
              <a:gd name="T13" fmla="*/ 1010 h 1012"/>
              <a:gd name="T14" fmla="*/ 990 w 990"/>
              <a:gd name="T15" fmla="*/ 902 h 1012"/>
              <a:gd name="T16" fmla="*/ 988 w 990"/>
              <a:gd name="T17" fmla="*/ 9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2">
                <a:moveTo>
                  <a:pt x="988" y="904"/>
                </a:moveTo>
                <a:lnTo>
                  <a:pt x="0" y="0"/>
                </a:lnTo>
                <a:lnTo>
                  <a:pt x="0" y="0"/>
                </a:lnTo>
                <a:lnTo>
                  <a:pt x="0" y="108"/>
                </a:lnTo>
                <a:lnTo>
                  <a:pt x="0" y="108"/>
                </a:lnTo>
                <a:lnTo>
                  <a:pt x="988" y="1012"/>
                </a:lnTo>
                <a:lnTo>
                  <a:pt x="990" y="1010"/>
                </a:lnTo>
                <a:lnTo>
                  <a:pt x="990" y="902"/>
                </a:lnTo>
                <a:lnTo>
                  <a:pt x="988" y="904"/>
                </a:lnTo>
                <a:close/>
              </a:path>
            </a:pathLst>
          </a:custGeom>
          <a:solidFill>
            <a:srgbClr val="F0ACAD">
              <a:alpha val="72000"/>
            </a:srgbClr>
          </a:solidFill>
          <a:ln>
            <a:noFill/>
          </a:ln>
        </p:spPr>
        <p:txBody>
          <a:bodyPr vert="horz" wrap="square" lIns="91440" tIns="45720" rIns="91440" bIns="45720" numCol="1" anchor="t" anchorCtr="0" compatLnSpc="1"/>
          <a:lstStyle/>
          <a:p>
            <a:endParaRPr lang="en-US"/>
          </a:p>
        </p:txBody>
      </p:sp>
      <p:sp>
        <p:nvSpPr>
          <p:cNvPr id="25" name="Freeform 335"/>
          <p:cNvSpPr/>
          <p:nvPr/>
        </p:nvSpPr>
        <p:spPr bwMode="auto">
          <a:xfrm>
            <a:off x="1937657" y="2549150"/>
            <a:ext cx="1302823" cy="1315167"/>
          </a:xfrm>
          <a:custGeom>
            <a:avLst/>
            <a:gdLst>
              <a:gd name="T0" fmla="*/ 0 w 902"/>
              <a:gd name="T1" fmla="*/ 0 h 1016"/>
              <a:gd name="T2" fmla="*/ 0 w 902"/>
              <a:gd name="T3" fmla="*/ 114 h 1016"/>
              <a:gd name="T4" fmla="*/ 902 w 902"/>
              <a:gd name="T5" fmla="*/ 1016 h 1016"/>
              <a:gd name="T6" fmla="*/ 902 w 902"/>
              <a:gd name="T7" fmla="*/ 902 h 1016"/>
              <a:gd name="T8" fmla="*/ 0 w 902"/>
              <a:gd name="T9" fmla="*/ 0 h 1016"/>
            </a:gdLst>
            <a:ahLst/>
            <a:cxnLst>
              <a:cxn ang="0">
                <a:pos x="T0" y="T1"/>
              </a:cxn>
              <a:cxn ang="0">
                <a:pos x="T2" y="T3"/>
              </a:cxn>
              <a:cxn ang="0">
                <a:pos x="T4" y="T5"/>
              </a:cxn>
              <a:cxn ang="0">
                <a:pos x="T6" y="T7"/>
              </a:cxn>
              <a:cxn ang="0">
                <a:pos x="T8" y="T9"/>
              </a:cxn>
            </a:cxnLst>
            <a:rect l="0" t="0" r="r" b="b"/>
            <a:pathLst>
              <a:path w="902" h="1016">
                <a:moveTo>
                  <a:pt x="0" y="0"/>
                </a:moveTo>
                <a:lnTo>
                  <a:pt x="0" y="114"/>
                </a:lnTo>
                <a:lnTo>
                  <a:pt x="902" y="1016"/>
                </a:lnTo>
                <a:lnTo>
                  <a:pt x="902" y="902"/>
                </a:lnTo>
                <a:lnTo>
                  <a:pt x="0" y="0"/>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26" name="Freeform 336"/>
          <p:cNvSpPr/>
          <p:nvPr/>
        </p:nvSpPr>
        <p:spPr bwMode="auto">
          <a:xfrm>
            <a:off x="8957298" y="2549150"/>
            <a:ext cx="1297045" cy="1309989"/>
          </a:xfrm>
          <a:custGeom>
            <a:avLst/>
            <a:gdLst>
              <a:gd name="T0" fmla="*/ 898 w 898"/>
              <a:gd name="T1" fmla="*/ 114 h 1012"/>
              <a:gd name="T2" fmla="*/ 898 w 898"/>
              <a:gd name="T3" fmla="*/ 0 h 1012"/>
              <a:gd name="T4" fmla="*/ 0 w 898"/>
              <a:gd name="T5" fmla="*/ 900 h 1012"/>
              <a:gd name="T6" fmla="*/ 0 w 898"/>
              <a:gd name="T7" fmla="*/ 1012 h 1012"/>
              <a:gd name="T8" fmla="*/ 898 w 898"/>
              <a:gd name="T9" fmla="*/ 114 h 1012"/>
            </a:gdLst>
            <a:ahLst/>
            <a:cxnLst>
              <a:cxn ang="0">
                <a:pos x="T0" y="T1"/>
              </a:cxn>
              <a:cxn ang="0">
                <a:pos x="T2" y="T3"/>
              </a:cxn>
              <a:cxn ang="0">
                <a:pos x="T4" y="T5"/>
              </a:cxn>
              <a:cxn ang="0">
                <a:pos x="T6" y="T7"/>
              </a:cxn>
              <a:cxn ang="0">
                <a:pos x="T8" y="T9"/>
              </a:cxn>
            </a:cxnLst>
            <a:rect l="0" t="0" r="r" b="b"/>
            <a:pathLst>
              <a:path w="898" h="1012">
                <a:moveTo>
                  <a:pt x="898" y="114"/>
                </a:moveTo>
                <a:lnTo>
                  <a:pt x="898" y="0"/>
                </a:lnTo>
                <a:lnTo>
                  <a:pt x="0" y="900"/>
                </a:lnTo>
                <a:lnTo>
                  <a:pt x="0" y="1012"/>
                </a:lnTo>
                <a:lnTo>
                  <a:pt x="898" y="114"/>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27" name="Freeform 337"/>
          <p:cNvSpPr/>
          <p:nvPr/>
        </p:nvSpPr>
        <p:spPr bwMode="auto">
          <a:xfrm>
            <a:off x="6098889" y="2554327"/>
            <a:ext cx="1429927" cy="1304811"/>
          </a:xfrm>
          <a:custGeom>
            <a:avLst/>
            <a:gdLst>
              <a:gd name="T0" fmla="*/ 0 w 990"/>
              <a:gd name="T1" fmla="*/ 900 h 1008"/>
              <a:gd name="T2" fmla="*/ 0 w 990"/>
              <a:gd name="T3" fmla="*/ 1008 h 1008"/>
              <a:gd name="T4" fmla="*/ 986 w 990"/>
              <a:gd name="T5" fmla="*/ 108 h 1008"/>
              <a:gd name="T6" fmla="*/ 990 w 990"/>
              <a:gd name="T7" fmla="*/ 110 h 1008"/>
              <a:gd name="T8" fmla="*/ 990 w 990"/>
              <a:gd name="T9" fmla="*/ 2 h 1008"/>
              <a:gd name="T10" fmla="*/ 986 w 990"/>
              <a:gd name="T11" fmla="*/ 0 h 1008"/>
              <a:gd name="T12" fmla="*/ 0 w 990"/>
              <a:gd name="T13" fmla="*/ 900 h 1008"/>
            </a:gdLst>
            <a:ahLst/>
            <a:cxnLst>
              <a:cxn ang="0">
                <a:pos x="T0" y="T1"/>
              </a:cxn>
              <a:cxn ang="0">
                <a:pos x="T2" y="T3"/>
              </a:cxn>
              <a:cxn ang="0">
                <a:pos x="T4" y="T5"/>
              </a:cxn>
              <a:cxn ang="0">
                <a:pos x="T6" y="T7"/>
              </a:cxn>
              <a:cxn ang="0">
                <a:pos x="T8" y="T9"/>
              </a:cxn>
              <a:cxn ang="0">
                <a:pos x="T10" y="T11"/>
              </a:cxn>
              <a:cxn ang="0">
                <a:pos x="T12" y="T13"/>
              </a:cxn>
            </a:cxnLst>
            <a:rect l="0" t="0" r="r" b="b"/>
            <a:pathLst>
              <a:path w="990" h="1008">
                <a:moveTo>
                  <a:pt x="0" y="900"/>
                </a:moveTo>
                <a:lnTo>
                  <a:pt x="0" y="1008"/>
                </a:lnTo>
                <a:lnTo>
                  <a:pt x="986" y="108"/>
                </a:lnTo>
                <a:lnTo>
                  <a:pt x="990" y="110"/>
                </a:lnTo>
                <a:lnTo>
                  <a:pt x="990" y="2"/>
                </a:lnTo>
                <a:lnTo>
                  <a:pt x="986" y="0"/>
                </a:lnTo>
                <a:lnTo>
                  <a:pt x="0" y="900"/>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28" name="Freeform 338"/>
          <p:cNvSpPr/>
          <p:nvPr/>
        </p:nvSpPr>
        <p:spPr bwMode="auto">
          <a:xfrm>
            <a:off x="7528816" y="2556916"/>
            <a:ext cx="1428483" cy="1307400"/>
          </a:xfrm>
          <a:custGeom>
            <a:avLst/>
            <a:gdLst>
              <a:gd name="T0" fmla="*/ 0 w 989"/>
              <a:gd name="T1" fmla="*/ 0 h 1010"/>
              <a:gd name="T2" fmla="*/ 0 w 989"/>
              <a:gd name="T3" fmla="*/ 108 h 1010"/>
              <a:gd name="T4" fmla="*/ 985 w 989"/>
              <a:gd name="T5" fmla="*/ 1010 h 1010"/>
              <a:gd name="T6" fmla="*/ 989 w 989"/>
              <a:gd name="T7" fmla="*/ 1006 h 1010"/>
              <a:gd name="T8" fmla="*/ 989 w 989"/>
              <a:gd name="T9" fmla="*/ 894 h 1010"/>
              <a:gd name="T10" fmla="*/ 983 w 989"/>
              <a:gd name="T11" fmla="*/ 898 h 1010"/>
              <a:gd name="T12" fmla="*/ 0 w 989"/>
              <a:gd name="T13" fmla="*/ 0 h 1010"/>
            </a:gdLst>
            <a:ahLst/>
            <a:cxnLst>
              <a:cxn ang="0">
                <a:pos x="T0" y="T1"/>
              </a:cxn>
              <a:cxn ang="0">
                <a:pos x="T2" y="T3"/>
              </a:cxn>
              <a:cxn ang="0">
                <a:pos x="T4" y="T5"/>
              </a:cxn>
              <a:cxn ang="0">
                <a:pos x="T6" y="T7"/>
              </a:cxn>
              <a:cxn ang="0">
                <a:pos x="T8" y="T9"/>
              </a:cxn>
              <a:cxn ang="0">
                <a:pos x="T10" y="T11"/>
              </a:cxn>
              <a:cxn ang="0">
                <a:pos x="T12" y="T13"/>
              </a:cxn>
            </a:cxnLst>
            <a:rect l="0" t="0" r="r" b="b"/>
            <a:pathLst>
              <a:path w="989" h="1010">
                <a:moveTo>
                  <a:pt x="0" y="0"/>
                </a:moveTo>
                <a:lnTo>
                  <a:pt x="0" y="108"/>
                </a:lnTo>
                <a:lnTo>
                  <a:pt x="985" y="1010"/>
                </a:lnTo>
                <a:lnTo>
                  <a:pt x="989" y="1006"/>
                </a:lnTo>
                <a:lnTo>
                  <a:pt x="989" y="894"/>
                </a:lnTo>
                <a:lnTo>
                  <a:pt x="983" y="898"/>
                </a:lnTo>
                <a:lnTo>
                  <a:pt x="0" y="0"/>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29" name="Freeform 339"/>
          <p:cNvSpPr/>
          <p:nvPr/>
        </p:nvSpPr>
        <p:spPr bwMode="auto">
          <a:xfrm>
            <a:off x="3240480" y="2554327"/>
            <a:ext cx="1428483" cy="1309989"/>
          </a:xfrm>
          <a:custGeom>
            <a:avLst/>
            <a:gdLst>
              <a:gd name="T0" fmla="*/ 989 w 989"/>
              <a:gd name="T1" fmla="*/ 0 h 1012"/>
              <a:gd name="T2" fmla="*/ 2 w 989"/>
              <a:gd name="T3" fmla="*/ 900 h 1012"/>
              <a:gd name="T4" fmla="*/ 0 w 989"/>
              <a:gd name="T5" fmla="*/ 898 h 1012"/>
              <a:gd name="T6" fmla="*/ 0 w 989"/>
              <a:gd name="T7" fmla="*/ 1012 h 1012"/>
              <a:gd name="T8" fmla="*/ 989 w 989"/>
              <a:gd name="T9" fmla="*/ 108 h 1012"/>
              <a:gd name="T10" fmla="*/ 989 w 989"/>
              <a:gd name="T11" fmla="*/ 0 h 1012"/>
            </a:gdLst>
            <a:ahLst/>
            <a:cxnLst>
              <a:cxn ang="0">
                <a:pos x="T0" y="T1"/>
              </a:cxn>
              <a:cxn ang="0">
                <a:pos x="T2" y="T3"/>
              </a:cxn>
              <a:cxn ang="0">
                <a:pos x="T4" y="T5"/>
              </a:cxn>
              <a:cxn ang="0">
                <a:pos x="T6" y="T7"/>
              </a:cxn>
              <a:cxn ang="0">
                <a:pos x="T8" y="T9"/>
              </a:cxn>
              <a:cxn ang="0">
                <a:pos x="T10" y="T11"/>
              </a:cxn>
            </a:cxnLst>
            <a:rect l="0" t="0" r="r" b="b"/>
            <a:pathLst>
              <a:path w="989" h="1012">
                <a:moveTo>
                  <a:pt x="989" y="0"/>
                </a:moveTo>
                <a:lnTo>
                  <a:pt x="2" y="900"/>
                </a:lnTo>
                <a:lnTo>
                  <a:pt x="0" y="898"/>
                </a:lnTo>
                <a:lnTo>
                  <a:pt x="0" y="1012"/>
                </a:lnTo>
                <a:lnTo>
                  <a:pt x="989" y="108"/>
                </a:lnTo>
                <a:lnTo>
                  <a:pt x="989" y="0"/>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30" name="Freeform 340"/>
          <p:cNvSpPr/>
          <p:nvPr/>
        </p:nvSpPr>
        <p:spPr bwMode="auto">
          <a:xfrm>
            <a:off x="4668963" y="2554327"/>
            <a:ext cx="1429927" cy="1307400"/>
          </a:xfrm>
          <a:custGeom>
            <a:avLst/>
            <a:gdLst>
              <a:gd name="T0" fmla="*/ 988 w 990"/>
              <a:gd name="T1" fmla="*/ 1010 h 1010"/>
              <a:gd name="T2" fmla="*/ 990 w 990"/>
              <a:gd name="T3" fmla="*/ 1008 h 1010"/>
              <a:gd name="T4" fmla="*/ 990 w 990"/>
              <a:gd name="T5" fmla="*/ 900 h 1010"/>
              <a:gd name="T6" fmla="*/ 988 w 990"/>
              <a:gd name="T7" fmla="*/ 902 h 1010"/>
              <a:gd name="T8" fmla="*/ 0 w 990"/>
              <a:gd name="T9" fmla="*/ 0 h 1010"/>
              <a:gd name="T10" fmla="*/ 0 w 990"/>
              <a:gd name="T11" fmla="*/ 0 h 1010"/>
              <a:gd name="T12" fmla="*/ 0 w 990"/>
              <a:gd name="T13" fmla="*/ 108 h 1010"/>
              <a:gd name="T14" fmla="*/ 0 w 990"/>
              <a:gd name="T15" fmla="*/ 108 h 1010"/>
              <a:gd name="T16" fmla="*/ 988 w 990"/>
              <a:gd name="T17"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1010">
                <a:moveTo>
                  <a:pt x="988" y="1010"/>
                </a:moveTo>
                <a:lnTo>
                  <a:pt x="990" y="1008"/>
                </a:lnTo>
                <a:lnTo>
                  <a:pt x="990" y="900"/>
                </a:lnTo>
                <a:lnTo>
                  <a:pt x="988" y="902"/>
                </a:lnTo>
                <a:lnTo>
                  <a:pt x="0" y="0"/>
                </a:lnTo>
                <a:lnTo>
                  <a:pt x="0" y="0"/>
                </a:lnTo>
                <a:lnTo>
                  <a:pt x="0" y="108"/>
                </a:lnTo>
                <a:lnTo>
                  <a:pt x="0" y="108"/>
                </a:lnTo>
                <a:lnTo>
                  <a:pt x="988" y="1010"/>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31" name="Freeform 341"/>
          <p:cNvSpPr/>
          <p:nvPr/>
        </p:nvSpPr>
        <p:spPr bwMode="auto">
          <a:xfrm>
            <a:off x="7075283" y="2176346"/>
            <a:ext cx="898399" cy="921653"/>
          </a:xfrm>
          <a:custGeom>
            <a:avLst/>
            <a:gdLst>
              <a:gd name="T0" fmla="*/ 256 w 311"/>
              <a:gd name="T1" fmla="*/ 256 h 356"/>
              <a:gd name="T2" fmla="*/ 155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5" y="356"/>
                  <a:pt x="155" y="356"/>
                  <a:pt x="155" y="356"/>
                </a:cubicBezTo>
                <a:cubicBezTo>
                  <a:pt x="55" y="256"/>
                  <a:pt x="55" y="256"/>
                  <a:pt x="55" y="256"/>
                </a:cubicBezTo>
                <a:cubicBezTo>
                  <a:pt x="0" y="201"/>
                  <a:pt x="0" y="111"/>
                  <a:pt x="55" y="55"/>
                </a:cubicBezTo>
                <a:cubicBezTo>
                  <a:pt x="110" y="0"/>
                  <a:pt x="200" y="0"/>
                  <a:pt x="256" y="55"/>
                </a:cubicBezTo>
                <a:cubicBezTo>
                  <a:pt x="311" y="111"/>
                  <a:pt x="311" y="201"/>
                  <a:pt x="256" y="256"/>
                </a:cubicBezTo>
                <a:close/>
              </a:path>
            </a:pathLst>
          </a:custGeom>
          <a:solidFill>
            <a:srgbClr val="F0ACAD"/>
          </a:solidFill>
          <a:ln>
            <a:noFill/>
          </a:ln>
        </p:spPr>
        <p:txBody>
          <a:bodyPr vert="horz" wrap="square" lIns="91440" tIns="45720" rIns="91440" bIns="45720" numCol="1" anchor="t" anchorCtr="0" compatLnSpc="1"/>
          <a:lstStyle/>
          <a:p>
            <a:endParaRPr lang="en-US"/>
          </a:p>
        </p:txBody>
      </p:sp>
      <p:sp>
        <p:nvSpPr>
          <p:cNvPr id="32" name="Freeform 343"/>
          <p:cNvSpPr>
            <a:spLocks noEditPoints="1"/>
          </p:cNvSpPr>
          <p:nvPr/>
        </p:nvSpPr>
        <p:spPr bwMode="auto">
          <a:xfrm>
            <a:off x="7309272" y="2386048"/>
            <a:ext cx="473754" cy="424581"/>
          </a:xfrm>
          <a:custGeom>
            <a:avLst/>
            <a:gdLst>
              <a:gd name="T0" fmla="*/ 129 w 164"/>
              <a:gd name="T1" fmla="*/ 36 h 164"/>
              <a:gd name="T2" fmla="*/ 124 w 164"/>
              <a:gd name="T3" fmla="*/ 36 h 164"/>
              <a:gd name="T4" fmla="*/ 124 w 164"/>
              <a:gd name="T5" fmla="*/ 41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9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5 h 164"/>
              <a:gd name="T28" fmla="*/ 141 w 164"/>
              <a:gd name="T29" fmla="*/ 106 h 164"/>
              <a:gd name="T30" fmla="*/ 141 w 164"/>
              <a:gd name="T31" fmla="*/ 23 h 164"/>
              <a:gd name="T32" fmla="*/ 134 w 164"/>
              <a:gd name="T33" fmla="*/ 99 h 164"/>
              <a:gd name="T34" fmla="*/ 66 w 164"/>
              <a:gd name="T35" fmla="*/ 99 h 164"/>
              <a:gd name="T36" fmla="*/ 66 w 164"/>
              <a:gd name="T37" fmla="*/ 31 h 164"/>
              <a:gd name="T38" fmla="*/ 134 w 164"/>
              <a:gd name="T39" fmla="*/ 31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8" y="34"/>
                  <a:pt x="125" y="34"/>
                  <a:pt x="124" y="36"/>
                </a:cubicBezTo>
                <a:cubicBezTo>
                  <a:pt x="123" y="37"/>
                  <a:pt x="123" y="39"/>
                  <a:pt x="124" y="41"/>
                </a:cubicBezTo>
                <a:cubicBezTo>
                  <a:pt x="137" y="54"/>
                  <a:pt x="137" y="75"/>
                  <a:pt x="124" y="89"/>
                </a:cubicBezTo>
                <a:cubicBezTo>
                  <a:pt x="123" y="90"/>
                  <a:pt x="123" y="92"/>
                  <a:pt x="124" y="94"/>
                </a:cubicBezTo>
                <a:cubicBezTo>
                  <a:pt x="125" y="95"/>
                  <a:pt x="128" y="95"/>
                  <a:pt x="129" y="94"/>
                </a:cubicBezTo>
                <a:cubicBezTo>
                  <a:pt x="145" y="78"/>
                  <a:pt x="145" y="52"/>
                  <a:pt x="129" y="36"/>
                </a:cubicBezTo>
                <a:close/>
                <a:moveTo>
                  <a:pt x="141" y="23"/>
                </a:moveTo>
                <a:cubicBezTo>
                  <a:pt x="119" y="0"/>
                  <a:pt x="81" y="0"/>
                  <a:pt x="59" y="23"/>
                </a:cubicBezTo>
                <a:cubicBezTo>
                  <a:pt x="39" y="43"/>
                  <a:pt x="36" y="73"/>
                  <a:pt x="50" y="95"/>
                </a:cubicBezTo>
                <a:cubicBezTo>
                  <a:pt x="7" y="138"/>
                  <a:pt x="7" y="138"/>
                  <a:pt x="7" y="138"/>
                </a:cubicBezTo>
                <a:cubicBezTo>
                  <a:pt x="7" y="138"/>
                  <a:pt x="0" y="143"/>
                  <a:pt x="11" y="153"/>
                </a:cubicBezTo>
                <a:cubicBezTo>
                  <a:pt x="22" y="164"/>
                  <a:pt x="26" y="157"/>
                  <a:pt x="26" y="157"/>
                </a:cubicBezTo>
                <a:cubicBezTo>
                  <a:pt x="69" y="115"/>
                  <a:pt x="69" y="115"/>
                  <a:pt x="69" y="115"/>
                </a:cubicBezTo>
                <a:cubicBezTo>
                  <a:pt x="92" y="128"/>
                  <a:pt x="122" y="126"/>
                  <a:pt x="141" y="106"/>
                </a:cubicBezTo>
                <a:cubicBezTo>
                  <a:pt x="164" y="83"/>
                  <a:pt x="164" y="46"/>
                  <a:pt x="141" y="23"/>
                </a:cubicBezTo>
                <a:close/>
                <a:moveTo>
                  <a:pt x="134" y="99"/>
                </a:moveTo>
                <a:cubicBezTo>
                  <a:pt x="115" y="118"/>
                  <a:pt x="85" y="118"/>
                  <a:pt x="66" y="99"/>
                </a:cubicBezTo>
                <a:cubicBezTo>
                  <a:pt x="47" y="80"/>
                  <a:pt x="47" y="49"/>
                  <a:pt x="66" y="31"/>
                </a:cubicBezTo>
                <a:cubicBezTo>
                  <a:pt x="85" y="12"/>
                  <a:pt x="115" y="12"/>
                  <a:pt x="134" y="31"/>
                </a:cubicBezTo>
                <a:cubicBezTo>
                  <a:pt x="153" y="49"/>
                  <a:pt x="153" y="80"/>
                  <a:pt x="134" y="99"/>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3" name="Freeform 344"/>
          <p:cNvSpPr/>
          <p:nvPr/>
        </p:nvSpPr>
        <p:spPr bwMode="auto">
          <a:xfrm>
            <a:off x="2792725" y="3343945"/>
            <a:ext cx="898399" cy="921653"/>
          </a:xfrm>
          <a:custGeom>
            <a:avLst/>
            <a:gdLst>
              <a:gd name="T0" fmla="*/ 255 w 311"/>
              <a:gd name="T1" fmla="*/ 256 h 356"/>
              <a:gd name="T2" fmla="*/ 155 w 311"/>
              <a:gd name="T3" fmla="*/ 356 h 356"/>
              <a:gd name="T4" fmla="*/ 55 w 311"/>
              <a:gd name="T5" fmla="*/ 256 h 356"/>
              <a:gd name="T6" fmla="*/ 55 w 311"/>
              <a:gd name="T7" fmla="*/ 56 h 356"/>
              <a:gd name="T8" fmla="*/ 255 w 311"/>
              <a:gd name="T9" fmla="*/ 56 h 356"/>
              <a:gd name="T10" fmla="*/ 255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5" y="256"/>
                </a:moveTo>
                <a:cubicBezTo>
                  <a:pt x="155" y="356"/>
                  <a:pt x="155" y="356"/>
                  <a:pt x="155" y="356"/>
                </a:cubicBezTo>
                <a:cubicBezTo>
                  <a:pt x="55" y="256"/>
                  <a:pt x="55" y="256"/>
                  <a:pt x="55" y="256"/>
                </a:cubicBezTo>
                <a:cubicBezTo>
                  <a:pt x="0" y="201"/>
                  <a:pt x="0" y="111"/>
                  <a:pt x="55" y="56"/>
                </a:cubicBezTo>
                <a:cubicBezTo>
                  <a:pt x="110" y="0"/>
                  <a:pt x="200" y="0"/>
                  <a:pt x="255" y="56"/>
                </a:cubicBezTo>
                <a:cubicBezTo>
                  <a:pt x="311" y="111"/>
                  <a:pt x="311" y="201"/>
                  <a:pt x="255" y="256"/>
                </a:cubicBez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34" name="Freeform 346"/>
          <p:cNvSpPr>
            <a:spLocks noEditPoints="1"/>
          </p:cNvSpPr>
          <p:nvPr/>
        </p:nvSpPr>
        <p:spPr bwMode="auto">
          <a:xfrm>
            <a:off x="3078710" y="3558824"/>
            <a:ext cx="323539" cy="419404"/>
          </a:xfrm>
          <a:custGeom>
            <a:avLst/>
            <a:gdLst>
              <a:gd name="T0" fmla="*/ 30 w 112"/>
              <a:gd name="T1" fmla="*/ 125 h 162"/>
              <a:gd name="T2" fmla="*/ 32 w 112"/>
              <a:gd name="T3" fmla="*/ 133 h 162"/>
              <a:gd name="T4" fmla="*/ 56 w 112"/>
              <a:gd name="T5" fmla="*/ 138 h 162"/>
              <a:gd name="T6" fmla="*/ 81 w 112"/>
              <a:gd name="T7" fmla="*/ 133 h 162"/>
              <a:gd name="T8" fmla="*/ 82 w 112"/>
              <a:gd name="T9" fmla="*/ 125 h 162"/>
              <a:gd name="T10" fmla="*/ 56 w 112"/>
              <a:gd name="T11" fmla="*/ 129 h 162"/>
              <a:gd name="T12" fmla="*/ 30 w 112"/>
              <a:gd name="T13" fmla="*/ 125 h 162"/>
              <a:gd name="T14" fmla="*/ 33 w 112"/>
              <a:gd name="T15" fmla="*/ 140 h 162"/>
              <a:gd name="T16" fmla="*/ 34 w 112"/>
              <a:gd name="T17" fmla="*/ 149 h 162"/>
              <a:gd name="T18" fmla="*/ 42 w 112"/>
              <a:gd name="T19" fmla="*/ 153 h 162"/>
              <a:gd name="T20" fmla="*/ 42 w 112"/>
              <a:gd name="T21" fmla="*/ 158 h 162"/>
              <a:gd name="T22" fmla="*/ 56 w 112"/>
              <a:gd name="T23" fmla="*/ 162 h 162"/>
              <a:gd name="T24" fmla="*/ 70 w 112"/>
              <a:gd name="T25" fmla="*/ 158 h 162"/>
              <a:gd name="T26" fmla="*/ 71 w 112"/>
              <a:gd name="T27" fmla="*/ 153 h 162"/>
              <a:gd name="T28" fmla="*/ 79 w 112"/>
              <a:gd name="T29" fmla="*/ 149 h 162"/>
              <a:gd name="T30" fmla="*/ 80 w 112"/>
              <a:gd name="T31" fmla="*/ 140 h 162"/>
              <a:gd name="T32" fmla="*/ 56 w 112"/>
              <a:gd name="T33" fmla="*/ 144 h 162"/>
              <a:gd name="T34" fmla="*/ 33 w 112"/>
              <a:gd name="T35" fmla="*/ 140 h 162"/>
              <a:gd name="T36" fmla="*/ 56 w 112"/>
              <a:gd name="T37" fmla="*/ 23 h 162"/>
              <a:gd name="T38" fmla="*/ 59 w 112"/>
              <a:gd name="T39" fmla="*/ 20 h 162"/>
              <a:gd name="T40" fmla="*/ 56 w 112"/>
              <a:gd name="T41" fmla="*/ 17 h 162"/>
              <a:gd name="T42" fmla="*/ 18 w 112"/>
              <a:gd name="T43" fmla="*/ 56 h 162"/>
              <a:gd name="T44" fmla="*/ 20 w 112"/>
              <a:gd name="T45" fmla="*/ 59 h 162"/>
              <a:gd name="T46" fmla="*/ 23 w 112"/>
              <a:gd name="T47" fmla="*/ 56 h 162"/>
              <a:gd name="T48" fmla="*/ 56 w 112"/>
              <a:gd name="T49" fmla="*/ 23 h 162"/>
              <a:gd name="T50" fmla="*/ 69 w 112"/>
              <a:gd name="T51" fmla="*/ 76 h 162"/>
              <a:gd name="T52" fmla="*/ 56 w 112"/>
              <a:gd name="T53" fmla="*/ 54 h 162"/>
              <a:gd name="T54" fmla="*/ 44 w 112"/>
              <a:gd name="T55" fmla="*/ 76 h 162"/>
              <a:gd name="T56" fmla="*/ 39 w 112"/>
              <a:gd name="T57" fmla="*/ 65 h 162"/>
              <a:gd name="T58" fmla="*/ 31 w 112"/>
              <a:gd name="T59" fmla="*/ 69 h 162"/>
              <a:gd name="T60" fmla="*/ 43 w 112"/>
              <a:gd name="T61" fmla="*/ 96 h 162"/>
              <a:gd name="T62" fmla="*/ 56 w 112"/>
              <a:gd name="T63" fmla="*/ 72 h 162"/>
              <a:gd name="T64" fmla="*/ 69 w 112"/>
              <a:gd name="T65" fmla="*/ 96 h 162"/>
              <a:gd name="T66" fmla="*/ 82 w 112"/>
              <a:gd name="T67" fmla="*/ 69 h 162"/>
              <a:gd name="T68" fmla="*/ 74 w 112"/>
              <a:gd name="T69" fmla="*/ 65 h 162"/>
              <a:gd name="T70" fmla="*/ 69 w 112"/>
              <a:gd name="T71" fmla="*/ 76 h 162"/>
              <a:gd name="T72" fmla="*/ 56 w 112"/>
              <a:gd name="T73" fmla="*/ 0 h 162"/>
              <a:gd name="T74" fmla="*/ 0 w 112"/>
              <a:gd name="T75" fmla="*/ 56 h 162"/>
              <a:gd name="T76" fmla="*/ 27 w 112"/>
              <a:gd name="T77" fmla="*/ 103 h 162"/>
              <a:gd name="T78" fmla="*/ 29 w 112"/>
              <a:gd name="T79" fmla="*/ 117 h 162"/>
              <a:gd name="T80" fmla="*/ 56 w 112"/>
              <a:gd name="T81" fmla="*/ 123 h 162"/>
              <a:gd name="T82" fmla="*/ 83 w 112"/>
              <a:gd name="T83" fmla="*/ 117 h 162"/>
              <a:gd name="T84" fmla="*/ 85 w 112"/>
              <a:gd name="T85" fmla="*/ 103 h 162"/>
              <a:gd name="T86" fmla="*/ 112 w 112"/>
              <a:gd name="T87" fmla="*/ 56 h 162"/>
              <a:gd name="T88" fmla="*/ 56 w 112"/>
              <a:gd name="T89" fmla="*/ 0 h 162"/>
              <a:gd name="T90" fmla="*/ 77 w 112"/>
              <a:gd name="T91" fmla="*/ 97 h 162"/>
              <a:gd name="T92" fmla="*/ 76 w 112"/>
              <a:gd name="T93" fmla="*/ 110 h 162"/>
              <a:gd name="T94" fmla="*/ 56 w 112"/>
              <a:gd name="T95" fmla="*/ 113 h 162"/>
              <a:gd name="T96" fmla="*/ 37 w 112"/>
              <a:gd name="T97" fmla="*/ 110 h 162"/>
              <a:gd name="T98" fmla="*/ 36 w 112"/>
              <a:gd name="T99" fmla="*/ 97 h 162"/>
              <a:gd name="T100" fmla="*/ 10 w 112"/>
              <a:gd name="T101" fmla="*/ 56 h 162"/>
              <a:gd name="T102" fmla="*/ 56 w 112"/>
              <a:gd name="T103" fmla="*/ 10 h 162"/>
              <a:gd name="T104" fmla="*/ 102 w 112"/>
              <a:gd name="T105" fmla="*/ 56 h 162"/>
              <a:gd name="T106" fmla="*/ 77 w 112"/>
              <a:gd name="T107"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0" y="125"/>
                </a:moveTo>
                <a:cubicBezTo>
                  <a:pt x="32" y="133"/>
                  <a:pt x="32" y="133"/>
                  <a:pt x="32" y="133"/>
                </a:cubicBezTo>
                <a:cubicBezTo>
                  <a:pt x="39" y="136"/>
                  <a:pt x="47" y="138"/>
                  <a:pt x="56" y="138"/>
                </a:cubicBezTo>
                <a:cubicBezTo>
                  <a:pt x="65" y="138"/>
                  <a:pt x="74" y="136"/>
                  <a:pt x="81" y="133"/>
                </a:cubicBezTo>
                <a:cubicBezTo>
                  <a:pt x="82" y="125"/>
                  <a:pt x="82" y="125"/>
                  <a:pt x="82" y="125"/>
                </a:cubicBezTo>
                <a:cubicBezTo>
                  <a:pt x="74" y="128"/>
                  <a:pt x="66" y="129"/>
                  <a:pt x="56" y="129"/>
                </a:cubicBezTo>
                <a:cubicBezTo>
                  <a:pt x="47" y="129"/>
                  <a:pt x="38" y="128"/>
                  <a:pt x="30" y="125"/>
                </a:cubicBezTo>
                <a:close/>
                <a:moveTo>
                  <a:pt x="33" y="140"/>
                </a:moveTo>
                <a:cubicBezTo>
                  <a:pt x="34" y="149"/>
                  <a:pt x="34" y="149"/>
                  <a:pt x="34" y="149"/>
                </a:cubicBezTo>
                <a:cubicBezTo>
                  <a:pt x="34" y="149"/>
                  <a:pt x="36" y="151"/>
                  <a:pt x="42" y="153"/>
                </a:cubicBezTo>
                <a:cubicBezTo>
                  <a:pt x="42" y="158"/>
                  <a:pt x="42" y="158"/>
                  <a:pt x="42" y="158"/>
                </a:cubicBezTo>
                <a:cubicBezTo>
                  <a:pt x="42" y="158"/>
                  <a:pt x="45" y="162"/>
                  <a:pt x="56" y="162"/>
                </a:cubicBezTo>
                <a:cubicBezTo>
                  <a:pt x="67" y="162"/>
                  <a:pt x="70" y="158"/>
                  <a:pt x="70" y="158"/>
                </a:cubicBezTo>
                <a:cubicBezTo>
                  <a:pt x="71" y="153"/>
                  <a:pt x="71" y="153"/>
                  <a:pt x="71" y="153"/>
                </a:cubicBezTo>
                <a:cubicBezTo>
                  <a:pt x="77" y="151"/>
                  <a:pt x="79" y="149"/>
                  <a:pt x="79" y="149"/>
                </a:cubicBezTo>
                <a:cubicBezTo>
                  <a:pt x="80" y="140"/>
                  <a:pt x="80" y="140"/>
                  <a:pt x="80" y="140"/>
                </a:cubicBezTo>
                <a:cubicBezTo>
                  <a:pt x="73" y="143"/>
                  <a:pt x="65" y="144"/>
                  <a:pt x="56" y="144"/>
                </a:cubicBezTo>
                <a:cubicBezTo>
                  <a:pt x="48" y="144"/>
                  <a:pt x="40" y="143"/>
                  <a:pt x="33" y="140"/>
                </a:cubicBezTo>
                <a:close/>
                <a:moveTo>
                  <a:pt x="56" y="23"/>
                </a:moveTo>
                <a:cubicBezTo>
                  <a:pt x="58" y="23"/>
                  <a:pt x="59" y="22"/>
                  <a:pt x="59" y="20"/>
                </a:cubicBezTo>
                <a:cubicBezTo>
                  <a:pt x="59" y="18"/>
                  <a:pt x="58" y="17"/>
                  <a:pt x="56" y="17"/>
                </a:cubicBezTo>
                <a:cubicBezTo>
                  <a:pt x="35" y="17"/>
                  <a:pt x="18" y="34"/>
                  <a:pt x="18" y="56"/>
                </a:cubicBezTo>
                <a:cubicBezTo>
                  <a:pt x="18" y="57"/>
                  <a:pt x="19" y="59"/>
                  <a:pt x="20" y="59"/>
                </a:cubicBezTo>
                <a:cubicBezTo>
                  <a:pt x="22" y="59"/>
                  <a:pt x="23" y="57"/>
                  <a:pt x="23" y="56"/>
                </a:cubicBezTo>
                <a:cubicBezTo>
                  <a:pt x="23" y="38"/>
                  <a:pt x="38" y="23"/>
                  <a:pt x="56" y="23"/>
                </a:cubicBezTo>
                <a:close/>
                <a:moveTo>
                  <a:pt x="69" y="76"/>
                </a:moveTo>
                <a:cubicBezTo>
                  <a:pt x="56" y="54"/>
                  <a:pt x="56" y="54"/>
                  <a:pt x="56" y="54"/>
                </a:cubicBezTo>
                <a:cubicBezTo>
                  <a:pt x="44" y="76"/>
                  <a:pt x="44" y="76"/>
                  <a:pt x="44" y="76"/>
                </a:cubicBezTo>
                <a:cubicBezTo>
                  <a:pt x="39" y="65"/>
                  <a:pt x="39" y="65"/>
                  <a:pt x="39" y="65"/>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5"/>
                  <a:pt x="74" y="65"/>
                  <a:pt x="74" y="65"/>
                </a:cubicBezTo>
                <a:lnTo>
                  <a:pt x="69" y="76"/>
                </a:lnTo>
                <a:close/>
                <a:moveTo>
                  <a:pt x="56" y="0"/>
                </a:moveTo>
                <a:cubicBezTo>
                  <a:pt x="26" y="0"/>
                  <a:pt x="0" y="25"/>
                  <a:pt x="0" y="56"/>
                </a:cubicBezTo>
                <a:cubicBezTo>
                  <a:pt x="0" y="76"/>
                  <a:pt x="11" y="94"/>
                  <a:pt x="27" y="103"/>
                </a:cubicBezTo>
                <a:cubicBezTo>
                  <a:pt x="29" y="117"/>
                  <a:pt x="29" y="117"/>
                  <a:pt x="29" y="117"/>
                </a:cubicBezTo>
                <a:cubicBezTo>
                  <a:pt x="37" y="121"/>
                  <a:pt x="46" y="123"/>
                  <a:pt x="56" y="123"/>
                </a:cubicBezTo>
                <a:cubicBezTo>
                  <a:pt x="66" y="123"/>
                  <a:pt x="75" y="121"/>
                  <a:pt x="83" y="117"/>
                </a:cubicBezTo>
                <a:cubicBezTo>
                  <a:pt x="85" y="103"/>
                  <a:pt x="85" y="103"/>
                  <a:pt x="85" y="103"/>
                </a:cubicBezTo>
                <a:cubicBezTo>
                  <a:pt x="101" y="94"/>
                  <a:pt x="112" y="76"/>
                  <a:pt x="112" y="56"/>
                </a:cubicBezTo>
                <a:cubicBezTo>
                  <a:pt x="112" y="25"/>
                  <a:pt x="87" y="0"/>
                  <a:pt x="56" y="0"/>
                </a:cubicBezTo>
                <a:close/>
                <a:moveTo>
                  <a:pt x="77" y="97"/>
                </a:moveTo>
                <a:cubicBezTo>
                  <a:pt x="76" y="110"/>
                  <a:pt x="76" y="110"/>
                  <a:pt x="76" y="110"/>
                </a:cubicBezTo>
                <a:cubicBezTo>
                  <a:pt x="76" y="110"/>
                  <a:pt x="70" y="113"/>
                  <a:pt x="56" y="113"/>
                </a:cubicBezTo>
                <a:cubicBezTo>
                  <a:pt x="42" y="113"/>
                  <a:pt x="37" y="110"/>
                  <a:pt x="37" y="110"/>
                </a:cubicBezTo>
                <a:cubicBezTo>
                  <a:pt x="36" y="97"/>
                  <a:pt x="36" y="97"/>
                  <a:pt x="36" y="97"/>
                </a:cubicBezTo>
                <a:cubicBezTo>
                  <a:pt x="21" y="89"/>
                  <a:pt x="10" y="74"/>
                  <a:pt x="10" y="56"/>
                </a:cubicBezTo>
                <a:cubicBezTo>
                  <a:pt x="10" y="30"/>
                  <a:pt x="31" y="10"/>
                  <a:pt x="56" y="10"/>
                </a:cubicBezTo>
                <a:cubicBezTo>
                  <a:pt x="82" y="10"/>
                  <a:pt x="102" y="30"/>
                  <a:pt x="102" y="56"/>
                </a:cubicBezTo>
                <a:cubicBezTo>
                  <a:pt x="102" y="74"/>
                  <a:pt x="92" y="89"/>
                  <a:pt x="77" y="9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5" name="Freeform 347"/>
          <p:cNvSpPr/>
          <p:nvPr/>
        </p:nvSpPr>
        <p:spPr bwMode="auto">
          <a:xfrm>
            <a:off x="4218319" y="2176346"/>
            <a:ext cx="898399" cy="921653"/>
          </a:xfrm>
          <a:custGeom>
            <a:avLst/>
            <a:gdLst>
              <a:gd name="T0" fmla="*/ 256 w 311"/>
              <a:gd name="T1" fmla="*/ 256 h 356"/>
              <a:gd name="T2" fmla="*/ 156 w 311"/>
              <a:gd name="T3" fmla="*/ 356 h 356"/>
              <a:gd name="T4" fmla="*/ 55 w 311"/>
              <a:gd name="T5" fmla="*/ 256 h 356"/>
              <a:gd name="T6" fmla="*/ 55 w 311"/>
              <a:gd name="T7" fmla="*/ 55 h 356"/>
              <a:gd name="T8" fmla="*/ 256 w 311"/>
              <a:gd name="T9" fmla="*/ 55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5" y="256"/>
                  <a:pt x="55" y="256"/>
                  <a:pt x="55" y="256"/>
                </a:cubicBezTo>
                <a:cubicBezTo>
                  <a:pt x="0" y="201"/>
                  <a:pt x="0" y="111"/>
                  <a:pt x="55" y="55"/>
                </a:cubicBezTo>
                <a:cubicBezTo>
                  <a:pt x="111" y="0"/>
                  <a:pt x="201" y="0"/>
                  <a:pt x="256" y="55"/>
                </a:cubicBezTo>
                <a:cubicBezTo>
                  <a:pt x="311" y="111"/>
                  <a:pt x="311" y="201"/>
                  <a:pt x="256" y="256"/>
                </a:cubicBezTo>
                <a:close/>
              </a:path>
            </a:pathLst>
          </a:custGeom>
          <a:solidFill>
            <a:srgbClr val="F0ACAD"/>
          </a:solidFill>
          <a:ln>
            <a:noFill/>
          </a:ln>
        </p:spPr>
        <p:txBody>
          <a:bodyPr vert="horz" wrap="square" lIns="91440" tIns="45720" rIns="91440" bIns="45720" numCol="1" anchor="t" anchorCtr="0" compatLnSpc="1"/>
          <a:lstStyle/>
          <a:p>
            <a:endParaRPr lang="en-US"/>
          </a:p>
        </p:txBody>
      </p:sp>
      <p:sp>
        <p:nvSpPr>
          <p:cNvPr id="36" name="Freeform 349"/>
          <p:cNvSpPr>
            <a:spLocks noEditPoints="1"/>
          </p:cNvSpPr>
          <p:nvPr/>
        </p:nvSpPr>
        <p:spPr bwMode="auto">
          <a:xfrm>
            <a:off x="4460973" y="2437826"/>
            <a:ext cx="427533" cy="326202"/>
          </a:xfrm>
          <a:custGeom>
            <a:avLst/>
            <a:gdLst>
              <a:gd name="T0" fmla="*/ 52 w 148"/>
              <a:gd name="T1" fmla="*/ 82 h 126"/>
              <a:gd name="T2" fmla="*/ 52 w 148"/>
              <a:gd name="T3" fmla="*/ 126 h 126"/>
              <a:gd name="T4" fmla="*/ 85 w 148"/>
              <a:gd name="T5" fmla="*/ 126 h 126"/>
              <a:gd name="T6" fmla="*/ 85 w 148"/>
              <a:gd name="T7" fmla="*/ 86 h 126"/>
              <a:gd name="T8" fmla="*/ 71 w 148"/>
              <a:gd name="T9" fmla="*/ 100 h 126"/>
              <a:gd name="T10" fmla="*/ 52 w 148"/>
              <a:gd name="T11" fmla="*/ 82 h 126"/>
              <a:gd name="T12" fmla="*/ 6 w 148"/>
              <a:gd name="T13" fmla="*/ 120 h 126"/>
              <a:gd name="T14" fmla="*/ 12 w 148"/>
              <a:gd name="T15" fmla="*/ 126 h 126"/>
              <a:gd name="T16" fmla="*/ 39 w 148"/>
              <a:gd name="T17" fmla="*/ 126 h 126"/>
              <a:gd name="T18" fmla="*/ 39 w 148"/>
              <a:gd name="T19" fmla="*/ 68 h 126"/>
              <a:gd name="T20" fmla="*/ 6 w 148"/>
              <a:gd name="T21" fmla="*/ 101 h 126"/>
              <a:gd name="T22" fmla="*/ 6 w 148"/>
              <a:gd name="T23" fmla="*/ 120 h 126"/>
              <a:gd name="T24" fmla="*/ 98 w 148"/>
              <a:gd name="T25" fmla="*/ 73 h 126"/>
              <a:gd name="T26" fmla="*/ 98 w 148"/>
              <a:gd name="T27" fmla="*/ 126 h 126"/>
              <a:gd name="T28" fmla="*/ 126 w 148"/>
              <a:gd name="T29" fmla="*/ 126 h 126"/>
              <a:gd name="T30" fmla="*/ 131 w 148"/>
              <a:gd name="T31" fmla="*/ 120 h 126"/>
              <a:gd name="T32" fmla="*/ 131 w 148"/>
              <a:gd name="T33" fmla="*/ 40 h 126"/>
              <a:gd name="T34" fmla="*/ 103 w 148"/>
              <a:gd name="T35" fmla="*/ 68 h 126"/>
              <a:gd name="T36" fmla="*/ 98 w 148"/>
              <a:gd name="T37" fmla="*/ 73 h 126"/>
              <a:gd name="T38" fmla="*/ 118 w 148"/>
              <a:gd name="T39" fmla="*/ 3 h 126"/>
              <a:gd name="T40" fmla="*/ 113 w 148"/>
              <a:gd name="T41" fmla="*/ 9 h 126"/>
              <a:gd name="T42" fmla="*/ 119 w 148"/>
              <a:gd name="T43" fmla="*/ 14 h 126"/>
              <a:gd name="T44" fmla="*/ 125 w 148"/>
              <a:gd name="T45" fmla="*/ 14 h 126"/>
              <a:gd name="T46" fmla="*/ 71 w 148"/>
              <a:gd name="T47" fmla="*/ 68 h 126"/>
              <a:gd name="T48" fmla="*/ 39 w 148"/>
              <a:gd name="T49" fmla="*/ 36 h 126"/>
              <a:gd name="T50" fmla="*/ 2 w 148"/>
              <a:gd name="T51" fmla="*/ 74 h 126"/>
              <a:gd name="T52" fmla="*/ 2 w 148"/>
              <a:gd name="T53" fmla="*/ 82 h 126"/>
              <a:gd name="T54" fmla="*/ 10 w 148"/>
              <a:gd name="T55" fmla="*/ 82 h 126"/>
              <a:gd name="T56" fmla="*/ 39 w 148"/>
              <a:gd name="T57" fmla="*/ 53 h 126"/>
              <a:gd name="T58" fmla="*/ 71 w 148"/>
              <a:gd name="T59" fmla="*/ 85 h 126"/>
              <a:gd name="T60" fmla="*/ 134 w 148"/>
              <a:gd name="T61" fmla="*/ 22 h 126"/>
              <a:gd name="T62" fmla="*/ 133 w 148"/>
              <a:gd name="T63" fmla="*/ 29 h 126"/>
              <a:gd name="T64" fmla="*/ 139 w 148"/>
              <a:gd name="T65" fmla="*/ 35 h 126"/>
              <a:gd name="T66" fmla="*/ 139 w 148"/>
              <a:gd name="T67" fmla="*/ 35 h 126"/>
              <a:gd name="T68" fmla="*/ 145 w 148"/>
              <a:gd name="T69" fmla="*/ 30 h 126"/>
              <a:gd name="T70" fmla="*/ 148 w 148"/>
              <a:gd name="T71" fmla="*/ 0 h 126"/>
              <a:gd name="T72" fmla="*/ 118 w 148"/>
              <a:gd name="T73"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52" y="82"/>
                </a:moveTo>
                <a:cubicBezTo>
                  <a:pt x="52" y="126"/>
                  <a:pt x="52" y="126"/>
                  <a:pt x="52" y="126"/>
                </a:cubicBezTo>
                <a:cubicBezTo>
                  <a:pt x="85" y="126"/>
                  <a:pt x="85" y="126"/>
                  <a:pt x="85" y="126"/>
                </a:cubicBezTo>
                <a:cubicBezTo>
                  <a:pt x="85" y="86"/>
                  <a:pt x="85" y="86"/>
                  <a:pt x="85" y="86"/>
                </a:cubicBezTo>
                <a:cubicBezTo>
                  <a:pt x="71" y="100"/>
                  <a:pt x="71" y="100"/>
                  <a:pt x="71" y="100"/>
                </a:cubicBezTo>
                <a:lnTo>
                  <a:pt x="52" y="82"/>
                </a:lnTo>
                <a:close/>
                <a:moveTo>
                  <a:pt x="6" y="120"/>
                </a:moveTo>
                <a:cubicBezTo>
                  <a:pt x="6" y="123"/>
                  <a:pt x="9" y="126"/>
                  <a:pt x="12" y="126"/>
                </a:cubicBezTo>
                <a:cubicBezTo>
                  <a:pt x="39" y="126"/>
                  <a:pt x="39" y="126"/>
                  <a:pt x="39" y="126"/>
                </a:cubicBezTo>
                <a:cubicBezTo>
                  <a:pt x="39" y="68"/>
                  <a:pt x="39" y="68"/>
                  <a:pt x="39" y="68"/>
                </a:cubicBezTo>
                <a:cubicBezTo>
                  <a:pt x="6" y="101"/>
                  <a:pt x="6" y="101"/>
                  <a:pt x="6" y="101"/>
                </a:cubicBezTo>
                <a:lnTo>
                  <a:pt x="6" y="120"/>
                </a:lnTo>
                <a:close/>
                <a:moveTo>
                  <a:pt x="98" y="73"/>
                </a:moveTo>
                <a:cubicBezTo>
                  <a:pt x="98" y="126"/>
                  <a:pt x="98" y="126"/>
                  <a:pt x="98" y="126"/>
                </a:cubicBezTo>
                <a:cubicBezTo>
                  <a:pt x="126" y="126"/>
                  <a:pt x="126" y="126"/>
                  <a:pt x="126" y="126"/>
                </a:cubicBezTo>
                <a:cubicBezTo>
                  <a:pt x="129" y="126"/>
                  <a:pt x="131" y="123"/>
                  <a:pt x="131" y="120"/>
                </a:cubicBezTo>
                <a:cubicBezTo>
                  <a:pt x="131" y="40"/>
                  <a:pt x="131" y="40"/>
                  <a:pt x="131" y="40"/>
                </a:cubicBezTo>
                <a:cubicBezTo>
                  <a:pt x="103" y="68"/>
                  <a:pt x="103" y="68"/>
                  <a:pt x="103" y="68"/>
                </a:cubicBezTo>
                <a:lnTo>
                  <a:pt x="98" y="73"/>
                </a:lnTo>
                <a:close/>
                <a:moveTo>
                  <a:pt x="118" y="3"/>
                </a:moveTo>
                <a:cubicBezTo>
                  <a:pt x="115" y="3"/>
                  <a:pt x="112" y="6"/>
                  <a:pt x="113" y="9"/>
                </a:cubicBezTo>
                <a:cubicBezTo>
                  <a:pt x="113" y="12"/>
                  <a:pt x="116" y="15"/>
                  <a:pt x="119" y="14"/>
                </a:cubicBezTo>
                <a:cubicBezTo>
                  <a:pt x="125" y="14"/>
                  <a:pt x="125" y="14"/>
                  <a:pt x="125" y="14"/>
                </a:cubicBezTo>
                <a:cubicBezTo>
                  <a:pt x="71" y="68"/>
                  <a:pt x="71" y="68"/>
                  <a:pt x="71" y="68"/>
                </a:cubicBezTo>
                <a:cubicBezTo>
                  <a:pt x="39" y="36"/>
                  <a:pt x="39" y="36"/>
                  <a:pt x="39" y="36"/>
                </a:cubicBezTo>
                <a:cubicBezTo>
                  <a:pt x="2" y="74"/>
                  <a:pt x="2" y="74"/>
                  <a:pt x="2" y="74"/>
                </a:cubicBezTo>
                <a:cubicBezTo>
                  <a:pt x="0" y="76"/>
                  <a:pt x="0" y="80"/>
                  <a:pt x="2" y="82"/>
                </a:cubicBezTo>
                <a:cubicBezTo>
                  <a:pt x="4" y="84"/>
                  <a:pt x="8" y="84"/>
                  <a:pt x="10" y="82"/>
                </a:cubicBezTo>
                <a:cubicBezTo>
                  <a:pt x="39" y="53"/>
                  <a:pt x="39" y="53"/>
                  <a:pt x="39" y="53"/>
                </a:cubicBezTo>
                <a:cubicBezTo>
                  <a:pt x="71" y="85"/>
                  <a:pt x="71" y="85"/>
                  <a:pt x="71" y="85"/>
                </a:cubicBezTo>
                <a:cubicBezTo>
                  <a:pt x="134" y="22"/>
                  <a:pt x="134" y="22"/>
                  <a:pt x="134" y="22"/>
                </a:cubicBezTo>
                <a:cubicBezTo>
                  <a:pt x="133" y="29"/>
                  <a:pt x="133" y="29"/>
                  <a:pt x="133" y="29"/>
                </a:cubicBezTo>
                <a:cubicBezTo>
                  <a:pt x="133" y="32"/>
                  <a:pt x="135" y="35"/>
                  <a:pt x="139" y="35"/>
                </a:cubicBezTo>
                <a:cubicBezTo>
                  <a:pt x="139" y="35"/>
                  <a:pt x="139" y="35"/>
                  <a:pt x="139" y="35"/>
                </a:cubicBezTo>
                <a:cubicBezTo>
                  <a:pt x="142" y="35"/>
                  <a:pt x="145" y="33"/>
                  <a:pt x="145" y="30"/>
                </a:cubicBezTo>
                <a:cubicBezTo>
                  <a:pt x="148" y="0"/>
                  <a:pt x="148" y="0"/>
                  <a:pt x="148" y="0"/>
                </a:cubicBezTo>
                <a:lnTo>
                  <a:pt x="118" y="3"/>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7" name="Freeform 350"/>
          <p:cNvSpPr/>
          <p:nvPr/>
        </p:nvSpPr>
        <p:spPr bwMode="auto">
          <a:xfrm>
            <a:off x="5645357" y="3343945"/>
            <a:ext cx="901287" cy="921653"/>
          </a:xfrm>
          <a:custGeom>
            <a:avLst/>
            <a:gdLst>
              <a:gd name="T0" fmla="*/ 256 w 312"/>
              <a:gd name="T1" fmla="*/ 256 h 356"/>
              <a:gd name="T2" fmla="*/ 156 w 312"/>
              <a:gd name="T3" fmla="*/ 356 h 356"/>
              <a:gd name="T4" fmla="*/ 56 w 312"/>
              <a:gd name="T5" fmla="*/ 256 h 356"/>
              <a:gd name="T6" fmla="*/ 56 w 312"/>
              <a:gd name="T7" fmla="*/ 56 h 356"/>
              <a:gd name="T8" fmla="*/ 256 w 312"/>
              <a:gd name="T9" fmla="*/ 56 h 356"/>
              <a:gd name="T10" fmla="*/ 256 w 312"/>
              <a:gd name="T11" fmla="*/ 256 h 356"/>
            </a:gdLst>
            <a:ahLst/>
            <a:cxnLst>
              <a:cxn ang="0">
                <a:pos x="T0" y="T1"/>
              </a:cxn>
              <a:cxn ang="0">
                <a:pos x="T2" y="T3"/>
              </a:cxn>
              <a:cxn ang="0">
                <a:pos x="T4" y="T5"/>
              </a:cxn>
              <a:cxn ang="0">
                <a:pos x="T6" y="T7"/>
              </a:cxn>
              <a:cxn ang="0">
                <a:pos x="T8" y="T9"/>
              </a:cxn>
              <a:cxn ang="0">
                <a:pos x="T10" y="T11"/>
              </a:cxn>
            </a:cxnLst>
            <a:rect l="0" t="0" r="r" b="b"/>
            <a:pathLst>
              <a:path w="312"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2" y="111"/>
                  <a:pt x="312" y="201"/>
                  <a:pt x="256" y="256"/>
                </a:cubicBez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38" name="Freeform 352"/>
          <p:cNvSpPr>
            <a:spLocks noEditPoints="1"/>
          </p:cNvSpPr>
          <p:nvPr/>
        </p:nvSpPr>
        <p:spPr bwMode="auto">
          <a:xfrm>
            <a:off x="5922676" y="3574358"/>
            <a:ext cx="346649" cy="388337"/>
          </a:xfrm>
          <a:custGeom>
            <a:avLst/>
            <a:gdLst>
              <a:gd name="T0" fmla="*/ 172 w 240"/>
              <a:gd name="T1" fmla="*/ 50 h 300"/>
              <a:gd name="T2" fmla="*/ 42 w 240"/>
              <a:gd name="T3" fmla="*/ 50 h 300"/>
              <a:gd name="T4" fmla="*/ 42 w 240"/>
              <a:gd name="T5" fmla="*/ 68 h 300"/>
              <a:gd name="T6" fmla="*/ 172 w 240"/>
              <a:gd name="T7" fmla="*/ 68 h 300"/>
              <a:gd name="T8" fmla="*/ 172 w 240"/>
              <a:gd name="T9" fmla="*/ 50 h 300"/>
              <a:gd name="T10" fmla="*/ 214 w 240"/>
              <a:gd name="T11" fmla="*/ 26 h 300"/>
              <a:gd name="T12" fmla="*/ 214 w 240"/>
              <a:gd name="T13" fmla="*/ 0 h 300"/>
              <a:gd name="T14" fmla="*/ 0 w 240"/>
              <a:gd name="T15" fmla="*/ 0 h 300"/>
              <a:gd name="T16" fmla="*/ 0 w 240"/>
              <a:gd name="T17" fmla="*/ 274 h 300"/>
              <a:gd name="T18" fmla="*/ 26 w 240"/>
              <a:gd name="T19" fmla="*/ 274 h 300"/>
              <a:gd name="T20" fmla="*/ 26 w 240"/>
              <a:gd name="T21" fmla="*/ 300 h 300"/>
              <a:gd name="T22" fmla="*/ 240 w 240"/>
              <a:gd name="T23" fmla="*/ 300 h 300"/>
              <a:gd name="T24" fmla="*/ 240 w 240"/>
              <a:gd name="T25" fmla="*/ 26 h 300"/>
              <a:gd name="T26" fmla="*/ 214 w 240"/>
              <a:gd name="T27" fmla="*/ 26 h 300"/>
              <a:gd name="T28" fmla="*/ 16 w 240"/>
              <a:gd name="T29" fmla="*/ 260 h 300"/>
              <a:gd name="T30" fmla="*/ 16 w 240"/>
              <a:gd name="T31" fmla="*/ 14 h 300"/>
              <a:gd name="T32" fmla="*/ 198 w 240"/>
              <a:gd name="T33" fmla="*/ 14 h 300"/>
              <a:gd name="T34" fmla="*/ 198 w 240"/>
              <a:gd name="T35" fmla="*/ 196 h 300"/>
              <a:gd name="T36" fmla="*/ 136 w 240"/>
              <a:gd name="T37" fmla="*/ 196 h 300"/>
              <a:gd name="T38" fmla="*/ 136 w 240"/>
              <a:gd name="T39" fmla="*/ 260 h 300"/>
              <a:gd name="T40" fmla="*/ 16 w 240"/>
              <a:gd name="T41" fmla="*/ 260 h 300"/>
              <a:gd name="T42" fmla="*/ 224 w 240"/>
              <a:gd name="T43" fmla="*/ 286 h 300"/>
              <a:gd name="T44" fmla="*/ 42 w 240"/>
              <a:gd name="T45" fmla="*/ 286 h 300"/>
              <a:gd name="T46" fmla="*/ 42 w 240"/>
              <a:gd name="T47" fmla="*/ 274 h 300"/>
              <a:gd name="T48" fmla="*/ 142 w 240"/>
              <a:gd name="T49" fmla="*/ 274 h 300"/>
              <a:gd name="T50" fmla="*/ 214 w 240"/>
              <a:gd name="T51" fmla="*/ 204 h 300"/>
              <a:gd name="T52" fmla="*/ 214 w 240"/>
              <a:gd name="T53" fmla="*/ 40 h 300"/>
              <a:gd name="T54" fmla="*/ 224 w 240"/>
              <a:gd name="T55" fmla="*/ 40 h 300"/>
              <a:gd name="T56" fmla="*/ 224 w 240"/>
              <a:gd name="T57" fmla="*/ 286 h 300"/>
              <a:gd name="T58" fmla="*/ 172 w 240"/>
              <a:gd name="T59" fmla="*/ 86 h 300"/>
              <a:gd name="T60" fmla="*/ 42 w 240"/>
              <a:gd name="T61" fmla="*/ 86 h 300"/>
              <a:gd name="T62" fmla="*/ 42 w 240"/>
              <a:gd name="T63" fmla="*/ 104 h 300"/>
              <a:gd name="T64" fmla="*/ 172 w 240"/>
              <a:gd name="T65" fmla="*/ 104 h 300"/>
              <a:gd name="T66" fmla="*/ 172 w 240"/>
              <a:gd name="T67" fmla="*/ 86 h 300"/>
              <a:gd name="T68" fmla="*/ 42 w 240"/>
              <a:gd name="T69" fmla="*/ 178 h 300"/>
              <a:gd name="T70" fmla="*/ 106 w 240"/>
              <a:gd name="T71" fmla="*/ 178 h 300"/>
              <a:gd name="T72" fmla="*/ 106 w 240"/>
              <a:gd name="T73" fmla="*/ 160 h 300"/>
              <a:gd name="T74" fmla="*/ 42 w 240"/>
              <a:gd name="T75" fmla="*/ 160 h 300"/>
              <a:gd name="T76" fmla="*/ 42 w 240"/>
              <a:gd name="T77" fmla="*/ 178 h 300"/>
              <a:gd name="T78" fmla="*/ 172 w 240"/>
              <a:gd name="T79" fmla="*/ 124 h 300"/>
              <a:gd name="T80" fmla="*/ 42 w 240"/>
              <a:gd name="T81" fmla="*/ 124 h 300"/>
              <a:gd name="T82" fmla="*/ 42 w 240"/>
              <a:gd name="T83" fmla="*/ 142 h 300"/>
              <a:gd name="T84" fmla="*/ 172 w 240"/>
              <a:gd name="T85" fmla="*/ 142 h 300"/>
              <a:gd name="T86" fmla="*/ 172 w 240"/>
              <a:gd name="T87" fmla="*/ 12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0" h="300">
                <a:moveTo>
                  <a:pt x="172" y="50"/>
                </a:moveTo>
                <a:lnTo>
                  <a:pt x="42" y="50"/>
                </a:lnTo>
                <a:lnTo>
                  <a:pt x="42" y="68"/>
                </a:lnTo>
                <a:lnTo>
                  <a:pt x="172" y="68"/>
                </a:lnTo>
                <a:lnTo>
                  <a:pt x="172" y="50"/>
                </a:lnTo>
                <a:close/>
                <a:moveTo>
                  <a:pt x="214" y="26"/>
                </a:moveTo>
                <a:lnTo>
                  <a:pt x="214" y="0"/>
                </a:lnTo>
                <a:lnTo>
                  <a:pt x="0" y="0"/>
                </a:lnTo>
                <a:lnTo>
                  <a:pt x="0" y="274"/>
                </a:lnTo>
                <a:lnTo>
                  <a:pt x="26" y="274"/>
                </a:lnTo>
                <a:lnTo>
                  <a:pt x="26" y="300"/>
                </a:lnTo>
                <a:lnTo>
                  <a:pt x="240" y="300"/>
                </a:lnTo>
                <a:lnTo>
                  <a:pt x="240" y="26"/>
                </a:lnTo>
                <a:lnTo>
                  <a:pt x="214" y="26"/>
                </a:lnTo>
                <a:close/>
                <a:moveTo>
                  <a:pt x="16" y="260"/>
                </a:moveTo>
                <a:lnTo>
                  <a:pt x="16" y="14"/>
                </a:lnTo>
                <a:lnTo>
                  <a:pt x="198" y="14"/>
                </a:lnTo>
                <a:lnTo>
                  <a:pt x="198" y="196"/>
                </a:lnTo>
                <a:lnTo>
                  <a:pt x="136" y="196"/>
                </a:lnTo>
                <a:lnTo>
                  <a:pt x="136" y="260"/>
                </a:lnTo>
                <a:lnTo>
                  <a:pt x="16" y="260"/>
                </a:lnTo>
                <a:close/>
                <a:moveTo>
                  <a:pt x="224" y="286"/>
                </a:moveTo>
                <a:lnTo>
                  <a:pt x="42" y="286"/>
                </a:lnTo>
                <a:lnTo>
                  <a:pt x="42" y="274"/>
                </a:lnTo>
                <a:lnTo>
                  <a:pt x="142" y="274"/>
                </a:lnTo>
                <a:lnTo>
                  <a:pt x="214" y="204"/>
                </a:lnTo>
                <a:lnTo>
                  <a:pt x="214" y="40"/>
                </a:lnTo>
                <a:lnTo>
                  <a:pt x="224" y="40"/>
                </a:lnTo>
                <a:lnTo>
                  <a:pt x="224" y="286"/>
                </a:lnTo>
                <a:close/>
                <a:moveTo>
                  <a:pt x="172" y="86"/>
                </a:moveTo>
                <a:lnTo>
                  <a:pt x="42" y="86"/>
                </a:lnTo>
                <a:lnTo>
                  <a:pt x="42" y="104"/>
                </a:lnTo>
                <a:lnTo>
                  <a:pt x="172" y="104"/>
                </a:lnTo>
                <a:lnTo>
                  <a:pt x="172" y="86"/>
                </a:lnTo>
                <a:close/>
                <a:moveTo>
                  <a:pt x="42" y="178"/>
                </a:moveTo>
                <a:lnTo>
                  <a:pt x="106" y="178"/>
                </a:lnTo>
                <a:lnTo>
                  <a:pt x="106" y="160"/>
                </a:lnTo>
                <a:lnTo>
                  <a:pt x="42" y="160"/>
                </a:lnTo>
                <a:lnTo>
                  <a:pt x="42" y="178"/>
                </a:lnTo>
                <a:close/>
                <a:moveTo>
                  <a:pt x="172" y="124"/>
                </a:moveTo>
                <a:lnTo>
                  <a:pt x="42" y="124"/>
                </a:lnTo>
                <a:lnTo>
                  <a:pt x="42" y="142"/>
                </a:lnTo>
                <a:lnTo>
                  <a:pt x="172" y="142"/>
                </a:lnTo>
                <a:lnTo>
                  <a:pt x="172" y="12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9" name="Freeform 353"/>
          <p:cNvSpPr/>
          <p:nvPr/>
        </p:nvSpPr>
        <p:spPr bwMode="auto">
          <a:xfrm>
            <a:off x="8500877" y="3343945"/>
            <a:ext cx="898399" cy="921653"/>
          </a:xfrm>
          <a:custGeom>
            <a:avLst/>
            <a:gdLst>
              <a:gd name="T0" fmla="*/ 256 w 311"/>
              <a:gd name="T1" fmla="*/ 256 h 356"/>
              <a:gd name="T2" fmla="*/ 156 w 311"/>
              <a:gd name="T3" fmla="*/ 356 h 356"/>
              <a:gd name="T4" fmla="*/ 56 w 311"/>
              <a:gd name="T5" fmla="*/ 256 h 356"/>
              <a:gd name="T6" fmla="*/ 56 w 311"/>
              <a:gd name="T7" fmla="*/ 56 h 356"/>
              <a:gd name="T8" fmla="*/ 256 w 311"/>
              <a:gd name="T9" fmla="*/ 56 h 356"/>
              <a:gd name="T10" fmla="*/ 256 w 311"/>
              <a:gd name="T11" fmla="*/ 256 h 356"/>
            </a:gdLst>
            <a:ahLst/>
            <a:cxnLst>
              <a:cxn ang="0">
                <a:pos x="T0" y="T1"/>
              </a:cxn>
              <a:cxn ang="0">
                <a:pos x="T2" y="T3"/>
              </a:cxn>
              <a:cxn ang="0">
                <a:pos x="T4" y="T5"/>
              </a:cxn>
              <a:cxn ang="0">
                <a:pos x="T6" y="T7"/>
              </a:cxn>
              <a:cxn ang="0">
                <a:pos x="T8" y="T9"/>
              </a:cxn>
              <a:cxn ang="0">
                <a:pos x="T10" y="T11"/>
              </a:cxn>
            </a:cxnLst>
            <a:rect l="0" t="0" r="r" b="b"/>
            <a:pathLst>
              <a:path w="311" h="356">
                <a:moveTo>
                  <a:pt x="256" y="256"/>
                </a:moveTo>
                <a:cubicBezTo>
                  <a:pt x="156" y="356"/>
                  <a:pt x="156" y="356"/>
                  <a:pt x="156" y="356"/>
                </a:cubicBezTo>
                <a:cubicBezTo>
                  <a:pt x="56" y="256"/>
                  <a:pt x="56" y="256"/>
                  <a:pt x="56" y="256"/>
                </a:cubicBezTo>
                <a:cubicBezTo>
                  <a:pt x="0" y="201"/>
                  <a:pt x="0" y="111"/>
                  <a:pt x="56" y="56"/>
                </a:cubicBezTo>
                <a:cubicBezTo>
                  <a:pt x="111" y="0"/>
                  <a:pt x="201" y="0"/>
                  <a:pt x="256" y="56"/>
                </a:cubicBezTo>
                <a:cubicBezTo>
                  <a:pt x="311" y="111"/>
                  <a:pt x="311" y="201"/>
                  <a:pt x="256" y="256"/>
                </a:cubicBez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40" name="Freeform 355"/>
          <p:cNvSpPr>
            <a:spLocks noEditPoints="1"/>
          </p:cNvSpPr>
          <p:nvPr/>
        </p:nvSpPr>
        <p:spPr bwMode="auto">
          <a:xfrm>
            <a:off x="8737754" y="3556235"/>
            <a:ext cx="424645" cy="424581"/>
          </a:xfrm>
          <a:custGeom>
            <a:avLst/>
            <a:gdLst>
              <a:gd name="T0" fmla="*/ 80 w 147"/>
              <a:gd name="T1" fmla="*/ 91 h 164"/>
              <a:gd name="T2" fmla="*/ 80 w 147"/>
              <a:gd name="T3" fmla="*/ 90 h 164"/>
              <a:gd name="T4" fmla="*/ 80 w 147"/>
              <a:gd name="T5" fmla="*/ 57 h 164"/>
              <a:gd name="T6" fmla="*/ 74 w 147"/>
              <a:gd name="T7" fmla="*/ 51 h 164"/>
              <a:gd name="T8" fmla="*/ 67 w 147"/>
              <a:gd name="T9" fmla="*/ 57 h 164"/>
              <a:gd name="T10" fmla="*/ 67 w 147"/>
              <a:gd name="T11" fmla="*/ 90 h 164"/>
              <a:gd name="T12" fmla="*/ 74 w 147"/>
              <a:gd name="T13" fmla="*/ 97 h 164"/>
              <a:gd name="T14" fmla="*/ 75 w 147"/>
              <a:gd name="T15" fmla="*/ 97 h 164"/>
              <a:gd name="T16" fmla="*/ 104 w 147"/>
              <a:gd name="T17" fmla="*/ 126 h 164"/>
              <a:gd name="T18" fmla="*/ 107 w 147"/>
              <a:gd name="T19" fmla="*/ 127 h 164"/>
              <a:gd name="T20" fmla="*/ 110 w 147"/>
              <a:gd name="T21" fmla="*/ 126 h 164"/>
              <a:gd name="T22" fmla="*/ 110 w 147"/>
              <a:gd name="T23" fmla="*/ 121 h 164"/>
              <a:gd name="T24" fmla="*/ 80 w 147"/>
              <a:gd name="T25" fmla="*/ 91 h 164"/>
              <a:gd name="T26" fmla="*/ 119 w 147"/>
              <a:gd name="T27" fmla="*/ 32 h 164"/>
              <a:gd name="T28" fmla="*/ 124 w 147"/>
              <a:gd name="T29" fmla="*/ 25 h 164"/>
              <a:gd name="T30" fmla="*/ 125 w 147"/>
              <a:gd name="T31" fmla="*/ 26 h 164"/>
              <a:gd name="T32" fmla="*/ 129 w 147"/>
              <a:gd name="T33" fmla="*/ 27 h 164"/>
              <a:gd name="T34" fmla="*/ 132 w 147"/>
              <a:gd name="T35" fmla="*/ 24 h 164"/>
              <a:gd name="T36" fmla="*/ 135 w 147"/>
              <a:gd name="T37" fmla="*/ 19 h 164"/>
              <a:gd name="T38" fmla="*/ 133 w 147"/>
              <a:gd name="T39" fmla="*/ 13 h 164"/>
              <a:gd name="T40" fmla="*/ 112 w 147"/>
              <a:gd name="T41" fmla="*/ 1 h 164"/>
              <a:gd name="T42" fmla="*/ 106 w 147"/>
              <a:gd name="T43" fmla="*/ 2 h 164"/>
              <a:gd name="T44" fmla="*/ 103 w 147"/>
              <a:gd name="T45" fmla="*/ 8 h 164"/>
              <a:gd name="T46" fmla="*/ 103 w 147"/>
              <a:gd name="T47" fmla="*/ 11 h 164"/>
              <a:gd name="T48" fmla="*/ 105 w 147"/>
              <a:gd name="T49" fmla="*/ 14 h 164"/>
              <a:gd name="T50" fmla="*/ 106 w 147"/>
              <a:gd name="T51" fmla="*/ 15 h 164"/>
              <a:gd name="T52" fmla="*/ 102 w 147"/>
              <a:gd name="T53" fmla="*/ 22 h 164"/>
              <a:gd name="T54" fmla="*/ 74 w 147"/>
              <a:gd name="T55" fmla="*/ 16 h 164"/>
              <a:gd name="T56" fmla="*/ 45 w 147"/>
              <a:gd name="T57" fmla="*/ 22 h 164"/>
              <a:gd name="T58" fmla="*/ 41 w 147"/>
              <a:gd name="T59" fmla="*/ 15 h 164"/>
              <a:gd name="T60" fmla="*/ 43 w 147"/>
              <a:gd name="T61" fmla="*/ 14 h 164"/>
              <a:gd name="T62" fmla="*/ 45 w 147"/>
              <a:gd name="T63" fmla="*/ 11 h 164"/>
              <a:gd name="T64" fmla="*/ 44 w 147"/>
              <a:gd name="T65" fmla="*/ 8 h 164"/>
              <a:gd name="T66" fmla="*/ 41 w 147"/>
              <a:gd name="T67" fmla="*/ 2 h 164"/>
              <a:gd name="T68" fmla="*/ 35 w 147"/>
              <a:gd name="T69" fmla="*/ 1 h 164"/>
              <a:gd name="T70" fmla="*/ 14 w 147"/>
              <a:gd name="T71" fmla="*/ 13 h 164"/>
              <a:gd name="T72" fmla="*/ 13 w 147"/>
              <a:gd name="T73" fmla="*/ 19 h 164"/>
              <a:gd name="T74" fmla="*/ 16 w 147"/>
              <a:gd name="T75" fmla="*/ 24 h 164"/>
              <a:gd name="T76" fmla="*/ 19 w 147"/>
              <a:gd name="T77" fmla="*/ 27 h 164"/>
              <a:gd name="T78" fmla="*/ 22 w 147"/>
              <a:gd name="T79" fmla="*/ 26 h 164"/>
              <a:gd name="T80" fmla="*/ 24 w 147"/>
              <a:gd name="T81" fmla="*/ 25 h 164"/>
              <a:gd name="T82" fmla="*/ 28 w 147"/>
              <a:gd name="T83" fmla="*/ 32 h 164"/>
              <a:gd name="T84" fmla="*/ 0 w 147"/>
              <a:gd name="T85" fmla="*/ 90 h 164"/>
              <a:gd name="T86" fmla="*/ 74 w 147"/>
              <a:gd name="T87" fmla="*/ 164 h 164"/>
              <a:gd name="T88" fmla="*/ 147 w 147"/>
              <a:gd name="T89" fmla="*/ 90 h 164"/>
              <a:gd name="T90" fmla="*/ 119 w 147"/>
              <a:gd name="T91" fmla="*/ 32 h 164"/>
              <a:gd name="T92" fmla="*/ 74 w 147"/>
              <a:gd name="T93" fmla="*/ 150 h 164"/>
              <a:gd name="T94" fmla="*/ 14 w 147"/>
              <a:gd name="T95" fmla="*/ 90 h 164"/>
              <a:gd name="T96" fmla="*/ 74 w 147"/>
              <a:gd name="T97" fmla="*/ 31 h 164"/>
              <a:gd name="T98" fmla="*/ 133 w 147"/>
              <a:gd name="T99" fmla="*/ 90 h 164"/>
              <a:gd name="T100" fmla="*/ 74 w 147"/>
              <a:gd name="T101" fmla="*/ 15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 h="164">
                <a:moveTo>
                  <a:pt x="80" y="91"/>
                </a:moveTo>
                <a:cubicBezTo>
                  <a:pt x="80" y="91"/>
                  <a:pt x="80" y="91"/>
                  <a:pt x="80" y="90"/>
                </a:cubicBezTo>
                <a:cubicBezTo>
                  <a:pt x="80" y="57"/>
                  <a:pt x="80" y="57"/>
                  <a:pt x="80" y="57"/>
                </a:cubicBezTo>
                <a:cubicBezTo>
                  <a:pt x="80" y="53"/>
                  <a:pt x="77" y="51"/>
                  <a:pt x="74" y="51"/>
                </a:cubicBezTo>
                <a:cubicBezTo>
                  <a:pt x="70" y="51"/>
                  <a:pt x="67" y="53"/>
                  <a:pt x="67" y="57"/>
                </a:cubicBezTo>
                <a:cubicBezTo>
                  <a:pt x="67" y="90"/>
                  <a:pt x="67" y="90"/>
                  <a:pt x="67" y="90"/>
                </a:cubicBezTo>
                <a:cubicBezTo>
                  <a:pt x="67" y="94"/>
                  <a:pt x="70" y="97"/>
                  <a:pt x="74" y="97"/>
                </a:cubicBezTo>
                <a:cubicBezTo>
                  <a:pt x="74" y="97"/>
                  <a:pt x="74" y="97"/>
                  <a:pt x="75" y="97"/>
                </a:cubicBezTo>
                <a:cubicBezTo>
                  <a:pt x="104" y="126"/>
                  <a:pt x="104" y="126"/>
                  <a:pt x="104" y="126"/>
                </a:cubicBezTo>
                <a:cubicBezTo>
                  <a:pt x="105" y="127"/>
                  <a:pt x="106" y="127"/>
                  <a:pt x="107" y="127"/>
                </a:cubicBezTo>
                <a:cubicBezTo>
                  <a:pt x="108" y="127"/>
                  <a:pt x="109" y="127"/>
                  <a:pt x="110" y="126"/>
                </a:cubicBezTo>
                <a:cubicBezTo>
                  <a:pt x="111" y="125"/>
                  <a:pt x="111" y="122"/>
                  <a:pt x="110" y="121"/>
                </a:cubicBezTo>
                <a:lnTo>
                  <a:pt x="80" y="91"/>
                </a:lnTo>
                <a:close/>
                <a:moveTo>
                  <a:pt x="119" y="32"/>
                </a:moveTo>
                <a:cubicBezTo>
                  <a:pt x="124" y="25"/>
                  <a:pt x="124" y="25"/>
                  <a:pt x="124" y="25"/>
                </a:cubicBezTo>
                <a:cubicBezTo>
                  <a:pt x="125" y="26"/>
                  <a:pt x="125" y="26"/>
                  <a:pt x="125" y="26"/>
                </a:cubicBezTo>
                <a:cubicBezTo>
                  <a:pt x="126" y="27"/>
                  <a:pt x="128" y="27"/>
                  <a:pt x="129" y="27"/>
                </a:cubicBezTo>
                <a:cubicBezTo>
                  <a:pt x="130" y="26"/>
                  <a:pt x="131" y="26"/>
                  <a:pt x="132" y="24"/>
                </a:cubicBezTo>
                <a:cubicBezTo>
                  <a:pt x="135" y="19"/>
                  <a:pt x="135" y="19"/>
                  <a:pt x="135" y="19"/>
                </a:cubicBezTo>
                <a:cubicBezTo>
                  <a:pt x="136" y="17"/>
                  <a:pt x="135" y="14"/>
                  <a:pt x="133" y="13"/>
                </a:cubicBezTo>
                <a:cubicBezTo>
                  <a:pt x="112" y="1"/>
                  <a:pt x="112" y="1"/>
                  <a:pt x="112" y="1"/>
                </a:cubicBezTo>
                <a:cubicBezTo>
                  <a:pt x="110" y="0"/>
                  <a:pt x="107" y="0"/>
                  <a:pt x="106" y="2"/>
                </a:cubicBezTo>
                <a:cubicBezTo>
                  <a:pt x="103" y="8"/>
                  <a:pt x="103" y="8"/>
                  <a:pt x="103" y="8"/>
                </a:cubicBezTo>
                <a:cubicBezTo>
                  <a:pt x="102" y="9"/>
                  <a:pt x="102" y="10"/>
                  <a:pt x="103" y="11"/>
                </a:cubicBezTo>
                <a:cubicBezTo>
                  <a:pt x="103" y="12"/>
                  <a:pt x="104" y="13"/>
                  <a:pt x="105" y="14"/>
                </a:cubicBezTo>
                <a:cubicBezTo>
                  <a:pt x="106" y="15"/>
                  <a:pt x="106" y="15"/>
                  <a:pt x="106" y="15"/>
                </a:cubicBezTo>
                <a:cubicBezTo>
                  <a:pt x="102" y="22"/>
                  <a:pt x="102" y="22"/>
                  <a:pt x="102" y="22"/>
                </a:cubicBezTo>
                <a:cubicBezTo>
                  <a:pt x="93" y="18"/>
                  <a:pt x="84" y="16"/>
                  <a:pt x="74" y="16"/>
                </a:cubicBezTo>
                <a:cubicBezTo>
                  <a:pt x="64" y="16"/>
                  <a:pt x="54" y="18"/>
                  <a:pt x="45" y="22"/>
                </a:cubicBezTo>
                <a:cubicBezTo>
                  <a:pt x="41" y="15"/>
                  <a:pt x="41" y="15"/>
                  <a:pt x="41" y="15"/>
                </a:cubicBezTo>
                <a:cubicBezTo>
                  <a:pt x="43" y="14"/>
                  <a:pt x="43" y="14"/>
                  <a:pt x="43" y="14"/>
                </a:cubicBezTo>
                <a:cubicBezTo>
                  <a:pt x="44" y="13"/>
                  <a:pt x="45" y="12"/>
                  <a:pt x="45" y="11"/>
                </a:cubicBezTo>
                <a:cubicBezTo>
                  <a:pt x="45" y="10"/>
                  <a:pt x="45" y="9"/>
                  <a:pt x="44" y="8"/>
                </a:cubicBezTo>
                <a:cubicBezTo>
                  <a:pt x="41" y="2"/>
                  <a:pt x="41" y="2"/>
                  <a:pt x="41" y="2"/>
                </a:cubicBezTo>
                <a:cubicBezTo>
                  <a:pt x="40" y="0"/>
                  <a:pt x="37" y="0"/>
                  <a:pt x="35" y="1"/>
                </a:cubicBezTo>
                <a:cubicBezTo>
                  <a:pt x="14" y="13"/>
                  <a:pt x="14" y="13"/>
                  <a:pt x="14" y="13"/>
                </a:cubicBezTo>
                <a:cubicBezTo>
                  <a:pt x="12" y="14"/>
                  <a:pt x="11" y="17"/>
                  <a:pt x="13" y="19"/>
                </a:cubicBezTo>
                <a:cubicBezTo>
                  <a:pt x="16" y="24"/>
                  <a:pt x="16" y="24"/>
                  <a:pt x="16" y="24"/>
                </a:cubicBezTo>
                <a:cubicBezTo>
                  <a:pt x="16" y="26"/>
                  <a:pt x="17" y="26"/>
                  <a:pt x="19" y="27"/>
                </a:cubicBezTo>
                <a:cubicBezTo>
                  <a:pt x="20" y="27"/>
                  <a:pt x="21" y="27"/>
                  <a:pt x="22" y="26"/>
                </a:cubicBezTo>
                <a:cubicBezTo>
                  <a:pt x="24" y="25"/>
                  <a:pt x="24" y="25"/>
                  <a:pt x="24" y="25"/>
                </a:cubicBezTo>
                <a:cubicBezTo>
                  <a:pt x="28" y="32"/>
                  <a:pt x="28" y="32"/>
                  <a:pt x="28" y="32"/>
                </a:cubicBezTo>
                <a:cubicBezTo>
                  <a:pt x="11" y="46"/>
                  <a:pt x="0" y="67"/>
                  <a:pt x="0" y="90"/>
                </a:cubicBezTo>
                <a:cubicBezTo>
                  <a:pt x="0" y="131"/>
                  <a:pt x="33" y="164"/>
                  <a:pt x="74" y="164"/>
                </a:cubicBezTo>
                <a:cubicBezTo>
                  <a:pt x="114" y="164"/>
                  <a:pt x="147" y="131"/>
                  <a:pt x="147" y="90"/>
                </a:cubicBezTo>
                <a:cubicBezTo>
                  <a:pt x="147" y="67"/>
                  <a:pt x="137" y="46"/>
                  <a:pt x="119" y="32"/>
                </a:cubicBezTo>
                <a:close/>
                <a:moveTo>
                  <a:pt x="74" y="150"/>
                </a:moveTo>
                <a:cubicBezTo>
                  <a:pt x="41" y="150"/>
                  <a:pt x="14" y="123"/>
                  <a:pt x="14" y="90"/>
                </a:cubicBezTo>
                <a:cubicBezTo>
                  <a:pt x="14" y="57"/>
                  <a:pt x="41" y="31"/>
                  <a:pt x="74" y="31"/>
                </a:cubicBezTo>
                <a:cubicBezTo>
                  <a:pt x="107" y="31"/>
                  <a:pt x="133" y="57"/>
                  <a:pt x="133" y="90"/>
                </a:cubicBezTo>
                <a:cubicBezTo>
                  <a:pt x="133" y="123"/>
                  <a:pt x="107" y="150"/>
                  <a:pt x="74" y="150"/>
                </a:cubicBezTo>
                <a:close/>
              </a:path>
            </a:pathLst>
          </a:custGeom>
          <a:solidFill>
            <a:schemeClr val="bg1"/>
          </a:solidFill>
          <a:ln>
            <a:noFill/>
          </a:ln>
        </p:spPr>
        <p:txBody>
          <a:bodyPr vert="horz" wrap="square" lIns="91440" tIns="45720" rIns="91440" bIns="45720" numCol="1" anchor="t" anchorCtr="0" compatLnSpc="1"/>
          <a:lstStyle/>
          <a:p>
            <a:endParaRPr lang="en-US"/>
          </a:p>
        </p:txBody>
      </p:sp>
      <p:cxnSp>
        <p:nvCxnSpPr>
          <p:cNvPr id="41" name="直接箭头连接符 40"/>
          <p:cNvCxnSpPr/>
          <p:nvPr/>
        </p:nvCxnSpPr>
        <p:spPr>
          <a:xfrm>
            <a:off x="3225966" y="4251084"/>
            <a:ext cx="0" cy="458755"/>
          </a:xfrm>
          <a:prstGeom prst="straightConnector1">
            <a:avLst/>
          </a:prstGeom>
          <a:ln>
            <a:solidFill>
              <a:srgbClr val="52B1DC"/>
            </a:solidFill>
            <a:tailEnd type="stealth"/>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4661343" y="3087643"/>
            <a:ext cx="0" cy="458755"/>
          </a:xfrm>
          <a:prstGeom prst="straightConnector1">
            <a:avLst/>
          </a:prstGeom>
          <a:ln>
            <a:solidFill>
              <a:srgbClr val="F0ACAD"/>
            </a:solidFill>
            <a:tailEnd type="stealth"/>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6094278" y="4251084"/>
            <a:ext cx="0" cy="458755"/>
          </a:xfrm>
          <a:prstGeom prst="straightConnector1">
            <a:avLst/>
          </a:prstGeom>
          <a:ln>
            <a:solidFill>
              <a:srgbClr val="52B1DC"/>
            </a:solidFill>
            <a:tailEnd type="stealth"/>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8954970" y="4251084"/>
            <a:ext cx="0" cy="458755"/>
          </a:xfrm>
          <a:prstGeom prst="straightConnector1">
            <a:avLst/>
          </a:prstGeom>
          <a:ln>
            <a:solidFill>
              <a:srgbClr val="52B1DC"/>
            </a:solidFill>
            <a:tailEnd type="stealth"/>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7524482" y="3087643"/>
            <a:ext cx="0" cy="458755"/>
          </a:xfrm>
          <a:prstGeom prst="straightConnector1">
            <a:avLst/>
          </a:prstGeom>
          <a:ln>
            <a:solidFill>
              <a:srgbClr val="F0ACAD"/>
            </a:solidFill>
            <a:tailEnd type="stealth"/>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2192805" y="5010394"/>
            <a:ext cx="2070842" cy="77491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2549105" y="4732281"/>
            <a:ext cx="1353721" cy="31445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612283" y="3849257"/>
            <a:ext cx="2070842" cy="77491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3968583" y="3571144"/>
            <a:ext cx="1353721" cy="31445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6502908" y="3849257"/>
            <a:ext cx="2070842" cy="77491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859208" y="3571144"/>
            <a:ext cx="1353721" cy="31445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058857" y="5010394"/>
            <a:ext cx="2070842" cy="77491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415157" y="4732281"/>
            <a:ext cx="1353721" cy="31445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7934695" y="5010394"/>
            <a:ext cx="2070842" cy="774914"/>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290995" y="4732281"/>
            <a:ext cx="1353721" cy="31445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成功案例展示</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Successful Case Presentation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13" name="组合 12"/>
          <p:cNvGrpSpPr/>
          <p:nvPr/>
        </p:nvGrpSpPr>
        <p:grpSpPr>
          <a:xfrm>
            <a:off x="1679359" y="2984501"/>
            <a:ext cx="8893127" cy="1411294"/>
            <a:chOff x="1904843" y="3408369"/>
            <a:chExt cx="8542965" cy="1355725"/>
          </a:xfrm>
        </p:grpSpPr>
        <p:sp>
          <p:nvSpPr>
            <p:cNvPr id="14" name="Freeform 6"/>
            <p:cNvSpPr/>
            <p:nvPr/>
          </p:nvSpPr>
          <p:spPr bwMode="auto">
            <a:xfrm>
              <a:off x="1904843" y="3763969"/>
              <a:ext cx="977900" cy="647700"/>
            </a:xfrm>
            <a:custGeom>
              <a:avLst/>
              <a:gdLst>
                <a:gd name="T0" fmla="*/ 616 w 616"/>
                <a:gd name="T1" fmla="*/ 204 h 408"/>
                <a:gd name="T2" fmla="*/ 412 w 616"/>
                <a:gd name="T3" fmla="*/ 408 h 408"/>
                <a:gd name="T4" fmla="*/ 0 w 616"/>
                <a:gd name="T5" fmla="*/ 408 h 408"/>
                <a:gd name="T6" fmla="*/ 206 w 616"/>
                <a:gd name="T7" fmla="*/ 204 h 408"/>
                <a:gd name="T8" fmla="*/ 0 w 616"/>
                <a:gd name="T9" fmla="*/ 0 h 408"/>
                <a:gd name="T10" fmla="*/ 412 w 616"/>
                <a:gd name="T11" fmla="*/ 0 h 408"/>
                <a:gd name="T12" fmla="*/ 616 w 616"/>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6" h="408">
                  <a:moveTo>
                    <a:pt x="616" y="204"/>
                  </a:moveTo>
                  <a:lnTo>
                    <a:pt x="412" y="408"/>
                  </a:lnTo>
                  <a:lnTo>
                    <a:pt x="0" y="408"/>
                  </a:lnTo>
                  <a:lnTo>
                    <a:pt x="206" y="204"/>
                  </a:lnTo>
                  <a:lnTo>
                    <a:pt x="0" y="0"/>
                  </a:lnTo>
                  <a:lnTo>
                    <a:pt x="412" y="0"/>
                  </a:lnTo>
                  <a:lnTo>
                    <a:pt x="616" y="204"/>
                  </a:lnTo>
                  <a:close/>
                </a:path>
              </a:pathLst>
            </a:custGeom>
            <a:solidFill>
              <a:srgbClr val="52B1DC"/>
            </a:solidFill>
            <a:ln>
              <a:noFill/>
            </a:ln>
          </p:spPr>
          <p:txBody>
            <a:bodyPr vert="horz" wrap="square" lIns="91440" tIns="45720" rIns="91440" bIns="45720" numCol="1" anchor="t" anchorCtr="0" compatLnSpc="1"/>
            <a:lstStyle/>
            <a:p>
              <a:endParaRPr lang="en-US" dirty="0"/>
            </a:p>
          </p:txBody>
        </p:sp>
        <p:sp>
          <p:nvSpPr>
            <p:cNvPr id="15" name="Freeform 13"/>
            <p:cNvSpPr>
              <a:spLocks noEditPoints="1"/>
            </p:cNvSpPr>
            <p:nvPr/>
          </p:nvSpPr>
          <p:spPr bwMode="auto">
            <a:xfrm>
              <a:off x="2330293" y="3935419"/>
              <a:ext cx="241300" cy="301625"/>
            </a:xfrm>
            <a:custGeom>
              <a:avLst/>
              <a:gdLst>
                <a:gd name="T0" fmla="*/ 110 w 152"/>
                <a:gd name="T1" fmla="*/ 54 h 190"/>
                <a:gd name="T2" fmla="*/ 26 w 152"/>
                <a:gd name="T3" fmla="*/ 54 h 190"/>
                <a:gd name="T4" fmla="*/ 26 w 152"/>
                <a:gd name="T5" fmla="*/ 66 h 190"/>
                <a:gd name="T6" fmla="*/ 110 w 152"/>
                <a:gd name="T7" fmla="*/ 66 h 190"/>
                <a:gd name="T8" fmla="*/ 110 w 152"/>
                <a:gd name="T9" fmla="*/ 54 h 190"/>
                <a:gd name="T10" fmla="*/ 110 w 152"/>
                <a:gd name="T11" fmla="*/ 32 h 190"/>
                <a:gd name="T12" fmla="*/ 26 w 152"/>
                <a:gd name="T13" fmla="*/ 32 h 190"/>
                <a:gd name="T14" fmla="*/ 26 w 152"/>
                <a:gd name="T15" fmla="*/ 44 h 190"/>
                <a:gd name="T16" fmla="*/ 110 w 152"/>
                <a:gd name="T17" fmla="*/ 44 h 190"/>
                <a:gd name="T18" fmla="*/ 110 w 152"/>
                <a:gd name="T19" fmla="*/ 32 h 190"/>
                <a:gd name="T20" fmla="*/ 110 w 152"/>
                <a:gd name="T21" fmla="*/ 78 h 190"/>
                <a:gd name="T22" fmla="*/ 26 w 152"/>
                <a:gd name="T23" fmla="*/ 78 h 190"/>
                <a:gd name="T24" fmla="*/ 26 w 152"/>
                <a:gd name="T25" fmla="*/ 90 h 190"/>
                <a:gd name="T26" fmla="*/ 110 w 152"/>
                <a:gd name="T27" fmla="*/ 90 h 190"/>
                <a:gd name="T28" fmla="*/ 110 w 152"/>
                <a:gd name="T29" fmla="*/ 78 h 190"/>
                <a:gd name="T30" fmla="*/ 134 w 152"/>
                <a:gd name="T31" fmla="*/ 16 h 190"/>
                <a:gd name="T32" fmla="*/ 134 w 152"/>
                <a:gd name="T33" fmla="*/ 0 h 190"/>
                <a:gd name="T34" fmla="*/ 0 w 152"/>
                <a:gd name="T35" fmla="*/ 0 h 190"/>
                <a:gd name="T36" fmla="*/ 0 w 152"/>
                <a:gd name="T37" fmla="*/ 174 h 190"/>
                <a:gd name="T38" fmla="*/ 18 w 152"/>
                <a:gd name="T39" fmla="*/ 174 h 190"/>
                <a:gd name="T40" fmla="*/ 18 w 152"/>
                <a:gd name="T41" fmla="*/ 190 h 190"/>
                <a:gd name="T42" fmla="*/ 152 w 152"/>
                <a:gd name="T43" fmla="*/ 190 h 190"/>
                <a:gd name="T44" fmla="*/ 152 w 152"/>
                <a:gd name="T45" fmla="*/ 16 h 190"/>
                <a:gd name="T46" fmla="*/ 134 w 152"/>
                <a:gd name="T47" fmla="*/ 16 h 190"/>
                <a:gd name="T48" fmla="*/ 10 w 152"/>
                <a:gd name="T49" fmla="*/ 164 h 190"/>
                <a:gd name="T50" fmla="*/ 10 w 152"/>
                <a:gd name="T51" fmla="*/ 10 h 190"/>
                <a:gd name="T52" fmla="*/ 126 w 152"/>
                <a:gd name="T53" fmla="*/ 10 h 190"/>
                <a:gd name="T54" fmla="*/ 126 w 152"/>
                <a:gd name="T55" fmla="*/ 124 h 190"/>
                <a:gd name="T56" fmla="*/ 86 w 152"/>
                <a:gd name="T57" fmla="*/ 124 h 190"/>
                <a:gd name="T58" fmla="*/ 86 w 152"/>
                <a:gd name="T59" fmla="*/ 164 h 190"/>
                <a:gd name="T60" fmla="*/ 10 w 152"/>
                <a:gd name="T61" fmla="*/ 164 h 190"/>
                <a:gd name="T62" fmla="*/ 142 w 152"/>
                <a:gd name="T63" fmla="*/ 180 h 190"/>
                <a:gd name="T64" fmla="*/ 26 w 152"/>
                <a:gd name="T65" fmla="*/ 180 h 190"/>
                <a:gd name="T66" fmla="*/ 26 w 152"/>
                <a:gd name="T67" fmla="*/ 174 h 190"/>
                <a:gd name="T68" fmla="*/ 90 w 152"/>
                <a:gd name="T69" fmla="*/ 174 h 190"/>
                <a:gd name="T70" fmla="*/ 134 w 152"/>
                <a:gd name="T71" fmla="*/ 130 h 190"/>
                <a:gd name="T72" fmla="*/ 134 w 152"/>
                <a:gd name="T73" fmla="*/ 26 h 190"/>
                <a:gd name="T74" fmla="*/ 142 w 152"/>
                <a:gd name="T75" fmla="*/ 26 h 190"/>
                <a:gd name="T76" fmla="*/ 142 w 152"/>
                <a:gd name="T77" fmla="*/ 180 h 190"/>
                <a:gd name="T78" fmla="*/ 26 w 152"/>
                <a:gd name="T79" fmla="*/ 114 h 190"/>
                <a:gd name="T80" fmla="*/ 68 w 152"/>
                <a:gd name="T81" fmla="*/ 114 h 190"/>
                <a:gd name="T82" fmla="*/ 68 w 152"/>
                <a:gd name="T83" fmla="*/ 102 h 190"/>
                <a:gd name="T84" fmla="*/ 26 w 152"/>
                <a:gd name="T85" fmla="*/ 102 h 190"/>
                <a:gd name="T86" fmla="*/ 26 w 152"/>
                <a:gd name="T87" fmla="*/ 11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190">
                  <a:moveTo>
                    <a:pt x="110" y="54"/>
                  </a:moveTo>
                  <a:lnTo>
                    <a:pt x="26" y="54"/>
                  </a:lnTo>
                  <a:lnTo>
                    <a:pt x="26" y="66"/>
                  </a:lnTo>
                  <a:lnTo>
                    <a:pt x="110" y="66"/>
                  </a:lnTo>
                  <a:lnTo>
                    <a:pt x="110" y="54"/>
                  </a:lnTo>
                  <a:close/>
                  <a:moveTo>
                    <a:pt x="110" y="32"/>
                  </a:moveTo>
                  <a:lnTo>
                    <a:pt x="26" y="32"/>
                  </a:lnTo>
                  <a:lnTo>
                    <a:pt x="26" y="44"/>
                  </a:lnTo>
                  <a:lnTo>
                    <a:pt x="110" y="44"/>
                  </a:lnTo>
                  <a:lnTo>
                    <a:pt x="110" y="32"/>
                  </a:lnTo>
                  <a:close/>
                  <a:moveTo>
                    <a:pt x="110" y="78"/>
                  </a:moveTo>
                  <a:lnTo>
                    <a:pt x="26" y="78"/>
                  </a:lnTo>
                  <a:lnTo>
                    <a:pt x="26" y="90"/>
                  </a:lnTo>
                  <a:lnTo>
                    <a:pt x="110" y="90"/>
                  </a:lnTo>
                  <a:lnTo>
                    <a:pt x="110" y="78"/>
                  </a:lnTo>
                  <a:close/>
                  <a:moveTo>
                    <a:pt x="134" y="16"/>
                  </a:moveTo>
                  <a:lnTo>
                    <a:pt x="134" y="0"/>
                  </a:lnTo>
                  <a:lnTo>
                    <a:pt x="0" y="0"/>
                  </a:lnTo>
                  <a:lnTo>
                    <a:pt x="0" y="174"/>
                  </a:lnTo>
                  <a:lnTo>
                    <a:pt x="18" y="174"/>
                  </a:lnTo>
                  <a:lnTo>
                    <a:pt x="18" y="190"/>
                  </a:lnTo>
                  <a:lnTo>
                    <a:pt x="152" y="190"/>
                  </a:lnTo>
                  <a:lnTo>
                    <a:pt x="152" y="16"/>
                  </a:lnTo>
                  <a:lnTo>
                    <a:pt x="134" y="16"/>
                  </a:lnTo>
                  <a:close/>
                  <a:moveTo>
                    <a:pt x="10" y="164"/>
                  </a:moveTo>
                  <a:lnTo>
                    <a:pt x="10" y="10"/>
                  </a:lnTo>
                  <a:lnTo>
                    <a:pt x="126" y="10"/>
                  </a:lnTo>
                  <a:lnTo>
                    <a:pt x="126" y="124"/>
                  </a:lnTo>
                  <a:lnTo>
                    <a:pt x="86" y="124"/>
                  </a:lnTo>
                  <a:lnTo>
                    <a:pt x="86" y="164"/>
                  </a:lnTo>
                  <a:lnTo>
                    <a:pt x="10" y="164"/>
                  </a:lnTo>
                  <a:close/>
                  <a:moveTo>
                    <a:pt x="142" y="180"/>
                  </a:moveTo>
                  <a:lnTo>
                    <a:pt x="26" y="180"/>
                  </a:lnTo>
                  <a:lnTo>
                    <a:pt x="26" y="174"/>
                  </a:lnTo>
                  <a:lnTo>
                    <a:pt x="90" y="174"/>
                  </a:lnTo>
                  <a:lnTo>
                    <a:pt x="134" y="130"/>
                  </a:lnTo>
                  <a:lnTo>
                    <a:pt x="134" y="26"/>
                  </a:lnTo>
                  <a:lnTo>
                    <a:pt x="142" y="26"/>
                  </a:lnTo>
                  <a:lnTo>
                    <a:pt x="142" y="180"/>
                  </a:lnTo>
                  <a:close/>
                  <a:moveTo>
                    <a:pt x="26" y="114"/>
                  </a:moveTo>
                  <a:lnTo>
                    <a:pt x="68" y="114"/>
                  </a:lnTo>
                  <a:lnTo>
                    <a:pt x="68" y="102"/>
                  </a:lnTo>
                  <a:lnTo>
                    <a:pt x="26" y="102"/>
                  </a:lnTo>
                  <a:lnTo>
                    <a:pt x="26" y="11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6" name="Freeform 16"/>
            <p:cNvSpPr>
              <a:spLocks noEditPoints="1"/>
            </p:cNvSpPr>
            <p:nvPr/>
          </p:nvSpPr>
          <p:spPr bwMode="auto">
            <a:xfrm>
              <a:off x="2289018" y="3751269"/>
              <a:ext cx="695325" cy="1012825"/>
            </a:xfrm>
            <a:custGeom>
              <a:avLst/>
              <a:gdLst>
                <a:gd name="T0" fmla="*/ 102 w 219"/>
                <a:gd name="T1" fmla="*/ 223 h 319"/>
                <a:gd name="T2" fmla="*/ 99 w 219"/>
                <a:gd name="T3" fmla="*/ 216 h 319"/>
                <a:gd name="T4" fmla="*/ 113 w 219"/>
                <a:gd name="T5" fmla="*/ 212 h 319"/>
                <a:gd name="T6" fmla="*/ 110 w 219"/>
                <a:gd name="T7" fmla="*/ 205 h 319"/>
                <a:gd name="T8" fmla="*/ 90 w 219"/>
                <a:gd name="T9" fmla="*/ 234 h 319"/>
                <a:gd name="T10" fmla="*/ 87 w 219"/>
                <a:gd name="T11" fmla="*/ 228 h 319"/>
                <a:gd name="T12" fmla="*/ 125 w 219"/>
                <a:gd name="T13" fmla="*/ 19 h 319"/>
                <a:gd name="T14" fmla="*/ 122 w 219"/>
                <a:gd name="T15" fmla="*/ 13 h 319"/>
                <a:gd name="T16" fmla="*/ 114 w 219"/>
                <a:gd name="T17" fmla="*/ 8 h 319"/>
                <a:gd name="T18" fmla="*/ 111 w 219"/>
                <a:gd name="T19" fmla="*/ 1 h 319"/>
                <a:gd name="T20" fmla="*/ 79 w 219"/>
                <a:gd name="T21" fmla="*/ 246 h 319"/>
                <a:gd name="T22" fmla="*/ 76 w 219"/>
                <a:gd name="T23" fmla="*/ 239 h 319"/>
                <a:gd name="T24" fmla="*/ 124 w 219"/>
                <a:gd name="T25" fmla="*/ 201 h 319"/>
                <a:gd name="T26" fmla="*/ 121 w 219"/>
                <a:gd name="T27" fmla="*/ 194 h 319"/>
                <a:gd name="T28" fmla="*/ 68 w 219"/>
                <a:gd name="T29" fmla="*/ 257 h 319"/>
                <a:gd name="T30" fmla="*/ 65 w 219"/>
                <a:gd name="T31" fmla="*/ 250 h 319"/>
                <a:gd name="T32" fmla="*/ 22 w 219"/>
                <a:gd name="T33" fmla="*/ 302 h 319"/>
                <a:gd name="T34" fmla="*/ 20 w 219"/>
                <a:gd name="T35" fmla="*/ 296 h 319"/>
                <a:gd name="T36" fmla="*/ 136 w 219"/>
                <a:gd name="T37" fmla="*/ 189 h 319"/>
                <a:gd name="T38" fmla="*/ 133 w 219"/>
                <a:gd name="T39" fmla="*/ 182 h 319"/>
                <a:gd name="T40" fmla="*/ 10 w 219"/>
                <a:gd name="T41" fmla="*/ 319 h 319"/>
                <a:gd name="T42" fmla="*/ 31 w 219"/>
                <a:gd name="T43" fmla="*/ 284 h 319"/>
                <a:gd name="T44" fmla="*/ 37 w 219"/>
                <a:gd name="T45" fmla="*/ 290 h 319"/>
                <a:gd name="T46" fmla="*/ 54 w 219"/>
                <a:gd name="T47" fmla="*/ 262 h 319"/>
                <a:gd name="T48" fmla="*/ 59 w 219"/>
                <a:gd name="T49" fmla="*/ 267 h 319"/>
                <a:gd name="T50" fmla="*/ 42 w 219"/>
                <a:gd name="T51" fmla="*/ 273 h 319"/>
                <a:gd name="T52" fmla="*/ 48 w 219"/>
                <a:gd name="T53" fmla="*/ 279 h 319"/>
                <a:gd name="T54" fmla="*/ 145 w 219"/>
                <a:gd name="T55" fmla="*/ 35 h 319"/>
                <a:gd name="T56" fmla="*/ 150 w 219"/>
                <a:gd name="T57" fmla="*/ 41 h 319"/>
                <a:gd name="T58" fmla="*/ 189 w 219"/>
                <a:gd name="T59" fmla="*/ 126 h 319"/>
                <a:gd name="T60" fmla="*/ 195 w 219"/>
                <a:gd name="T61" fmla="*/ 131 h 319"/>
                <a:gd name="T62" fmla="*/ 190 w 219"/>
                <a:gd name="T63" fmla="*/ 81 h 319"/>
                <a:gd name="T64" fmla="*/ 196 w 219"/>
                <a:gd name="T65" fmla="*/ 86 h 319"/>
                <a:gd name="T66" fmla="*/ 179 w 219"/>
                <a:gd name="T67" fmla="*/ 69 h 319"/>
                <a:gd name="T68" fmla="*/ 184 w 219"/>
                <a:gd name="T69" fmla="*/ 75 h 319"/>
                <a:gd name="T70" fmla="*/ 178 w 219"/>
                <a:gd name="T71" fmla="*/ 137 h 319"/>
                <a:gd name="T72" fmla="*/ 184 w 219"/>
                <a:gd name="T73" fmla="*/ 143 h 319"/>
                <a:gd name="T74" fmla="*/ 201 w 219"/>
                <a:gd name="T75" fmla="*/ 114 h 319"/>
                <a:gd name="T76" fmla="*/ 206 w 219"/>
                <a:gd name="T77" fmla="*/ 120 h 319"/>
                <a:gd name="T78" fmla="*/ 201 w 219"/>
                <a:gd name="T79" fmla="*/ 92 h 319"/>
                <a:gd name="T80" fmla="*/ 207 w 219"/>
                <a:gd name="T81" fmla="*/ 97 h 319"/>
                <a:gd name="T82" fmla="*/ 167 w 219"/>
                <a:gd name="T83" fmla="*/ 148 h 319"/>
                <a:gd name="T84" fmla="*/ 172 w 219"/>
                <a:gd name="T85" fmla="*/ 154 h 319"/>
                <a:gd name="T86" fmla="*/ 218 w 219"/>
                <a:gd name="T87" fmla="*/ 103 h 319"/>
                <a:gd name="T88" fmla="*/ 215 w 219"/>
                <a:gd name="T89" fmla="*/ 110 h 319"/>
                <a:gd name="T90" fmla="*/ 155 w 219"/>
                <a:gd name="T91" fmla="*/ 160 h 319"/>
                <a:gd name="T92" fmla="*/ 161 w 219"/>
                <a:gd name="T93" fmla="*/ 165 h 319"/>
                <a:gd name="T94" fmla="*/ 144 w 219"/>
                <a:gd name="T95" fmla="*/ 171 h 319"/>
                <a:gd name="T96" fmla="*/ 150 w 219"/>
                <a:gd name="T97" fmla="*/ 177 h 319"/>
                <a:gd name="T98" fmla="*/ 167 w 219"/>
                <a:gd name="T99" fmla="*/ 58 h 319"/>
                <a:gd name="T100" fmla="*/ 173 w 219"/>
                <a:gd name="T101" fmla="*/ 64 h 319"/>
                <a:gd name="T102" fmla="*/ 133 w 219"/>
                <a:gd name="T103" fmla="*/ 24 h 319"/>
                <a:gd name="T104" fmla="*/ 139 w 219"/>
                <a:gd name="T105" fmla="*/ 30 h 319"/>
                <a:gd name="T106" fmla="*/ 156 w 219"/>
                <a:gd name="T107" fmla="*/ 47 h 319"/>
                <a:gd name="T108" fmla="*/ 162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99" y="216"/>
                  </a:moveTo>
                  <a:cubicBezTo>
                    <a:pt x="97" y="218"/>
                    <a:pt x="97" y="220"/>
                    <a:pt x="99" y="222"/>
                  </a:cubicBezTo>
                  <a:cubicBezTo>
                    <a:pt x="100" y="223"/>
                    <a:pt x="101" y="223"/>
                    <a:pt x="102" y="223"/>
                  </a:cubicBezTo>
                  <a:cubicBezTo>
                    <a:pt x="103" y="223"/>
                    <a:pt x="104" y="223"/>
                    <a:pt x="104" y="222"/>
                  </a:cubicBezTo>
                  <a:cubicBezTo>
                    <a:pt x="106" y="220"/>
                    <a:pt x="106" y="218"/>
                    <a:pt x="104" y="216"/>
                  </a:cubicBezTo>
                  <a:cubicBezTo>
                    <a:pt x="103" y="215"/>
                    <a:pt x="100" y="215"/>
                    <a:pt x="99" y="216"/>
                  </a:cubicBezTo>
                  <a:close/>
                  <a:moveTo>
                    <a:pt x="110" y="205"/>
                  </a:moveTo>
                  <a:cubicBezTo>
                    <a:pt x="109" y="207"/>
                    <a:pt x="109" y="209"/>
                    <a:pt x="110" y="211"/>
                  </a:cubicBezTo>
                  <a:cubicBezTo>
                    <a:pt x="111" y="211"/>
                    <a:pt x="112" y="212"/>
                    <a:pt x="113" y="212"/>
                  </a:cubicBezTo>
                  <a:cubicBezTo>
                    <a:pt x="114" y="212"/>
                    <a:pt x="115" y="211"/>
                    <a:pt x="116" y="211"/>
                  </a:cubicBezTo>
                  <a:cubicBezTo>
                    <a:pt x="117" y="209"/>
                    <a:pt x="117" y="207"/>
                    <a:pt x="116" y="205"/>
                  </a:cubicBezTo>
                  <a:cubicBezTo>
                    <a:pt x="114" y="203"/>
                    <a:pt x="112" y="203"/>
                    <a:pt x="110" y="205"/>
                  </a:cubicBezTo>
                  <a:close/>
                  <a:moveTo>
                    <a:pt x="87" y="228"/>
                  </a:moveTo>
                  <a:cubicBezTo>
                    <a:pt x="86" y="229"/>
                    <a:pt x="86" y="232"/>
                    <a:pt x="87" y="233"/>
                  </a:cubicBezTo>
                  <a:cubicBezTo>
                    <a:pt x="88" y="234"/>
                    <a:pt x="89" y="234"/>
                    <a:pt x="90" y="234"/>
                  </a:cubicBezTo>
                  <a:cubicBezTo>
                    <a:pt x="91" y="234"/>
                    <a:pt x="92" y="234"/>
                    <a:pt x="93" y="233"/>
                  </a:cubicBezTo>
                  <a:cubicBezTo>
                    <a:pt x="95" y="232"/>
                    <a:pt x="95" y="229"/>
                    <a:pt x="93" y="228"/>
                  </a:cubicBezTo>
                  <a:cubicBezTo>
                    <a:pt x="92" y="226"/>
                    <a:pt x="89" y="226"/>
                    <a:pt x="87" y="228"/>
                  </a:cubicBezTo>
                  <a:close/>
                  <a:moveTo>
                    <a:pt x="122" y="13"/>
                  </a:moveTo>
                  <a:cubicBezTo>
                    <a:pt x="121" y="14"/>
                    <a:pt x="121" y="17"/>
                    <a:pt x="122" y="18"/>
                  </a:cubicBezTo>
                  <a:cubicBezTo>
                    <a:pt x="123" y="19"/>
                    <a:pt x="124" y="19"/>
                    <a:pt x="125" y="19"/>
                  </a:cubicBezTo>
                  <a:cubicBezTo>
                    <a:pt x="126" y="19"/>
                    <a:pt x="127" y="19"/>
                    <a:pt x="128" y="18"/>
                  </a:cubicBezTo>
                  <a:cubicBezTo>
                    <a:pt x="129" y="17"/>
                    <a:pt x="129" y="14"/>
                    <a:pt x="128" y="13"/>
                  </a:cubicBezTo>
                  <a:cubicBezTo>
                    <a:pt x="126" y="11"/>
                    <a:pt x="124" y="11"/>
                    <a:pt x="122" y="13"/>
                  </a:cubicBezTo>
                  <a:close/>
                  <a:moveTo>
                    <a:pt x="111" y="1"/>
                  </a:moveTo>
                  <a:cubicBezTo>
                    <a:pt x="109" y="3"/>
                    <a:pt x="109" y="5"/>
                    <a:pt x="111" y="7"/>
                  </a:cubicBezTo>
                  <a:cubicBezTo>
                    <a:pt x="112" y="8"/>
                    <a:pt x="113" y="8"/>
                    <a:pt x="114" y="8"/>
                  </a:cubicBezTo>
                  <a:cubicBezTo>
                    <a:pt x="115" y="8"/>
                    <a:pt x="116" y="8"/>
                    <a:pt x="116" y="7"/>
                  </a:cubicBezTo>
                  <a:cubicBezTo>
                    <a:pt x="118" y="5"/>
                    <a:pt x="118" y="3"/>
                    <a:pt x="116" y="1"/>
                  </a:cubicBezTo>
                  <a:cubicBezTo>
                    <a:pt x="115" y="0"/>
                    <a:pt x="112" y="0"/>
                    <a:pt x="111" y="1"/>
                  </a:cubicBezTo>
                  <a:close/>
                  <a:moveTo>
                    <a:pt x="76" y="239"/>
                  </a:moveTo>
                  <a:cubicBezTo>
                    <a:pt x="75" y="241"/>
                    <a:pt x="75" y="243"/>
                    <a:pt x="76" y="245"/>
                  </a:cubicBezTo>
                  <a:cubicBezTo>
                    <a:pt x="77" y="245"/>
                    <a:pt x="78" y="246"/>
                    <a:pt x="79" y="246"/>
                  </a:cubicBezTo>
                  <a:cubicBezTo>
                    <a:pt x="80" y="246"/>
                    <a:pt x="81" y="245"/>
                    <a:pt x="82" y="245"/>
                  </a:cubicBezTo>
                  <a:cubicBezTo>
                    <a:pt x="83" y="243"/>
                    <a:pt x="83" y="241"/>
                    <a:pt x="82" y="239"/>
                  </a:cubicBezTo>
                  <a:cubicBezTo>
                    <a:pt x="80" y="237"/>
                    <a:pt x="78" y="237"/>
                    <a:pt x="76" y="239"/>
                  </a:cubicBezTo>
                  <a:close/>
                  <a:moveTo>
                    <a:pt x="121" y="194"/>
                  </a:moveTo>
                  <a:cubicBezTo>
                    <a:pt x="120" y="195"/>
                    <a:pt x="120" y="198"/>
                    <a:pt x="121" y="199"/>
                  </a:cubicBezTo>
                  <a:cubicBezTo>
                    <a:pt x="122" y="200"/>
                    <a:pt x="123" y="201"/>
                    <a:pt x="124" y="201"/>
                  </a:cubicBezTo>
                  <a:cubicBezTo>
                    <a:pt x="125" y="201"/>
                    <a:pt x="126" y="200"/>
                    <a:pt x="127" y="199"/>
                  </a:cubicBezTo>
                  <a:cubicBezTo>
                    <a:pt x="129" y="198"/>
                    <a:pt x="129" y="195"/>
                    <a:pt x="127" y="194"/>
                  </a:cubicBezTo>
                  <a:cubicBezTo>
                    <a:pt x="125" y="192"/>
                    <a:pt x="123" y="192"/>
                    <a:pt x="121" y="194"/>
                  </a:cubicBezTo>
                  <a:close/>
                  <a:moveTo>
                    <a:pt x="65" y="250"/>
                  </a:moveTo>
                  <a:cubicBezTo>
                    <a:pt x="63" y="252"/>
                    <a:pt x="63" y="254"/>
                    <a:pt x="65" y="256"/>
                  </a:cubicBezTo>
                  <a:cubicBezTo>
                    <a:pt x="66" y="257"/>
                    <a:pt x="67" y="257"/>
                    <a:pt x="68" y="257"/>
                  </a:cubicBezTo>
                  <a:cubicBezTo>
                    <a:pt x="69" y="257"/>
                    <a:pt x="70" y="257"/>
                    <a:pt x="70" y="256"/>
                  </a:cubicBezTo>
                  <a:cubicBezTo>
                    <a:pt x="72" y="254"/>
                    <a:pt x="72" y="252"/>
                    <a:pt x="70" y="250"/>
                  </a:cubicBezTo>
                  <a:cubicBezTo>
                    <a:pt x="69" y="249"/>
                    <a:pt x="66" y="249"/>
                    <a:pt x="65" y="250"/>
                  </a:cubicBezTo>
                  <a:close/>
                  <a:moveTo>
                    <a:pt x="20" y="296"/>
                  </a:moveTo>
                  <a:cubicBezTo>
                    <a:pt x="18" y="297"/>
                    <a:pt x="18" y="300"/>
                    <a:pt x="20" y="301"/>
                  </a:cubicBezTo>
                  <a:cubicBezTo>
                    <a:pt x="20" y="302"/>
                    <a:pt x="21" y="302"/>
                    <a:pt x="22" y="302"/>
                  </a:cubicBezTo>
                  <a:cubicBezTo>
                    <a:pt x="23" y="302"/>
                    <a:pt x="24" y="302"/>
                    <a:pt x="25" y="301"/>
                  </a:cubicBezTo>
                  <a:cubicBezTo>
                    <a:pt x="27" y="300"/>
                    <a:pt x="27" y="297"/>
                    <a:pt x="25" y="296"/>
                  </a:cubicBezTo>
                  <a:cubicBezTo>
                    <a:pt x="24" y="294"/>
                    <a:pt x="21" y="294"/>
                    <a:pt x="20" y="296"/>
                  </a:cubicBezTo>
                  <a:close/>
                  <a:moveTo>
                    <a:pt x="133" y="182"/>
                  </a:moveTo>
                  <a:cubicBezTo>
                    <a:pt x="131" y="184"/>
                    <a:pt x="131" y="186"/>
                    <a:pt x="133" y="188"/>
                  </a:cubicBezTo>
                  <a:cubicBezTo>
                    <a:pt x="133" y="189"/>
                    <a:pt x="134" y="189"/>
                    <a:pt x="136" y="189"/>
                  </a:cubicBezTo>
                  <a:cubicBezTo>
                    <a:pt x="137" y="189"/>
                    <a:pt x="138" y="189"/>
                    <a:pt x="138" y="188"/>
                  </a:cubicBezTo>
                  <a:cubicBezTo>
                    <a:pt x="140" y="186"/>
                    <a:pt x="140" y="184"/>
                    <a:pt x="138" y="182"/>
                  </a:cubicBezTo>
                  <a:cubicBezTo>
                    <a:pt x="137" y="181"/>
                    <a:pt x="134" y="181"/>
                    <a:pt x="133" y="182"/>
                  </a:cubicBezTo>
                  <a:close/>
                  <a:moveTo>
                    <a:pt x="10" y="300"/>
                  </a:moveTo>
                  <a:cubicBezTo>
                    <a:pt x="5" y="300"/>
                    <a:pt x="0" y="304"/>
                    <a:pt x="0" y="310"/>
                  </a:cubicBezTo>
                  <a:cubicBezTo>
                    <a:pt x="0" y="315"/>
                    <a:pt x="5" y="319"/>
                    <a:pt x="10" y="319"/>
                  </a:cubicBezTo>
                  <a:cubicBezTo>
                    <a:pt x="15" y="319"/>
                    <a:pt x="20" y="315"/>
                    <a:pt x="20" y="310"/>
                  </a:cubicBezTo>
                  <a:cubicBezTo>
                    <a:pt x="20" y="304"/>
                    <a:pt x="15" y="300"/>
                    <a:pt x="10" y="300"/>
                  </a:cubicBezTo>
                  <a:close/>
                  <a:moveTo>
                    <a:pt x="31" y="284"/>
                  </a:moveTo>
                  <a:cubicBezTo>
                    <a:pt x="29" y="286"/>
                    <a:pt x="29" y="288"/>
                    <a:pt x="31" y="290"/>
                  </a:cubicBezTo>
                  <a:cubicBezTo>
                    <a:pt x="32" y="291"/>
                    <a:pt x="33" y="291"/>
                    <a:pt x="34" y="291"/>
                  </a:cubicBezTo>
                  <a:cubicBezTo>
                    <a:pt x="35" y="291"/>
                    <a:pt x="36" y="291"/>
                    <a:pt x="37" y="290"/>
                  </a:cubicBezTo>
                  <a:cubicBezTo>
                    <a:pt x="38" y="288"/>
                    <a:pt x="38" y="286"/>
                    <a:pt x="37" y="284"/>
                  </a:cubicBezTo>
                  <a:cubicBezTo>
                    <a:pt x="35" y="283"/>
                    <a:pt x="32" y="283"/>
                    <a:pt x="31" y="284"/>
                  </a:cubicBezTo>
                  <a:close/>
                  <a:moveTo>
                    <a:pt x="54" y="262"/>
                  </a:moveTo>
                  <a:cubicBezTo>
                    <a:pt x="52" y="263"/>
                    <a:pt x="52" y="266"/>
                    <a:pt x="54" y="267"/>
                  </a:cubicBezTo>
                  <a:cubicBezTo>
                    <a:pt x="54" y="268"/>
                    <a:pt x="55" y="268"/>
                    <a:pt x="56" y="268"/>
                  </a:cubicBezTo>
                  <a:cubicBezTo>
                    <a:pt x="57" y="268"/>
                    <a:pt x="58" y="268"/>
                    <a:pt x="59" y="267"/>
                  </a:cubicBezTo>
                  <a:cubicBezTo>
                    <a:pt x="61" y="266"/>
                    <a:pt x="61" y="263"/>
                    <a:pt x="59" y="262"/>
                  </a:cubicBezTo>
                  <a:cubicBezTo>
                    <a:pt x="58" y="260"/>
                    <a:pt x="55" y="260"/>
                    <a:pt x="54" y="262"/>
                  </a:cubicBezTo>
                  <a:close/>
                  <a:moveTo>
                    <a:pt x="42" y="273"/>
                  </a:moveTo>
                  <a:cubicBezTo>
                    <a:pt x="41" y="274"/>
                    <a:pt x="41" y="277"/>
                    <a:pt x="42" y="279"/>
                  </a:cubicBezTo>
                  <a:cubicBezTo>
                    <a:pt x="43" y="279"/>
                    <a:pt x="44" y="280"/>
                    <a:pt x="45" y="280"/>
                  </a:cubicBezTo>
                  <a:cubicBezTo>
                    <a:pt x="46" y="280"/>
                    <a:pt x="47" y="279"/>
                    <a:pt x="48" y="279"/>
                  </a:cubicBezTo>
                  <a:cubicBezTo>
                    <a:pt x="49" y="277"/>
                    <a:pt x="49" y="274"/>
                    <a:pt x="48" y="273"/>
                  </a:cubicBezTo>
                  <a:cubicBezTo>
                    <a:pt x="46" y="271"/>
                    <a:pt x="44" y="271"/>
                    <a:pt x="42" y="273"/>
                  </a:cubicBezTo>
                  <a:close/>
                  <a:moveTo>
                    <a:pt x="145" y="35"/>
                  </a:moveTo>
                  <a:cubicBezTo>
                    <a:pt x="143" y="37"/>
                    <a:pt x="143" y="39"/>
                    <a:pt x="145" y="41"/>
                  </a:cubicBezTo>
                  <a:cubicBezTo>
                    <a:pt x="146" y="42"/>
                    <a:pt x="147" y="42"/>
                    <a:pt x="148" y="42"/>
                  </a:cubicBezTo>
                  <a:cubicBezTo>
                    <a:pt x="149" y="42"/>
                    <a:pt x="150" y="42"/>
                    <a:pt x="150" y="41"/>
                  </a:cubicBezTo>
                  <a:cubicBezTo>
                    <a:pt x="152" y="39"/>
                    <a:pt x="152" y="37"/>
                    <a:pt x="150" y="35"/>
                  </a:cubicBezTo>
                  <a:cubicBezTo>
                    <a:pt x="149" y="34"/>
                    <a:pt x="146" y="34"/>
                    <a:pt x="145" y="35"/>
                  </a:cubicBezTo>
                  <a:close/>
                  <a:moveTo>
                    <a:pt x="189" y="126"/>
                  </a:moveTo>
                  <a:cubicBezTo>
                    <a:pt x="188" y="127"/>
                    <a:pt x="188"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6" y="86"/>
                  </a:cubicBezTo>
                  <a:cubicBezTo>
                    <a:pt x="197" y="85"/>
                    <a:pt x="197" y="82"/>
                    <a:pt x="196" y="81"/>
                  </a:cubicBezTo>
                  <a:cubicBezTo>
                    <a:pt x="194" y="79"/>
                    <a:pt x="192" y="79"/>
                    <a:pt x="190" y="81"/>
                  </a:cubicBezTo>
                  <a:close/>
                  <a:moveTo>
                    <a:pt x="179" y="69"/>
                  </a:moveTo>
                  <a:cubicBezTo>
                    <a:pt x="177" y="71"/>
                    <a:pt x="177" y="73"/>
                    <a:pt x="179" y="75"/>
                  </a:cubicBezTo>
                  <a:cubicBezTo>
                    <a:pt x="180" y="76"/>
                    <a:pt x="181" y="76"/>
                    <a:pt x="182" y="76"/>
                  </a:cubicBezTo>
                  <a:cubicBezTo>
                    <a:pt x="183" y="76"/>
                    <a:pt x="184" y="76"/>
                    <a:pt x="184" y="75"/>
                  </a:cubicBezTo>
                  <a:cubicBezTo>
                    <a:pt x="186" y="73"/>
                    <a:pt x="186" y="71"/>
                    <a:pt x="184" y="69"/>
                  </a:cubicBezTo>
                  <a:cubicBezTo>
                    <a:pt x="183" y="68"/>
                    <a:pt x="180" y="68"/>
                    <a:pt x="179" y="69"/>
                  </a:cubicBezTo>
                  <a:close/>
                  <a:moveTo>
                    <a:pt x="178" y="137"/>
                  </a:moveTo>
                  <a:cubicBezTo>
                    <a:pt x="176" y="139"/>
                    <a:pt x="176" y="141"/>
                    <a:pt x="178" y="143"/>
                  </a:cubicBezTo>
                  <a:cubicBezTo>
                    <a:pt x="179" y="144"/>
                    <a:pt x="180" y="144"/>
                    <a:pt x="181" y="144"/>
                  </a:cubicBezTo>
                  <a:cubicBezTo>
                    <a:pt x="182" y="144"/>
                    <a:pt x="183" y="144"/>
                    <a:pt x="184" y="143"/>
                  </a:cubicBezTo>
                  <a:cubicBezTo>
                    <a:pt x="185" y="141"/>
                    <a:pt x="185" y="139"/>
                    <a:pt x="184" y="137"/>
                  </a:cubicBezTo>
                  <a:cubicBezTo>
                    <a:pt x="182" y="136"/>
                    <a:pt x="180" y="136"/>
                    <a:pt x="178" y="137"/>
                  </a:cubicBezTo>
                  <a:close/>
                  <a:moveTo>
                    <a:pt x="201" y="114"/>
                  </a:moveTo>
                  <a:cubicBezTo>
                    <a:pt x="199" y="116"/>
                    <a:pt x="199" y="119"/>
                    <a:pt x="201" y="120"/>
                  </a:cubicBezTo>
                  <a:cubicBezTo>
                    <a:pt x="201" y="121"/>
                    <a:pt x="202" y="121"/>
                    <a:pt x="203" y="121"/>
                  </a:cubicBezTo>
                  <a:cubicBezTo>
                    <a:pt x="204" y="121"/>
                    <a:pt x="205" y="121"/>
                    <a:pt x="206" y="120"/>
                  </a:cubicBezTo>
                  <a:cubicBezTo>
                    <a:pt x="208" y="119"/>
                    <a:pt x="208" y="116"/>
                    <a:pt x="206" y="114"/>
                  </a:cubicBezTo>
                  <a:cubicBezTo>
                    <a:pt x="205" y="113"/>
                    <a:pt x="202" y="113"/>
                    <a:pt x="201" y="114"/>
                  </a:cubicBezTo>
                  <a:close/>
                  <a:moveTo>
                    <a:pt x="201" y="92"/>
                  </a:moveTo>
                  <a:cubicBezTo>
                    <a:pt x="200" y="93"/>
                    <a:pt x="200" y="96"/>
                    <a:pt x="201" y="97"/>
                  </a:cubicBezTo>
                  <a:cubicBezTo>
                    <a:pt x="202" y="98"/>
                    <a:pt x="203" y="99"/>
                    <a:pt x="204" y="99"/>
                  </a:cubicBezTo>
                  <a:cubicBezTo>
                    <a:pt x="205" y="99"/>
                    <a:pt x="206" y="98"/>
                    <a:pt x="207" y="97"/>
                  </a:cubicBezTo>
                  <a:cubicBezTo>
                    <a:pt x="209" y="96"/>
                    <a:pt x="209" y="93"/>
                    <a:pt x="207" y="92"/>
                  </a:cubicBezTo>
                  <a:cubicBezTo>
                    <a:pt x="205" y="90"/>
                    <a:pt x="203" y="90"/>
                    <a:pt x="201" y="92"/>
                  </a:cubicBezTo>
                  <a:close/>
                  <a:moveTo>
                    <a:pt x="167" y="148"/>
                  </a:moveTo>
                  <a:cubicBezTo>
                    <a:pt x="165" y="150"/>
                    <a:pt x="165" y="153"/>
                    <a:pt x="167" y="154"/>
                  </a:cubicBezTo>
                  <a:cubicBezTo>
                    <a:pt x="167" y="155"/>
                    <a:pt x="168" y="155"/>
                    <a:pt x="169" y="155"/>
                  </a:cubicBezTo>
                  <a:cubicBezTo>
                    <a:pt x="170" y="155"/>
                    <a:pt x="172" y="155"/>
                    <a:pt x="172" y="154"/>
                  </a:cubicBezTo>
                  <a:cubicBezTo>
                    <a:pt x="174" y="153"/>
                    <a:pt x="174" y="150"/>
                    <a:pt x="172" y="148"/>
                  </a:cubicBezTo>
                  <a:cubicBezTo>
                    <a:pt x="171" y="147"/>
                    <a:pt x="168" y="147"/>
                    <a:pt x="167" y="148"/>
                  </a:cubicBezTo>
                  <a:close/>
                  <a:moveTo>
                    <a:pt x="218" y="103"/>
                  </a:moveTo>
                  <a:cubicBezTo>
                    <a:pt x="216" y="102"/>
                    <a:pt x="213" y="102"/>
                    <a:pt x="212" y="103"/>
                  </a:cubicBezTo>
                  <a:cubicBezTo>
                    <a:pt x="210" y="105"/>
                    <a:pt x="210" y="107"/>
                    <a:pt x="212" y="109"/>
                  </a:cubicBezTo>
                  <a:cubicBezTo>
                    <a:pt x="213" y="110"/>
                    <a:pt x="214" y="110"/>
                    <a:pt x="215" y="110"/>
                  </a:cubicBezTo>
                  <a:cubicBezTo>
                    <a:pt x="216" y="110"/>
                    <a:pt x="217" y="110"/>
                    <a:pt x="218" y="109"/>
                  </a:cubicBezTo>
                  <a:cubicBezTo>
                    <a:pt x="219" y="107"/>
                    <a:pt x="219" y="105"/>
                    <a:pt x="218" y="103"/>
                  </a:cubicBezTo>
                  <a:close/>
                  <a:moveTo>
                    <a:pt x="155" y="160"/>
                  </a:moveTo>
                  <a:cubicBezTo>
                    <a:pt x="154" y="161"/>
                    <a:pt x="154" y="164"/>
                    <a:pt x="155" y="165"/>
                  </a:cubicBezTo>
                  <a:cubicBezTo>
                    <a:pt x="156" y="166"/>
                    <a:pt x="157" y="167"/>
                    <a:pt x="158" y="167"/>
                  </a:cubicBezTo>
                  <a:cubicBezTo>
                    <a:pt x="159" y="167"/>
                    <a:pt x="160" y="166"/>
                    <a:pt x="161" y="165"/>
                  </a:cubicBezTo>
                  <a:cubicBezTo>
                    <a:pt x="163" y="164"/>
                    <a:pt x="163" y="161"/>
                    <a:pt x="161" y="160"/>
                  </a:cubicBezTo>
                  <a:cubicBezTo>
                    <a:pt x="159" y="158"/>
                    <a:pt x="157" y="158"/>
                    <a:pt x="155" y="160"/>
                  </a:cubicBezTo>
                  <a:close/>
                  <a:moveTo>
                    <a:pt x="144" y="171"/>
                  </a:moveTo>
                  <a:cubicBezTo>
                    <a:pt x="142" y="173"/>
                    <a:pt x="142" y="175"/>
                    <a:pt x="144" y="177"/>
                  </a:cubicBezTo>
                  <a:cubicBezTo>
                    <a:pt x="145" y="177"/>
                    <a:pt x="146" y="178"/>
                    <a:pt x="147" y="178"/>
                  </a:cubicBezTo>
                  <a:cubicBezTo>
                    <a:pt x="148" y="178"/>
                    <a:pt x="149" y="177"/>
                    <a:pt x="150" y="177"/>
                  </a:cubicBezTo>
                  <a:cubicBezTo>
                    <a:pt x="151" y="175"/>
                    <a:pt x="151" y="173"/>
                    <a:pt x="150" y="171"/>
                  </a:cubicBezTo>
                  <a:cubicBezTo>
                    <a:pt x="148" y="169"/>
                    <a:pt x="146" y="169"/>
                    <a:pt x="144" y="171"/>
                  </a:cubicBezTo>
                  <a:close/>
                  <a:moveTo>
                    <a:pt x="167" y="58"/>
                  </a:moveTo>
                  <a:cubicBezTo>
                    <a:pt x="166" y="59"/>
                    <a:pt x="166" y="62"/>
                    <a:pt x="167" y="64"/>
                  </a:cubicBezTo>
                  <a:cubicBezTo>
                    <a:pt x="168" y="64"/>
                    <a:pt x="169" y="65"/>
                    <a:pt x="170" y="65"/>
                  </a:cubicBezTo>
                  <a:cubicBezTo>
                    <a:pt x="171" y="65"/>
                    <a:pt x="172" y="64"/>
                    <a:pt x="173" y="64"/>
                  </a:cubicBezTo>
                  <a:cubicBezTo>
                    <a:pt x="175" y="62"/>
                    <a:pt x="175" y="59"/>
                    <a:pt x="173" y="58"/>
                  </a:cubicBezTo>
                  <a:cubicBezTo>
                    <a:pt x="172" y="56"/>
                    <a:pt x="169" y="56"/>
                    <a:pt x="167" y="58"/>
                  </a:cubicBezTo>
                  <a:close/>
                  <a:moveTo>
                    <a:pt x="133" y="24"/>
                  </a:moveTo>
                  <a:cubicBezTo>
                    <a:pt x="132" y="25"/>
                    <a:pt x="132" y="28"/>
                    <a:pt x="133" y="30"/>
                  </a:cubicBezTo>
                  <a:cubicBezTo>
                    <a:pt x="134" y="30"/>
                    <a:pt x="135" y="31"/>
                    <a:pt x="136" y="31"/>
                  </a:cubicBezTo>
                  <a:cubicBezTo>
                    <a:pt x="137" y="31"/>
                    <a:pt x="138" y="30"/>
                    <a:pt x="139" y="30"/>
                  </a:cubicBezTo>
                  <a:cubicBezTo>
                    <a:pt x="141" y="28"/>
                    <a:pt x="141" y="25"/>
                    <a:pt x="139" y="24"/>
                  </a:cubicBezTo>
                  <a:cubicBezTo>
                    <a:pt x="138" y="22"/>
                    <a:pt x="135" y="22"/>
                    <a:pt x="133" y="24"/>
                  </a:cubicBezTo>
                  <a:close/>
                  <a:moveTo>
                    <a:pt x="156" y="47"/>
                  </a:moveTo>
                  <a:cubicBezTo>
                    <a:pt x="155" y="48"/>
                    <a:pt x="155" y="51"/>
                    <a:pt x="156" y="52"/>
                  </a:cubicBezTo>
                  <a:cubicBezTo>
                    <a:pt x="157" y="53"/>
                    <a:pt x="158" y="53"/>
                    <a:pt x="159" y="53"/>
                  </a:cubicBezTo>
                  <a:cubicBezTo>
                    <a:pt x="160" y="53"/>
                    <a:pt x="161" y="53"/>
                    <a:pt x="162" y="52"/>
                  </a:cubicBezTo>
                  <a:cubicBezTo>
                    <a:pt x="163" y="51"/>
                    <a:pt x="163" y="48"/>
                    <a:pt x="162" y="47"/>
                  </a:cubicBezTo>
                  <a:cubicBezTo>
                    <a:pt x="160" y="45"/>
                    <a:pt x="158" y="45"/>
                    <a:pt x="156" y="47"/>
                  </a:cubicBezTo>
                  <a:close/>
                </a:path>
              </a:pathLst>
            </a:custGeom>
            <a:solidFill>
              <a:srgbClr val="52B1DC"/>
            </a:solidFill>
            <a:ln>
              <a:solidFill>
                <a:srgbClr val="52B1DC"/>
              </a:solidFill>
            </a:ln>
          </p:spPr>
          <p:txBody>
            <a:bodyPr vert="horz" wrap="square" lIns="91440" tIns="45720" rIns="91440" bIns="45720" numCol="1" anchor="t" anchorCtr="0" compatLnSpc="1"/>
            <a:lstStyle/>
            <a:p>
              <a:endParaRPr lang="en-US"/>
            </a:p>
          </p:txBody>
        </p:sp>
        <p:sp>
          <p:nvSpPr>
            <p:cNvPr id="17" name="Freeform 7"/>
            <p:cNvSpPr/>
            <p:nvPr/>
          </p:nvSpPr>
          <p:spPr bwMode="auto">
            <a:xfrm>
              <a:off x="5711826" y="3763969"/>
              <a:ext cx="974725" cy="64770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18" name="Freeform 15"/>
            <p:cNvSpPr>
              <a:spLocks noEditPoints="1"/>
            </p:cNvSpPr>
            <p:nvPr/>
          </p:nvSpPr>
          <p:spPr bwMode="auto">
            <a:xfrm>
              <a:off x="6137276" y="3922719"/>
              <a:ext cx="292100" cy="327025"/>
            </a:xfrm>
            <a:custGeom>
              <a:avLst/>
              <a:gdLst>
                <a:gd name="T0" fmla="*/ 50 w 92"/>
                <a:gd name="T1" fmla="*/ 57 h 103"/>
                <a:gd name="T2" fmla="*/ 50 w 92"/>
                <a:gd name="T3" fmla="*/ 57 h 103"/>
                <a:gd name="T4" fmla="*/ 50 w 92"/>
                <a:gd name="T5" fmla="*/ 36 h 103"/>
                <a:gd name="T6" fmla="*/ 46 w 92"/>
                <a:gd name="T7" fmla="*/ 32 h 103"/>
                <a:gd name="T8" fmla="*/ 42 w 92"/>
                <a:gd name="T9" fmla="*/ 36 h 103"/>
                <a:gd name="T10" fmla="*/ 42 w 92"/>
                <a:gd name="T11" fmla="*/ 57 h 103"/>
                <a:gd name="T12" fmla="*/ 46 w 92"/>
                <a:gd name="T13" fmla="*/ 61 h 103"/>
                <a:gd name="T14" fmla="*/ 47 w 92"/>
                <a:gd name="T15" fmla="*/ 61 h 103"/>
                <a:gd name="T16" fmla="*/ 65 w 92"/>
                <a:gd name="T17" fmla="*/ 79 h 103"/>
                <a:gd name="T18" fmla="*/ 67 w 92"/>
                <a:gd name="T19" fmla="*/ 80 h 103"/>
                <a:gd name="T20" fmla="*/ 69 w 92"/>
                <a:gd name="T21" fmla="*/ 79 h 103"/>
                <a:gd name="T22" fmla="*/ 69 w 92"/>
                <a:gd name="T23" fmla="*/ 76 h 103"/>
                <a:gd name="T24" fmla="*/ 50 w 92"/>
                <a:gd name="T25" fmla="*/ 57 h 103"/>
                <a:gd name="T26" fmla="*/ 75 w 92"/>
                <a:gd name="T27" fmla="*/ 21 h 103"/>
                <a:gd name="T28" fmla="*/ 78 w 92"/>
                <a:gd name="T29" fmla="*/ 16 h 103"/>
                <a:gd name="T30" fmla="*/ 79 w 92"/>
                <a:gd name="T31" fmla="*/ 17 h 103"/>
                <a:gd name="T32" fmla="*/ 81 w 92"/>
                <a:gd name="T33" fmla="*/ 17 h 103"/>
                <a:gd name="T34" fmla="*/ 83 w 92"/>
                <a:gd name="T35" fmla="*/ 16 h 103"/>
                <a:gd name="T36" fmla="*/ 84 w 92"/>
                <a:gd name="T37" fmla="*/ 12 h 103"/>
                <a:gd name="T38" fmla="*/ 83 w 92"/>
                <a:gd name="T39" fmla="*/ 8 h 103"/>
                <a:gd name="T40" fmla="*/ 71 w 92"/>
                <a:gd name="T41" fmla="*/ 1 h 103"/>
                <a:gd name="T42" fmla="*/ 67 w 92"/>
                <a:gd name="T43" fmla="*/ 2 h 103"/>
                <a:gd name="T44" fmla="*/ 65 w 92"/>
                <a:gd name="T45" fmla="*/ 5 h 103"/>
                <a:gd name="T46" fmla="*/ 64 w 92"/>
                <a:gd name="T47" fmla="*/ 7 h 103"/>
                <a:gd name="T48" fmla="*/ 66 w 92"/>
                <a:gd name="T49" fmla="*/ 9 h 103"/>
                <a:gd name="T50" fmla="*/ 67 w 92"/>
                <a:gd name="T51" fmla="*/ 10 h 103"/>
                <a:gd name="T52" fmla="*/ 64 w 92"/>
                <a:gd name="T53" fmla="*/ 14 h 103"/>
                <a:gd name="T54" fmla="*/ 46 w 92"/>
                <a:gd name="T55" fmla="*/ 11 h 103"/>
                <a:gd name="T56" fmla="*/ 29 w 92"/>
                <a:gd name="T57" fmla="*/ 14 h 103"/>
                <a:gd name="T58" fmla="*/ 26 w 92"/>
                <a:gd name="T59" fmla="*/ 10 h 103"/>
                <a:gd name="T60" fmla="*/ 27 w 92"/>
                <a:gd name="T61" fmla="*/ 9 h 103"/>
                <a:gd name="T62" fmla="*/ 28 w 92"/>
                <a:gd name="T63" fmla="*/ 7 h 103"/>
                <a:gd name="T64" fmla="*/ 28 w 92"/>
                <a:gd name="T65" fmla="*/ 5 h 103"/>
                <a:gd name="T66" fmla="*/ 26 w 92"/>
                <a:gd name="T67" fmla="*/ 2 h 103"/>
                <a:gd name="T68" fmla="*/ 22 w 92"/>
                <a:gd name="T69" fmla="*/ 1 h 103"/>
                <a:gd name="T70" fmla="*/ 9 w 92"/>
                <a:gd name="T71" fmla="*/ 8 h 103"/>
                <a:gd name="T72" fmla="*/ 8 w 92"/>
                <a:gd name="T73" fmla="*/ 12 h 103"/>
                <a:gd name="T74" fmla="*/ 10 w 92"/>
                <a:gd name="T75" fmla="*/ 16 h 103"/>
                <a:gd name="T76" fmla="*/ 12 w 92"/>
                <a:gd name="T77" fmla="*/ 17 h 103"/>
                <a:gd name="T78" fmla="*/ 14 w 92"/>
                <a:gd name="T79" fmla="*/ 17 h 103"/>
                <a:gd name="T80" fmla="*/ 15 w 92"/>
                <a:gd name="T81" fmla="*/ 16 h 103"/>
                <a:gd name="T82" fmla="*/ 18 w 92"/>
                <a:gd name="T83" fmla="*/ 21 h 103"/>
                <a:gd name="T84" fmla="*/ 0 w 92"/>
                <a:gd name="T85" fmla="*/ 57 h 103"/>
                <a:gd name="T86" fmla="*/ 46 w 92"/>
                <a:gd name="T87" fmla="*/ 103 h 103"/>
                <a:gd name="T88" fmla="*/ 92 w 92"/>
                <a:gd name="T89" fmla="*/ 57 h 103"/>
                <a:gd name="T90" fmla="*/ 75 w 92"/>
                <a:gd name="T91" fmla="*/ 21 h 103"/>
                <a:gd name="T92" fmla="*/ 46 w 92"/>
                <a:gd name="T93" fmla="*/ 94 h 103"/>
                <a:gd name="T94" fmla="*/ 9 w 92"/>
                <a:gd name="T95" fmla="*/ 57 h 103"/>
                <a:gd name="T96" fmla="*/ 46 w 92"/>
                <a:gd name="T97" fmla="*/ 19 h 103"/>
                <a:gd name="T98" fmla="*/ 84 w 92"/>
                <a:gd name="T99" fmla="*/ 57 h 103"/>
                <a:gd name="T100" fmla="*/ 46 w 92"/>
                <a:gd name="T101" fmla="*/ 9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103">
                  <a:moveTo>
                    <a:pt x="50" y="57"/>
                  </a:moveTo>
                  <a:cubicBezTo>
                    <a:pt x="50" y="57"/>
                    <a:pt x="50" y="57"/>
                    <a:pt x="50" y="57"/>
                  </a:cubicBezTo>
                  <a:cubicBezTo>
                    <a:pt x="50" y="36"/>
                    <a:pt x="50" y="36"/>
                    <a:pt x="50" y="36"/>
                  </a:cubicBezTo>
                  <a:cubicBezTo>
                    <a:pt x="50" y="34"/>
                    <a:pt x="49" y="32"/>
                    <a:pt x="46" y="32"/>
                  </a:cubicBezTo>
                  <a:cubicBezTo>
                    <a:pt x="44" y="32"/>
                    <a:pt x="42" y="34"/>
                    <a:pt x="42" y="36"/>
                  </a:cubicBezTo>
                  <a:cubicBezTo>
                    <a:pt x="42" y="57"/>
                    <a:pt x="42" y="57"/>
                    <a:pt x="42" y="57"/>
                  </a:cubicBezTo>
                  <a:cubicBezTo>
                    <a:pt x="42" y="59"/>
                    <a:pt x="44" y="61"/>
                    <a:pt x="46" y="61"/>
                  </a:cubicBezTo>
                  <a:cubicBezTo>
                    <a:pt x="47" y="61"/>
                    <a:pt x="47" y="61"/>
                    <a:pt x="47" y="61"/>
                  </a:cubicBezTo>
                  <a:cubicBezTo>
                    <a:pt x="65" y="79"/>
                    <a:pt x="65" y="79"/>
                    <a:pt x="65" y="79"/>
                  </a:cubicBezTo>
                  <a:cubicBezTo>
                    <a:pt x="66" y="80"/>
                    <a:pt x="66" y="80"/>
                    <a:pt x="67" y="80"/>
                  </a:cubicBezTo>
                  <a:cubicBezTo>
                    <a:pt x="68" y="80"/>
                    <a:pt x="68" y="80"/>
                    <a:pt x="69" y="79"/>
                  </a:cubicBezTo>
                  <a:cubicBezTo>
                    <a:pt x="70" y="78"/>
                    <a:pt x="70" y="77"/>
                    <a:pt x="69" y="76"/>
                  </a:cubicBezTo>
                  <a:lnTo>
                    <a:pt x="50" y="57"/>
                  </a:lnTo>
                  <a:close/>
                  <a:moveTo>
                    <a:pt x="75" y="21"/>
                  </a:moveTo>
                  <a:cubicBezTo>
                    <a:pt x="78" y="16"/>
                    <a:pt x="78" y="16"/>
                    <a:pt x="78" y="16"/>
                  </a:cubicBezTo>
                  <a:cubicBezTo>
                    <a:pt x="79" y="17"/>
                    <a:pt x="79" y="17"/>
                    <a:pt x="79" y="17"/>
                  </a:cubicBezTo>
                  <a:cubicBezTo>
                    <a:pt x="79" y="17"/>
                    <a:pt x="80" y="17"/>
                    <a:pt x="81" y="17"/>
                  </a:cubicBezTo>
                  <a:cubicBezTo>
                    <a:pt x="82" y="17"/>
                    <a:pt x="82" y="16"/>
                    <a:pt x="83" y="16"/>
                  </a:cubicBezTo>
                  <a:cubicBezTo>
                    <a:pt x="84" y="12"/>
                    <a:pt x="84" y="12"/>
                    <a:pt x="84" y="12"/>
                  </a:cubicBezTo>
                  <a:cubicBezTo>
                    <a:pt x="85" y="11"/>
                    <a:pt x="85" y="9"/>
                    <a:pt x="83" y="8"/>
                  </a:cubicBezTo>
                  <a:cubicBezTo>
                    <a:pt x="71" y="1"/>
                    <a:pt x="71" y="1"/>
                    <a:pt x="71" y="1"/>
                  </a:cubicBezTo>
                  <a:cubicBezTo>
                    <a:pt x="69" y="0"/>
                    <a:pt x="67" y="0"/>
                    <a:pt x="67" y="2"/>
                  </a:cubicBezTo>
                  <a:cubicBezTo>
                    <a:pt x="65" y="5"/>
                    <a:pt x="65" y="5"/>
                    <a:pt x="65" y="5"/>
                  </a:cubicBezTo>
                  <a:cubicBezTo>
                    <a:pt x="64" y="6"/>
                    <a:pt x="64" y="7"/>
                    <a:pt x="64" y="7"/>
                  </a:cubicBezTo>
                  <a:cubicBezTo>
                    <a:pt x="65" y="8"/>
                    <a:pt x="65" y="9"/>
                    <a:pt x="66" y="9"/>
                  </a:cubicBezTo>
                  <a:cubicBezTo>
                    <a:pt x="67" y="10"/>
                    <a:pt x="67" y="10"/>
                    <a:pt x="67" y="10"/>
                  </a:cubicBezTo>
                  <a:cubicBezTo>
                    <a:pt x="64" y="14"/>
                    <a:pt x="64" y="14"/>
                    <a:pt x="64" y="14"/>
                  </a:cubicBezTo>
                  <a:cubicBezTo>
                    <a:pt x="59" y="12"/>
                    <a:pt x="53" y="11"/>
                    <a:pt x="46" y="11"/>
                  </a:cubicBezTo>
                  <a:cubicBezTo>
                    <a:pt x="40" y="11"/>
                    <a:pt x="34" y="12"/>
                    <a:pt x="29" y="14"/>
                  </a:cubicBezTo>
                  <a:cubicBezTo>
                    <a:pt x="26" y="10"/>
                    <a:pt x="26" y="10"/>
                    <a:pt x="26" y="10"/>
                  </a:cubicBezTo>
                  <a:cubicBezTo>
                    <a:pt x="27" y="9"/>
                    <a:pt x="27" y="9"/>
                    <a:pt x="27" y="9"/>
                  </a:cubicBezTo>
                  <a:cubicBezTo>
                    <a:pt x="28" y="9"/>
                    <a:pt x="28" y="8"/>
                    <a:pt x="28" y="7"/>
                  </a:cubicBezTo>
                  <a:cubicBezTo>
                    <a:pt x="29" y="7"/>
                    <a:pt x="28" y="6"/>
                    <a:pt x="28" y="5"/>
                  </a:cubicBezTo>
                  <a:cubicBezTo>
                    <a:pt x="26" y="2"/>
                    <a:pt x="26" y="2"/>
                    <a:pt x="26" y="2"/>
                  </a:cubicBezTo>
                  <a:cubicBezTo>
                    <a:pt x="25" y="0"/>
                    <a:pt x="24" y="0"/>
                    <a:pt x="22" y="1"/>
                  </a:cubicBezTo>
                  <a:cubicBezTo>
                    <a:pt x="9" y="8"/>
                    <a:pt x="9" y="8"/>
                    <a:pt x="9" y="8"/>
                  </a:cubicBezTo>
                  <a:cubicBezTo>
                    <a:pt x="8" y="9"/>
                    <a:pt x="8" y="11"/>
                    <a:pt x="8" y="12"/>
                  </a:cubicBezTo>
                  <a:cubicBezTo>
                    <a:pt x="10" y="16"/>
                    <a:pt x="10" y="16"/>
                    <a:pt x="10" y="16"/>
                  </a:cubicBezTo>
                  <a:cubicBezTo>
                    <a:pt x="11" y="16"/>
                    <a:pt x="11" y="17"/>
                    <a:pt x="12" y="17"/>
                  </a:cubicBezTo>
                  <a:cubicBezTo>
                    <a:pt x="13" y="17"/>
                    <a:pt x="14" y="17"/>
                    <a:pt x="14" y="17"/>
                  </a:cubicBezTo>
                  <a:cubicBezTo>
                    <a:pt x="15" y="16"/>
                    <a:pt x="15" y="16"/>
                    <a:pt x="15" y="16"/>
                  </a:cubicBezTo>
                  <a:cubicBezTo>
                    <a:pt x="18" y="21"/>
                    <a:pt x="18" y="21"/>
                    <a:pt x="18" y="21"/>
                  </a:cubicBezTo>
                  <a:cubicBezTo>
                    <a:pt x="7" y="29"/>
                    <a:pt x="0" y="42"/>
                    <a:pt x="0" y="57"/>
                  </a:cubicBezTo>
                  <a:cubicBezTo>
                    <a:pt x="0" y="82"/>
                    <a:pt x="21" y="103"/>
                    <a:pt x="46" y="103"/>
                  </a:cubicBezTo>
                  <a:cubicBezTo>
                    <a:pt x="72" y="103"/>
                    <a:pt x="92" y="82"/>
                    <a:pt x="92" y="57"/>
                  </a:cubicBezTo>
                  <a:cubicBezTo>
                    <a:pt x="92" y="42"/>
                    <a:pt x="86" y="29"/>
                    <a:pt x="75" y="21"/>
                  </a:cubicBezTo>
                  <a:close/>
                  <a:moveTo>
                    <a:pt x="46" y="94"/>
                  </a:moveTo>
                  <a:cubicBezTo>
                    <a:pt x="26" y="94"/>
                    <a:pt x="9" y="77"/>
                    <a:pt x="9" y="57"/>
                  </a:cubicBezTo>
                  <a:cubicBezTo>
                    <a:pt x="9" y="36"/>
                    <a:pt x="26" y="19"/>
                    <a:pt x="46" y="19"/>
                  </a:cubicBezTo>
                  <a:cubicBezTo>
                    <a:pt x="67" y="19"/>
                    <a:pt x="84" y="36"/>
                    <a:pt x="84" y="57"/>
                  </a:cubicBezTo>
                  <a:cubicBezTo>
                    <a:pt x="84" y="77"/>
                    <a:pt x="67" y="94"/>
                    <a:pt x="46" y="9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9" name="Freeform 18"/>
            <p:cNvSpPr>
              <a:spLocks noEditPoints="1"/>
            </p:cNvSpPr>
            <p:nvPr/>
          </p:nvSpPr>
          <p:spPr bwMode="auto">
            <a:xfrm>
              <a:off x="6096001" y="3751269"/>
              <a:ext cx="695325" cy="1012825"/>
            </a:xfrm>
            <a:custGeom>
              <a:avLst/>
              <a:gdLst>
                <a:gd name="T0" fmla="*/ 90 w 219"/>
                <a:gd name="T1" fmla="*/ 234 h 319"/>
                <a:gd name="T2" fmla="*/ 87 w 219"/>
                <a:gd name="T3" fmla="*/ 228 h 319"/>
                <a:gd name="T4" fmla="*/ 113 w 219"/>
                <a:gd name="T5" fmla="*/ 8 h 319"/>
                <a:gd name="T6" fmla="*/ 111 w 219"/>
                <a:gd name="T7" fmla="*/ 1 h 319"/>
                <a:gd name="T8" fmla="*/ 101 w 219"/>
                <a:gd name="T9" fmla="*/ 223 h 319"/>
                <a:gd name="T10" fmla="*/ 98 w 219"/>
                <a:gd name="T11" fmla="*/ 216 h 319"/>
                <a:gd name="T12" fmla="*/ 113 w 219"/>
                <a:gd name="T13" fmla="*/ 212 h 319"/>
                <a:gd name="T14" fmla="*/ 110 w 219"/>
                <a:gd name="T15" fmla="*/ 205 h 319"/>
                <a:gd name="T16" fmla="*/ 124 w 219"/>
                <a:gd name="T17" fmla="*/ 201 h 319"/>
                <a:gd name="T18" fmla="*/ 121 w 219"/>
                <a:gd name="T19" fmla="*/ 194 h 319"/>
                <a:gd name="T20" fmla="*/ 125 w 219"/>
                <a:gd name="T21" fmla="*/ 19 h 319"/>
                <a:gd name="T22" fmla="*/ 122 w 219"/>
                <a:gd name="T23" fmla="*/ 13 h 319"/>
                <a:gd name="T24" fmla="*/ 79 w 219"/>
                <a:gd name="T25" fmla="*/ 246 h 319"/>
                <a:gd name="T26" fmla="*/ 76 w 219"/>
                <a:gd name="T27" fmla="*/ 239 h 319"/>
                <a:gd name="T28" fmla="*/ 33 w 219"/>
                <a:gd name="T29" fmla="*/ 291 h 319"/>
                <a:gd name="T30" fmla="*/ 31 w 219"/>
                <a:gd name="T31" fmla="*/ 284 h 319"/>
                <a:gd name="T32" fmla="*/ 45 w 219"/>
                <a:gd name="T33" fmla="*/ 280 h 319"/>
                <a:gd name="T34" fmla="*/ 42 w 219"/>
                <a:gd name="T35" fmla="*/ 273 h 319"/>
                <a:gd name="T36" fmla="*/ 10 w 219"/>
                <a:gd name="T37" fmla="*/ 319 h 319"/>
                <a:gd name="T38" fmla="*/ 53 w 219"/>
                <a:gd name="T39" fmla="*/ 262 h 319"/>
                <a:gd name="T40" fmla="*/ 59 w 219"/>
                <a:gd name="T41" fmla="*/ 267 h 319"/>
                <a:gd name="T42" fmla="*/ 65 w 219"/>
                <a:gd name="T43" fmla="*/ 250 h 319"/>
                <a:gd name="T44" fmla="*/ 70 w 219"/>
                <a:gd name="T45" fmla="*/ 256 h 319"/>
                <a:gd name="T46" fmla="*/ 132 w 219"/>
                <a:gd name="T47" fmla="*/ 182 h 319"/>
                <a:gd name="T48" fmla="*/ 138 w 219"/>
                <a:gd name="T49" fmla="*/ 188 h 319"/>
                <a:gd name="T50" fmla="*/ 19 w 219"/>
                <a:gd name="T51" fmla="*/ 296 h 319"/>
                <a:gd name="T52" fmla="*/ 25 w 219"/>
                <a:gd name="T53" fmla="*/ 301 h 319"/>
                <a:gd name="T54" fmla="*/ 189 w 219"/>
                <a:gd name="T55" fmla="*/ 126 h 319"/>
                <a:gd name="T56" fmla="*/ 195 w 219"/>
                <a:gd name="T57" fmla="*/ 131 h 319"/>
                <a:gd name="T58" fmla="*/ 190 w 219"/>
                <a:gd name="T59" fmla="*/ 81 h 319"/>
                <a:gd name="T60" fmla="*/ 195 w 219"/>
                <a:gd name="T61" fmla="*/ 86 h 319"/>
                <a:gd name="T62" fmla="*/ 133 w 219"/>
                <a:gd name="T63" fmla="*/ 24 h 319"/>
                <a:gd name="T64" fmla="*/ 139 w 219"/>
                <a:gd name="T65" fmla="*/ 30 h 319"/>
                <a:gd name="T66" fmla="*/ 217 w 219"/>
                <a:gd name="T67" fmla="*/ 103 h 319"/>
                <a:gd name="T68" fmla="*/ 214 w 219"/>
                <a:gd name="T69" fmla="*/ 110 h 319"/>
                <a:gd name="T70" fmla="*/ 200 w 219"/>
                <a:gd name="T71" fmla="*/ 114 h 319"/>
                <a:gd name="T72" fmla="*/ 206 w 219"/>
                <a:gd name="T73" fmla="*/ 120 h 319"/>
                <a:gd name="T74" fmla="*/ 178 w 219"/>
                <a:gd name="T75" fmla="*/ 137 h 319"/>
                <a:gd name="T76" fmla="*/ 183 w 219"/>
                <a:gd name="T77" fmla="*/ 143 h 319"/>
                <a:gd name="T78" fmla="*/ 201 w 219"/>
                <a:gd name="T79" fmla="*/ 92 h 319"/>
                <a:gd name="T80" fmla="*/ 207 w 219"/>
                <a:gd name="T81" fmla="*/ 97 h 319"/>
                <a:gd name="T82" fmla="*/ 178 w 219"/>
                <a:gd name="T83" fmla="*/ 69 h 319"/>
                <a:gd name="T84" fmla="*/ 184 w 219"/>
                <a:gd name="T85" fmla="*/ 75 h 319"/>
                <a:gd name="T86" fmla="*/ 155 w 219"/>
                <a:gd name="T87" fmla="*/ 160 h 319"/>
                <a:gd name="T88" fmla="*/ 161 w 219"/>
                <a:gd name="T89" fmla="*/ 165 h 319"/>
                <a:gd name="T90" fmla="*/ 144 w 219"/>
                <a:gd name="T91" fmla="*/ 35 h 319"/>
                <a:gd name="T92" fmla="*/ 150 w 219"/>
                <a:gd name="T93" fmla="*/ 41 h 319"/>
                <a:gd name="T94" fmla="*/ 144 w 219"/>
                <a:gd name="T95" fmla="*/ 171 h 319"/>
                <a:gd name="T96" fmla="*/ 149 w 219"/>
                <a:gd name="T97" fmla="*/ 177 h 319"/>
                <a:gd name="T98" fmla="*/ 167 w 219"/>
                <a:gd name="T99" fmla="*/ 58 h 319"/>
                <a:gd name="T100" fmla="*/ 173 w 219"/>
                <a:gd name="T101" fmla="*/ 64 h 319"/>
                <a:gd name="T102" fmla="*/ 166 w 219"/>
                <a:gd name="T103" fmla="*/ 148 h 319"/>
                <a:gd name="T104" fmla="*/ 172 w 219"/>
                <a:gd name="T105" fmla="*/ 154 h 319"/>
                <a:gd name="T106" fmla="*/ 156 w 219"/>
                <a:gd name="T107" fmla="*/ 47 h 319"/>
                <a:gd name="T108" fmla="*/ 161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6" y="229"/>
                    <a:pt x="86" y="232"/>
                    <a:pt x="87" y="233"/>
                  </a:cubicBezTo>
                  <a:cubicBezTo>
                    <a:pt x="88" y="234"/>
                    <a:pt x="89" y="234"/>
                    <a:pt x="90" y="234"/>
                  </a:cubicBezTo>
                  <a:cubicBezTo>
                    <a:pt x="91" y="234"/>
                    <a:pt x="92" y="234"/>
                    <a:pt x="93" y="233"/>
                  </a:cubicBezTo>
                  <a:cubicBezTo>
                    <a:pt x="94" y="232"/>
                    <a:pt x="94" y="229"/>
                    <a:pt x="93" y="228"/>
                  </a:cubicBezTo>
                  <a:cubicBezTo>
                    <a:pt x="91" y="226"/>
                    <a:pt x="89" y="226"/>
                    <a:pt x="87" y="228"/>
                  </a:cubicBezTo>
                  <a:close/>
                  <a:moveTo>
                    <a:pt x="111" y="1"/>
                  </a:moveTo>
                  <a:cubicBezTo>
                    <a:pt x="109" y="3"/>
                    <a:pt x="109" y="5"/>
                    <a:pt x="111" y="7"/>
                  </a:cubicBezTo>
                  <a:cubicBezTo>
                    <a:pt x="111" y="8"/>
                    <a:pt x="112" y="8"/>
                    <a:pt x="113" y="8"/>
                  </a:cubicBezTo>
                  <a:cubicBezTo>
                    <a:pt x="114" y="8"/>
                    <a:pt x="115" y="8"/>
                    <a:pt x="116" y="7"/>
                  </a:cubicBezTo>
                  <a:cubicBezTo>
                    <a:pt x="118" y="5"/>
                    <a:pt x="118" y="3"/>
                    <a:pt x="116" y="1"/>
                  </a:cubicBezTo>
                  <a:cubicBezTo>
                    <a:pt x="115" y="0"/>
                    <a:pt x="112" y="0"/>
                    <a:pt x="111" y="1"/>
                  </a:cubicBezTo>
                  <a:close/>
                  <a:moveTo>
                    <a:pt x="98" y="216"/>
                  </a:moveTo>
                  <a:cubicBezTo>
                    <a:pt x="97" y="218"/>
                    <a:pt x="97" y="220"/>
                    <a:pt x="98" y="222"/>
                  </a:cubicBezTo>
                  <a:cubicBezTo>
                    <a:pt x="99" y="223"/>
                    <a:pt x="100" y="223"/>
                    <a:pt x="101" y="223"/>
                  </a:cubicBezTo>
                  <a:cubicBezTo>
                    <a:pt x="102" y="223"/>
                    <a:pt x="103" y="223"/>
                    <a:pt x="104" y="222"/>
                  </a:cubicBezTo>
                  <a:cubicBezTo>
                    <a:pt x="106" y="220"/>
                    <a:pt x="106" y="218"/>
                    <a:pt x="104" y="216"/>
                  </a:cubicBezTo>
                  <a:cubicBezTo>
                    <a:pt x="103" y="215"/>
                    <a:pt x="100" y="215"/>
                    <a:pt x="98" y="216"/>
                  </a:cubicBezTo>
                  <a:close/>
                  <a:moveTo>
                    <a:pt x="110" y="205"/>
                  </a:moveTo>
                  <a:cubicBezTo>
                    <a:pt x="108" y="207"/>
                    <a:pt x="108" y="209"/>
                    <a:pt x="110" y="211"/>
                  </a:cubicBezTo>
                  <a:cubicBezTo>
                    <a:pt x="111" y="211"/>
                    <a:pt x="112" y="212"/>
                    <a:pt x="113" y="212"/>
                  </a:cubicBezTo>
                  <a:cubicBezTo>
                    <a:pt x="114" y="212"/>
                    <a:pt x="115" y="211"/>
                    <a:pt x="115" y="211"/>
                  </a:cubicBezTo>
                  <a:cubicBezTo>
                    <a:pt x="117" y="209"/>
                    <a:pt x="117" y="207"/>
                    <a:pt x="115" y="205"/>
                  </a:cubicBezTo>
                  <a:cubicBezTo>
                    <a:pt x="114" y="203"/>
                    <a:pt x="111" y="203"/>
                    <a:pt x="110" y="205"/>
                  </a:cubicBezTo>
                  <a:close/>
                  <a:moveTo>
                    <a:pt x="121" y="194"/>
                  </a:moveTo>
                  <a:cubicBezTo>
                    <a:pt x="120" y="195"/>
                    <a:pt x="120" y="198"/>
                    <a:pt x="121" y="199"/>
                  </a:cubicBezTo>
                  <a:cubicBezTo>
                    <a:pt x="122" y="200"/>
                    <a:pt x="123" y="201"/>
                    <a:pt x="124" y="201"/>
                  </a:cubicBezTo>
                  <a:cubicBezTo>
                    <a:pt x="125" y="201"/>
                    <a:pt x="126" y="200"/>
                    <a:pt x="127" y="199"/>
                  </a:cubicBezTo>
                  <a:cubicBezTo>
                    <a:pt x="128" y="198"/>
                    <a:pt x="128" y="195"/>
                    <a:pt x="127" y="194"/>
                  </a:cubicBezTo>
                  <a:cubicBezTo>
                    <a:pt x="125" y="192"/>
                    <a:pt x="123" y="192"/>
                    <a:pt x="121" y="194"/>
                  </a:cubicBezTo>
                  <a:close/>
                  <a:moveTo>
                    <a:pt x="122" y="13"/>
                  </a:moveTo>
                  <a:cubicBezTo>
                    <a:pt x="120" y="14"/>
                    <a:pt x="120" y="17"/>
                    <a:pt x="122" y="18"/>
                  </a:cubicBezTo>
                  <a:cubicBezTo>
                    <a:pt x="123" y="19"/>
                    <a:pt x="124" y="19"/>
                    <a:pt x="125" y="19"/>
                  </a:cubicBezTo>
                  <a:cubicBezTo>
                    <a:pt x="126" y="19"/>
                    <a:pt x="127" y="19"/>
                    <a:pt x="128" y="18"/>
                  </a:cubicBezTo>
                  <a:cubicBezTo>
                    <a:pt x="129" y="17"/>
                    <a:pt x="129" y="14"/>
                    <a:pt x="128" y="13"/>
                  </a:cubicBezTo>
                  <a:cubicBezTo>
                    <a:pt x="126" y="11"/>
                    <a:pt x="123" y="11"/>
                    <a:pt x="122" y="13"/>
                  </a:cubicBezTo>
                  <a:close/>
                  <a:moveTo>
                    <a:pt x="76" y="239"/>
                  </a:moveTo>
                  <a:cubicBezTo>
                    <a:pt x="74" y="241"/>
                    <a:pt x="74" y="243"/>
                    <a:pt x="76" y="245"/>
                  </a:cubicBezTo>
                  <a:cubicBezTo>
                    <a:pt x="77" y="245"/>
                    <a:pt x="78" y="246"/>
                    <a:pt x="79" y="246"/>
                  </a:cubicBezTo>
                  <a:cubicBezTo>
                    <a:pt x="80" y="246"/>
                    <a:pt x="81" y="245"/>
                    <a:pt x="82" y="245"/>
                  </a:cubicBezTo>
                  <a:cubicBezTo>
                    <a:pt x="83" y="243"/>
                    <a:pt x="83" y="241"/>
                    <a:pt x="82" y="239"/>
                  </a:cubicBezTo>
                  <a:cubicBezTo>
                    <a:pt x="80" y="237"/>
                    <a:pt x="77" y="237"/>
                    <a:pt x="76" y="239"/>
                  </a:cubicBezTo>
                  <a:close/>
                  <a:moveTo>
                    <a:pt x="31" y="284"/>
                  </a:moveTo>
                  <a:cubicBezTo>
                    <a:pt x="29" y="286"/>
                    <a:pt x="29" y="288"/>
                    <a:pt x="31" y="290"/>
                  </a:cubicBezTo>
                  <a:cubicBezTo>
                    <a:pt x="31" y="291"/>
                    <a:pt x="32" y="291"/>
                    <a:pt x="33" y="291"/>
                  </a:cubicBezTo>
                  <a:cubicBezTo>
                    <a:pt x="34" y="291"/>
                    <a:pt x="35" y="291"/>
                    <a:pt x="36" y="290"/>
                  </a:cubicBezTo>
                  <a:cubicBezTo>
                    <a:pt x="38" y="288"/>
                    <a:pt x="38" y="286"/>
                    <a:pt x="36" y="284"/>
                  </a:cubicBezTo>
                  <a:cubicBezTo>
                    <a:pt x="35" y="283"/>
                    <a:pt x="32" y="283"/>
                    <a:pt x="31" y="284"/>
                  </a:cubicBezTo>
                  <a:close/>
                  <a:moveTo>
                    <a:pt x="42" y="273"/>
                  </a:moveTo>
                  <a:cubicBezTo>
                    <a:pt x="40" y="274"/>
                    <a:pt x="40" y="277"/>
                    <a:pt x="42" y="279"/>
                  </a:cubicBezTo>
                  <a:cubicBezTo>
                    <a:pt x="43" y="279"/>
                    <a:pt x="44" y="280"/>
                    <a:pt x="45" y="280"/>
                  </a:cubicBezTo>
                  <a:cubicBezTo>
                    <a:pt x="46" y="280"/>
                    <a:pt x="47" y="279"/>
                    <a:pt x="48" y="279"/>
                  </a:cubicBezTo>
                  <a:cubicBezTo>
                    <a:pt x="49" y="277"/>
                    <a:pt x="49" y="274"/>
                    <a:pt x="48" y="273"/>
                  </a:cubicBezTo>
                  <a:cubicBezTo>
                    <a:pt x="46" y="271"/>
                    <a:pt x="43" y="271"/>
                    <a:pt x="42" y="273"/>
                  </a:cubicBezTo>
                  <a:close/>
                  <a:moveTo>
                    <a:pt x="10" y="300"/>
                  </a:moveTo>
                  <a:cubicBezTo>
                    <a:pt x="4" y="300"/>
                    <a:pt x="0" y="304"/>
                    <a:pt x="0" y="310"/>
                  </a:cubicBezTo>
                  <a:cubicBezTo>
                    <a:pt x="0" y="315"/>
                    <a:pt x="4" y="319"/>
                    <a:pt x="10" y="319"/>
                  </a:cubicBezTo>
                  <a:cubicBezTo>
                    <a:pt x="15" y="319"/>
                    <a:pt x="20" y="315"/>
                    <a:pt x="20" y="310"/>
                  </a:cubicBezTo>
                  <a:cubicBezTo>
                    <a:pt x="20" y="304"/>
                    <a:pt x="15" y="300"/>
                    <a:pt x="10" y="300"/>
                  </a:cubicBezTo>
                  <a:close/>
                  <a:moveTo>
                    <a:pt x="53" y="262"/>
                  </a:moveTo>
                  <a:cubicBezTo>
                    <a:pt x="52" y="263"/>
                    <a:pt x="52"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65" y="250"/>
                  </a:moveTo>
                  <a:cubicBezTo>
                    <a:pt x="63" y="252"/>
                    <a:pt x="63" y="254"/>
                    <a:pt x="65" y="256"/>
                  </a:cubicBezTo>
                  <a:cubicBezTo>
                    <a:pt x="65" y="257"/>
                    <a:pt x="66" y="257"/>
                    <a:pt x="67" y="257"/>
                  </a:cubicBezTo>
                  <a:cubicBezTo>
                    <a:pt x="68" y="257"/>
                    <a:pt x="69" y="257"/>
                    <a:pt x="70" y="256"/>
                  </a:cubicBezTo>
                  <a:cubicBezTo>
                    <a:pt x="72" y="254"/>
                    <a:pt x="72" y="252"/>
                    <a:pt x="70" y="250"/>
                  </a:cubicBezTo>
                  <a:cubicBezTo>
                    <a:pt x="69" y="249"/>
                    <a:pt x="66" y="249"/>
                    <a:pt x="65" y="250"/>
                  </a:cubicBezTo>
                  <a:close/>
                  <a:moveTo>
                    <a:pt x="132" y="182"/>
                  </a:moveTo>
                  <a:cubicBezTo>
                    <a:pt x="131" y="184"/>
                    <a:pt x="131" y="186"/>
                    <a:pt x="132" y="188"/>
                  </a:cubicBezTo>
                  <a:cubicBezTo>
                    <a:pt x="133" y="189"/>
                    <a:pt x="134" y="189"/>
                    <a:pt x="135" y="189"/>
                  </a:cubicBezTo>
                  <a:cubicBezTo>
                    <a:pt x="136" y="189"/>
                    <a:pt x="137" y="189"/>
                    <a:pt x="138" y="188"/>
                  </a:cubicBezTo>
                  <a:cubicBezTo>
                    <a:pt x="140" y="186"/>
                    <a:pt x="140" y="184"/>
                    <a:pt x="138" y="182"/>
                  </a:cubicBezTo>
                  <a:cubicBezTo>
                    <a:pt x="136" y="181"/>
                    <a:pt x="134" y="181"/>
                    <a:pt x="132" y="182"/>
                  </a:cubicBezTo>
                  <a:close/>
                  <a:moveTo>
                    <a:pt x="19" y="296"/>
                  </a:moveTo>
                  <a:cubicBezTo>
                    <a:pt x="18" y="297"/>
                    <a:pt x="18" y="300"/>
                    <a:pt x="19" y="301"/>
                  </a:cubicBezTo>
                  <a:cubicBezTo>
                    <a:pt x="20" y="302"/>
                    <a:pt x="21" y="302"/>
                    <a:pt x="22" y="302"/>
                  </a:cubicBezTo>
                  <a:cubicBezTo>
                    <a:pt x="23" y="302"/>
                    <a:pt x="24" y="302"/>
                    <a:pt x="25" y="301"/>
                  </a:cubicBezTo>
                  <a:cubicBezTo>
                    <a:pt x="27" y="300"/>
                    <a:pt x="27" y="297"/>
                    <a:pt x="25" y="296"/>
                  </a:cubicBezTo>
                  <a:cubicBezTo>
                    <a:pt x="23" y="294"/>
                    <a:pt x="21" y="294"/>
                    <a:pt x="19" y="296"/>
                  </a:cubicBezTo>
                  <a:close/>
                  <a:moveTo>
                    <a:pt x="189" y="126"/>
                  </a:moveTo>
                  <a:cubicBezTo>
                    <a:pt x="187" y="127"/>
                    <a:pt x="187"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5" y="86"/>
                  </a:cubicBezTo>
                  <a:cubicBezTo>
                    <a:pt x="197" y="85"/>
                    <a:pt x="197" y="82"/>
                    <a:pt x="195" y="81"/>
                  </a:cubicBezTo>
                  <a:cubicBezTo>
                    <a:pt x="194" y="79"/>
                    <a:pt x="191" y="79"/>
                    <a:pt x="190" y="81"/>
                  </a:cubicBezTo>
                  <a:close/>
                  <a:moveTo>
                    <a:pt x="133" y="24"/>
                  </a:moveTo>
                  <a:cubicBezTo>
                    <a:pt x="132" y="25"/>
                    <a:pt x="132" y="28"/>
                    <a:pt x="133" y="30"/>
                  </a:cubicBezTo>
                  <a:cubicBezTo>
                    <a:pt x="134" y="30"/>
                    <a:pt x="135" y="31"/>
                    <a:pt x="136" y="31"/>
                  </a:cubicBezTo>
                  <a:cubicBezTo>
                    <a:pt x="137" y="31"/>
                    <a:pt x="138" y="30"/>
                    <a:pt x="139" y="30"/>
                  </a:cubicBezTo>
                  <a:cubicBezTo>
                    <a:pt x="140" y="28"/>
                    <a:pt x="140" y="25"/>
                    <a:pt x="139" y="24"/>
                  </a:cubicBezTo>
                  <a:cubicBezTo>
                    <a:pt x="137" y="22"/>
                    <a:pt x="135" y="22"/>
                    <a:pt x="133" y="24"/>
                  </a:cubicBezTo>
                  <a:close/>
                  <a:moveTo>
                    <a:pt x="217" y="103"/>
                  </a:moveTo>
                  <a:cubicBezTo>
                    <a:pt x="216" y="102"/>
                    <a:pt x="213" y="102"/>
                    <a:pt x="212" y="103"/>
                  </a:cubicBezTo>
                  <a:cubicBezTo>
                    <a:pt x="210" y="105"/>
                    <a:pt x="210" y="107"/>
                    <a:pt x="212" y="109"/>
                  </a:cubicBezTo>
                  <a:cubicBezTo>
                    <a:pt x="212" y="110"/>
                    <a:pt x="213" y="110"/>
                    <a:pt x="214" y="110"/>
                  </a:cubicBezTo>
                  <a:cubicBezTo>
                    <a:pt x="215" y="110"/>
                    <a:pt x="216" y="110"/>
                    <a:pt x="217" y="109"/>
                  </a:cubicBezTo>
                  <a:cubicBezTo>
                    <a:pt x="219" y="107"/>
                    <a:pt x="219" y="105"/>
                    <a:pt x="217" y="103"/>
                  </a:cubicBezTo>
                  <a:close/>
                  <a:moveTo>
                    <a:pt x="200" y="114"/>
                  </a:moveTo>
                  <a:cubicBezTo>
                    <a:pt x="199" y="116"/>
                    <a:pt x="199"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78" y="137"/>
                  </a:moveTo>
                  <a:cubicBezTo>
                    <a:pt x="176" y="139"/>
                    <a:pt x="176" y="141"/>
                    <a:pt x="178" y="143"/>
                  </a:cubicBezTo>
                  <a:cubicBezTo>
                    <a:pt x="178" y="144"/>
                    <a:pt x="179" y="144"/>
                    <a:pt x="180" y="144"/>
                  </a:cubicBezTo>
                  <a:cubicBezTo>
                    <a:pt x="182" y="144"/>
                    <a:pt x="183" y="144"/>
                    <a:pt x="183" y="143"/>
                  </a:cubicBezTo>
                  <a:cubicBezTo>
                    <a:pt x="185" y="141"/>
                    <a:pt x="185" y="139"/>
                    <a:pt x="183" y="137"/>
                  </a:cubicBezTo>
                  <a:cubicBezTo>
                    <a:pt x="182" y="136"/>
                    <a:pt x="179" y="136"/>
                    <a:pt x="178" y="137"/>
                  </a:cubicBezTo>
                  <a:close/>
                  <a:moveTo>
                    <a:pt x="201" y="92"/>
                  </a:moveTo>
                  <a:cubicBezTo>
                    <a:pt x="200" y="93"/>
                    <a:pt x="200" y="96"/>
                    <a:pt x="201" y="97"/>
                  </a:cubicBezTo>
                  <a:cubicBezTo>
                    <a:pt x="202" y="98"/>
                    <a:pt x="203" y="99"/>
                    <a:pt x="204" y="99"/>
                  </a:cubicBezTo>
                  <a:cubicBezTo>
                    <a:pt x="205" y="99"/>
                    <a:pt x="206" y="98"/>
                    <a:pt x="207" y="97"/>
                  </a:cubicBezTo>
                  <a:cubicBezTo>
                    <a:pt x="208" y="96"/>
                    <a:pt x="208" y="93"/>
                    <a:pt x="207" y="92"/>
                  </a:cubicBezTo>
                  <a:cubicBezTo>
                    <a:pt x="205" y="90"/>
                    <a:pt x="203" y="90"/>
                    <a:pt x="201" y="92"/>
                  </a:cubicBezTo>
                  <a:close/>
                  <a:moveTo>
                    <a:pt x="178" y="69"/>
                  </a:moveTo>
                  <a:cubicBezTo>
                    <a:pt x="177" y="71"/>
                    <a:pt x="177" y="73"/>
                    <a:pt x="178" y="75"/>
                  </a:cubicBezTo>
                  <a:cubicBezTo>
                    <a:pt x="179" y="76"/>
                    <a:pt x="180" y="76"/>
                    <a:pt x="181" y="76"/>
                  </a:cubicBezTo>
                  <a:cubicBezTo>
                    <a:pt x="182" y="76"/>
                    <a:pt x="183" y="76"/>
                    <a:pt x="184" y="75"/>
                  </a:cubicBezTo>
                  <a:cubicBezTo>
                    <a:pt x="186" y="73"/>
                    <a:pt x="186" y="71"/>
                    <a:pt x="184" y="69"/>
                  </a:cubicBezTo>
                  <a:cubicBezTo>
                    <a:pt x="183" y="68"/>
                    <a:pt x="180" y="68"/>
                    <a:pt x="178" y="69"/>
                  </a:cubicBezTo>
                  <a:close/>
                  <a:moveTo>
                    <a:pt x="155" y="160"/>
                  </a:moveTo>
                  <a:cubicBezTo>
                    <a:pt x="153" y="161"/>
                    <a:pt x="153" y="164"/>
                    <a:pt x="155" y="165"/>
                  </a:cubicBezTo>
                  <a:cubicBezTo>
                    <a:pt x="156" y="166"/>
                    <a:pt x="157" y="167"/>
                    <a:pt x="158" y="167"/>
                  </a:cubicBezTo>
                  <a:cubicBezTo>
                    <a:pt x="159" y="167"/>
                    <a:pt x="160" y="166"/>
                    <a:pt x="161" y="165"/>
                  </a:cubicBezTo>
                  <a:cubicBezTo>
                    <a:pt x="162" y="164"/>
                    <a:pt x="162" y="161"/>
                    <a:pt x="161" y="160"/>
                  </a:cubicBezTo>
                  <a:cubicBezTo>
                    <a:pt x="159" y="158"/>
                    <a:pt x="157" y="158"/>
                    <a:pt x="155" y="160"/>
                  </a:cubicBezTo>
                  <a:close/>
                  <a:moveTo>
                    <a:pt x="144" y="35"/>
                  </a:moveTo>
                  <a:cubicBezTo>
                    <a:pt x="143" y="37"/>
                    <a:pt x="143" y="39"/>
                    <a:pt x="144" y="41"/>
                  </a:cubicBezTo>
                  <a:cubicBezTo>
                    <a:pt x="145" y="42"/>
                    <a:pt x="146" y="42"/>
                    <a:pt x="147" y="42"/>
                  </a:cubicBezTo>
                  <a:cubicBezTo>
                    <a:pt x="148" y="42"/>
                    <a:pt x="149" y="42"/>
                    <a:pt x="150" y="41"/>
                  </a:cubicBezTo>
                  <a:cubicBezTo>
                    <a:pt x="152" y="39"/>
                    <a:pt x="152" y="37"/>
                    <a:pt x="150" y="35"/>
                  </a:cubicBezTo>
                  <a:cubicBezTo>
                    <a:pt x="149" y="34"/>
                    <a:pt x="146" y="34"/>
                    <a:pt x="144" y="35"/>
                  </a:cubicBezTo>
                  <a:close/>
                  <a:moveTo>
                    <a:pt x="144" y="171"/>
                  </a:moveTo>
                  <a:cubicBezTo>
                    <a:pt x="142" y="173"/>
                    <a:pt x="142" y="175"/>
                    <a:pt x="144" y="177"/>
                  </a:cubicBezTo>
                  <a:cubicBezTo>
                    <a:pt x="145" y="177"/>
                    <a:pt x="146" y="178"/>
                    <a:pt x="147" y="178"/>
                  </a:cubicBezTo>
                  <a:cubicBezTo>
                    <a:pt x="148" y="178"/>
                    <a:pt x="149" y="177"/>
                    <a:pt x="149" y="177"/>
                  </a:cubicBezTo>
                  <a:cubicBezTo>
                    <a:pt x="151" y="175"/>
                    <a:pt x="151" y="173"/>
                    <a:pt x="149" y="171"/>
                  </a:cubicBezTo>
                  <a:cubicBezTo>
                    <a:pt x="148" y="169"/>
                    <a:pt x="145" y="169"/>
                    <a:pt x="144" y="171"/>
                  </a:cubicBezTo>
                  <a:close/>
                  <a:moveTo>
                    <a:pt x="167" y="58"/>
                  </a:moveTo>
                  <a:cubicBezTo>
                    <a:pt x="166" y="59"/>
                    <a:pt x="166" y="62"/>
                    <a:pt x="167" y="64"/>
                  </a:cubicBezTo>
                  <a:cubicBezTo>
                    <a:pt x="168" y="64"/>
                    <a:pt x="169" y="65"/>
                    <a:pt x="170" y="65"/>
                  </a:cubicBezTo>
                  <a:cubicBezTo>
                    <a:pt x="171" y="65"/>
                    <a:pt x="172" y="64"/>
                    <a:pt x="173" y="64"/>
                  </a:cubicBezTo>
                  <a:cubicBezTo>
                    <a:pt x="174" y="62"/>
                    <a:pt x="174" y="59"/>
                    <a:pt x="173" y="58"/>
                  </a:cubicBezTo>
                  <a:cubicBezTo>
                    <a:pt x="171" y="56"/>
                    <a:pt x="169" y="56"/>
                    <a:pt x="167" y="58"/>
                  </a:cubicBezTo>
                  <a:close/>
                  <a:moveTo>
                    <a:pt x="166" y="148"/>
                  </a:moveTo>
                  <a:cubicBezTo>
                    <a:pt x="165" y="150"/>
                    <a:pt x="165" y="153"/>
                    <a:pt x="166" y="154"/>
                  </a:cubicBezTo>
                  <a:cubicBezTo>
                    <a:pt x="167" y="155"/>
                    <a:pt x="168" y="155"/>
                    <a:pt x="169" y="155"/>
                  </a:cubicBezTo>
                  <a:cubicBezTo>
                    <a:pt x="170" y="155"/>
                    <a:pt x="171" y="155"/>
                    <a:pt x="172" y="154"/>
                  </a:cubicBezTo>
                  <a:cubicBezTo>
                    <a:pt x="174" y="153"/>
                    <a:pt x="174" y="150"/>
                    <a:pt x="172" y="148"/>
                  </a:cubicBezTo>
                  <a:cubicBezTo>
                    <a:pt x="170" y="147"/>
                    <a:pt x="168" y="147"/>
                    <a:pt x="166" y="148"/>
                  </a:cubicBezTo>
                  <a:close/>
                  <a:moveTo>
                    <a:pt x="156" y="47"/>
                  </a:moveTo>
                  <a:cubicBezTo>
                    <a:pt x="154" y="48"/>
                    <a:pt x="154" y="51"/>
                    <a:pt x="156" y="52"/>
                  </a:cubicBezTo>
                  <a:cubicBezTo>
                    <a:pt x="157" y="53"/>
                    <a:pt x="158" y="53"/>
                    <a:pt x="159" y="53"/>
                  </a:cubicBezTo>
                  <a:cubicBezTo>
                    <a:pt x="160" y="53"/>
                    <a:pt x="161" y="53"/>
                    <a:pt x="161" y="52"/>
                  </a:cubicBezTo>
                  <a:cubicBezTo>
                    <a:pt x="163" y="51"/>
                    <a:pt x="163" y="48"/>
                    <a:pt x="161" y="47"/>
                  </a:cubicBezTo>
                  <a:cubicBezTo>
                    <a:pt x="160" y="45"/>
                    <a:pt x="157" y="45"/>
                    <a:pt x="156" y="47"/>
                  </a:cubicBezTo>
                  <a:close/>
                </a:path>
              </a:pathLst>
            </a:custGeom>
            <a:solidFill>
              <a:srgbClr val="52B1DC"/>
            </a:solidFill>
            <a:ln>
              <a:solidFill>
                <a:srgbClr val="52B1DC"/>
              </a:solidFill>
            </a:ln>
          </p:spPr>
          <p:txBody>
            <a:bodyPr vert="horz" wrap="square" lIns="91440" tIns="45720" rIns="91440" bIns="45720" numCol="1" anchor="t" anchorCtr="0" compatLnSpc="1"/>
            <a:lstStyle/>
            <a:p>
              <a:endParaRPr lang="en-US"/>
            </a:p>
          </p:txBody>
        </p:sp>
        <p:sp>
          <p:nvSpPr>
            <p:cNvPr id="20" name="Freeform 8"/>
            <p:cNvSpPr/>
            <p:nvPr/>
          </p:nvSpPr>
          <p:spPr bwMode="auto">
            <a:xfrm>
              <a:off x="9368308" y="3763969"/>
              <a:ext cx="974725" cy="64770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rgbClr val="52B1DC"/>
            </a:solidFill>
            <a:ln>
              <a:noFill/>
            </a:ln>
          </p:spPr>
          <p:txBody>
            <a:bodyPr vert="horz" wrap="square" lIns="91440" tIns="45720" rIns="91440" bIns="45720" numCol="1" anchor="t" anchorCtr="0" compatLnSpc="1"/>
            <a:lstStyle/>
            <a:p>
              <a:endParaRPr lang="en-US"/>
            </a:p>
          </p:txBody>
        </p:sp>
        <p:sp>
          <p:nvSpPr>
            <p:cNvPr id="21" name="Freeform 11"/>
            <p:cNvSpPr>
              <a:spLocks noEditPoints="1"/>
            </p:cNvSpPr>
            <p:nvPr/>
          </p:nvSpPr>
          <p:spPr bwMode="auto">
            <a:xfrm>
              <a:off x="9828683" y="3925894"/>
              <a:ext cx="219075" cy="320675"/>
            </a:xfrm>
            <a:custGeom>
              <a:avLst/>
              <a:gdLst>
                <a:gd name="T0" fmla="*/ 20 w 69"/>
                <a:gd name="T1" fmla="*/ 87 h 101"/>
                <a:gd name="T2" fmla="*/ 21 w 69"/>
                <a:gd name="T3" fmla="*/ 93 h 101"/>
                <a:gd name="T4" fmla="*/ 25 w 69"/>
                <a:gd name="T5" fmla="*/ 95 h 101"/>
                <a:gd name="T6" fmla="*/ 26 w 69"/>
                <a:gd name="T7" fmla="*/ 98 h 101"/>
                <a:gd name="T8" fmla="*/ 34 w 69"/>
                <a:gd name="T9" fmla="*/ 101 h 101"/>
                <a:gd name="T10" fmla="*/ 43 w 69"/>
                <a:gd name="T11" fmla="*/ 98 h 101"/>
                <a:gd name="T12" fmla="*/ 43 w 69"/>
                <a:gd name="T13" fmla="*/ 95 h 101"/>
                <a:gd name="T14" fmla="*/ 48 w 69"/>
                <a:gd name="T15" fmla="*/ 93 h 101"/>
                <a:gd name="T16" fmla="*/ 49 w 69"/>
                <a:gd name="T17" fmla="*/ 87 h 101"/>
                <a:gd name="T18" fmla="*/ 34 w 69"/>
                <a:gd name="T19" fmla="*/ 90 h 101"/>
                <a:gd name="T20" fmla="*/ 20 w 69"/>
                <a:gd name="T21" fmla="*/ 87 h 101"/>
                <a:gd name="T22" fmla="*/ 34 w 69"/>
                <a:gd name="T23" fmla="*/ 15 h 101"/>
                <a:gd name="T24" fmla="*/ 36 w 69"/>
                <a:gd name="T25" fmla="*/ 13 h 101"/>
                <a:gd name="T26" fmla="*/ 34 w 69"/>
                <a:gd name="T27" fmla="*/ 11 h 101"/>
                <a:gd name="T28" fmla="*/ 10 w 69"/>
                <a:gd name="T29" fmla="*/ 35 h 101"/>
                <a:gd name="T30" fmla="*/ 12 w 69"/>
                <a:gd name="T31" fmla="*/ 37 h 101"/>
                <a:gd name="T32" fmla="*/ 14 w 69"/>
                <a:gd name="T33" fmla="*/ 35 h 101"/>
                <a:gd name="T34" fmla="*/ 34 w 69"/>
                <a:gd name="T35" fmla="*/ 15 h 101"/>
                <a:gd name="T36" fmla="*/ 18 w 69"/>
                <a:gd name="T37" fmla="*/ 78 h 101"/>
                <a:gd name="T38" fmla="*/ 19 w 69"/>
                <a:gd name="T39" fmla="*/ 83 h 101"/>
                <a:gd name="T40" fmla="*/ 34 w 69"/>
                <a:gd name="T41" fmla="*/ 86 h 101"/>
                <a:gd name="T42" fmla="*/ 50 w 69"/>
                <a:gd name="T43" fmla="*/ 83 h 101"/>
                <a:gd name="T44" fmla="*/ 50 w 69"/>
                <a:gd name="T45" fmla="*/ 78 h 101"/>
                <a:gd name="T46" fmla="*/ 34 w 69"/>
                <a:gd name="T47" fmla="*/ 80 h 101"/>
                <a:gd name="T48" fmla="*/ 18 w 69"/>
                <a:gd name="T49" fmla="*/ 78 h 101"/>
                <a:gd name="T50" fmla="*/ 42 w 69"/>
                <a:gd name="T51" fmla="*/ 48 h 101"/>
                <a:gd name="T52" fmla="*/ 34 w 69"/>
                <a:gd name="T53" fmla="*/ 34 h 101"/>
                <a:gd name="T54" fmla="*/ 27 w 69"/>
                <a:gd name="T55" fmla="*/ 48 h 101"/>
                <a:gd name="T56" fmla="*/ 23 w 69"/>
                <a:gd name="T57" fmla="*/ 41 h 101"/>
                <a:gd name="T58" fmla="*/ 19 w 69"/>
                <a:gd name="T59" fmla="*/ 43 h 101"/>
                <a:gd name="T60" fmla="*/ 26 w 69"/>
                <a:gd name="T61" fmla="*/ 60 h 101"/>
                <a:gd name="T62" fmla="*/ 34 w 69"/>
                <a:gd name="T63" fmla="*/ 45 h 101"/>
                <a:gd name="T64" fmla="*/ 42 w 69"/>
                <a:gd name="T65" fmla="*/ 60 h 101"/>
                <a:gd name="T66" fmla="*/ 50 w 69"/>
                <a:gd name="T67" fmla="*/ 43 h 101"/>
                <a:gd name="T68" fmla="*/ 45 w 69"/>
                <a:gd name="T69" fmla="*/ 41 h 101"/>
                <a:gd name="T70" fmla="*/ 42 w 69"/>
                <a:gd name="T71" fmla="*/ 48 h 101"/>
                <a:gd name="T72" fmla="*/ 34 w 69"/>
                <a:gd name="T73" fmla="*/ 0 h 101"/>
                <a:gd name="T74" fmla="*/ 0 w 69"/>
                <a:gd name="T75" fmla="*/ 35 h 101"/>
                <a:gd name="T76" fmla="*/ 17 w 69"/>
                <a:gd name="T77" fmla="*/ 64 h 101"/>
                <a:gd name="T78" fmla="*/ 18 w 69"/>
                <a:gd name="T79" fmla="*/ 73 h 101"/>
                <a:gd name="T80" fmla="*/ 34 w 69"/>
                <a:gd name="T81" fmla="*/ 76 h 101"/>
                <a:gd name="T82" fmla="*/ 51 w 69"/>
                <a:gd name="T83" fmla="*/ 73 h 101"/>
                <a:gd name="T84" fmla="*/ 52 w 69"/>
                <a:gd name="T85" fmla="*/ 64 h 101"/>
                <a:gd name="T86" fmla="*/ 69 w 69"/>
                <a:gd name="T87" fmla="*/ 35 h 101"/>
                <a:gd name="T88" fmla="*/ 34 w 69"/>
                <a:gd name="T89" fmla="*/ 0 h 101"/>
                <a:gd name="T90" fmla="*/ 47 w 69"/>
                <a:gd name="T91" fmla="*/ 60 h 101"/>
                <a:gd name="T92" fmla="*/ 46 w 69"/>
                <a:gd name="T93" fmla="*/ 68 h 101"/>
                <a:gd name="T94" fmla="*/ 34 w 69"/>
                <a:gd name="T95" fmla="*/ 70 h 101"/>
                <a:gd name="T96" fmla="*/ 22 w 69"/>
                <a:gd name="T97" fmla="*/ 68 h 101"/>
                <a:gd name="T98" fmla="*/ 22 w 69"/>
                <a:gd name="T99" fmla="*/ 60 h 101"/>
                <a:gd name="T100" fmla="*/ 6 w 69"/>
                <a:gd name="T101" fmla="*/ 35 h 101"/>
                <a:gd name="T102" fmla="*/ 34 w 69"/>
                <a:gd name="T103" fmla="*/ 6 h 101"/>
                <a:gd name="T104" fmla="*/ 63 w 69"/>
                <a:gd name="T105" fmla="*/ 35 h 101"/>
                <a:gd name="T106" fmla="*/ 47 w 69"/>
                <a:gd name="T107" fmla="*/ 6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01">
                  <a:moveTo>
                    <a:pt x="20" y="87"/>
                  </a:moveTo>
                  <a:cubicBezTo>
                    <a:pt x="21" y="93"/>
                    <a:pt x="21" y="93"/>
                    <a:pt x="21" y="93"/>
                  </a:cubicBezTo>
                  <a:cubicBezTo>
                    <a:pt x="21" y="93"/>
                    <a:pt x="22" y="94"/>
                    <a:pt x="25" y="95"/>
                  </a:cubicBezTo>
                  <a:cubicBezTo>
                    <a:pt x="26" y="98"/>
                    <a:pt x="26" y="98"/>
                    <a:pt x="26" y="98"/>
                  </a:cubicBezTo>
                  <a:cubicBezTo>
                    <a:pt x="26" y="98"/>
                    <a:pt x="28" y="101"/>
                    <a:pt x="34" y="101"/>
                  </a:cubicBezTo>
                  <a:cubicBezTo>
                    <a:pt x="41" y="101"/>
                    <a:pt x="43" y="98"/>
                    <a:pt x="43" y="98"/>
                  </a:cubicBezTo>
                  <a:cubicBezTo>
                    <a:pt x="43" y="95"/>
                    <a:pt x="43" y="95"/>
                    <a:pt x="43" y="95"/>
                  </a:cubicBezTo>
                  <a:cubicBezTo>
                    <a:pt x="47" y="94"/>
                    <a:pt x="48" y="93"/>
                    <a:pt x="48" y="93"/>
                  </a:cubicBezTo>
                  <a:cubicBezTo>
                    <a:pt x="49" y="87"/>
                    <a:pt x="49" y="87"/>
                    <a:pt x="49" y="87"/>
                  </a:cubicBezTo>
                  <a:cubicBezTo>
                    <a:pt x="45" y="89"/>
                    <a:pt x="40" y="90"/>
                    <a:pt x="34" y="90"/>
                  </a:cubicBezTo>
                  <a:cubicBezTo>
                    <a:pt x="29" y="90"/>
                    <a:pt x="24" y="89"/>
                    <a:pt x="20" y="87"/>
                  </a:cubicBezTo>
                  <a:close/>
                  <a:moveTo>
                    <a:pt x="34" y="15"/>
                  </a:moveTo>
                  <a:cubicBezTo>
                    <a:pt x="35" y="15"/>
                    <a:pt x="36" y="14"/>
                    <a:pt x="36" y="13"/>
                  </a:cubicBezTo>
                  <a:cubicBezTo>
                    <a:pt x="36" y="12"/>
                    <a:pt x="35" y="11"/>
                    <a:pt x="34" y="11"/>
                  </a:cubicBezTo>
                  <a:cubicBezTo>
                    <a:pt x="21" y="11"/>
                    <a:pt x="10" y="22"/>
                    <a:pt x="10" y="35"/>
                  </a:cubicBezTo>
                  <a:cubicBezTo>
                    <a:pt x="10" y="36"/>
                    <a:pt x="11" y="37"/>
                    <a:pt x="12" y="37"/>
                  </a:cubicBezTo>
                  <a:cubicBezTo>
                    <a:pt x="13" y="37"/>
                    <a:pt x="14" y="36"/>
                    <a:pt x="14" y="35"/>
                  </a:cubicBezTo>
                  <a:cubicBezTo>
                    <a:pt x="14" y="24"/>
                    <a:pt x="23" y="15"/>
                    <a:pt x="34" y="15"/>
                  </a:cubicBezTo>
                  <a:close/>
                  <a:moveTo>
                    <a:pt x="18" y="78"/>
                  </a:moveTo>
                  <a:cubicBezTo>
                    <a:pt x="19" y="83"/>
                    <a:pt x="19" y="83"/>
                    <a:pt x="19" y="83"/>
                  </a:cubicBezTo>
                  <a:cubicBezTo>
                    <a:pt x="24" y="85"/>
                    <a:pt x="29" y="86"/>
                    <a:pt x="34" y="86"/>
                  </a:cubicBezTo>
                  <a:cubicBezTo>
                    <a:pt x="40" y="86"/>
                    <a:pt x="45" y="85"/>
                    <a:pt x="50" y="83"/>
                  </a:cubicBezTo>
                  <a:cubicBezTo>
                    <a:pt x="50" y="78"/>
                    <a:pt x="50" y="78"/>
                    <a:pt x="50" y="78"/>
                  </a:cubicBezTo>
                  <a:cubicBezTo>
                    <a:pt x="46" y="79"/>
                    <a:pt x="40" y="80"/>
                    <a:pt x="34" y="80"/>
                  </a:cubicBezTo>
                  <a:cubicBezTo>
                    <a:pt x="29" y="80"/>
                    <a:pt x="23" y="79"/>
                    <a:pt x="18" y="78"/>
                  </a:cubicBezTo>
                  <a:close/>
                  <a:moveTo>
                    <a:pt x="42" y="48"/>
                  </a:moveTo>
                  <a:cubicBezTo>
                    <a:pt x="34" y="34"/>
                    <a:pt x="34" y="34"/>
                    <a:pt x="34" y="34"/>
                  </a:cubicBezTo>
                  <a:cubicBezTo>
                    <a:pt x="27" y="48"/>
                    <a:pt x="27" y="48"/>
                    <a:pt x="27" y="48"/>
                  </a:cubicBezTo>
                  <a:cubicBezTo>
                    <a:pt x="23" y="41"/>
                    <a:pt x="23" y="41"/>
                    <a:pt x="23" y="41"/>
                  </a:cubicBezTo>
                  <a:cubicBezTo>
                    <a:pt x="19" y="43"/>
                    <a:pt x="19" y="43"/>
                    <a:pt x="19" y="43"/>
                  </a:cubicBezTo>
                  <a:cubicBezTo>
                    <a:pt x="26" y="60"/>
                    <a:pt x="26" y="60"/>
                    <a:pt x="26" y="60"/>
                  </a:cubicBezTo>
                  <a:cubicBezTo>
                    <a:pt x="34" y="45"/>
                    <a:pt x="34" y="45"/>
                    <a:pt x="34" y="45"/>
                  </a:cubicBezTo>
                  <a:cubicBezTo>
                    <a:pt x="42" y="60"/>
                    <a:pt x="42" y="60"/>
                    <a:pt x="42" y="60"/>
                  </a:cubicBezTo>
                  <a:cubicBezTo>
                    <a:pt x="50" y="43"/>
                    <a:pt x="50" y="43"/>
                    <a:pt x="50" y="43"/>
                  </a:cubicBezTo>
                  <a:cubicBezTo>
                    <a:pt x="45" y="41"/>
                    <a:pt x="45" y="41"/>
                    <a:pt x="45" y="41"/>
                  </a:cubicBezTo>
                  <a:lnTo>
                    <a:pt x="42" y="48"/>
                  </a:lnTo>
                  <a:close/>
                  <a:moveTo>
                    <a:pt x="34" y="0"/>
                  </a:moveTo>
                  <a:cubicBezTo>
                    <a:pt x="15" y="0"/>
                    <a:pt x="0" y="16"/>
                    <a:pt x="0" y="35"/>
                  </a:cubicBezTo>
                  <a:cubicBezTo>
                    <a:pt x="0" y="47"/>
                    <a:pt x="7" y="58"/>
                    <a:pt x="17" y="64"/>
                  </a:cubicBezTo>
                  <a:cubicBezTo>
                    <a:pt x="18" y="73"/>
                    <a:pt x="18" y="73"/>
                    <a:pt x="18" y="73"/>
                  </a:cubicBezTo>
                  <a:cubicBezTo>
                    <a:pt x="23" y="75"/>
                    <a:pt x="28" y="76"/>
                    <a:pt x="34" y="76"/>
                  </a:cubicBezTo>
                  <a:cubicBezTo>
                    <a:pt x="40" y="76"/>
                    <a:pt x="46" y="75"/>
                    <a:pt x="51" y="73"/>
                  </a:cubicBezTo>
                  <a:cubicBezTo>
                    <a:pt x="52" y="64"/>
                    <a:pt x="52" y="64"/>
                    <a:pt x="52" y="64"/>
                  </a:cubicBezTo>
                  <a:cubicBezTo>
                    <a:pt x="62" y="58"/>
                    <a:pt x="69" y="47"/>
                    <a:pt x="69" y="35"/>
                  </a:cubicBezTo>
                  <a:cubicBezTo>
                    <a:pt x="69" y="16"/>
                    <a:pt x="53" y="0"/>
                    <a:pt x="34" y="0"/>
                  </a:cubicBezTo>
                  <a:close/>
                  <a:moveTo>
                    <a:pt x="47" y="60"/>
                  </a:moveTo>
                  <a:cubicBezTo>
                    <a:pt x="46" y="68"/>
                    <a:pt x="46" y="68"/>
                    <a:pt x="46" y="68"/>
                  </a:cubicBezTo>
                  <a:cubicBezTo>
                    <a:pt x="46" y="68"/>
                    <a:pt x="43" y="70"/>
                    <a:pt x="34" y="70"/>
                  </a:cubicBezTo>
                  <a:cubicBezTo>
                    <a:pt x="26" y="70"/>
                    <a:pt x="22" y="68"/>
                    <a:pt x="22" y="68"/>
                  </a:cubicBezTo>
                  <a:cubicBezTo>
                    <a:pt x="22" y="60"/>
                    <a:pt x="22" y="60"/>
                    <a:pt x="22" y="60"/>
                  </a:cubicBezTo>
                  <a:cubicBezTo>
                    <a:pt x="12" y="56"/>
                    <a:pt x="6" y="46"/>
                    <a:pt x="6" y="35"/>
                  </a:cubicBezTo>
                  <a:cubicBezTo>
                    <a:pt x="6" y="19"/>
                    <a:pt x="19" y="6"/>
                    <a:pt x="34" y="6"/>
                  </a:cubicBezTo>
                  <a:cubicBezTo>
                    <a:pt x="50" y="6"/>
                    <a:pt x="63" y="19"/>
                    <a:pt x="63" y="35"/>
                  </a:cubicBezTo>
                  <a:cubicBezTo>
                    <a:pt x="63" y="46"/>
                    <a:pt x="56" y="56"/>
                    <a:pt x="47" y="6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2" name="Freeform 20"/>
            <p:cNvSpPr>
              <a:spLocks noEditPoints="1"/>
            </p:cNvSpPr>
            <p:nvPr/>
          </p:nvSpPr>
          <p:spPr bwMode="auto">
            <a:xfrm>
              <a:off x="9752483" y="3751269"/>
              <a:ext cx="695325" cy="1012825"/>
            </a:xfrm>
            <a:custGeom>
              <a:avLst/>
              <a:gdLst>
                <a:gd name="T0" fmla="*/ 90 w 219"/>
                <a:gd name="T1" fmla="*/ 234 h 319"/>
                <a:gd name="T2" fmla="*/ 87 w 219"/>
                <a:gd name="T3" fmla="*/ 228 h 319"/>
                <a:gd name="T4" fmla="*/ 124 w 219"/>
                <a:gd name="T5" fmla="*/ 19 h 319"/>
                <a:gd name="T6" fmla="*/ 122 w 219"/>
                <a:gd name="T7" fmla="*/ 13 h 319"/>
                <a:gd name="T8" fmla="*/ 78 w 219"/>
                <a:gd name="T9" fmla="*/ 246 h 319"/>
                <a:gd name="T10" fmla="*/ 76 w 219"/>
                <a:gd name="T11" fmla="*/ 239 h 319"/>
                <a:gd name="T12" fmla="*/ 101 w 219"/>
                <a:gd name="T13" fmla="*/ 223 h 319"/>
                <a:gd name="T14" fmla="*/ 98 w 219"/>
                <a:gd name="T15" fmla="*/ 216 h 319"/>
                <a:gd name="T16" fmla="*/ 124 w 219"/>
                <a:gd name="T17" fmla="*/ 201 h 319"/>
                <a:gd name="T18" fmla="*/ 121 w 219"/>
                <a:gd name="T19" fmla="*/ 194 h 319"/>
                <a:gd name="T20" fmla="*/ 112 w 219"/>
                <a:gd name="T21" fmla="*/ 212 h 319"/>
                <a:gd name="T22" fmla="*/ 110 w 219"/>
                <a:gd name="T23" fmla="*/ 205 h 319"/>
                <a:gd name="T24" fmla="*/ 135 w 219"/>
                <a:gd name="T25" fmla="*/ 189 h 319"/>
                <a:gd name="T26" fmla="*/ 132 w 219"/>
                <a:gd name="T27" fmla="*/ 182 h 319"/>
                <a:gd name="T28" fmla="*/ 113 w 219"/>
                <a:gd name="T29" fmla="*/ 8 h 319"/>
                <a:gd name="T30" fmla="*/ 110 w 219"/>
                <a:gd name="T31" fmla="*/ 1 h 319"/>
                <a:gd name="T32" fmla="*/ 33 w 219"/>
                <a:gd name="T33" fmla="*/ 291 h 319"/>
                <a:gd name="T34" fmla="*/ 30 w 219"/>
                <a:gd name="T35" fmla="*/ 284 h 319"/>
                <a:gd name="T36" fmla="*/ 67 w 219"/>
                <a:gd name="T37" fmla="*/ 257 h 319"/>
                <a:gd name="T38" fmla="*/ 64 w 219"/>
                <a:gd name="T39" fmla="*/ 250 h 319"/>
                <a:gd name="T40" fmla="*/ 10 w 219"/>
                <a:gd name="T41" fmla="*/ 319 h 319"/>
                <a:gd name="T42" fmla="*/ 19 w 219"/>
                <a:gd name="T43" fmla="*/ 296 h 319"/>
                <a:gd name="T44" fmla="*/ 25 w 219"/>
                <a:gd name="T45" fmla="*/ 301 h 319"/>
                <a:gd name="T46" fmla="*/ 53 w 219"/>
                <a:gd name="T47" fmla="*/ 262 h 319"/>
                <a:gd name="T48" fmla="*/ 59 w 219"/>
                <a:gd name="T49" fmla="*/ 267 h 319"/>
                <a:gd name="T50" fmla="*/ 42 w 219"/>
                <a:gd name="T51" fmla="*/ 273 h 319"/>
                <a:gd name="T52" fmla="*/ 47 w 219"/>
                <a:gd name="T53" fmla="*/ 279 h 319"/>
                <a:gd name="T54" fmla="*/ 177 w 219"/>
                <a:gd name="T55" fmla="*/ 137 h 319"/>
                <a:gd name="T56" fmla="*/ 183 w 219"/>
                <a:gd name="T57" fmla="*/ 143 h 319"/>
                <a:gd name="T58" fmla="*/ 178 w 219"/>
                <a:gd name="T59" fmla="*/ 69 h 319"/>
                <a:gd name="T60" fmla="*/ 184 w 219"/>
                <a:gd name="T61" fmla="*/ 75 h 319"/>
                <a:gd name="T62" fmla="*/ 200 w 219"/>
                <a:gd name="T63" fmla="*/ 114 h 319"/>
                <a:gd name="T64" fmla="*/ 206 w 219"/>
                <a:gd name="T65" fmla="*/ 120 h 319"/>
                <a:gd name="T66" fmla="*/ 189 w 219"/>
                <a:gd name="T67" fmla="*/ 126 h 319"/>
                <a:gd name="T68" fmla="*/ 194 w 219"/>
                <a:gd name="T69" fmla="*/ 131 h 319"/>
                <a:gd name="T70" fmla="*/ 189 w 219"/>
                <a:gd name="T71" fmla="*/ 80 h 319"/>
                <a:gd name="T72" fmla="*/ 195 w 219"/>
                <a:gd name="T73" fmla="*/ 86 h 319"/>
                <a:gd name="T74" fmla="*/ 217 w 219"/>
                <a:gd name="T75" fmla="*/ 103 h 319"/>
                <a:gd name="T76" fmla="*/ 214 w 219"/>
                <a:gd name="T77" fmla="*/ 110 h 319"/>
                <a:gd name="T78" fmla="*/ 201 w 219"/>
                <a:gd name="T79" fmla="*/ 92 h 319"/>
                <a:gd name="T80" fmla="*/ 206 w 219"/>
                <a:gd name="T81" fmla="*/ 97 h 319"/>
                <a:gd name="T82" fmla="*/ 167 w 219"/>
                <a:gd name="T83" fmla="*/ 58 h 319"/>
                <a:gd name="T84" fmla="*/ 173 w 219"/>
                <a:gd name="T85" fmla="*/ 64 h 319"/>
                <a:gd name="T86" fmla="*/ 144 w 219"/>
                <a:gd name="T87" fmla="*/ 35 h 319"/>
                <a:gd name="T88" fmla="*/ 150 w 219"/>
                <a:gd name="T89" fmla="*/ 41 h 319"/>
                <a:gd name="T90" fmla="*/ 155 w 219"/>
                <a:gd name="T91" fmla="*/ 160 h 319"/>
                <a:gd name="T92" fmla="*/ 160 w 219"/>
                <a:gd name="T93" fmla="*/ 165 h 319"/>
                <a:gd name="T94" fmla="*/ 143 w 219"/>
                <a:gd name="T95" fmla="*/ 171 h 319"/>
                <a:gd name="T96" fmla="*/ 149 w 219"/>
                <a:gd name="T97" fmla="*/ 177 h 319"/>
                <a:gd name="T98" fmla="*/ 156 w 219"/>
                <a:gd name="T99" fmla="*/ 47 h 319"/>
                <a:gd name="T100" fmla="*/ 161 w 219"/>
                <a:gd name="T101" fmla="*/ 52 h 319"/>
                <a:gd name="T102" fmla="*/ 133 w 219"/>
                <a:gd name="T103" fmla="*/ 24 h 319"/>
                <a:gd name="T104" fmla="*/ 139 w 219"/>
                <a:gd name="T105" fmla="*/ 30 h 319"/>
                <a:gd name="T106" fmla="*/ 166 w 219"/>
                <a:gd name="T107" fmla="*/ 148 h 319"/>
                <a:gd name="T108" fmla="*/ 172 w 219"/>
                <a:gd name="T109" fmla="*/ 15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5" y="229"/>
                    <a:pt x="85" y="232"/>
                    <a:pt x="87" y="233"/>
                  </a:cubicBezTo>
                  <a:cubicBezTo>
                    <a:pt x="88" y="234"/>
                    <a:pt x="89" y="234"/>
                    <a:pt x="90" y="234"/>
                  </a:cubicBezTo>
                  <a:cubicBezTo>
                    <a:pt x="91" y="234"/>
                    <a:pt x="92" y="234"/>
                    <a:pt x="93" y="233"/>
                  </a:cubicBezTo>
                  <a:cubicBezTo>
                    <a:pt x="94" y="232"/>
                    <a:pt x="94" y="229"/>
                    <a:pt x="93" y="228"/>
                  </a:cubicBezTo>
                  <a:cubicBezTo>
                    <a:pt x="91" y="226"/>
                    <a:pt x="88" y="226"/>
                    <a:pt x="87" y="228"/>
                  </a:cubicBezTo>
                  <a:close/>
                  <a:moveTo>
                    <a:pt x="122" y="13"/>
                  </a:moveTo>
                  <a:cubicBezTo>
                    <a:pt x="120" y="14"/>
                    <a:pt x="120" y="17"/>
                    <a:pt x="122" y="18"/>
                  </a:cubicBezTo>
                  <a:cubicBezTo>
                    <a:pt x="122" y="19"/>
                    <a:pt x="123" y="19"/>
                    <a:pt x="124" y="19"/>
                  </a:cubicBezTo>
                  <a:cubicBezTo>
                    <a:pt x="125" y="19"/>
                    <a:pt x="126" y="19"/>
                    <a:pt x="127" y="18"/>
                  </a:cubicBezTo>
                  <a:cubicBezTo>
                    <a:pt x="129" y="17"/>
                    <a:pt x="129" y="14"/>
                    <a:pt x="127" y="13"/>
                  </a:cubicBezTo>
                  <a:cubicBezTo>
                    <a:pt x="126" y="11"/>
                    <a:pt x="123" y="11"/>
                    <a:pt x="122" y="13"/>
                  </a:cubicBezTo>
                  <a:close/>
                  <a:moveTo>
                    <a:pt x="76" y="239"/>
                  </a:moveTo>
                  <a:cubicBezTo>
                    <a:pt x="74" y="241"/>
                    <a:pt x="74" y="243"/>
                    <a:pt x="76" y="245"/>
                  </a:cubicBezTo>
                  <a:cubicBezTo>
                    <a:pt x="76" y="245"/>
                    <a:pt x="77" y="246"/>
                    <a:pt x="78" y="246"/>
                  </a:cubicBezTo>
                  <a:cubicBezTo>
                    <a:pt x="79" y="246"/>
                    <a:pt x="80" y="245"/>
                    <a:pt x="81" y="245"/>
                  </a:cubicBezTo>
                  <a:cubicBezTo>
                    <a:pt x="83" y="243"/>
                    <a:pt x="83" y="241"/>
                    <a:pt x="81" y="239"/>
                  </a:cubicBezTo>
                  <a:cubicBezTo>
                    <a:pt x="80" y="237"/>
                    <a:pt x="77" y="237"/>
                    <a:pt x="76" y="239"/>
                  </a:cubicBezTo>
                  <a:close/>
                  <a:moveTo>
                    <a:pt x="98" y="216"/>
                  </a:moveTo>
                  <a:cubicBezTo>
                    <a:pt x="97" y="218"/>
                    <a:pt x="97" y="220"/>
                    <a:pt x="98" y="222"/>
                  </a:cubicBezTo>
                  <a:cubicBezTo>
                    <a:pt x="99" y="223"/>
                    <a:pt x="100" y="223"/>
                    <a:pt x="101" y="223"/>
                  </a:cubicBezTo>
                  <a:cubicBezTo>
                    <a:pt x="102" y="223"/>
                    <a:pt x="103" y="223"/>
                    <a:pt x="104" y="222"/>
                  </a:cubicBezTo>
                  <a:cubicBezTo>
                    <a:pt x="105" y="220"/>
                    <a:pt x="105" y="218"/>
                    <a:pt x="104" y="216"/>
                  </a:cubicBezTo>
                  <a:cubicBezTo>
                    <a:pt x="102" y="215"/>
                    <a:pt x="100" y="215"/>
                    <a:pt x="98" y="216"/>
                  </a:cubicBezTo>
                  <a:close/>
                  <a:moveTo>
                    <a:pt x="121" y="194"/>
                  </a:moveTo>
                  <a:cubicBezTo>
                    <a:pt x="119" y="195"/>
                    <a:pt x="119" y="198"/>
                    <a:pt x="121" y="199"/>
                  </a:cubicBezTo>
                  <a:cubicBezTo>
                    <a:pt x="122" y="200"/>
                    <a:pt x="123" y="201"/>
                    <a:pt x="124" y="201"/>
                  </a:cubicBezTo>
                  <a:cubicBezTo>
                    <a:pt x="125" y="201"/>
                    <a:pt x="126" y="200"/>
                    <a:pt x="126" y="199"/>
                  </a:cubicBezTo>
                  <a:cubicBezTo>
                    <a:pt x="128" y="198"/>
                    <a:pt x="128" y="195"/>
                    <a:pt x="126" y="194"/>
                  </a:cubicBezTo>
                  <a:cubicBezTo>
                    <a:pt x="125" y="192"/>
                    <a:pt x="122" y="192"/>
                    <a:pt x="121" y="194"/>
                  </a:cubicBezTo>
                  <a:close/>
                  <a:moveTo>
                    <a:pt x="110" y="205"/>
                  </a:moveTo>
                  <a:cubicBezTo>
                    <a:pt x="108" y="207"/>
                    <a:pt x="108" y="209"/>
                    <a:pt x="110" y="211"/>
                  </a:cubicBezTo>
                  <a:cubicBezTo>
                    <a:pt x="110" y="211"/>
                    <a:pt x="111" y="212"/>
                    <a:pt x="112" y="212"/>
                  </a:cubicBezTo>
                  <a:cubicBezTo>
                    <a:pt x="113" y="212"/>
                    <a:pt x="114" y="211"/>
                    <a:pt x="115" y="211"/>
                  </a:cubicBezTo>
                  <a:cubicBezTo>
                    <a:pt x="117" y="209"/>
                    <a:pt x="117" y="207"/>
                    <a:pt x="115" y="205"/>
                  </a:cubicBezTo>
                  <a:cubicBezTo>
                    <a:pt x="114" y="203"/>
                    <a:pt x="111" y="203"/>
                    <a:pt x="110" y="205"/>
                  </a:cubicBezTo>
                  <a:close/>
                  <a:moveTo>
                    <a:pt x="132" y="182"/>
                  </a:moveTo>
                  <a:cubicBezTo>
                    <a:pt x="131" y="184"/>
                    <a:pt x="131" y="186"/>
                    <a:pt x="132" y="188"/>
                  </a:cubicBezTo>
                  <a:cubicBezTo>
                    <a:pt x="133" y="189"/>
                    <a:pt x="134" y="189"/>
                    <a:pt x="135" y="189"/>
                  </a:cubicBezTo>
                  <a:cubicBezTo>
                    <a:pt x="136" y="189"/>
                    <a:pt x="137" y="189"/>
                    <a:pt x="138" y="188"/>
                  </a:cubicBezTo>
                  <a:cubicBezTo>
                    <a:pt x="139" y="186"/>
                    <a:pt x="139" y="184"/>
                    <a:pt x="138" y="182"/>
                  </a:cubicBezTo>
                  <a:cubicBezTo>
                    <a:pt x="136" y="181"/>
                    <a:pt x="134" y="181"/>
                    <a:pt x="132" y="182"/>
                  </a:cubicBezTo>
                  <a:close/>
                  <a:moveTo>
                    <a:pt x="110" y="1"/>
                  </a:moveTo>
                  <a:cubicBezTo>
                    <a:pt x="109" y="3"/>
                    <a:pt x="109" y="5"/>
                    <a:pt x="110" y="7"/>
                  </a:cubicBezTo>
                  <a:cubicBezTo>
                    <a:pt x="111" y="8"/>
                    <a:pt x="112" y="8"/>
                    <a:pt x="113" y="8"/>
                  </a:cubicBezTo>
                  <a:cubicBezTo>
                    <a:pt x="114" y="8"/>
                    <a:pt x="115" y="8"/>
                    <a:pt x="116" y="7"/>
                  </a:cubicBezTo>
                  <a:cubicBezTo>
                    <a:pt x="117" y="5"/>
                    <a:pt x="117" y="3"/>
                    <a:pt x="116" y="1"/>
                  </a:cubicBezTo>
                  <a:cubicBezTo>
                    <a:pt x="114" y="0"/>
                    <a:pt x="112" y="0"/>
                    <a:pt x="110" y="1"/>
                  </a:cubicBezTo>
                  <a:close/>
                  <a:moveTo>
                    <a:pt x="30" y="284"/>
                  </a:moveTo>
                  <a:cubicBezTo>
                    <a:pt x="29" y="286"/>
                    <a:pt x="29" y="288"/>
                    <a:pt x="30" y="290"/>
                  </a:cubicBezTo>
                  <a:cubicBezTo>
                    <a:pt x="31" y="291"/>
                    <a:pt x="32" y="291"/>
                    <a:pt x="33" y="291"/>
                  </a:cubicBezTo>
                  <a:cubicBezTo>
                    <a:pt x="34" y="291"/>
                    <a:pt x="35" y="291"/>
                    <a:pt x="36" y="290"/>
                  </a:cubicBezTo>
                  <a:cubicBezTo>
                    <a:pt x="38" y="288"/>
                    <a:pt x="38" y="286"/>
                    <a:pt x="36" y="284"/>
                  </a:cubicBezTo>
                  <a:cubicBezTo>
                    <a:pt x="34" y="283"/>
                    <a:pt x="32" y="283"/>
                    <a:pt x="30" y="284"/>
                  </a:cubicBezTo>
                  <a:close/>
                  <a:moveTo>
                    <a:pt x="64" y="250"/>
                  </a:moveTo>
                  <a:cubicBezTo>
                    <a:pt x="63" y="252"/>
                    <a:pt x="63" y="254"/>
                    <a:pt x="64" y="256"/>
                  </a:cubicBezTo>
                  <a:cubicBezTo>
                    <a:pt x="65" y="257"/>
                    <a:pt x="66" y="257"/>
                    <a:pt x="67" y="257"/>
                  </a:cubicBezTo>
                  <a:cubicBezTo>
                    <a:pt x="68" y="257"/>
                    <a:pt x="69" y="257"/>
                    <a:pt x="70" y="256"/>
                  </a:cubicBezTo>
                  <a:cubicBezTo>
                    <a:pt x="71" y="254"/>
                    <a:pt x="71" y="252"/>
                    <a:pt x="70" y="250"/>
                  </a:cubicBezTo>
                  <a:cubicBezTo>
                    <a:pt x="68" y="249"/>
                    <a:pt x="66" y="249"/>
                    <a:pt x="64" y="250"/>
                  </a:cubicBezTo>
                  <a:close/>
                  <a:moveTo>
                    <a:pt x="10" y="300"/>
                  </a:moveTo>
                  <a:cubicBezTo>
                    <a:pt x="4" y="300"/>
                    <a:pt x="0" y="304"/>
                    <a:pt x="0" y="310"/>
                  </a:cubicBezTo>
                  <a:cubicBezTo>
                    <a:pt x="0" y="315"/>
                    <a:pt x="4" y="319"/>
                    <a:pt x="10" y="319"/>
                  </a:cubicBezTo>
                  <a:cubicBezTo>
                    <a:pt x="15" y="319"/>
                    <a:pt x="19" y="315"/>
                    <a:pt x="19" y="310"/>
                  </a:cubicBezTo>
                  <a:cubicBezTo>
                    <a:pt x="19" y="304"/>
                    <a:pt x="15" y="300"/>
                    <a:pt x="10" y="300"/>
                  </a:cubicBezTo>
                  <a:close/>
                  <a:moveTo>
                    <a:pt x="19" y="296"/>
                  </a:moveTo>
                  <a:cubicBezTo>
                    <a:pt x="17" y="297"/>
                    <a:pt x="17" y="300"/>
                    <a:pt x="19" y="301"/>
                  </a:cubicBezTo>
                  <a:cubicBezTo>
                    <a:pt x="20" y="302"/>
                    <a:pt x="21" y="302"/>
                    <a:pt x="22" y="302"/>
                  </a:cubicBezTo>
                  <a:cubicBezTo>
                    <a:pt x="23" y="302"/>
                    <a:pt x="24" y="302"/>
                    <a:pt x="25" y="301"/>
                  </a:cubicBezTo>
                  <a:cubicBezTo>
                    <a:pt x="26" y="300"/>
                    <a:pt x="26" y="297"/>
                    <a:pt x="25" y="296"/>
                  </a:cubicBezTo>
                  <a:cubicBezTo>
                    <a:pt x="23" y="294"/>
                    <a:pt x="21" y="294"/>
                    <a:pt x="19" y="296"/>
                  </a:cubicBezTo>
                  <a:close/>
                  <a:moveTo>
                    <a:pt x="53" y="262"/>
                  </a:moveTo>
                  <a:cubicBezTo>
                    <a:pt x="51" y="263"/>
                    <a:pt x="51"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42" y="273"/>
                  </a:moveTo>
                  <a:cubicBezTo>
                    <a:pt x="40" y="274"/>
                    <a:pt x="40" y="277"/>
                    <a:pt x="42" y="279"/>
                  </a:cubicBezTo>
                  <a:cubicBezTo>
                    <a:pt x="42" y="279"/>
                    <a:pt x="43" y="280"/>
                    <a:pt x="44" y="280"/>
                  </a:cubicBezTo>
                  <a:cubicBezTo>
                    <a:pt x="45" y="280"/>
                    <a:pt x="47" y="279"/>
                    <a:pt x="47" y="279"/>
                  </a:cubicBezTo>
                  <a:cubicBezTo>
                    <a:pt x="49" y="277"/>
                    <a:pt x="49" y="274"/>
                    <a:pt x="47" y="273"/>
                  </a:cubicBezTo>
                  <a:cubicBezTo>
                    <a:pt x="46" y="271"/>
                    <a:pt x="43" y="271"/>
                    <a:pt x="42" y="273"/>
                  </a:cubicBezTo>
                  <a:close/>
                  <a:moveTo>
                    <a:pt x="177" y="137"/>
                  </a:moveTo>
                  <a:cubicBezTo>
                    <a:pt x="176" y="139"/>
                    <a:pt x="176" y="141"/>
                    <a:pt x="177" y="143"/>
                  </a:cubicBezTo>
                  <a:cubicBezTo>
                    <a:pt x="178" y="144"/>
                    <a:pt x="179" y="144"/>
                    <a:pt x="180" y="144"/>
                  </a:cubicBezTo>
                  <a:cubicBezTo>
                    <a:pt x="181" y="144"/>
                    <a:pt x="182" y="144"/>
                    <a:pt x="183" y="143"/>
                  </a:cubicBezTo>
                  <a:cubicBezTo>
                    <a:pt x="185" y="141"/>
                    <a:pt x="185" y="139"/>
                    <a:pt x="183" y="137"/>
                  </a:cubicBezTo>
                  <a:cubicBezTo>
                    <a:pt x="181" y="136"/>
                    <a:pt x="179" y="136"/>
                    <a:pt x="177" y="137"/>
                  </a:cubicBezTo>
                  <a:close/>
                  <a:moveTo>
                    <a:pt x="178" y="69"/>
                  </a:moveTo>
                  <a:cubicBezTo>
                    <a:pt x="177" y="71"/>
                    <a:pt x="177" y="73"/>
                    <a:pt x="178" y="75"/>
                  </a:cubicBezTo>
                  <a:cubicBezTo>
                    <a:pt x="179" y="76"/>
                    <a:pt x="180" y="76"/>
                    <a:pt x="181" y="76"/>
                  </a:cubicBezTo>
                  <a:cubicBezTo>
                    <a:pt x="182" y="76"/>
                    <a:pt x="183" y="76"/>
                    <a:pt x="184" y="75"/>
                  </a:cubicBezTo>
                  <a:cubicBezTo>
                    <a:pt x="185" y="73"/>
                    <a:pt x="185" y="71"/>
                    <a:pt x="184" y="69"/>
                  </a:cubicBezTo>
                  <a:cubicBezTo>
                    <a:pt x="182" y="68"/>
                    <a:pt x="180" y="68"/>
                    <a:pt x="178" y="69"/>
                  </a:cubicBezTo>
                  <a:close/>
                  <a:moveTo>
                    <a:pt x="200" y="114"/>
                  </a:moveTo>
                  <a:cubicBezTo>
                    <a:pt x="198" y="116"/>
                    <a:pt x="198"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89" y="126"/>
                  </a:moveTo>
                  <a:cubicBezTo>
                    <a:pt x="187" y="127"/>
                    <a:pt x="187" y="130"/>
                    <a:pt x="189" y="131"/>
                  </a:cubicBezTo>
                  <a:cubicBezTo>
                    <a:pt x="189" y="132"/>
                    <a:pt x="190" y="133"/>
                    <a:pt x="192" y="133"/>
                  </a:cubicBezTo>
                  <a:cubicBezTo>
                    <a:pt x="193" y="133"/>
                    <a:pt x="194" y="132"/>
                    <a:pt x="194" y="131"/>
                  </a:cubicBezTo>
                  <a:cubicBezTo>
                    <a:pt x="196" y="130"/>
                    <a:pt x="196" y="127"/>
                    <a:pt x="194" y="126"/>
                  </a:cubicBezTo>
                  <a:cubicBezTo>
                    <a:pt x="193" y="124"/>
                    <a:pt x="190" y="124"/>
                    <a:pt x="189" y="126"/>
                  </a:cubicBezTo>
                  <a:close/>
                  <a:moveTo>
                    <a:pt x="189" y="80"/>
                  </a:moveTo>
                  <a:cubicBezTo>
                    <a:pt x="188" y="82"/>
                    <a:pt x="188" y="85"/>
                    <a:pt x="189" y="86"/>
                  </a:cubicBezTo>
                  <a:cubicBezTo>
                    <a:pt x="190" y="87"/>
                    <a:pt x="191" y="87"/>
                    <a:pt x="192" y="87"/>
                  </a:cubicBezTo>
                  <a:cubicBezTo>
                    <a:pt x="193" y="87"/>
                    <a:pt x="194" y="87"/>
                    <a:pt x="195" y="86"/>
                  </a:cubicBezTo>
                  <a:cubicBezTo>
                    <a:pt x="197" y="85"/>
                    <a:pt x="197" y="82"/>
                    <a:pt x="195" y="80"/>
                  </a:cubicBezTo>
                  <a:cubicBezTo>
                    <a:pt x="194" y="79"/>
                    <a:pt x="191" y="79"/>
                    <a:pt x="189" y="80"/>
                  </a:cubicBezTo>
                  <a:close/>
                  <a:moveTo>
                    <a:pt x="217" y="103"/>
                  </a:moveTo>
                  <a:cubicBezTo>
                    <a:pt x="215" y="102"/>
                    <a:pt x="213" y="102"/>
                    <a:pt x="211" y="103"/>
                  </a:cubicBezTo>
                  <a:cubicBezTo>
                    <a:pt x="210" y="105"/>
                    <a:pt x="210" y="107"/>
                    <a:pt x="211" y="109"/>
                  </a:cubicBezTo>
                  <a:cubicBezTo>
                    <a:pt x="212" y="110"/>
                    <a:pt x="213" y="110"/>
                    <a:pt x="214" y="110"/>
                  </a:cubicBezTo>
                  <a:cubicBezTo>
                    <a:pt x="215" y="110"/>
                    <a:pt x="216" y="110"/>
                    <a:pt x="217" y="109"/>
                  </a:cubicBezTo>
                  <a:cubicBezTo>
                    <a:pt x="219" y="107"/>
                    <a:pt x="219" y="105"/>
                    <a:pt x="217" y="103"/>
                  </a:cubicBezTo>
                  <a:close/>
                  <a:moveTo>
                    <a:pt x="201" y="92"/>
                  </a:moveTo>
                  <a:cubicBezTo>
                    <a:pt x="199" y="93"/>
                    <a:pt x="199" y="96"/>
                    <a:pt x="201" y="97"/>
                  </a:cubicBezTo>
                  <a:cubicBezTo>
                    <a:pt x="202" y="98"/>
                    <a:pt x="203" y="99"/>
                    <a:pt x="204" y="99"/>
                  </a:cubicBezTo>
                  <a:cubicBezTo>
                    <a:pt x="205" y="99"/>
                    <a:pt x="206" y="98"/>
                    <a:pt x="206" y="97"/>
                  </a:cubicBezTo>
                  <a:cubicBezTo>
                    <a:pt x="208" y="96"/>
                    <a:pt x="208" y="93"/>
                    <a:pt x="206" y="92"/>
                  </a:cubicBezTo>
                  <a:cubicBezTo>
                    <a:pt x="205" y="90"/>
                    <a:pt x="202" y="90"/>
                    <a:pt x="201" y="92"/>
                  </a:cubicBezTo>
                  <a:close/>
                  <a:moveTo>
                    <a:pt x="167" y="58"/>
                  </a:moveTo>
                  <a:cubicBezTo>
                    <a:pt x="165" y="59"/>
                    <a:pt x="165" y="62"/>
                    <a:pt x="167" y="64"/>
                  </a:cubicBezTo>
                  <a:cubicBezTo>
                    <a:pt x="168" y="64"/>
                    <a:pt x="169" y="65"/>
                    <a:pt x="170" y="65"/>
                  </a:cubicBezTo>
                  <a:cubicBezTo>
                    <a:pt x="171" y="65"/>
                    <a:pt x="172" y="64"/>
                    <a:pt x="173" y="64"/>
                  </a:cubicBezTo>
                  <a:cubicBezTo>
                    <a:pt x="174" y="62"/>
                    <a:pt x="174" y="59"/>
                    <a:pt x="173" y="58"/>
                  </a:cubicBezTo>
                  <a:cubicBezTo>
                    <a:pt x="171" y="56"/>
                    <a:pt x="168" y="56"/>
                    <a:pt x="167" y="58"/>
                  </a:cubicBezTo>
                  <a:close/>
                  <a:moveTo>
                    <a:pt x="144" y="35"/>
                  </a:moveTo>
                  <a:cubicBezTo>
                    <a:pt x="143" y="37"/>
                    <a:pt x="143" y="39"/>
                    <a:pt x="144" y="41"/>
                  </a:cubicBezTo>
                  <a:cubicBezTo>
                    <a:pt x="145" y="42"/>
                    <a:pt x="146" y="42"/>
                    <a:pt x="147" y="42"/>
                  </a:cubicBezTo>
                  <a:cubicBezTo>
                    <a:pt x="148" y="42"/>
                    <a:pt x="149" y="42"/>
                    <a:pt x="150" y="41"/>
                  </a:cubicBezTo>
                  <a:cubicBezTo>
                    <a:pt x="151" y="39"/>
                    <a:pt x="151" y="37"/>
                    <a:pt x="150" y="35"/>
                  </a:cubicBezTo>
                  <a:cubicBezTo>
                    <a:pt x="148" y="34"/>
                    <a:pt x="146" y="34"/>
                    <a:pt x="144" y="35"/>
                  </a:cubicBezTo>
                  <a:close/>
                  <a:moveTo>
                    <a:pt x="155" y="160"/>
                  </a:moveTo>
                  <a:cubicBezTo>
                    <a:pt x="153" y="161"/>
                    <a:pt x="153" y="164"/>
                    <a:pt x="155" y="165"/>
                  </a:cubicBezTo>
                  <a:cubicBezTo>
                    <a:pt x="156" y="166"/>
                    <a:pt x="157" y="167"/>
                    <a:pt x="158" y="167"/>
                  </a:cubicBezTo>
                  <a:cubicBezTo>
                    <a:pt x="159" y="167"/>
                    <a:pt x="160" y="166"/>
                    <a:pt x="160" y="165"/>
                  </a:cubicBezTo>
                  <a:cubicBezTo>
                    <a:pt x="162" y="164"/>
                    <a:pt x="162" y="161"/>
                    <a:pt x="160" y="160"/>
                  </a:cubicBezTo>
                  <a:cubicBezTo>
                    <a:pt x="159" y="158"/>
                    <a:pt x="156" y="158"/>
                    <a:pt x="155" y="160"/>
                  </a:cubicBezTo>
                  <a:close/>
                  <a:moveTo>
                    <a:pt x="143" y="171"/>
                  </a:moveTo>
                  <a:cubicBezTo>
                    <a:pt x="142" y="173"/>
                    <a:pt x="142" y="175"/>
                    <a:pt x="143" y="177"/>
                  </a:cubicBezTo>
                  <a:cubicBezTo>
                    <a:pt x="144" y="177"/>
                    <a:pt x="145" y="178"/>
                    <a:pt x="146" y="178"/>
                  </a:cubicBezTo>
                  <a:cubicBezTo>
                    <a:pt x="147" y="178"/>
                    <a:pt x="148" y="177"/>
                    <a:pt x="149" y="177"/>
                  </a:cubicBezTo>
                  <a:cubicBezTo>
                    <a:pt x="151" y="175"/>
                    <a:pt x="151" y="173"/>
                    <a:pt x="149" y="171"/>
                  </a:cubicBezTo>
                  <a:cubicBezTo>
                    <a:pt x="148" y="169"/>
                    <a:pt x="145" y="169"/>
                    <a:pt x="143" y="171"/>
                  </a:cubicBezTo>
                  <a:close/>
                  <a:moveTo>
                    <a:pt x="156" y="47"/>
                  </a:moveTo>
                  <a:cubicBezTo>
                    <a:pt x="154" y="48"/>
                    <a:pt x="154" y="51"/>
                    <a:pt x="156" y="52"/>
                  </a:cubicBezTo>
                  <a:cubicBezTo>
                    <a:pt x="156" y="53"/>
                    <a:pt x="157" y="53"/>
                    <a:pt x="158" y="53"/>
                  </a:cubicBezTo>
                  <a:cubicBezTo>
                    <a:pt x="159" y="53"/>
                    <a:pt x="160" y="53"/>
                    <a:pt x="161" y="52"/>
                  </a:cubicBezTo>
                  <a:cubicBezTo>
                    <a:pt x="163" y="51"/>
                    <a:pt x="163" y="48"/>
                    <a:pt x="161" y="47"/>
                  </a:cubicBezTo>
                  <a:cubicBezTo>
                    <a:pt x="160" y="45"/>
                    <a:pt x="157" y="45"/>
                    <a:pt x="156" y="47"/>
                  </a:cubicBezTo>
                  <a:close/>
                  <a:moveTo>
                    <a:pt x="133" y="24"/>
                  </a:moveTo>
                  <a:cubicBezTo>
                    <a:pt x="131" y="25"/>
                    <a:pt x="131" y="28"/>
                    <a:pt x="133" y="30"/>
                  </a:cubicBezTo>
                  <a:cubicBezTo>
                    <a:pt x="134" y="30"/>
                    <a:pt x="135" y="31"/>
                    <a:pt x="136" y="31"/>
                  </a:cubicBezTo>
                  <a:cubicBezTo>
                    <a:pt x="137" y="31"/>
                    <a:pt x="138" y="30"/>
                    <a:pt x="139" y="30"/>
                  </a:cubicBezTo>
                  <a:cubicBezTo>
                    <a:pt x="140" y="28"/>
                    <a:pt x="140" y="25"/>
                    <a:pt x="139" y="24"/>
                  </a:cubicBezTo>
                  <a:cubicBezTo>
                    <a:pt x="137" y="22"/>
                    <a:pt x="134" y="22"/>
                    <a:pt x="133" y="24"/>
                  </a:cubicBezTo>
                  <a:close/>
                  <a:moveTo>
                    <a:pt x="166" y="148"/>
                  </a:moveTo>
                  <a:cubicBezTo>
                    <a:pt x="164" y="150"/>
                    <a:pt x="164" y="153"/>
                    <a:pt x="166" y="154"/>
                  </a:cubicBezTo>
                  <a:cubicBezTo>
                    <a:pt x="167" y="155"/>
                    <a:pt x="168" y="155"/>
                    <a:pt x="169" y="155"/>
                  </a:cubicBezTo>
                  <a:cubicBezTo>
                    <a:pt x="170" y="155"/>
                    <a:pt x="171" y="155"/>
                    <a:pt x="172" y="154"/>
                  </a:cubicBezTo>
                  <a:cubicBezTo>
                    <a:pt x="173" y="153"/>
                    <a:pt x="173" y="150"/>
                    <a:pt x="172" y="148"/>
                  </a:cubicBezTo>
                  <a:cubicBezTo>
                    <a:pt x="170" y="147"/>
                    <a:pt x="168" y="147"/>
                    <a:pt x="166" y="148"/>
                  </a:cubicBezTo>
                  <a:close/>
                </a:path>
              </a:pathLst>
            </a:custGeom>
            <a:solidFill>
              <a:srgbClr val="52B1DC"/>
            </a:solidFill>
            <a:ln>
              <a:solidFill>
                <a:srgbClr val="52B1DC"/>
              </a:solidFill>
            </a:ln>
          </p:spPr>
          <p:txBody>
            <a:bodyPr vert="horz" wrap="square" lIns="91440" tIns="45720" rIns="91440" bIns="45720" numCol="1" anchor="t" anchorCtr="0" compatLnSpc="1"/>
            <a:lstStyle/>
            <a:p>
              <a:endParaRPr lang="en-US"/>
            </a:p>
          </p:txBody>
        </p:sp>
        <p:sp>
          <p:nvSpPr>
            <p:cNvPr id="23" name="Freeform 9"/>
            <p:cNvSpPr/>
            <p:nvPr/>
          </p:nvSpPr>
          <p:spPr bwMode="auto">
            <a:xfrm>
              <a:off x="3731419" y="3763969"/>
              <a:ext cx="974725" cy="64770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rgbClr val="F0ACAD"/>
            </a:solidFill>
            <a:ln>
              <a:noFill/>
            </a:ln>
          </p:spPr>
          <p:txBody>
            <a:bodyPr vert="horz" wrap="square" lIns="91440" tIns="45720" rIns="91440" bIns="45720" numCol="1" anchor="t" anchorCtr="0" compatLnSpc="1"/>
            <a:lstStyle/>
            <a:p>
              <a:endParaRPr lang="en-US"/>
            </a:p>
          </p:txBody>
        </p:sp>
        <p:sp>
          <p:nvSpPr>
            <p:cNvPr id="24" name="Freeform 12"/>
            <p:cNvSpPr>
              <a:spLocks noEditPoints="1"/>
            </p:cNvSpPr>
            <p:nvPr/>
          </p:nvSpPr>
          <p:spPr bwMode="auto">
            <a:xfrm>
              <a:off x="4134644" y="3960819"/>
              <a:ext cx="298450" cy="250825"/>
            </a:xfrm>
            <a:custGeom>
              <a:avLst/>
              <a:gdLst>
                <a:gd name="T0" fmla="*/ 4 w 94"/>
                <a:gd name="T1" fmla="*/ 76 h 79"/>
                <a:gd name="T2" fmla="*/ 8 w 94"/>
                <a:gd name="T3" fmla="*/ 79 h 79"/>
                <a:gd name="T4" fmla="*/ 25 w 94"/>
                <a:gd name="T5" fmla="*/ 79 h 79"/>
                <a:gd name="T6" fmla="*/ 25 w 94"/>
                <a:gd name="T7" fmla="*/ 43 h 79"/>
                <a:gd name="T8" fmla="*/ 4 w 94"/>
                <a:gd name="T9" fmla="*/ 64 h 79"/>
                <a:gd name="T10" fmla="*/ 4 w 94"/>
                <a:gd name="T11" fmla="*/ 76 h 79"/>
                <a:gd name="T12" fmla="*/ 34 w 94"/>
                <a:gd name="T13" fmla="*/ 51 h 79"/>
                <a:gd name="T14" fmla="*/ 34 w 94"/>
                <a:gd name="T15" fmla="*/ 79 h 79"/>
                <a:gd name="T16" fmla="*/ 55 w 94"/>
                <a:gd name="T17" fmla="*/ 79 h 79"/>
                <a:gd name="T18" fmla="*/ 55 w 94"/>
                <a:gd name="T19" fmla="*/ 54 h 79"/>
                <a:gd name="T20" fmla="*/ 46 w 94"/>
                <a:gd name="T21" fmla="*/ 63 h 79"/>
                <a:gd name="T22" fmla="*/ 34 w 94"/>
                <a:gd name="T23" fmla="*/ 51 h 79"/>
                <a:gd name="T24" fmla="*/ 75 w 94"/>
                <a:gd name="T25" fmla="*/ 1 h 79"/>
                <a:gd name="T26" fmla="*/ 72 w 94"/>
                <a:gd name="T27" fmla="*/ 6 h 79"/>
                <a:gd name="T28" fmla="*/ 76 w 94"/>
                <a:gd name="T29" fmla="*/ 9 h 79"/>
                <a:gd name="T30" fmla="*/ 80 w 94"/>
                <a:gd name="T31" fmla="*/ 9 h 79"/>
                <a:gd name="T32" fmla="*/ 46 w 94"/>
                <a:gd name="T33" fmla="*/ 43 h 79"/>
                <a:gd name="T34" fmla="*/ 25 w 94"/>
                <a:gd name="T35" fmla="*/ 23 h 79"/>
                <a:gd name="T36" fmla="*/ 2 w 94"/>
                <a:gd name="T37" fmla="*/ 46 h 79"/>
                <a:gd name="T38" fmla="*/ 2 w 94"/>
                <a:gd name="T39" fmla="*/ 52 h 79"/>
                <a:gd name="T40" fmla="*/ 7 w 94"/>
                <a:gd name="T41" fmla="*/ 52 h 79"/>
                <a:gd name="T42" fmla="*/ 25 w 94"/>
                <a:gd name="T43" fmla="*/ 33 h 79"/>
                <a:gd name="T44" fmla="*/ 46 w 94"/>
                <a:gd name="T45" fmla="*/ 54 h 79"/>
                <a:gd name="T46" fmla="*/ 85 w 94"/>
                <a:gd name="T47" fmla="*/ 14 h 79"/>
                <a:gd name="T48" fmla="*/ 85 w 94"/>
                <a:gd name="T49" fmla="*/ 18 h 79"/>
                <a:gd name="T50" fmla="*/ 88 w 94"/>
                <a:gd name="T51" fmla="*/ 22 h 79"/>
                <a:gd name="T52" fmla="*/ 89 w 94"/>
                <a:gd name="T53" fmla="*/ 22 h 79"/>
                <a:gd name="T54" fmla="*/ 92 w 94"/>
                <a:gd name="T55" fmla="*/ 19 h 79"/>
                <a:gd name="T56" fmla="*/ 94 w 94"/>
                <a:gd name="T57" fmla="*/ 0 h 79"/>
                <a:gd name="T58" fmla="*/ 75 w 94"/>
                <a:gd name="T59" fmla="*/ 1 h 79"/>
                <a:gd name="T60" fmla="*/ 63 w 94"/>
                <a:gd name="T61" fmla="*/ 46 h 79"/>
                <a:gd name="T62" fmla="*/ 63 w 94"/>
                <a:gd name="T63" fmla="*/ 79 h 79"/>
                <a:gd name="T64" fmla="*/ 80 w 94"/>
                <a:gd name="T65" fmla="*/ 79 h 79"/>
                <a:gd name="T66" fmla="*/ 84 w 94"/>
                <a:gd name="T67" fmla="*/ 76 h 79"/>
                <a:gd name="T68" fmla="*/ 84 w 94"/>
                <a:gd name="T69" fmla="*/ 25 h 79"/>
                <a:gd name="T70" fmla="*/ 66 w 94"/>
                <a:gd name="T71" fmla="*/ 43 h 79"/>
                <a:gd name="T72" fmla="*/ 63 w 94"/>
                <a:gd name="T73" fmla="*/ 4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79">
                  <a:moveTo>
                    <a:pt x="4" y="76"/>
                  </a:moveTo>
                  <a:cubicBezTo>
                    <a:pt x="4" y="78"/>
                    <a:pt x="6" y="79"/>
                    <a:pt x="8" y="79"/>
                  </a:cubicBezTo>
                  <a:cubicBezTo>
                    <a:pt x="25" y="79"/>
                    <a:pt x="25" y="79"/>
                    <a:pt x="25" y="79"/>
                  </a:cubicBezTo>
                  <a:cubicBezTo>
                    <a:pt x="25" y="43"/>
                    <a:pt x="25" y="43"/>
                    <a:pt x="25" y="43"/>
                  </a:cubicBezTo>
                  <a:cubicBezTo>
                    <a:pt x="4" y="64"/>
                    <a:pt x="4" y="64"/>
                    <a:pt x="4" y="64"/>
                  </a:cubicBezTo>
                  <a:lnTo>
                    <a:pt x="4" y="76"/>
                  </a:lnTo>
                  <a:close/>
                  <a:moveTo>
                    <a:pt x="34" y="51"/>
                  </a:moveTo>
                  <a:cubicBezTo>
                    <a:pt x="34" y="79"/>
                    <a:pt x="34" y="79"/>
                    <a:pt x="34" y="79"/>
                  </a:cubicBezTo>
                  <a:cubicBezTo>
                    <a:pt x="55" y="79"/>
                    <a:pt x="55" y="79"/>
                    <a:pt x="55" y="79"/>
                  </a:cubicBezTo>
                  <a:cubicBezTo>
                    <a:pt x="55" y="54"/>
                    <a:pt x="55" y="54"/>
                    <a:pt x="55" y="54"/>
                  </a:cubicBezTo>
                  <a:cubicBezTo>
                    <a:pt x="46" y="63"/>
                    <a:pt x="46" y="63"/>
                    <a:pt x="46" y="63"/>
                  </a:cubicBezTo>
                  <a:lnTo>
                    <a:pt x="34" y="51"/>
                  </a:lnTo>
                  <a:close/>
                  <a:moveTo>
                    <a:pt x="75" y="1"/>
                  </a:moveTo>
                  <a:cubicBezTo>
                    <a:pt x="73" y="2"/>
                    <a:pt x="72" y="3"/>
                    <a:pt x="72" y="6"/>
                  </a:cubicBezTo>
                  <a:cubicBezTo>
                    <a:pt x="72" y="8"/>
                    <a:pt x="74" y="9"/>
                    <a:pt x="76" y="9"/>
                  </a:cubicBezTo>
                  <a:cubicBezTo>
                    <a:pt x="80" y="9"/>
                    <a:pt x="80" y="9"/>
                    <a:pt x="80" y="9"/>
                  </a:cubicBezTo>
                  <a:cubicBezTo>
                    <a:pt x="46" y="43"/>
                    <a:pt x="46" y="43"/>
                    <a:pt x="46" y="43"/>
                  </a:cubicBezTo>
                  <a:cubicBezTo>
                    <a:pt x="25" y="23"/>
                    <a:pt x="25" y="23"/>
                    <a:pt x="25" y="23"/>
                  </a:cubicBezTo>
                  <a:cubicBezTo>
                    <a:pt x="2" y="46"/>
                    <a:pt x="2" y="46"/>
                    <a:pt x="2" y="46"/>
                  </a:cubicBezTo>
                  <a:cubicBezTo>
                    <a:pt x="0" y="48"/>
                    <a:pt x="0" y="50"/>
                    <a:pt x="2" y="52"/>
                  </a:cubicBezTo>
                  <a:cubicBezTo>
                    <a:pt x="3" y="53"/>
                    <a:pt x="6" y="53"/>
                    <a:pt x="7" y="52"/>
                  </a:cubicBezTo>
                  <a:cubicBezTo>
                    <a:pt x="25" y="33"/>
                    <a:pt x="25" y="33"/>
                    <a:pt x="25" y="33"/>
                  </a:cubicBezTo>
                  <a:cubicBezTo>
                    <a:pt x="46" y="54"/>
                    <a:pt x="46" y="54"/>
                    <a:pt x="46" y="54"/>
                  </a:cubicBezTo>
                  <a:cubicBezTo>
                    <a:pt x="85" y="14"/>
                    <a:pt x="85" y="14"/>
                    <a:pt x="85" y="14"/>
                  </a:cubicBezTo>
                  <a:cubicBezTo>
                    <a:pt x="85" y="18"/>
                    <a:pt x="85" y="18"/>
                    <a:pt x="85" y="18"/>
                  </a:cubicBezTo>
                  <a:cubicBezTo>
                    <a:pt x="85" y="20"/>
                    <a:pt x="86" y="22"/>
                    <a:pt x="88" y="22"/>
                  </a:cubicBezTo>
                  <a:cubicBezTo>
                    <a:pt x="89" y="22"/>
                    <a:pt x="89" y="22"/>
                    <a:pt x="89" y="22"/>
                  </a:cubicBezTo>
                  <a:cubicBezTo>
                    <a:pt x="91" y="22"/>
                    <a:pt x="92" y="20"/>
                    <a:pt x="92" y="19"/>
                  </a:cubicBezTo>
                  <a:cubicBezTo>
                    <a:pt x="94" y="0"/>
                    <a:pt x="94" y="0"/>
                    <a:pt x="94" y="0"/>
                  </a:cubicBezTo>
                  <a:lnTo>
                    <a:pt x="75" y="1"/>
                  </a:lnTo>
                  <a:close/>
                  <a:moveTo>
                    <a:pt x="63" y="46"/>
                  </a:moveTo>
                  <a:cubicBezTo>
                    <a:pt x="63" y="79"/>
                    <a:pt x="63" y="79"/>
                    <a:pt x="63" y="79"/>
                  </a:cubicBezTo>
                  <a:cubicBezTo>
                    <a:pt x="80" y="79"/>
                    <a:pt x="80" y="79"/>
                    <a:pt x="80" y="79"/>
                  </a:cubicBezTo>
                  <a:cubicBezTo>
                    <a:pt x="82" y="79"/>
                    <a:pt x="84" y="78"/>
                    <a:pt x="84" y="76"/>
                  </a:cubicBezTo>
                  <a:cubicBezTo>
                    <a:pt x="84" y="25"/>
                    <a:pt x="84" y="25"/>
                    <a:pt x="84" y="25"/>
                  </a:cubicBezTo>
                  <a:cubicBezTo>
                    <a:pt x="66" y="43"/>
                    <a:pt x="66" y="43"/>
                    <a:pt x="66" y="43"/>
                  </a:cubicBezTo>
                  <a:lnTo>
                    <a:pt x="63" y="46"/>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Freeform 17"/>
            <p:cNvSpPr>
              <a:spLocks noEditPoints="1"/>
            </p:cNvSpPr>
            <p:nvPr/>
          </p:nvSpPr>
          <p:spPr bwMode="auto">
            <a:xfrm>
              <a:off x="4115594" y="3408369"/>
              <a:ext cx="692150" cy="1012825"/>
            </a:xfrm>
            <a:custGeom>
              <a:avLst/>
              <a:gdLst>
                <a:gd name="T0" fmla="*/ 90 w 218"/>
                <a:gd name="T1" fmla="*/ 93 h 319"/>
                <a:gd name="T2" fmla="*/ 87 w 218"/>
                <a:gd name="T3" fmla="*/ 86 h 319"/>
                <a:gd name="T4" fmla="*/ 9 w 218"/>
                <a:gd name="T5" fmla="*/ 19 h 319"/>
                <a:gd name="T6" fmla="*/ 135 w 218"/>
                <a:gd name="T7" fmla="*/ 138 h 319"/>
                <a:gd name="T8" fmla="*/ 132 w 218"/>
                <a:gd name="T9" fmla="*/ 131 h 319"/>
                <a:gd name="T10" fmla="*/ 98 w 218"/>
                <a:gd name="T11" fmla="*/ 97 h 319"/>
                <a:gd name="T12" fmla="*/ 104 w 218"/>
                <a:gd name="T13" fmla="*/ 103 h 319"/>
                <a:gd name="T14" fmla="*/ 122 w 218"/>
                <a:gd name="T15" fmla="*/ 301 h 319"/>
                <a:gd name="T16" fmla="*/ 127 w 218"/>
                <a:gd name="T17" fmla="*/ 307 h 319"/>
                <a:gd name="T18" fmla="*/ 110 w 218"/>
                <a:gd name="T19" fmla="*/ 312 h 319"/>
                <a:gd name="T20" fmla="*/ 116 w 218"/>
                <a:gd name="T21" fmla="*/ 318 h 319"/>
                <a:gd name="T22" fmla="*/ 124 w 218"/>
                <a:gd name="T23" fmla="*/ 127 h 319"/>
                <a:gd name="T24" fmla="*/ 121 w 218"/>
                <a:gd name="T25" fmla="*/ 120 h 319"/>
                <a:gd name="T26" fmla="*/ 112 w 218"/>
                <a:gd name="T27" fmla="*/ 115 h 319"/>
                <a:gd name="T28" fmla="*/ 109 w 218"/>
                <a:gd name="T29" fmla="*/ 108 h 319"/>
                <a:gd name="T30" fmla="*/ 42 w 218"/>
                <a:gd name="T31" fmla="*/ 41 h 319"/>
                <a:gd name="T32" fmla="*/ 47 w 218"/>
                <a:gd name="T33" fmla="*/ 46 h 319"/>
                <a:gd name="T34" fmla="*/ 75 w 218"/>
                <a:gd name="T35" fmla="*/ 75 h 319"/>
                <a:gd name="T36" fmla="*/ 81 w 218"/>
                <a:gd name="T37" fmla="*/ 80 h 319"/>
                <a:gd name="T38" fmla="*/ 19 w 218"/>
                <a:gd name="T39" fmla="*/ 18 h 319"/>
                <a:gd name="T40" fmla="*/ 25 w 218"/>
                <a:gd name="T41" fmla="*/ 24 h 319"/>
                <a:gd name="T42" fmla="*/ 30 w 218"/>
                <a:gd name="T43" fmla="*/ 29 h 319"/>
                <a:gd name="T44" fmla="*/ 36 w 218"/>
                <a:gd name="T45" fmla="*/ 35 h 319"/>
                <a:gd name="T46" fmla="*/ 53 w 218"/>
                <a:gd name="T47" fmla="*/ 52 h 319"/>
                <a:gd name="T48" fmla="*/ 59 w 218"/>
                <a:gd name="T49" fmla="*/ 58 h 319"/>
                <a:gd name="T50" fmla="*/ 64 w 218"/>
                <a:gd name="T51" fmla="*/ 63 h 319"/>
                <a:gd name="T52" fmla="*/ 70 w 218"/>
                <a:gd name="T53" fmla="*/ 69 h 319"/>
                <a:gd name="T54" fmla="*/ 169 w 218"/>
                <a:gd name="T55" fmla="*/ 172 h 319"/>
                <a:gd name="T56" fmla="*/ 166 w 218"/>
                <a:gd name="T57" fmla="*/ 165 h 319"/>
                <a:gd name="T58" fmla="*/ 133 w 218"/>
                <a:gd name="T59" fmla="*/ 290 h 319"/>
                <a:gd name="T60" fmla="*/ 138 w 218"/>
                <a:gd name="T61" fmla="*/ 295 h 319"/>
                <a:gd name="T62" fmla="*/ 178 w 218"/>
                <a:gd name="T63" fmla="*/ 244 h 319"/>
                <a:gd name="T64" fmla="*/ 184 w 218"/>
                <a:gd name="T65" fmla="*/ 250 h 319"/>
                <a:gd name="T66" fmla="*/ 191 w 218"/>
                <a:gd name="T67" fmla="*/ 195 h 319"/>
                <a:gd name="T68" fmla="*/ 189 w 218"/>
                <a:gd name="T69" fmla="*/ 188 h 319"/>
                <a:gd name="T70" fmla="*/ 203 w 218"/>
                <a:gd name="T71" fmla="*/ 206 h 319"/>
                <a:gd name="T72" fmla="*/ 200 w 218"/>
                <a:gd name="T73" fmla="*/ 199 h 319"/>
                <a:gd name="T74" fmla="*/ 201 w 218"/>
                <a:gd name="T75" fmla="*/ 222 h 319"/>
                <a:gd name="T76" fmla="*/ 206 w 218"/>
                <a:gd name="T77" fmla="*/ 227 h 319"/>
                <a:gd name="T78" fmla="*/ 217 w 218"/>
                <a:gd name="T79" fmla="*/ 210 h 319"/>
                <a:gd name="T80" fmla="*/ 214 w 218"/>
                <a:gd name="T81" fmla="*/ 217 h 319"/>
                <a:gd name="T82" fmla="*/ 189 w 218"/>
                <a:gd name="T83" fmla="*/ 233 h 319"/>
                <a:gd name="T84" fmla="*/ 195 w 218"/>
                <a:gd name="T85" fmla="*/ 239 h 319"/>
                <a:gd name="T86" fmla="*/ 158 w 218"/>
                <a:gd name="T87" fmla="*/ 161 h 319"/>
                <a:gd name="T88" fmla="*/ 155 w 218"/>
                <a:gd name="T89" fmla="*/ 154 h 319"/>
                <a:gd name="T90" fmla="*/ 144 w 218"/>
                <a:gd name="T91" fmla="*/ 278 h 319"/>
                <a:gd name="T92" fmla="*/ 150 w 218"/>
                <a:gd name="T93" fmla="*/ 284 h 319"/>
                <a:gd name="T94" fmla="*/ 146 w 218"/>
                <a:gd name="T95" fmla="*/ 149 h 319"/>
                <a:gd name="T96" fmla="*/ 143 w 218"/>
                <a:gd name="T97" fmla="*/ 142 h 319"/>
                <a:gd name="T98" fmla="*/ 180 w 218"/>
                <a:gd name="T99" fmla="*/ 183 h 319"/>
                <a:gd name="T100" fmla="*/ 177 w 218"/>
                <a:gd name="T101" fmla="*/ 176 h 319"/>
                <a:gd name="T102" fmla="*/ 167 w 218"/>
                <a:gd name="T103" fmla="*/ 256 h 319"/>
                <a:gd name="T104" fmla="*/ 172 w 218"/>
                <a:gd name="T105" fmla="*/ 261 h 319"/>
                <a:gd name="T106" fmla="*/ 155 w 218"/>
                <a:gd name="T107" fmla="*/ 267 h 319"/>
                <a:gd name="T108" fmla="*/ 161 w 218"/>
                <a:gd name="T109" fmla="*/ 27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319">
                  <a:moveTo>
                    <a:pt x="87" y="86"/>
                  </a:moveTo>
                  <a:cubicBezTo>
                    <a:pt x="85" y="87"/>
                    <a:pt x="85" y="90"/>
                    <a:pt x="87" y="92"/>
                  </a:cubicBezTo>
                  <a:cubicBezTo>
                    <a:pt x="88" y="92"/>
                    <a:pt x="89" y="93"/>
                    <a:pt x="90" y="93"/>
                  </a:cubicBezTo>
                  <a:cubicBezTo>
                    <a:pt x="91" y="93"/>
                    <a:pt x="92" y="92"/>
                    <a:pt x="92" y="92"/>
                  </a:cubicBezTo>
                  <a:cubicBezTo>
                    <a:pt x="94" y="90"/>
                    <a:pt x="94" y="87"/>
                    <a:pt x="92" y="86"/>
                  </a:cubicBezTo>
                  <a:cubicBezTo>
                    <a:pt x="91" y="84"/>
                    <a:pt x="88" y="84"/>
                    <a:pt x="87" y="86"/>
                  </a:cubicBezTo>
                  <a:close/>
                  <a:moveTo>
                    <a:pt x="9" y="0"/>
                  </a:moveTo>
                  <a:cubicBezTo>
                    <a:pt x="4" y="0"/>
                    <a:pt x="0" y="4"/>
                    <a:pt x="0" y="9"/>
                  </a:cubicBezTo>
                  <a:cubicBezTo>
                    <a:pt x="0" y="15"/>
                    <a:pt x="4" y="19"/>
                    <a:pt x="9" y="19"/>
                  </a:cubicBezTo>
                  <a:cubicBezTo>
                    <a:pt x="15" y="19"/>
                    <a:pt x="19" y="15"/>
                    <a:pt x="19" y="9"/>
                  </a:cubicBezTo>
                  <a:cubicBezTo>
                    <a:pt x="19" y="4"/>
                    <a:pt x="15" y="0"/>
                    <a:pt x="9" y="0"/>
                  </a:cubicBezTo>
                  <a:close/>
                  <a:moveTo>
                    <a:pt x="135" y="138"/>
                  </a:moveTo>
                  <a:cubicBezTo>
                    <a:pt x="136" y="138"/>
                    <a:pt x="137" y="138"/>
                    <a:pt x="138" y="137"/>
                  </a:cubicBezTo>
                  <a:cubicBezTo>
                    <a:pt x="139" y="135"/>
                    <a:pt x="139" y="133"/>
                    <a:pt x="138" y="131"/>
                  </a:cubicBezTo>
                  <a:cubicBezTo>
                    <a:pt x="136" y="130"/>
                    <a:pt x="134" y="130"/>
                    <a:pt x="132" y="131"/>
                  </a:cubicBezTo>
                  <a:cubicBezTo>
                    <a:pt x="130" y="133"/>
                    <a:pt x="130" y="135"/>
                    <a:pt x="132" y="137"/>
                  </a:cubicBezTo>
                  <a:cubicBezTo>
                    <a:pt x="133" y="138"/>
                    <a:pt x="134" y="138"/>
                    <a:pt x="135" y="138"/>
                  </a:cubicBezTo>
                  <a:close/>
                  <a:moveTo>
                    <a:pt x="98" y="97"/>
                  </a:moveTo>
                  <a:cubicBezTo>
                    <a:pt x="97" y="99"/>
                    <a:pt x="97" y="101"/>
                    <a:pt x="98" y="103"/>
                  </a:cubicBezTo>
                  <a:cubicBezTo>
                    <a:pt x="99" y="104"/>
                    <a:pt x="100" y="104"/>
                    <a:pt x="101" y="104"/>
                  </a:cubicBezTo>
                  <a:cubicBezTo>
                    <a:pt x="102" y="104"/>
                    <a:pt x="103" y="104"/>
                    <a:pt x="104" y="103"/>
                  </a:cubicBezTo>
                  <a:cubicBezTo>
                    <a:pt x="105" y="101"/>
                    <a:pt x="105" y="99"/>
                    <a:pt x="104" y="97"/>
                  </a:cubicBezTo>
                  <a:cubicBezTo>
                    <a:pt x="102" y="96"/>
                    <a:pt x="100" y="96"/>
                    <a:pt x="98" y="97"/>
                  </a:cubicBezTo>
                  <a:close/>
                  <a:moveTo>
                    <a:pt x="122" y="301"/>
                  </a:moveTo>
                  <a:cubicBezTo>
                    <a:pt x="120" y="302"/>
                    <a:pt x="120" y="305"/>
                    <a:pt x="122" y="307"/>
                  </a:cubicBezTo>
                  <a:cubicBezTo>
                    <a:pt x="122" y="307"/>
                    <a:pt x="123" y="308"/>
                    <a:pt x="124" y="308"/>
                  </a:cubicBezTo>
                  <a:cubicBezTo>
                    <a:pt x="125" y="308"/>
                    <a:pt x="126" y="307"/>
                    <a:pt x="127" y="307"/>
                  </a:cubicBezTo>
                  <a:cubicBezTo>
                    <a:pt x="129" y="305"/>
                    <a:pt x="129" y="302"/>
                    <a:pt x="127" y="301"/>
                  </a:cubicBezTo>
                  <a:cubicBezTo>
                    <a:pt x="126" y="299"/>
                    <a:pt x="123" y="299"/>
                    <a:pt x="122" y="301"/>
                  </a:cubicBezTo>
                  <a:close/>
                  <a:moveTo>
                    <a:pt x="110" y="312"/>
                  </a:moveTo>
                  <a:cubicBezTo>
                    <a:pt x="109" y="314"/>
                    <a:pt x="109" y="316"/>
                    <a:pt x="110" y="318"/>
                  </a:cubicBezTo>
                  <a:cubicBezTo>
                    <a:pt x="111" y="319"/>
                    <a:pt x="112" y="319"/>
                    <a:pt x="113" y="319"/>
                  </a:cubicBezTo>
                  <a:cubicBezTo>
                    <a:pt x="114" y="319"/>
                    <a:pt x="115" y="319"/>
                    <a:pt x="116" y="318"/>
                  </a:cubicBezTo>
                  <a:cubicBezTo>
                    <a:pt x="117" y="316"/>
                    <a:pt x="117" y="314"/>
                    <a:pt x="116" y="312"/>
                  </a:cubicBezTo>
                  <a:cubicBezTo>
                    <a:pt x="114" y="311"/>
                    <a:pt x="112" y="311"/>
                    <a:pt x="110" y="312"/>
                  </a:cubicBezTo>
                  <a:close/>
                  <a:moveTo>
                    <a:pt x="124" y="127"/>
                  </a:moveTo>
                  <a:cubicBezTo>
                    <a:pt x="125" y="127"/>
                    <a:pt x="126" y="126"/>
                    <a:pt x="126" y="125"/>
                  </a:cubicBezTo>
                  <a:cubicBezTo>
                    <a:pt x="128" y="124"/>
                    <a:pt x="128" y="121"/>
                    <a:pt x="126" y="120"/>
                  </a:cubicBezTo>
                  <a:cubicBezTo>
                    <a:pt x="125" y="118"/>
                    <a:pt x="122" y="118"/>
                    <a:pt x="121" y="120"/>
                  </a:cubicBezTo>
                  <a:cubicBezTo>
                    <a:pt x="119" y="121"/>
                    <a:pt x="119" y="124"/>
                    <a:pt x="121" y="125"/>
                  </a:cubicBezTo>
                  <a:cubicBezTo>
                    <a:pt x="122" y="126"/>
                    <a:pt x="123" y="127"/>
                    <a:pt x="124" y="127"/>
                  </a:cubicBezTo>
                  <a:close/>
                  <a:moveTo>
                    <a:pt x="112" y="115"/>
                  </a:moveTo>
                  <a:cubicBezTo>
                    <a:pt x="113" y="115"/>
                    <a:pt x="114" y="115"/>
                    <a:pt x="115" y="114"/>
                  </a:cubicBezTo>
                  <a:cubicBezTo>
                    <a:pt x="117" y="113"/>
                    <a:pt x="117" y="110"/>
                    <a:pt x="115" y="108"/>
                  </a:cubicBezTo>
                  <a:cubicBezTo>
                    <a:pt x="114" y="107"/>
                    <a:pt x="111" y="107"/>
                    <a:pt x="109" y="108"/>
                  </a:cubicBezTo>
                  <a:cubicBezTo>
                    <a:pt x="108" y="110"/>
                    <a:pt x="108" y="113"/>
                    <a:pt x="109" y="114"/>
                  </a:cubicBezTo>
                  <a:cubicBezTo>
                    <a:pt x="110" y="115"/>
                    <a:pt x="111" y="115"/>
                    <a:pt x="112" y="115"/>
                  </a:cubicBezTo>
                  <a:close/>
                  <a:moveTo>
                    <a:pt x="42" y="41"/>
                  </a:moveTo>
                  <a:cubicBezTo>
                    <a:pt x="40" y="42"/>
                    <a:pt x="40" y="45"/>
                    <a:pt x="42" y="46"/>
                  </a:cubicBezTo>
                  <a:cubicBezTo>
                    <a:pt x="42" y="47"/>
                    <a:pt x="43" y="47"/>
                    <a:pt x="44" y="47"/>
                  </a:cubicBezTo>
                  <a:cubicBezTo>
                    <a:pt x="45" y="47"/>
                    <a:pt x="46" y="47"/>
                    <a:pt x="47" y="46"/>
                  </a:cubicBezTo>
                  <a:cubicBezTo>
                    <a:pt x="49" y="45"/>
                    <a:pt x="49" y="42"/>
                    <a:pt x="47" y="41"/>
                  </a:cubicBezTo>
                  <a:cubicBezTo>
                    <a:pt x="46" y="39"/>
                    <a:pt x="43" y="39"/>
                    <a:pt x="42" y="41"/>
                  </a:cubicBezTo>
                  <a:close/>
                  <a:moveTo>
                    <a:pt x="75" y="75"/>
                  </a:moveTo>
                  <a:cubicBezTo>
                    <a:pt x="74" y="76"/>
                    <a:pt x="74" y="79"/>
                    <a:pt x="75" y="80"/>
                  </a:cubicBezTo>
                  <a:cubicBezTo>
                    <a:pt x="76" y="81"/>
                    <a:pt x="77" y="81"/>
                    <a:pt x="78" y="81"/>
                  </a:cubicBezTo>
                  <a:cubicBezTo>
                    <a:pt x="79" y="81"/>
                    <a:pt x="80" y="81"/>
                    <a:pt x="81" y="80"/>
                  </a:cubicBezTo>
                  <a:cubicBezTo>
                    <a:pt x="83" y="79"/>
                    <a:pt x="83" y="76"/>
                    <a:pt x="81" y="75"/>
                  </a:cubicBezTo>
                  <a:cubicBezTo>
                    <a:pt x="80" y="73"/>
                    <a:pt x="77" y="73"/>
                    <a:pt x="75" y="75"/>
                  </a:cubicBezTo>
                  <a:close/>
                  <a:moveTo>
                    <a:pt x="19" y="18"/>
                  </a:moveTo>
                  <a:cubicBezTo>
                    <a:pt x="17" y="20"/>
                    <a:pt x="17" y="22"/>
                    <a:pt x="19" y="24"/>
                  </a:cubicBezTo>
                  <a:cubicBezTo>
                    <a:pt x="20" y="24"/>
                    <a:pt x="21" y="25"/>
                    <a:pt x="22" y="25"/>
                  </a:cubicBezTo>
                  <a:cubicBezTo>
                    <a:pt x="23" y="25"/>
                    <a:pt x="24" y="24"/>
                    <a:pt x="25" y="24"/>
                  </a:cubicBezTo>
                  <a:cubicBezTo>
                    <a:pt x="26" y="22"/>
                    <a:pt x="26" y="20"/>
                    <a:pt x="25" y="18"/>
                  </a:cubicBezTo>
                  <a:cubicBezTo>
                    <a:pt x="23" y="16"/>
                    <a:pt x="21" y="16"/>
                    <a:pt x="19" y="18"/>
                  </a:cubicBezTo>
                  <a:close/>
                  <a:moveTo>
                    <a:pt x="30" y="29"/>
                  </a:moveTo>
                  <a:cubicBezTo>
                    <a:pt x="29" y="31"/>
                    <a:pt x="29" y="33"/>
                    <a:pt x="30" y="35"/>
                  </a:cubicBezTo>
                  <a:cubicBezTo>
                    <a:pt x="31" y="36"/>
                    <a:pt x="32" y="36"/>
                    <a:pt x="33" y="36"/>
                  </a:cubicBezTo>
                  <a:cubicBezTo>
                    <a:pt x="34" y="36"/>
                    <a:pt x="35" y="36"/>
                    <a:pt x="36" y="35"/>
                  </a:cubicBezTo>
                  <a:cubicBezTo>
                    <a:pt x="37" y="33"/>
                    <a:pt x="37" y="31"/>
                    <a:pt x="36" y="29"/>
                  </a:cubicBezTo>
                  <a:cubicBezTo>
                    <a:pt x="34" y="28"/>
                    <a:pt x="32" y="28"/>
                    <a:pt x="30" y="29"/>
                  </a:cubicBezTo>
                  <a:close/>
                  <a:moveTo>
                    <a:pt x="53" y="52"/>
                  </a:moveTo>
                  <a:cubicBezTo>
                    <a:pt x="51" y="53"/>
                    <a:pt x="51" y="56"/>
                    <a:pt x="53" y="58"/>
                  </a:cubicBezTo>
                  <a:cubicBezTo>
                    <a:pt x="54" y="58"/>
                    <a:pt x="55" y="59"/>
                    <a:pt x="56" y="59"/>
                  </a:cubicBezTo>
                  <a:cubicBezTo>
                    <a:pt x="57" y="59"/>
                    <a:pt x="58" y="58"/>
                    <a:pt x="59" y="58"/>
                  </a:cubicBezTo>
                  <a:cubicBezTo>
                    <a:pt x="60" y="56"/>
                    <a:pt x="60" y="53"/>
                    <a:pt x="59" y="52"/>
                  </a:cubicBezTo>
                  <a:cubicBezTo>
                    <a:pt x="57" y="50"/>
                    <a:pt x="54" y="50"/>
                    <a:pt x="53" y="52"/>
                  </a:cubicBezTo>
                  <a:close/>
                  <a:moveTo>
                    <a:pt x="64" y="63"/>
                  </a:moveTo>
                  <a:cubicBezTo>
                    <a:pt x="63" y="65"/>
                    <a:pt x="63" y="67"/>
                    <a:pt x="64" y="69"/>
                  </a:cubicBezTo>
                  <a:cubicBezTo>
                    <a:pt x="65" y="70"/>
                    <a:pt x="66" y="70"/>
                    <a:pt x="67" y="70"/>
                  </a:cubicBezTo>
                  <a:cubicBezTo>
                    <a:pt x="68" y="70"/>
                    <a:pt x="69" y="70"/>
                    <a:pt x="70" y="69"/>
                  </a:cubicBezTo>
                  <a:cubicBezTo>
                    <a:pt x="71" y="67"/>
                    <a:pt x="71" y="65"/>
                    <a:pt x="70" y="63"/>
                  </a:cubicBezTo>
                  <a:cubicBezTo>
                    <a:pt x="68" y="62"/>
                    <a:pt x="66" y="62"/>
                    <a:pt x="64" y="63"/>
                  </a:cubicBezTo>
                  <a:close/>
                  <a:moveTo>
                    <a:pt x="169" y="172"/>
                  </a:moveTo>
                  <a:cubicBezTo>
                    <a:pt x="170" y="172"/>
                    <a:pt x="171" y="172"/>
                    <a:pt x="172" y="171"/>
                  </a:cubicBezTo>
                  <a:cubicBezTo>
                    <a:pt x="173" y="169"/>
                    <a:pt x="173" y="167"/>
                    <a:pt x="172" y="165"/>
                  </a:cubicBezTo>
                  <a:cubicBezTo>
                    <a:pt x="170" y="164"/>
                    <a:pt x="168" y="164"/>
                    <a:pt x="166" y="165"/>
                  </a:cubicBezTo>
                  <a:cubicBezTo>
                    <a:pt x="164" y="167"/>
                    <a:pt x="164" y="169"/>
                    <a:pt x="166" y="171"/>
                  </a:cubicBezTo>
                  <a:cubicBezTo>
                    <a:pt x="167" y="172"/>
                    <a:pt x="168" y="172"/>
                    <a:pt x="169" y="172"/>
                  </a:cubicBezTo>
                  <a:close/>
                  <a:moveTo>
                    <a:pt x="133" y="290"/>
                  </a:moveTo>
                  <a:cubicBezTo>
                    <a:pt x="131" y="291"/>
                    <a:pt x="131" y="294"/>
                    <a:pt x="133" y="295"/>
                  </a:cubicBezTo>
                  <a:cubicBezTo>
                    <a:pt x="134" y="296"/>
                    <a:pt x="135" y="296"/>
                    <a:pt x="136" y="296"/>
                  </a:cubicBezTo>
                  <a:cubicBezTo>
                    <a:pt x="137" y="296"/>
                    <a:pt x="138" y="296"/>
                    <a:pt x="138" y="295"/>
                  </a:cubicBezTo>
                  <a:cubicBezTo>
                    <a:pt x="140" y="294"/>
                    <a:pt x="140" y="291"/>
                    <a:pt x="138" y="290"/>
                  </a:cubicBezTo>
                  <a:cubicBezTo>
                    <a:pt x="137" y="288"/>
                    <a:pt x="134" y="288"/>
                    <a:pt x="133" y="290"/>
                  </a:cubicBezTo>
                  <a:close/>
                  <a:moveTo>
                    <a:pt x="178" y="244"/>
                  </a:moveTo>
                  <a:cubicBezTo>
                    <a:pt x="177" y="246"/>
                    <a:pt x="177" y="248"/>
                    <a:pt x="178" y="250"/>
                  </a:cubicBezTo>
                  <a:cubicBezTo>
                    <a:pt x="179" y="251"/>
                    <a:pt x="180" y="251"/>
                    <a:pt x="181" y="251"/>
                  </a:cubicBezTo>
                  <a:cubicBezTo>
                    <a:pt x="182" y="251"/>
                    <a:pt x="183" y="251"/>
                    <a:pt x="184" y="250"/>
                  </a:cubicBezTo>
                  <a:cubicBezTo>
                    <a:pt x="185" y="248"/>
                    <a:pt x="185" y="246"/>
                    <a:pt x="184" y="244"/>
                  </a:cubicBezTo>
                  <a:cubicBezTo>
                    <a:pt x="182" y="243"/>
                    <a:pt x="180" y="243"/>
                    <a:pt x="178" y="244"/>
                  </a:cubicBezTo>
                  <a:close/>
                  <a:moveTo>
                    <a:pt x="191" y="195"/>
                  </a:moveTo>
                  <a:cubicBezTo>
                    <a:pt x="192" y="195"/>
                    <a:pt x="193" y="194"/>
                    <a:pt x="194" y="193"/>
                  </a:cubicBezTo>
                  <a:cubicBezTo>
                    <a:pt x="196" y="192"/>
                    <a:pt x="196" y="189"/>
                    <a:pt x="194" y="188"/>
                  </a:cubicBezTo>
                  <a:cubicBezTo>
                    <a:pt x="193" y="186"/>
                    <a:pt x="190" y="186"/>
                    <a:pt x="189" y="188"/>
                  </a:cubicBezTo>
                  <a:cubicBezTo>
                    <a:pt x="187" y="189"/>
                    <a:pt x="187" y="192"/>
                    <a:pt x="189" y="193"/>
                  </a:cubicBezTo>
                  <a:cubicBezTo>
                    <a:pt x="189" y="194"/>
                    <a:pt x="190" y="195"/>
                    <a:pt x="191" y="195"/>
                  </a:cubicBezTo>
                  <a:close/>
                  <a:moveTo>
                    <a:pt x="203" y="206"/>
                  </a:moveTo>
                  <a:cubicBezTo>
                    <a:pt x="204" y="206"/>
                    <a:pt x="205" y="205"/>
                    <a:pt x="206" y="205"/>
                  </a:cubicBezTo>
                  <a:cubicBezTo>
                    <a:pt x="207" y="203"/>
                    <a:pt x="207" y="201"/>
                    <a:pt x="206" y="199"/>
                  </a:cubicBezTo>
                  <a:cubicBezTo>
                    <a:pt x="204" y="197"/>
                    <a:pt x="201" y="197"/>
                    <a:pt x="200" y="199"/>
                  </a:cubicBezTo>
                  <a:cubicBezTo>
                    <a:pt x="198" y="201"/>
                    <a:pt x="198" y="203"/>
                    <a:pt x="200" y="205"/>
                  </a:cubicBezTo>
                  <a:cubicBezTo>
                    <a:pt x="201" y="205"/>
                    <a:pt x="202" y="206"/>
                    <a:pt x="203" y="206"/>
                  </a:cubicBezTo>
                  <a:close/>
                  <a:moveTo>
                    <a:pt x="201" y="222"/>
                  </a:moveTo>
                  <a:cubicBezTo>
                    <a:pt x="199" y="223"/>
                    <a:pt x="199" y="226"/>
                    <a:pt x="201" y="227"/>
                  </a:cubicBezTo>
                  <a:cubicBezTo>
                    <a:pt x="201" y="228"/>
                    <a:pt x="203" y="228"/>
                    <a:pt x="204" y="228"/>
                  </a:cubicBezTo>
                  <a:cubicBezTo>
                    <a:pt x="205" y="228"/>
                    <a:pt x="206" y="228"/>
                    <a:pt x="206" y="227"/>
                  </a:cubicBezTo>
                  <a:cubicBezTo>
                    <a:pt x="208" y="226"/>
                    <a:pt x="208" y="223"/>
                    <a:pt x="206" y="222"/>
                  </a:cubicBezTo>
                  <a:cubicBezTo>
                    <a:pt x="205" y="220"/>
                    <a:pt x="202" y="220"/>
                    <a:pt x="201" y="222"/>
                  </a:cubicBezTo>
                  <a:close/>
                  <a:moveTo>
                    <a:pt x="217" y="210"/>
                  </a:moveTo>
                  <a:cubicBezTo>
                    <a:pt x="215" y="209"/>
                    <a:pt x="213" y="209"/>
                    <a:pt x="211" y="210"/>
                  </a:cubicBezTo>
                  <a:cubicBezTo>
                    <a:pt x="210" y="212"/>
                    <a:pt x="210" y="214"/>
                    <a:pt x="211" y="216"/>
                  </a:cubicBezTo>
                  <a:cubicBezTo>
                    <a:pt x="212" y="217"/>
                    <a:pt x="213" y="217"/>
                    <a:pt x="214" y="217"/>
                  </a:cubicBezTo>
                  <a:cubicBezTo>
                    <a:pt x="215" y="217"/>
                    <a:pt x="216" y="217"/>
                    <a:pt x="217" y="216"/>
                  </a:cubicBezTo>
                  <a:cubicBezTo>
                    <a:pt x="218" y="214"/>
                    <a:pt x="218" y="212"/>
                    <a:pt x="217" y="210"/>
                  </a:cubicBezTo>
                  <a:close/>
                  <a:moveTo>
                    <a:pt x="189" y="233"/>
                  </a:moveTo>
                  <a:cubicBezTo>
                    <a:pt x="188" y="235"/>
                    <a:pt x="188" y="237"/>
                    <a:pt x="189" y="239"/>
                  </a:cubicBezTo>
                  <a:cubicBezTo>
                    <a:pt x="190" y="239"/>
                    <a:pt x="191" y="240"/>
                    <a:pt x="192" y="240"/>
                  </a:cubicBezTo>
                  <a:cubicBezTo>
                    <a:pt x="193" y="240"/>
                    <a:pt x="194" y="239"/>
                    <a:pt x="195" y="239"/>
                  </a:cubicBezTo>
                  <a:cubicBezTo>
                    <a:pt x="197" y="237"/>
                    <a:pt x="197" y="235"/>
                    <a:pt x="195" y="233"/>
                  </a:cubicBezTo>
                  <a:cubicBezTo>
                    <a:pt x="193" y="231"/>
                    <a:pt x="191" y="231"/>
                    <a:pt x="189" y="233"/>
                  </a:cubicBezTo>
                  <a:close/>
                  <a:moveTo>
                    <a:pt x="158" y="161"/>
                  </a:moveTo>
                  <a:cubicBezTo>
                    <a:pt x="159" y="161"/>
                    <a:pt x="160" y="160"/>
                    <a:pt x="160" y="159"/>
                  </a:cubicBezTo>
                  <a:cubicBezTo>
                    <a:pt x="162" y="158"/>
                    <a:pt x="162" y="155"/>
                    <a:pt x="160" y="154"/>
                  </a:cubicBezTo>
                  <a:cubicBezTo>
                    <a:pt x="159" y="152"/>
                    <a:pt x="156" y="152"/>
                    <a:pt x="155" y="154"/>
                  </a:cubicBezTo>
                  <a:cubicBezTo>
                    <a:pt x="153" y="155"/>
                    <a:pt x="153" y="158"/>
                    <a:pt x="155" y="159"/>
                  </a:cubicBezTo>
                  <a:cubicBezTo>
                    <a:pt x="155" y="160"/>
                    <a:pt x="156" y="161"/>
                    <a:pt x="158" y="161"/>
                  </a:cubicBezTo>
                  <a:close/>
                  <a:moveTo>
                    <a:pt x="144" y="278"/>
                  </a:moveTo>
                  <a:cubicBezTo>
                    <a:pt x="143" y="280"/>
                    <a:pt x="143" y="282"/>
                    <a:pt x="144" y="284"/>
                  </a:cubicBezTo>
                  <a:cubicBezTo>
                    <a:pt x="145" y="285"/>
                    <a:pt x="146" y="285"/>
                    <a:pt x="147" y="285"/>
                  </a:cubicBezTo>
                  <a:cubicBezTo>
                    <a:pt x="148" y="285"/>
                    <a:pt x="149" y="285"/>
                    <a:pt x="150" y="284"/>
                  </a:cubicBezTo>
                  <a:cubicBezTo>
                    <a:pt x="151" y="282"/>
                    <a:pt x="151" y="280"/>
                    <a:pt x="150" y="278"/>
                  </a:cubicBezTo>
                  <a:cubicBezTo>
                    <a:pt x="148" y="277"/>
                    <a:pt x="146" y="277"/>
                    <a:pt x="144" y="278"/>
                  </a:cubicBezTo>
                  <a:close/>
                  <a:moveTo>
                    <a:pt x="146" y="149"/>
                  </a:moveTo>
                  <a:cubicBezTo>
                    <a:pt x="147" y="149"/>
                    <a:pt x="148" y="149"/>
                    <a:pt x="149" y="148"/>
                  </a:cubicBezTo>
                  <a:cubicBezTo>
                    <a:pt x="151" y="147"/>
                    <a:pt x="151" y="144"/>
                    <a:pt x="149" y="142"/>
                  </a:cubicBezTo>
                  <a:cubicBezTo>
                    <a:pt x="147" y="141"/>
                    <a:pt x="145" y="141"/>
                    <a:pt x="143" y="142"/>
                  </a:cubicBezTo>
                  <a:cubicBezTo>
                    <a:pt x="142" y="144"/>
                    <a:pt x="142" y="147"/>
                    <a:pt x="143" y="148"/>
                  </a:cubicBezTo>
                  <a:cubicBezTo>
                    <a:pt x="144" y="149"/>
                    <a:pt x="145" y="149"/>
                    <a:pt x="146" y="149"/>
                  </a:cubicBezTo>
                  <a:close/>
                  <a:moveTo>
                    <a:pt x="180" y="183"/>
                  </a:moveTo>
                  <a:cubicBezTo>
                    <a:pt x="181" y="183"/>
                    <a:pt x="182" y="183"/>
                    <a:pt x="183" y="182"/>
                  </a:cubicBezTo>
                  <a:cubicBezTo>
                    <a:pt x="185" y="180"/>
                    <a:pt x="185" y="178"/>
                    <a:pt x="183" y="176"/>
                  </a:cubicBezTo>
                  <a:cubicBezTo>
                    <a:pt x="181" y="175"/>
                    <a:pt x="179" y="175"/>
                    <a:pt x="177" y="176"/>
                  </a:cubicBezTo>
                  <a:cubicBezTo>
                    <a:pt x="176" y="178"/>
                    <a:pt x="176" y="180"/>
                    <a:pt x="177" y="182"/>
                  </a:cubicBezTo>
                  <a:cubicBezTo>
                    <a:pt x="178" y="183"/>
                    <a:pt x="179" y="183"/>
                    <a:pt x="180" y="183"/>
                  </a:cubicBezTo>
                  <a:close/>
                  <a:moveTo>
                    <a:pt x="167" y="256"/>
                  </a:moveTo>
                  <a:cubicBezTo>
                    <a:pt x="165" y="257"/>
                    <a:pt x="165" y="260"/>
                    <a:pt x="167" y="261"/>
                  </a:cubicBezTo>
                  <a:cubicBezTo>
                    <a:pt x="168" y="262"/>
                    <a:pt x="169" y="262"/>
                    <a:pt x="170" y="262"/>
                  </a:cubicBezTo>
                  <a:cubicBezTo>
                    <a:pt x="171" y="262"/>
                    <a:pt x="172" y="262"/>
                    <a:pt x="172" y="261"/>
                  </a:cubicBezTo>
                  <a:cubicBezTo>
                    <a:pt x="174" y="260"/>
                    <a:pt x="174" y="257"/>
                    <a:pt x="172" y="256"/>
                  </a:cubicBezTo>
                  <a:cubicBezTo>
                    <a:pt x="171" y="254"/>
                    <a:pt x="168" y="254"/>
                    <a:pt x="167" y="256"/>
                  </a:cubicBezTo>
                  <a:close/>
                  <a:moveTo>
                    <a:pt x="155" y="267"/>
                  </a:moveTo>
                  <a:cubicBezTo>
                    <a:pt x="154" y="268"/>
                    <a:pt x="154" y="271"/>
                    <a:pt x="155" y="273"/>
                  </a:cubicBezTo>
                  <a:cubicBezTo>
                    <a:pt x="156" y="273"/>
                    <a:pt x="157" y="274"/>
                    <a:pt x="158" y="274"/>
                  </a:cubicBezTo>
                  <a:cubicBezTo>
                    <a:pt x="159" y="274"/>
                    <a:pt x="160" y="273"/>
                    <a:pt x="161" y="273"/>
                  </a:cubicBezTo>
                  <a:cubicBezTo>
                    <a:pt x="163" y="271"/>
                    <a:pt x="163" y="268"/>
                    <a:pt x="161" y="267"/>
                  </a:cubicBezTo>
                  <a:cubicBezTo>
                    <a:pt x="160" y="265"/>
                    <a:pt x="157" y="265"/>
                    <a:pt x="155" y="267"/>
                  </a:cubicBezTo>
                  <a:close/>
                </a:path>
              </a:pathLst>
            </a:custGeom>
            <a:solidFill>
              <a:srgbClr val="F0ACAD"/>
            </a:solidFill>
            <a:ln>
              <a:solidFill>
                <a:srgbClr val="F0ACAD"/>
              </a:solidFill>
            </a:ln>
          </p:spPr>
          <p:txBody>
            <a:bodyPr vert="horz" wrap="square" lIns="91440" tIns="45720" rIns="91440" bIns="45720" numCol="1" anchor="t" anchorCtr="0" compatLnSpc="1"/>
            <a:lstStyle/>
            <a:p>
              <a:endParaRPr lang="en-US"/>
            </a:p>
          </p:txBody>
        </p:sp>
        <p:sp>
          <p:nvSpPr>
            <p:cNvPr id="26" name="Freeform 10"/>
            <p:cNvSpPr/>
            <p:nvPr/>
          </p:nvSpPr>
          <p:spPr bwMode="auto">
            <a:xfrm>
              <a:off x="7619677" y="3763969"/>
              <a:ext cx="974725" cy="64770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rgbClr val="F0ACAD"/>
            </a:solidFill>
            <a:ln>
              <a:noFill/>
            </a:ln>
          </p:spPr>
          <p:txBody>
            <a:bodyPr vert="horz" wrap="square" lIns="91440" tIns="45720" rIns="91440" bIns="45720" numCol="1" anchor="t" anchorCtr="0" compatLnSpc="1"/>
            <a:lstStyle/>
            <a:p>
              <a:endParaRPr lang="en-US"/>
            </a:p>
          </p:txBody>
        </p:sp>
        <p:sp>
          <p:nvSpPr>
            <p:cNvPr id="27" name="Freeform 14"/>
            <p:cNvSpPr>
              <a:spLocks noEditPoints="1"/>
            </p:cNvSpPr>
            <p:nvPr/>
          </p:nvSpPr>
          <p:spPr bwMode="auto">
            <a:xfrm>
              <a:off x="8038777" y="3935419"/>
              <a:ext cx="301625" cy="298450"/>
            </a:xfrm>
            <a:custGeom>
              <a:avLst/>
              <a:gdLst>
                <a:gd name="T0" fmla="*/ 47 w 95"/>
                <a:gd name="T1" fmla="*/ 66 h 94"/>
                <a:gd name="T2" fmla="*/ 48 w 95"/>
                <a:gd name="T3" fmla="*/ 66 h 94"/>
                <a:gd name="T4" fmla="*/ 55 w 95"/>
                <a:gd name="T5" fmla="*/ 61 h 94"/>
                <a:gd name="T6" fmla="*/ 40 w 95"/>
                <a:gd name="T7" fmla="*/ 61 h 94"/>
                <a:gd name="T8" fmla="*/ 47 w 95"/>
                <a:gd name="T9" fmla="*/ 66 h 94"/>
                <a:gd name="T10" fmla="*/ 33 w 95"/>
                <a:gd name="T11" fmla="*/ 57 h 94"/>
                <a:gd name="T12" fmla="*/ 61 w 95"/>
                <a:gd name="T13" fmla="*/ 57 h 94"/>
                <a:gd name="T14" fmla="*/ 68 w 95"/>
                <a:gd name="T15" fmla="*/ 52 h 94"/>
                <a:gd name="T16" fmla="*/ 27 w 95"/>
                <a:gd name="T17" fmla="*/ 52 h 94"/>
                <a:gd name="T18" fmla="*/ 33 w 95"/>
                <a:gd name="T19" fmla="*/ 57 h 94"/>
                <a:gd name="T20" fmla="*/ 19 w 95"/>
                <a:gd name="T21" fmla="*/ 47 h 94"/>
                <a:gd name="T22" fmla="*/ 20 w 95"/>
                <a:gd name="T23" fmla="*/ 48 h 94"/>
                <a:gd name="T24" fmla="*/ 75 w 95"/>
                <a:gd name="T25" fmla="*/ 48 h 94"/>
                <a:gd name="T26" fmla="*/ 76 w 95"/>
                <a:gd name="T27" fmla="*/ 47 h 94"/>
                <a:gd name="T28" fmla="*/ 76 w 95"/>
                <a:gd name="T29" fmla="*/ 43 h 94"/>
                <a:gd name="T30" fmla="*/ 19 w 95"/>
                <a:gd name="T31" fmla="*/ 43 h 94"/>
                <a:gd name="T32" fmla="*/ 19 w 95"/>
                <a:gd name="T33" fmla="*/ 47 h 94"/>
                <a:gd name="T34" fmla="*/ 92 w 95"/>
                <a:gd name="T35" fmla="*/ 30 h 94"/>
                <a:gd name="T36" fmla="*/ 51 w 95"/>
                <a:gd name="T37" fmla="*/ 2 h 94"/>
                <a:gd name="T38" fmla="*/ 44 w 95"/>
                <a:gd name="T39" fmla="*/ 2 h 94"/>
                <a:gd name="T40" fmla="*/ 3 w 95"/>
                <a:gd name="T41" fmla="*/ 30 h 94"/>
                <a:gd name="T42" fmla="*/ 0 w 95"/>
                <a:gd name="T43" fmla="*/ 35 h 94"/>
                <a:gd name="T44" fmla="*/ 0 w 95"/>
                <a:gd name="T45" fmla="*/ 88 h 94"/>
                <a:gd name="T46" fmla="*/ 6 w 95"/>
                <a:gd name="T47" fmla="*/ 94 h 94"/>
                <a:gd name="T48" fmla="*/ 89 w 95"/>
                <a:gd name="T49" fmla="*/ 94 h 94"/>
                <a:gd name="T50" fmla="*/ 95 w 95"/>
                <a:gd name="T51" fmla="*/ 88 h 94"/>
                <a:gd name="T52" fmla="*/ 95 w 95"/>
                <a:gd name="T53" fmla="*/ 35 h 94"/>
                <a:gd name="T54" fmla="*/ 92 w 95"/>
                <a:gd name="T55" fmla="*/ 30 h 94"/>
                <a:gd name="T56" fmla="*/ 89 w 95"/>
                <a:gd name="T57" fmla="*/ 43 h 94"/>
                <a:gd name="T58" fmla="*/ 47 w 95"/>
                <a:gd name="T59" fmla="*/ 71 h 94"/>
                <a:gd name="T60" fmla="*/ 6 w 95"/>
                <a:gd name="T61" fmla="*/ 43 h 94"/>
                <a:gd name="T62" fmla="*/ 6 w 95"/>
                <a:gd name="T63" fmla="*/ 38 h 94"/>
                <a:gd name="T64" fmla="*/ 9 w 95"/>
                <a:gd name="T65" fmla="*/ 35 h 94"/>
                <a:gd name="T66" fmla="*/ 86 w 95"/>
                <a:gd name="T67" fmla="*/ 35 h 94"/>
                <a:gd name="T68" fmla="*/ 89 w 95"/>
                <a:gd name="T69" fmla="*/ 38 h 94"/>
                <a:gd name="T70" fmla="*/ 89 w 95"/>
                <a:gd name="T71"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 h="94">
                  <a:moveTo>
                    <a:pt x="47" y="66"/>
                  </a:moveTo>
                  <a:cubicBezTo>
                    <a:pt x="48" y="66"/>
                    <a:pt x="48" y="66"/>
                    <a:pt x="48" y="66"/>
                  </a:cubicBezTo>
                  <a:cubicBezTo>
                    <a:pt x="55" y="61"/>
                    <a:pt x="55" y="61"/>
                    <a:pt x="55" y="61"/>
                  </a:cubicBezTo>
                  <a:cubicBezTo>
                    <a:pt x="40" y="61"/>
                    <a:pt x="40" y="61"/>
                    <a:pt x="40" y="61"/>
                  </a:cubicBezTo>
                  <a:lnTo>
                    <a:pt x="47" y="66"/>
                  </a:lnTo>
                  <a:close/>
                  <a:moveTo>
                    <a:pt x="33" y="57"/>
                  </a:moveTo>
                  <a:cubicBezTo>
                    <a:pt x="61" y="57"/>
                    <a:pt x="61" y="57"/>
                    <a:pt x="61" y="57"/>
                  </a:cubicBezTo>
                  <a:cubicBezTo>
                    <a:pt x="68" y="52"/>
                    <a:pt x="68" y="52"/>
                    <a:pt x="68" y="52"/>
                  </a:cubicBezTo>
                  <a:cubicBezTo>
                    <a:pt x="27" y="52"/>
                    <a:pt x="27" y="52"/>
                    <a:pt x="27" y="52"/>
                  </a:cubicBezTo>
                  <a:lnTo>
                    <a:pt x="33" y="57"/>
                  </a:lnTo>
                  <a:close/>
                  <a:moveTo>
                    <a:pt x="19" y="47"/>
                  </a:moveTo>
                  <a:cubicBezTo>
                    <a:pt x="20" y="48"/>
                    <a:pt x="20" y="48"/>
                    <a:pt x="20" y="48"/>
                  </a:cubicBezTo>
                  <a:cubicBezTo>
                    <a:pt x="75" y="48"/>
                    <a:pt x="75" y="48"/>
                    <a:pt x="75" y="48"/>
                  </a:cubicBezTo>
                  <a:cubicBezTo>
                    <a:pt x="76" y="47"/>
                    <a:pt x="76" y="47"/>
                    <a:pt x="76" y="47"/>
                  </a:cubicBezTo>
                  <a:cubicBezTo>
                    <a:pt x="76" y="43"/>
                    <a:pt x="76" y="43"/>
                    <a:pt x="76" y="43"/>
                  </a:cubicBezTo>
                  <a:cubicBezTo>
                    <a:pt x="19" y="43"/>
                    <a:pt x="19" y="43"/>
                    <a:pt x="19" y="43"/>
                  </a:cubicBezTo>
                  <a:lnTo>
                    <a:pt x="19" y="47"/>
                  </a:lnTo>
                  <a:close/>
                  <a:moveTo>
                    <a:pt x="92" y="30"/>
                  </a:moveTo>
                  <a:cubicBezTo>
                    <a:pt x="51" y="2"/>
                    <a:pt x="51" y="2"/>
                    <a:pt x="51" y="2"/>
                  </a:cubicBezTo>
                  <a:cubicBezTo>
                    <a:pt x="49" y="0"/>
                    <a:pt x="46" y="0"/>
                    <a:pt x="44" y="2"/>
                  </a:cubicBezTo>
                  <a:cubicBezTo>
                    <a:pt x="3" y="30"/>
                    <a:pt x="3" y="30"/>
                    <a:pt x="3" y="30"/>
                  </a:cubicBezTo>
                  <a:cubicBezTo>
                    <a:pt x="1" y="31"/>
                    <a:pt x="0" y="33"/>
                    <a:pt x="0" y="35"/>
                  </a:cubicBezTo>
                  <a:cubicBezTo>
                    <a:pt x="0" y="88"/>
                    <a:pt x="0" y="88"/>
                    <a:pt x="0" y="88"/>
                  </a:cubicBezTo>
                  <a:cubicBezTo>
                    <a:pt x="0" y="92"/>
                    <a:pt x="3" y="94"/>
                    <a:pt x="6" y="94"/>
                  </a:cubicBezTo>
                  <a:cubicBezTo>
                    <a:pt x="89" y="94"/>
                    <a:pt x="89" y="94"/>
                    <a:pt x="89" y="94"/>
                  </a:cubicBezTo>
                  <a:cubicBezTo>
                    <a:pt x="92" y="94"/>
                    <a:pt x="95" y="92"/>
                    <a:pt x="95" y="88"/>
                  </a:cubicBezTo>
                  <a:cubicBezTo>
                    <a:pt x="95" y="35"/>
                    <a:pt x="95" y="35"/>
                    <a:pt x="95" y="35"/>
                  </a:cubicBezTo>
                  <a:cubicBezTo>
                    <a:pt x="95" y="33"/>
                    <a:pt x="94" y="31"/>
                    <a:pt x="92" y="30"/>
                  </a:cubicBezTo>
                  <a:close/>
                  <a:moveTo>
                    <a:pt x="89" y="43"/>
                  </a:moveTo>
                  <a:cubicBezTo>
                    <a:pt x="47" y="71"/>
                    <a:pt x="47" y="71"/>
                    <a:pt x="47" y="71"/>
                  </a:cubicBezTo>
                  <a:cubicBezTo>
                    <a:pt x="6" y="43"/>
                    <a:pt x="6" y="43"/>
                    <a:pt x="6" y="43"/>
                  </a:cubicBezTo>
                  <a:cubicBezTo>
                    <a:pt x="6" y="38"/>
                    <a:pt x="6" y="38"/>
                    <a:pt x="6" y="38"/>
                  </a:cubicBezTo>
                  <a:cubicBezTo>
                    <a:pt x="6" y="36"/>
                    <a:pt x="7" y="35"/>
                    <a:pt x="9" y="35"/>
                  </a:cubicBezTo>
                  <a:cubicBezTo>
                    <a:pt x="86" y="35"/>
                    <a:pt x="86" y="35"/>
                    <a:pt x="86" y="35"/>
                  </a:cubicBezTo>
                  <a:cubicBezTo>
                    <a:pt x="87" y="35"/>
                    <a:pt x="89" y="36"/>
                    <a:pt x="89" y="38"/>
                  </a:cubicBezTo>
                  <a:lnTo>
                    <a:pt x="89" y="43"/>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8" name="Freeform 19"/>
            <p:cNvSpPr>
              <a:spLocks noEditPoints="1"/>
            </p:cNvSpPr>
            <p:nvPr/>
          </p:nvSpPr>
          <p:spPr bwMode="auto">
            <a:xfrm>
              <a:off x="8000677" y="3408369"/>
              <a:ext cx="695325" cy="1012825"/>
            </a:xfrm>
            <a:custGeom>
              <a:avLst/>
              <a:gdLst>
                <a:gd name="T0" fmla="*/ 116 w 219"/>
                <a:gd name="T1" fmla="*/ 108 h 319"/>
                <a:gd name="T2" fmla="*/ 113 w 219"/>
                <a:gd name="T3" fmla="*/ 115 h 319"/>
                <a:gd name="T4" fmla="*/ 90 w 219"/>
                <a:gd name="T5" fmla="*/ 93 h 319"/>
                <a:gd name="T6" fmla="*/ 88 w 219"/>
                <a:gd name="T7" fmla="*/ 86 h 319"/>
                <a:gd name="T8" fmla="*/ 79 w 219"/>
                <a:gd name="T9" fmla="*/ 81 h 319"/>
                <a:gd name="T10" fmla="*/ 76 w 219"/>
                <a:gd name="T11" fmla="*/ 75 h 319"/>
                <a:gd name="T12" fmla="*/ 114 w 219"/>
                <a:gd name="T13" fmla="*/ 319 h 319"/>
                <a:gd name="T14" fmla="*/ 111 w 219"/>
                <a:gd name="T15" fmla="*/ 312 h 319"/>
                <a:gd name="T16" fmla="*/ 125 w 219"/>
                <a:gd name="T17" fmla="*/ 308 h 319"/>
                <a:gd name="T18" fmla="*/ 122 w 219"/>
                <a:gd name="T19" fmla="*/ 301 h 319"/>
                <a:gd name="T20" fmla="*/ 127 w 219"/>
                <a:gd name="T21" fmla="*/ 120 h 319"/>
                <a:gd name="T22" fmla="*/ 124 w 219"/>
                <a:gd name="T23" fmla="*/ 127 h 319"/>
                <a:gd name="T24" fmla="*/ 10 w 219"/>
                <a:gd name="T25" fmla="*/ 19 h 319"/>
                <a:gd name="T26" fmla="*/ 20 w 219"/>
                <a:gd name="T27" fmla="*/ 18 h 319"/>
                <a:gd name="T28" fmla="*/ 25 w 219"/>
                <a:gd name="T29" fmla="*/ 24 h 319"/>
                <a:gd name="T30" fmla="*/ 65 w 219"/>
                <a:gd name="T31" fmla="*/ 63 h 319"/>
                <a:gd name="T32" fmla="*/ 71 w 219"/>
                <a:gd name="T33" fmla="*/ 69 h 319"/>
                <a:gd name="T34" fmla="*/ 136 w 219"/>
                <a:gd name="T35" fmla="*/ 138 h 319"/>
                <a:gd name="T36" fmla="*/ 133 w 219"/>
                <a:gd name="T37" fmla="*/ 131 h 319"/>
                <a:gd name="T38" fmla="*/ 31 w 219"/>
                <a:gd name="T39" fmla="*/ 29 h 319"/>
                <a:gd name="T40" fmla="*/ 37 w 219"/>
                <a:gd name="T41" fmla="*/ 35 h 319"/>
                <a:gd name="T42" fmla="*/ 54 w 219"/>
                <a:gd name="T43" fmla="*/ 52 h 319"/>
                <a:gd name="T44" fmla="*/ 59 w 219"/>
                <a:gd name="T45" fmla="*/ 58 h 319"/>
                <a:gd name="T46" fmla="*/ 42 w 219"/>
                <a:gd name="T47" fmla="*/ 41 h 319"/>
                <a:gd name="T48" fmla="*/ 48 w 219"/>
                <a:gd name="T49" fmla="*/ 46 h 319"/>
                <a:gd name="T50" fmla="*/ 99 w 219"/>
                <a:gd name="T51" fmla="*/ 97 h 319"/>
                <a:gd name="T52" fmla="*/ 104 w 219"/>
                <a:gd name="T53" fmla="*/ 103 h 319"/>
                <a:gd name="T54" fmla="*/ 190 w 219"/>
                <a:gd name="T55" fmla="*/ 233 h 319"/>
                <a:gd name="T56" fmla="*/ 196 w 219"/>
                <a:gd name="T57" fmla="*/ 239 h 319"/>
                <a:gd name="T58" fmla="*/ 134 w 219"/>
                <a:gd name="T59" fmla="*/ 290 h 319"/>
                <a:gd name="T60" fmla="*/ 139 w 219"/>
                <a:gd name="T61" fmla="*/ 295 h 319"/>
                <a:gd name="T62" fmla="*/ 179 w 219"/>
                <a:gd name="T63" fmla="*/ 244 h 319"/>
                <a:gd name="T64" fmla="*/ 184 w 219"/>
                <a:gd name="T65" fmla="*/ 250 h 319"/>
                <a:gd name="T66" fmla="*/ 218 w 219"/>
                <a:gd name="T67" fmla="*/ 210 h 319"/>
                <a:gd name="T68" fmla="*/ 215 w 219"/>
                <a:gd name="T69" fmla="*/ 217 h 319"/>
                <a:gd name="T70" fmla="*/ 181 w 219"/>
                <a:gd name="T71" fmla="*/ 183 h 319"/>
                <a:gd name="T72" fmla="*/ 178 w 219"/>
                <a:gd name="T73" fmla="*/ 176 h 319"/>
                <a:gd name="T74" fmla="*/ 203 w 219"/>
                <a:gd name="T75" fmla="*/ 206 h 319"/>
                <a:gd name="T76" fmla="*/ 201 w 219"/>
                <a:gd name="T77" fmla="*/ 199 h 319"/>
                <a:gd name="T78" fmla="*/ 201 w 219"/>
                <a:gd name="T79" fmla="*/ 222 h 319"/>
                <a:gd name="T80" fmla="*/ 207 w 219"/>
                <a:gd name="T81" fmla="*/ 227 h 319"/>
                <a:gd name="T82" fmla="*/ 192 w 219"/>
                <a:gd name="T83" fmla="*/ 195 h 319"/>
                <a:gd name="T84" fmla="*/ 189 w 219"/>
                <a:gd name="T85" fmla="*/ 188 h 319"/>
                <a:gd name="T86" fmla="*/ 145 w 219"/>
                <a:gd name="T87" fmla="*/ 278 h 319"/>
                <a:gd name="T88" fmla="*/ 151 w 219"/>
                <a:gd name="T89" fmla="*/ 284 h 319"/>
                <a:gd name="T90" fmla="*/ 147 w 219"/>
                <a:gd name="T91" fmla="*/ 149 h 319"/>
                <a:gd name="T92" fmla="*/ 144 w 219"/>
                <a:gd name="T93" fmla="*/ 142 h 319"/>
                <a:gd name="T94" fmla="*/ 158 w 219"/>
                <a:gd name="T95" fmla="*/ 161 h 319"/>
                <a:gd name="T96" fmla="*/ 155 w 219"/>
                <a:gd name="T97" fmla="*/ 154 h 319"/>
                <a:gd name="T98" fmla="*/ 167 w 219"/>
                <a:gd name="T99" fmla="*/ 256 h 319"/>
                <a:gd name="T100" fmla="*/ 173 w 219"/>
                <a:gd name="T101" fmla="*/ 261 h 319"/>
                <a:gd name="T102" fmla="*/ 170 w 219"/>
                <a:gd name="T103" fmla="*/ 172 h 319"/>
                <a:gd name="T104" fmla="*/ 167 w 219"/>
                <a:gd name="T105" fmla="*/ 165 h 319"/>
                <a:gd name="T106" fmla="*/ 156 w 219"/>
                <a:gd name="T107" fmla="*/ 267 h 319"/>
                <a:gd name="T108" fmla="*/ 162 w 219"/>
                <a:gd name="T109" fmla="*/ 27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113" y="115"/>
                  </a:moveTo>
                  <a:cubicBezTo>
                    <a:pt x="114" y="115"/>
                    <a:pt x="115" y="115"/>
                    <a:pt x="116" y="114"/>
                  </a:cubicBezTo>
                  <a:cubicBezTo>
                    <a:pt x="117" y="113"/>
                    <a:pt x="117" y="110"/>
                    <a:pt x="116" y="108"/>
                  </a:cubicBezTo>
                  <a:cubicBezTo>
                    <a:pt x="114" y="107"/>
                    <a:pt x="112" y="107"/>
                    <a:pt x="110" y="108"/>
                  </a:cubicBezTo>
                  <a:cubicBezTo>
                    <a:pt x="109" y="110"/>
                    <a:pt x="109" y="113"/>
                    <a:pt x="110" y="114"/>
                  </a:cubicBezTo>
                  <a:cubicBezTo>
                    <a:pt x="111" y="115"/>
                    <a:pt x="112" y="115"/>
                    <a:pt x="113" y="115"/>
                  </a:cubicBezTo>
                  <a:close/>
                  <a:moveTo>
                    <a:pt x="88" y="86"/>
                  </a:moveTo>
                  <a:cubicBezTo>
                    <a:pt x="86" y="87"/>
                    <a:pt x="86" y="90"/>
                    <a:pt x="88" y="92"/>
                  </a:cubicBezTo>
                  <a:cubicBezTo>
                    <a:pt x="88" y="92"/>
                    <a:pt x="89" y="93"/>
                    <a:pt x="90" y="93"/>
                  </a:cubicBezTo>
                  <a:cubicBezTo>
                    <a:pt x="91" y="93"/>
                    <a:pt x="92" y="92"/>
                    <a:pt x="93" y="92"/>
                  </a:cubicBezTo>
                  <a:cubicBezTo>
                    <a:pt x="95" y="90"/>
                    <a:pt x="95" y="87"/>
                    <a:pt x="93" y="86"/>
                  </a:cubicBezTo>
                  <a:cubicBezTo>
                    <a:pt x="92" y="84"/>
                    <a:pt x="89" y="84"/>
                    <a:pt x="88" y="86"/>
                  </a:cubicBezTo>
                  <a:close/>
                  <a:moveTo>
                    <a:pt x="76" y="75"/>
                  </a:moveTo>
                  <a:cubicBezTo>
                    <a:pt x="75" y="76"/>
                    <a:pt x="75" y="79"/>
                    <a:pt x="76" y="80"/>
                  </a:cubicBezTo>
                  <a:cubicBezTo>
                    <a:pt x="77" y="81"/>
                    <a:pt x="78" y="81"/>
                    <a:pt x="79" y="81"/>
                  </a:cubicBezTo>
                  <a:cubicBezTo>
                    <a:pt x="80" y="81"/>
                    <a:pt x="81" y="81"/>
                    <a:pt x="82" y="80"/>
                  </a:cubicBezTo>
                  <a:cubicBezTo>
                    <a:pt x="83" y="79"/>
                    <a:pt x="83" y="76"/>
                    <a:pt x="82" y="75"/>
                  </a:cubicBezTo>
                  <a:cubicBezTo>
                    <a:pt x="80" y="73"/>
                    <a:pt x="78" y="73"/>
                    <a:pt x="76" y="75"/>
                  </a:cubicBezTo>
                  <a:close/>
                  <a:moveTo>
                    <a:pt x="111" y="312"/>
                  </a:moveTo>
                  <a:cubicBezTo>
                    <a:pt x="109" y="314"/>
                    <a:pt x="109" y="316"/>
                    <a:pt x="111" y="318"/>
                  </a:cubicBezTo>
                  <a:cubicBezTo>
                    <a:pt x="112" y="319"/>
                    <a:pt x="113" y="319"/>
                    <a:pt x="114" y="319"/>
                  </a:cubicBezTo>
                  <a:cubicBezTo>
                    <a:pt x="115" y="319"/>
                    <a:pt x="116" y="319"/>
                    <a:pt x="117" y="318"/>
                  </a:cubicBezTo>
                  <a:cubicBezTo>
                    <a:pt x="118" y="316"/>
                    <a:pt x="118" y="314"/>
                    <a:pt x="117" y="312"/>
                  </a:cubicBezTo>
                  <a:cubicBezTo>
                    <a:pt x="115" y="311"/>
                    <a:pt x="112" y="311"/>
                    <a:pt x="111" y="312"/>
                  </a:cubicBezTo>
                  <a:close/>
                  <a:moveTo>
                    <a:pt x="122" y="301"/>
                  </a:moveTo>
                  <a:cubicBezTo>
                    <a:pt x="121" y="302"/>
                    <a:pt x="121" y="305"/>
                    <a:pt x="122" y="307"/>
                  </a:cubicBezTo>
                  <a:cubicBezTo>
                    <a:pt x="123" y="307"/>
                    <a:pt x="124" y="308"/>
                    <a:pt x="125" y="308"/>
                  </a:cubicBezTo>
                  <a:cubicBezTo>
                    <a:pt x="126" y="308"/>
                    <a:pt x="127" y="307"/>
                    <a:pt x="128" y="307"/>
                  </a:cubicBezTo>
                  <a:cubicBezTo>
                    <a:pt x="129" y="305"/>
                    <a:pt x="129" y="302"/>
                    <a:pt x="128" y="301"/>
                  </a:cubicBezTo>
                  <a:cubicBezTo>
                    <a:pt x="126" y="299"/>
                    <a:pt x="124" y="299"/>
                    <a:pt x="122" y="301"/>
                  </a:cubicBezTo>
                  <a:close/>
                  <a:moveTo>
                    <a:pt x="124" y="127"/>
                  </a:moveTo>
                  <a:cubicBezTo>
                    <a:pt x="125" y="127"/>
                    <a:pt x="126" y="126"/>
                    <a:pt x="127" y="125"/>
                  </a:cubicBezTo>
                  <a:cubicBezTo>
                    <a:pt x="129" y="124"/>
                    <a:pt x="129" y="121"/>
                    <a:pt x="127" y="120"/>
                  </a:cubicBezTo>
                  <a:cubicBezTo>
                    <a:pt x="126" y="118"/>
                    <a:pt x="123" y="118"/>
                    <a:pt x="121" y="120"/>
                  </a:cubicBezTo>
                  <a:cubicBezTo>
                    <a:pt x="120" y="121"/>
                    <a:pt x="120" y="124"/>
                    <a:pt x="121" y="125"/>
                  </a:cubicBezTo>
                  <a:cubicBezTo>
                    <a:pt x="122" y="126"/>
                    <a:pt x="123" y="127"/>
                    <a:pt x="124" y="127"/>
                  </a:cubicBezTo>
                  <a:close/>
                  <a:moveTo>
                    <a:pt x="10" y="0"/>
                  </a:moveTo>
                  <a:cubicBezTo>
                    <a:pt x="5" y="0"/>
                    <a:pt x="0" y="4"/>
                    <a:pt x="0" y="9"/>
                  </a:cubicBezTo>
                  <a:cubicBezTo>
                    <a:pt x="0" y="15"/>
                    <a:pt x="5" y="19"/>
                    <a:pt x="10" y="19"/>
                  </a:cubicBezTo>
                  <a:cubicBezTo>
                    <a:pt x="16" y="19"/>
                    <a:pt x="20" y="15"/>
                    <a:pt x="20" y="9"/>
                  </a:cubicBezTo>
                  <a:cubicBezTo>
                    <a:pt x="20" y="4"/>
                    <a:pt x="16" y="0"/>
                    <a:pt x="10" y="0"/>
                  </a:cubicBezTo>
                  <a:close/>
                  <a:moveTo>
                    <a:pt x="20" y="18"/>
                  </a:moveTo>
                  <a:cubicBezTo>
                    <a:pt x="18" y="20"/>
                    <a:pt x="18" y="22"/>
                    <a:pt x="20" y="24"/>
                  </a:cubicBezTo>
                  <a:cubicBezTo>
                    <a:pt x="20" y="24"/>
                    <a:pt x="21" y="25"/>
                    <a:pt x="22" y="25"/>
                  </a:cubicBezTo>
                  <a:cubicBezTo>
                    <a:pt x="24" y="25"/>
                    <a:pt x="25" y="24"/>
                    <a:pt x="25" y="24"/>
                  </a:cubicBezTo>
                  <a:cubicBezTo>
                    <a:pt x="27" y="22"/>
                    <a:pt x="27" y="20"/>
                    <a:pt x="25" y="18"/>
                  </a:cubicBezTo>
                  <a:cubicBezTo>
                    <a:pt x="24" y="16"/>
                    <a:pt x="21" y="16"/>
                    <a:pt x="20" y="18"/>
                  </a:cubicBezTo>
                  <a:close/>
                  <a:moveTo>
                    <a:pt x="65" y="63"/>
                  </a:moveTo>
                  <a:cubicBezTo>
                    <a:pt x="63" y="65"/>
                    <a:pt x="63" y="67"/>
                    <a:pt x="65" y="69"/>
                  </a:cubicBezTo>
                  <a:cubicBezTo>
                    <a:pt x="66" y="70"/>
                    <a:pt x="67" y="70"/>
                    <a:pt x="68" y="70"/>
                  </a:cubicBezTo>
                  <a:cubicBezTo>
                    <a:pt x="69" y="70"/>
                    <a:pt x="70" y="70"/>
                    <a:pt x="71" y="69"/>
                  </a:cubicBezTo>
                  <a:cubicBezTo>
                    <a:pt x="72" y="67"/>
                    <a:pt x="72" y="65"/>
                    <a:pt x="71" y="63"/>
                  </a:cubicBezTo>
                  <a:cubicBezTo>
                    <a:pt x="69" y="62"/>
                    <a:pt x="66" y="62"/>
                    <a:pt x="65" y="63"/>
                  </a:cubicBezTo>
                  <a:close/>
                  <a:moveTo>
                    <a:pt x="136" y="138"/>
                  </a:moveTo>
                  <a:cubicBezTo>
                    <a:pt x="137" y="138"/>
                    <a:pt x="138" y="138"/>
                    <a:pt x="138" y="137"/>
                  </a:cubicBezTo>
                  <a:cubicBezTo>
                    <a:pt x="140" y="135"/>
                    <a:pt x="140" y="133"/>
                    <a:pt x="138" y="131"/>
                  </a:cubicBezTo>
                  <a:cubicBezTo>
                    <a:pt x="137" y="130"/>
                    <a:pt x="134" y="130"/>
                    <a:pt x="133" y="131"/>
                  </a:cubicBezTo>
                  <a:cubicBezTo>
                    <a:pt x="131" y="133"/>
                    <a:pt x="131" y="135"/>
                    <a:pt x="133" y="137"/>
                  </a:cubicBezTo>
                  <a:cubicBezTo>
                    <a:pt x="134" y="138"/>
                    <a:pt x="135" y="138"/>
                    <a:pt x="136" y="138"/>
                  </a:cubicBezTo>
                  <a:close/>
                  <a:moveTo>
                    <a:pt x="31" y="29"/>
                  </a:moveTo>
                  <a:cubicBezTo>
                    <a:pt x="29" y="31"/>
                    <a:pt x="29" y="33"/>
                    <a:pt x="31" y="35"/>
                  </a:cubicBezTo>
                  <a:cubicBezTo>
                    <a:pt x="32" y="36"/>
                    <a:pt x="33" y="36"/>
                    <a:pt x="34" y="36"/>
                  </a:cubicBezTo>
                  <a:cubicBezTo>
                    <a:pt x="35" y="36"/>
                    <a:pt x="36" y="36"/>
                    <a:pt x="37" y="35"/>
                  </a:cubicBezTo>
                  <a:cubicBezTo>
                    <a:pt x="38" y="33"/>
                    <a:pt x="38" y="31"/>
                    <a:pt x="37" y="29"/>
                  </a:cubicBezTo>
                  <a:cubicBezTo>
                    <a:pt x="35" y="28"/>
                    <a:pt x="33" y="28"/>
                    <a:pt x="31" y="29"/>
                  </a:cubicBezTo>
                  <a:close/>
                  <a:moveTo>
                    <a:pt x="54" y="52"/>
                  </a:moveTo>
                  <a:cubicBezTo>
                    <a:pt x="52" y="53"/>
                    <a:pt x="52" y="56"/>
                    <a:pt x="54" y="58"/>
                  </a:cubicBezTo>
                  <a:cubicBezTo>
                    <a:pt x="54" y="58"/>
                    <a:pt x="55" y="59"/>
                    <a:pt x="56" y="59"/>
                  </a:cubicBezTo>
                  <a:cubicBezTo>
                    <a:pt x="57" y="59"/>
                    <a:pt x="58" y="58"/>
                    <a:pt x="59" y="58"/>
                  </a:cubicBezTo>
                  <a:cubicBezTo>
                    <a:pt x="61" y="56"/>
                    <a:pt x="61" y="53"/>
                    <a:pt x="59" y="52"/>
                  </a:cubicBezTo>
                  <a:cubicBezTo>
                    <a:pt x="58" y="50"/>
                    <a:pt x="55" y="50"/>
                    <a:pt x="54" y="52"/>
                  </a:cubicBezTo>
                  <a:close/>
                  <a:moveTo>
                    <a:pt x="42" y="41"/>
                  </a:moveTo>
                  <a:cubicBezTo>
                    <a:pt x="41" y="42"/>
                    <a:pt x="41" y="45"/>
                    <a:pt x="42" y="46"/>
                  </a:cubicBezTo>
                  <a:cubicBezTo>
                    <a:pt x="43" y="47"/>
                    <a:pt x="44" y="47"/>
                    <a:pt x="45" y="47"/>
                  </a:cubicBezTo>
                  <a:cubicBezTo>
                    <a:pt x="46" y="47"/>
                    <a:pt x="47" y="47"/>
                    <a:pt x="48" y="46"/>
                  </a:cubicBezTo>
                  <a:cubicBezTo>
                    <a:pt x="49" y="45"/>
                    <a:pt x="49" y="42"/>
                    <a:pt x="48" y="41"/>
                  </a:cubicBezTo>
                  <a:cubicBezTo>
                    <a:pt x="46" y="39"/>
                    <a:pt x="44" y="39"/>
                    <a:pt x="42" y="41"/>
                  </a:cubicBezTo>
                  <a:close/>
                  <a:moveTo>
                    <a:pt x="99" y="97"/>
                  </a:moveTo>
                  <a:cubicBezTo>
                    <a:pt x="97" y="99"/>
                    <a:pt x="97" y="101"/>
                    <a:pt x="99" y="103"/>
                  </a:cubicBezTo>
                  <a:cubicBezTo>
                    <a:pt x="100" y="104"/>
                    <a:pt x="101" y="104"/>
                    <a:pt x="102" y="104"/>
                  </a:cubicBezTo>
                  <a:cubicBezTo>
                    <a:pt x="103" y="104"/>
                    <a:pt x="104" y="104"/>
                    <a:pt x="104" y="103"/>
                  </a:cubicBezTo>
                  <a:cubicBezTo>
                    <a:pt x="106" y="101"/>
                    <a:pt x="106" y="99"/>
                    <a:pt x="104" y="97"/>
                  </a:cubicBezTo>
                  <a:cubicBezTo>
                    <a:pt x="103" y="96"/>
                    <a:pt x="100" y="96"/>
                    <a:pt x="99" y="97"/>
                  </a:cubicBezTo>
                  <a:close/>
                  <a:moveTo>
                    <a:pt x="190" y="233"/>
                  </a:moveTo>
                  <a:cubicBezTo>
                    <a:pt x="189" y="235"/>
                    <a:pt x="189" y="237"/>
                    <a:pt x="190" y="239"/>
                  </a:cubicBezTo>
                  <a:cubicBezTo>
                    <a:pt x="191" y="239"/>
                    <a:pt x="192" y="240"/>
                    <a:pt x="193" y="240"/>
                  </a:cubicBezTo>
                  <a:cubicBezTo>
                    <a:pt x="194" y="240"/>
                    <a:pt x="195" y="239"/>
                    <a:pt x="196" y="239"/>
                  </a:cubicBezTo>
                  <a:cubicBezTo>
                    <a:pt x="197" y="237"/>
                    <a:pt x="197" y="235"/>
                    <a:pt x="196" y="233"/>
                  </a:cubicBezTo>
                  <a:cubicBezTo>
                    <a:pt x="194" y="231"/>
                    <a:pt x="192" y="231"/>
                    <a:pt x="190" y="233"/>
                  </a:cubicBezTo>
                  <a:close/>
                  <a:moveTo>
                    <a:pt x="134" y="290"/>
                  </a:moveTo>
                  <a:cubicBezTo>
                    <a:pt x="132" y="291"/>
                    <a:pt x="132" y="294"/>
                    <a:pt x="134" y="295"/>
                  </a:cubicBezTo>
                  <a:cubicBezTo>
                    <a:pt x="134" y="296"/>
                    <a:pt x="135" y="296"/>
                    <a:pt x="136" y="296"/>
                  </a:cubicBezTo>
                  <a:cubicBezTo>
                    <a:pt x="137" y="296"/>
                    <a:pt x="138" y="296"/>
                    <a:pt x="139" y="295"/>
                  </a:cubicBezTo>
                  <a:cubicBezTo>
                    <a:pt x="141" y="294"/>
                    <a:pt x="141" y="291"/>
                    <a:pt x="139" y="290"/>
                  </a:cubicBezTo>
                  <a:cubicBezTo>
                    <a:pt x="138" y="288"/>
                    <a:pt x="135" y="288"/>
                    <a:pt x="134" y="290"/>
                  </a:cubicBezTo>
                  <a:close/>
                  <a:moveTo>
                    <a:pt x="179" y="244"/>
                  </a:moveTo>
                  <a:cubicBezTo>
                    <a:pt x="177" y="246"/>
                    <a:pt x="177" y="248"/>
                    <a:pt x="179" y="250"/>
                  </a:cubicBezTo>
                  <a:cubicBezTo>
                    <a:pt x="180" y="251"/>
                    <a:pt x="181" y="251"/>
                    <a:pt x="182" y="251"/>
                  </a:cubicBezTo>
                  <a:cubicBezTo>
                    <a:pt x="183" y="251"/>
                    <a:pt x="184" y="251"/>
                    <a:pt x="184" y="250"/>
                  </a:cubicBezTo>
                  <a:cubicBezTo>
                    <a:pt x="186" y="248"/>
                    <a:pt x="186" y="246"/>
                    <a:pt x="184" y="244"/>
                  </a:cubicBezTo>
                  <a:cubicBezTo>
                    <a:pt x="183" y="243"/>
                    <a:pt x="180" y="243"/>
                    <a:pt x="179" y="244"/>
                  </a:cubicBezTo>
                  <a:close/>
                  <a:moveTo>
                    <a:pt x="218" y="210"/>
                  </a:moveTo>
                  <a:cubicBezTo>
                    <a:pt x="216" y="209"/>
                    <a:pt x="214" y="209"/>
                    <a:pt x="212" y="210"/>
                  </a:cubicBezTo>
                  <a:cubicBezTo>
                    <a:pt x="210" y="212"/>
                    <a:pt x="210" y="214"/>
                    <a:pt x="212" y="216"/>
                  </a:cubicBezTo>
                  <a:cubicBezTo>
                    <a:pt x="213" y="217"/>
                    <a:pt x="214" y="217"/>
                    <a:pt x="215" y="217"/>
                  </a:cubicBezTo>
                  <a:cubicBezTo>
                    <a:pt x="216" y="217"/>
                    <a:pt x="217" y="217"/>
                    <a:pt x="218" y="216"/>
                  </a:cubicBezTo>
                  <a:cubicBezTo>
                    <a:pt x="219" y="214"/>
                    <a:pt x="219" y="212"/>
                    <a:pt x="218" y="210"/>
                  </a:cubicBezTo>
                  <a:close/>
                  <a:moveTo>
                    <a:pt x="181" y="183"/>
                  </a:moveTo>
                  <a:cubicBezTo>
                    <a:pt x="182" y="183"/>
                    <a:pt x="183" y="183"/>
                    <a:pt x="184" y="182"/>
                  </a:cubicBezTo>
                  <a:cubicBezTo>
                    <a:pt x="185" y="180"/>
                    <a:pt x="185" y="178"/>
                    <a:pt x="184" y="176"/>
                  </a:cubicBezTo>
                  <a:cubicBezTo>
                    <a:pt x="182" y="175"/>
                    <a:pt x="180" y="175"/>
                    <a:pt x="178" y="176"/>
                  </a:cubicBezTo>
                  <a:cubicBezTo>
                    <a:pt x="176" y="178"/>
                    <a:pt x="176" y="180"/>
                    <a:pt x="178" y="182"/>
                  </a:cubicBezTo>
                  <a:cubicBezTo>
                    <a:pt x="179" y="183"/>
                    <a:pt x="180" y="183"/>
                    <a:pt x="181" y="183"/>
                  </a:cubicBezTo>
                  <a:close/>
                  <a:moveTo>
                    <a:pt x="203" y="206"/>
                  </a:moveTo>
                  <a:cubicBezTo>
                    <a:pt x="204" y="206"/>
                    <a:pt x="206" y="205"/>
                    <a:pt x="206" y="205"/>
                  </a:cubicBezTo>
                  <a:cubicBezTo>
                    <a:pt x="208" y="203"/>
                    <a:pt x="208" y="201"/>
                    <a:pt x="206" y="199"/>
                  </a:cubicBezTo>
                  <a:cubicBezTo>
                    <a:pt x="205" y="197"/>
                    <a:pt x="202" y="197"/>
                    <a:pt x="201" y="199"/>
                  </a:cubicBezTo>
                  <a:cubicBezTo>
                    <a:pt x="199" y="201"/>
                    <a:pt x="199" y="203"/>
                    <a:pt x="201" y="205"/>
                  </a:cubicBezTo>
                  <a:cubicBezTo>
                    <a:pt x="201" y="205"/>
                    <a:pt x="202" y="206"/>
                    <a:pt x="203" y="206"/>
                  </a:cubicBezTo>
                  <a:close/>
                  <a:moveTo>
                    <a:pt x="201" y="222"/>
                  </a:moveTo>
                  <a:cubicBezTo>
                    <a:pt x="200" y="223"/>
                    <a:pt x="200" y="226"/>
                    <a:pt x="201" y="227"/>
                  </a:cubicBezTo>
                  <a:cubicBezTo>
                    <a:pt x="202" y="228"/>
                    <a:pt x="203" y="228"/>
                    <a:pt x="204" y="228"/>
                  </a:cubicBezTo>
                  <a:cubicBezTo>
                    <a:pt x="205" y="228"/>
                    <a:pt x="206" y="228"/>
                    <a:pt x="207" y="227"/>
                  </a:cubicBezTo>
                  <a:cubicBezTo>
                    <a:pt x="209" y="226"/>
                    <a:pt x="209" y="223"/>
                    <a:pt x="207" y="222"/>
                  </a:cubicBezTo>
                  <a:cubicBezTo>
                    <a:pt x="206" y="220"/>
                    <a:pt x="203" y="220"/>
                    <a:pt x="201" y="222"/>
                  </a:cubicBezTo>
                  <a:close/>
                  <a:moveTo>
                    <a:pt x="192" y="195"/>
                  </a:moveTo>
                  <a:cubicBezTo>
                    <a:pt x="193" y="195"/>
                    <a:pt x="194" y="194"/>
                    <a:pt x="195" y="193"/>
                  </a:cubicBezTo>
                  <a:cubicBezTo>
                    <a:pt x="197" y="192"/>
                    <a:pt x="197" y="189"/>
                    <a:pt x="195" y="188"/>
                  </a:cubicBezTo>
                  <a:cubicBezTo>
                    <a:pt x="193" y="186"/>
                    <a:pt x="191" y="186"/>
                    <a:pt x="189" y="188"/>
                  </a:cubicBezTo>
                  <a:cubicBezTo>
                    <a:pt x="188" y="189"/>
                    <a:pt x="188" y="192"/>
                    <a:pt x="189" y="193"/>
                  </a:cubicBezTo>
                  <a:cubicBezTo>
                    <a:pt x="190" y="194"/>
                    <a:pt x="191" y="195"/>
                    <a:pt x="192" y="195"/>
                  </a:cubicBezTo>
                  <a:close/>
                  <a:moveTo>
                    <a:pt x="145" y="278"/>
                  </a:moveTo>
                  <a:cubicBezTo>
                    <a:pt x="143" y="280"/>
                    <a:pt x="143" y="282"/>
                    <a:pt x="145" y="284"/>
                  </a:cubicBezTo>
                  <a:cubicBezTo>
                    <a:pt x="146" y="285"/>
                    <a:pt x="147" y="285"/>
                    <a:pt x="148" y="285"/>
                  </a:cubicBezTo>
                  <a:cubicBezTo>
                    <a:pt x="149" y="285"/>
                    <a:pt x="150" y="285"/>
                    <a:pt x="151" y="284"/>
                  </a:cubicBezTo>
                  <a:cubicBezTo>
                    <a:pt x="152" y="282"/>
                    <a:pt x="152" y="280"/>
                    <a:pt x="151" y="278"/>
                  </a:cubicBezTo>
                  <a:cubicBezTo>
                    <a:pt x="149" y="277"/>
                    <a:pt x="146" y="277"/>
                    <a:pt x="145" y="278"/>
                  </a:cubicBezTo>
                  <a:close/>
                  <a:moveTo>
                    <a:pt x="147" y="149"/>
                  </a:moveTo>
                  <a:cubicBezTo>
                    <a:pt x="148" y="149"/>
                    <a:pt x="149" y="149"/>
                    <a:pt x="150" y="148"/>
                  </a:cubicBezTo>
                  <a:cubicBezTo>
                    <a:pt x="151" y="147"/>
                    <a:pt x="151" y="144"/>
                    <a:pt x="150" y="142"/>
                  </a:cubicBezTo>
                  <a:cubicBezTo>
                    <a:pt x="148" y="141"/>
                    <a:pt x="146" y="141"/>
                    <a:pt x="144" y="142"/>
                  </a:cubicBezTo>
                  <a:cubicBezTo>
                    <a:pt x="143" y="144"/>
                    <a:pt x="143" y="147"/>
                    <a:pt x="144" y="148"/>
                  </a:cubicBezTo>
                  <a:cubicBezTo>
                    <a:pt x="145" y="149"/>
                    <a:pt x="146" y="149"/>
                    <a:pt x="147" y="149"/>
                  </a:cubicBezTo>
                  <a:close/>
                  <a:moveTo>
                    <a:pt x="158" y="161"/>
                  </a:moveTo>
                  <a:cubicBezTo>
                    <a:pt x="159" y="161"/>
                    <a:pt x="160" y="160"/>
                    <a:pt x="161" y="159"/>
                  </a:cubicBezTo>
                  <a:cubicBezTo>
                    <a:pt x="163" y="158"/>
                    <a:pt x="163" y="155"/>
                    <a:pt x="161" y="154"/>
                  </a:cubicBezTo>
                  <a:cubicBezTo>
                    <a:pt x="159" y="152"/>
                    <a:pt x="157" y="152"/>
                    <a:pt x="155" y="154"/>
                  </a:cubicBezTo>
                  <a:cubicBezTo>
                    <a:pt x="154" y="155"/>
                    <a:pt x="154" y="158"/>
                    <a:pt x="155" y="159"/>
                  </a:cubicBezTo>
                  <a:cubicBezTo>
                    <a:pt x="156" y="160"/>
                    <a:pt x="157" y="161"/>
                    <a:pt x="158" y="161"/>
                  </a:cubicBezTo>
                  <a:close/>
                  <a:moveTo>
                    <a:pt x="167" y="256"/>
                  </a:moveTo>
                  <a:cubicBezTo>
                    <a:pt x="166" y="257"/>
                    <a:pt x="166" y="260"/>
                    <a:pt x="167" y="261"/>
                  </a:cubicBezTo>
                  <a:cubicBezTo>
                    <a:pt x="168" y="262"/>
                    <a:pt x="169" y="262"/>
                    <a:pt x="170" y="262"/>
                  </a:cubicBezTo>
                  <a:cubicBezTo>
                    <a:pt x="171" y="262"/>
                    <a:pt x="172" y="262"/>
                    <a:pt x="173" y="261"/>
                  </a:cubicBezTo>
                  <a:cubicBezTo>
                    <a:pt x="175" y="260"/>
                    <a:pt x="175" y="257"/>
                    <a:pt x="173" y="256"/>
                  </a:cubicBezTo>
                  <a:cubicBezTo>
                    <a:pt x="172" y="254"/>
                    <a:pt x="169" y="254"/>
                    <a:pt x="167" y="256"/>
                  </a:cubicBezTo>
                  <a:close/>
                  <a:moveTo>
                    <a:pt x="170" y="172"/>
                  </a:moveTo>
                  <a:cubicBezTo>
                    <a:pt x="171" y="172"/>
                    <a:pt x="172" y="172"/>
                    <a:pt x="172" y="171"/>
                  </a:cubicBezTo>
                  <a:cubicBezTo>
                    <a:pt x="174" y="169"/>
                    <a:pt x="174" y="167"/>
                    <a:pt x="172" y="165"/>
                  </a:cubicBezTo>
                  <a:cubicBezTo>
                    <a:pt x="171" y="164"/>
                    <a:pt x="168" y="164"/>
                    <a:pt x="167" y="165"/>
                  </a:cubicBezTo>
                  <a:cubicBezTo>
                    <a:pt x="165" y="167"/>
                    <a:pt x="165" y="169"/>
                    <a:pt x="167" y="171"/>
                  </a:cubicBezTo>
                  <a:cubicBezTo>
                    <a:pt x="167" y="172"/>
                    <a:pt x="169" y="172"/>
                    <a:pt x="170" y="172"/>
                  </a:cubicBezTo>
                  <a:close/>
                  <a:moveTo>
                    <a:pt x="156" y="267"/>
                  </a:moveTo>
                  <a:cubicBezTo>
                    <a:pt x="155" y="268"/>
                    <a:pt x="155" y="271"/>
                    <a:pt x="156" y="273"/>
                  </a:cubicBezTo>
                  <a:cubicBezTo>
                    <a:pt x="157" y="273"/>
                    <a:pt x="158" y="274"/>
                    <a:pt x="159" y="274"/>
                  </a:cubicBezTo>
                  <a:cubicBezTo>
                    <a:pt x="160" y="274"/>
                    <a:pt x="161" y="273"/>
                    <a:pt x="162" y="273"/>
                  </a:cubicBezTo>
                  <a:cubicBezTo>
                    <a:pt x="163" y="271"/>
                    <a:pt x="163" y="268"/>
                    <a:pt x="162" y="267"/>
                  </a:cubicBezTo>
                  <a:cubicBezTo>
                    <a:pt x="160" y="265"/>
                    <a:pt x="158" y="265"/>
                    <a:pt x="156" y="267"/>
                  </a:cubicBezTo>
                  <a:close/>
                </a:path>
              </a:pathLst>
            </a:custGeom>
            <a:solidFill>
              <a:srgbClr val="F0ACAD"/>
            </a:solidFill>
            <a:ln>
              <a:solidFill>
                <a:srgbClr val="F0ACAD"/>
              </a:solidFill>
            </a:ln>
          </p:spPr>
          <p:txBody>
            <a:bodyPr vert="horz" wrap="square" lIns="91440" tIns="45720" rIns="91440" bIns="45720" numCol="1" anchor="t" anchorCtr="0" compatLnSpc="1"/>
            <a:lstStyle/>
            <a:p>
              <a:endParaRPr lang="en-US"/>
            </a:p>
          </p:txBody>
        </p:sp>
      </p:grpSp>
      <p:sp>
        <p:nvSpPr>
          <p:cNvPr id="29" name="文本框 28"/>
          <p:cNvSpPr txBox="1"/>
          <p:nvPr/>
        </p:nvSpPr>
        <p:spPr>
          <a:xfrm flipH="1">
            <a:off x="1179740" y="4395795"/>
            <a:ext cx="1842562"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flipH="1">
            <a:off x="5121025" y="4395795"/>
            <a:ext cx="1842562"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flipH="1">
            <a:off x="8864854" y="4395795"/>
            <a:ext cx="1842562"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flipH="1">
            <a:off x="3086224" y="1958922"/>
            <a:ext cx="1842562"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flipH="1">
            <a:off x="7150992" y="1958922"/>
            <a:ext cx="1842562" cy="1015663"/>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7" name="椭圆 6"/>
          <p:cNvSpPr/>
          <p:nvPr/>
        </p:nvSpPr>
        <p:spPr>
          <a:xfrm>
            <a:off x="5384799" y="2290063"/>
            <a:ext cx="1262743" cy="1262743"/>
          </a:xfrm>
          <a:prstGeom prst="ellipse">
            <a:avLst/>
          </a:prstGeom>
          <a:solidFill>
            <a:srgbClr val="F0ACAD"/>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5384795" y="2413336"/>
            <a:ext cx="1296814" cy="1015663"/>
          </a:xfrm>
          <a:prstGeom prst="rect">
            <a:avLst/>
          </a:prstGeom>
          <a:noFill/>
          <a:ln>
            <a:noFill/>
          </a:ln>
        </p:spPr>
        <p:txBody>
          <a:bodyPr wrap="square" rtlCol="0">
            <a:spAutoFit/>
          </a:bodyPr>
          <a:lstStyle/>
          <a:p>
            <a:pPr algn="ctr"/>
            <a:r>
              <a:rPr lang="en-US" altLang="zh-CN" sz="60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6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556203" y="3663100"/>
            <a:ext cx="4959929" cy="650306"/>
          </a:xfrm>
          <a:prstGeom prst="rect">
            <a:avLst/>
          </a:prstGeom>
          <a:noFill/>
        </p:spPr>
        <p:txBody>
          <a:bodyPr wrap="square" rtlCol="0">
            <a:spAutoFit/>
          </a:bodyPr>
          <a:lstStyle/>
          <a:p>
            <a:pPr algn="ct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工作不足之处</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25114" y="4415184"/>
            <a:ext cx="5022106" cy="338554"/>
          </a:xfrm>
          <a:prstGeom prst="snip1Rect">
            <a:avLst>
              <a:gd name="adj" fmla="val 0"/>
            </a:avLst>
          </a:prstGeom>
          <a:noFill/>
          <a:ln w="28575">
            <a:noFill/>
          </a:ln>
        </p:spPr>
        <p:txBody>
          <a:bodyPr wrap="square" rtlCol="0">
            <a:spAutoFit/>
          </a:bodyPr>
          <a:lstStyle/>
          <a:p>
            <a:pPr algn="ctr"/>
            <a:r>
              <a:rPr lang="en-US" altLang="zh-CN" sz="1600" dirty="0">
                <a:solidFill>
                  <a:schemeClr val="tx1">
                    <a:lumMod val="75000"/>
                    <a:lumOff val="25000"/>
                  </a:schemeClr>
                </a:solidFill>
                <a:latin typeface="Arial" panose="020B0604020202020204" pitchFamily="34" charset="0"/>
                <a:cs typeface="Arial" panose="020B0604020202020204" pitchFamily="34" charset="0"/>
              </a:rPr>
              <a:t>LACK OF WORK</a:t>
            </a:r>
            <a:endParaRPr lang="zh-CN" altLang="en-US"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34735" y="313715"/>
            <a:ext cx="4959929" cy="510845"/>
          </a:xfrm>
          <a:prstGeom prst="rect">
            <a:avLst/>
          </a:prstGeom>
          <a:noFill/>
        </p:spPr>
        <p:txBody>
          <a:bodyPr wrap="square" rtlCol="0">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工作不足之处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734735" y="826527"/>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Lack Of Work</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11" name="AutoShape 1"/>
          <p:cNvSpPr/>
          <p:nvPr/>
        </p:nvSpPr>
        <p:spPr bwMode="auto">
          <a:xfrm>
            <a:off x="1604118" y="3616608"/>
            <a:ext cx="4182951" cy="722475"/>
          </a:xfrm>
          <a:prstGeom prst="roundRect">
            <a:avLst>
              <a:gd name="adj" fmla="val 49361"/>
            </a:avLst>
          </a:prstGeom>
          <a:solidFill>
            <a:srgbClr val="52B1DC"/>
          </a:solidFill>
          <a:ln>
            <a:noFill/>
          </a:ln>
          <a:effectLst/>
        </p:spPr>
        <p:txBody>
          <a:bodyPr lIns="71437" tIns="71437" rIns="71437" bIns="71437"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endParaRPr lang="zh-CN" altLang="zh-CN" sz="3200" b="0">
              <a:latin typeface="Helvetica Light" charset="0"/>
              <a:sym typeface="Helvetica Light" charset="0"/>
            </a:endParaRPr>
          </a:p>
        </p:txBody>
      </p:sp>
      <p:sp>
        <p:nvSpPr>
          <p:cNvPr id="12" name="AutoShape 2"/>
          <p:cNvSpPr/>
          <p:nvPr/>
        </p:nvSpPr>
        <p:spPr bwMode="auto">
          <a:xfrm>
            <a:off x="6382582" y="3616608"/>
            <a:ext cx="4183706" cy="722475"/>
          </a:xfrm>
          <a:prstGeom prst="roundRect">
            <a:avLst>
              <a:gd name="adj" fmla="val 49361"/>
            </a:avLst>
          </a:prstGeom>
          <a:solidFill>
            <a:srgbClr val="52B1DC"/>
          </a:solidFill>
          <a:ln>
            <a:noFill/>
          </a:ln>
          <a:effectLst/>
        </p:spPr>
        <p:txBody>
          <a:bodyPr lIns="71437" tIns="71437" rIns="71437" bIns="71437"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endParaRPr lang="zh-CN" altLang="zh-CN" sz="3200" b="0">
              <a:latin typeface="Helvetica Light" charset="0"/>
              <a:sym typeface="Helvetica Light" charset="0"/>
            </a:endParaRPr>
          </a:p>
        </p:txBody>
      </p:sp>
      <p:sp>
        <p:nvSpPr>
          <p:cNvPr id="15" name="AutoShape 12"/>
          <p:cNvSpPr/>
          <p:nvPr/>
        </p:nvSpPr>
        <p:spPr bwMode="auto">
          <a:xfrm>
            <a:off x="5029830" y="2919072"/>
            <a:ext cx="1058774" cy="1061797"/>
          </a:xfrm>
          <a:custGeom>
            <a:avLst/>
            <a:gdLst>
              <a:gd name="T0" fmla="+- 0 10816 32"/>
              <a:gd name="T1" fmla="*/ T0 w 21568"/>
              <a:gd name="T2" fmla="*/ 10800 h 21600"/>
              <a:gd name="T3" fmla="+- 0 10816 32"/>
              <a:gd name="T4" fmla="*/ T3 w 21568"/>
              <a:gd name="T5" fmla="*/ 10800 h 21600"/>
              <a:gd name="T6" fmla="+- 0 10816 32"/>
              <a:gd name="T7" fmla="*/ T6 w 21568"/>
              <a:gd name="T8" fmla="*/ 10800 h 21600"/>
              <a:gd name="T9" fmla="+- 0 10816 32"/>
              <a:gd name="T10" fmla="*/ T9 w 21568"/>
              <a:gd name="T11" fmla="*/ 10800 h 21600"/>
            </a:gdLst>
            <a:ahLst/>
            <a:cxnLst>
              <a:cxn ang="0">
                <a:pos x="T1" y="T2"/>
              </a:cxn>
              <a:cxn ang="0">
                <a:pos x="T4" y="T5"/>
              </a:cxn>
              <a:cxn ang="0">
                <a:pos x="T7" y="T8"/>
              </a:cxn>
              <a:cxn ang="0">
                <a:pos x="T10" y="T11"/>
              </a:cxn>
            </a:cxnLst>
            <a:rect l="0" t="0" r="r" b="b"/>
            <a:pathLst>
              <a:path w="21568" h="21600">
                <a:moveTo>
                  <a:pt x="21409" y="0"/>
                </a:moveTo>
                <a:cubicBezTo>
                  <a:pt x="18161" y="0"/>
                  <a:pt x="14923" y="755"/>
                  <a:pt x="11945" y="2220"/>
                </a:cubicBezTo>
                <a:cubicBezTo>
                  <a:pt x="11786" y="2334"/>
                  <a:pt x="11610" y="2421"/>
                  <a:pt x="11419" y="2466"/>
                </a:cubicBezTo>
                <a:cubicBezTo>
                  <a:pt x="9667" y="3389"/>
                  <a:pt x="8018" y="4575"/>
                  <a:pt x="6525" y="6016"/>
                </a:cubicBezTo>
                <a:cubicBezTo>
                  <a:pt x="6393" y="6245"/>
                  <a:pt x="6208" y="6432"/>
                  <a:pt x="5979" y="6565"/>
                </a:cubicBezTo>
                <a:cubicBezTo>
                  <a:pt x="4514" y="8085"/>
                  <a:pt x="3317" y="9765"/>
                  <a:pt x="2390" y="11552"/>
                </a:cubicBezTo>
                <a:cubicBezTo>
                  <a:pt x="2351" y="11676"/>
                  <a:pt x="2294" y="11792"/>
                  <a:pt x="2225" y="11902"/>
                </a:cubicBezTo>
                <a:cubicBezTo>
                  <a:pt x="714" y="14948"/>
                  <a:pt x="-32" y="18275"/>
                  <a:pt x="0" y="21599"/>
                </a:cubicBezTo>
                <a:cubicBezTo>
                  <a:pt x="12266" y="21599"/>
                  <a:pt x="17378" y="21599"/>
                  <a:pt x="17378" y="21599"/>
                </a:cubicBezTo>
                <a:cubicBezTo>
                  <a:pt x="17378" y="19273"/>
                  <a:pt x="19240" y="17410"/>
                  <a:pt x="21568" y="17410"/>
                </a:cubicBezTo>
                <a:cubicBezTo>
                  <a:pt x="21568" y="5"/>
                  <a:pt x="21568" y="442"/>
                  <a:pt x="21568" y="6"/>
                </a:cubicBezTo>
                <a:cubicBezTo>
                  <a:pt x="21515" y="6"/>
                  <a:pt x="21462" y="0"/>
                  <a:pt x="21409" y="0"/>
                </a:cubicBezTo>
                <a:close/>
              </a:path>
            </a:pathLst>
          </a:custGeom>
          <a:solidFill>
            <a:srgbClr val="52B1DC"/>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16" name="AutoShape 13"/>
          <p:cNvSpPr/>
          <p:nvPr/>
        </p:nvSpPr>
        <p:spPr bwMode="auto">
          <a:xfrm>
            <a:off x="5027563" y="3980869"/>
            <a:ext cx="1058774" cy="1040637"/>
          </a:xfrm>
          <a:custGeom>
            <a:avLst/>
            <a:gdLst>
              <a:gd name="T0" fmla="*/ 10800 w 21600"/>
              <a:gd name="T1" fmla="*/ 10779 h 21559"/>
              <a:gd name="T2" fmla="*/ 10800 w 21600"/>
              <a:gd name="T3" fmla="*/ 10779 h 21559"/>
              <a:gd name="T4" fmla="*/ 10800 w 21600"/>
              <a:gd name="T5" fmla="*/ 10779 h 21559"/>
              <a:gd name="T6" fmla="*/ 10800 w 21600"/>
              <a:gd name="T7" fmla="*/ 10779 h 21559"/>
            </a:gdLst>
            <a:ahLst/>
            <a:cxnLst>
              <a:cxn ang="0">
                <a:pos x="T0" y="T1"/>
              </a:cxn>
              <a:cxn ang="0">
                <a:pos x="T2" y="T3"/>
              </a:cxn>
              <a:cxn ang="0">
                <a:pos x="T4" y="T5"/>
              </a:cxn>
              <a:cxn ang="0">
                <a:pos x="T6" y="T7"/>
              </a:cxn>
            </a:cxnLst>
            <a:rect l="0" t="0" r="r" b="b"/>
            <a:pathLst>
              <a:path w="21600" h="21559">
                <a:moveTo>
                  <a:pt x="0" y="0"/>
                </a:moveTo>
                <a:cubicBezTo>
                  <a:pt x="53" y="5502"/>
                  <a:pt x="2137" y="10988"/>
                  <a:pt x="6271" y="15186"/>
                </a:cubicBezTo>
                <a:cubicBezTo>
                  <a:pt x="10500" y="19481"/>
                  <a:pt x="16056" y="21599"/>
                  <a:pt x="21600" y="21558"/>
                </a:cubicBezTo>
                <a:cubicBezTo>
                  <a:pt x="21600" y="9859"/>
                  <a:pt x="21600" y="4260"/>
                  <a:pt x="21600" y="4260"/>
                </a:cubicBezTo>
                <a:cubicBezTo>
                  <a:pt x="19268" y="4260"/>
                  <a:pt x="17404" y="2333"/>
                  <a:pt x="17404" y="0"/>
                </a:cubicBezTo>
                <a:cubicBezTo>
                  <a:pt x="0" y="0"/>
                  <a:pt x="444" y="0"/>
                  <a:pt x="0" y="0"/>
                </a:cubicBezTo>
                <a:close/>
              </a:path>
            </a:pathLst>
          </a:custGeom>
          <a:solidFill>
            <a:srgbClr val="F0ACAD"/>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17" name="AutoShape 14"/>
          <p:cNvSpPr/>
          <p:nvPr/>
        </p:nvSpPr>
        <p:spPr bwMode="auto">
          <a:xfrm>
            <a:off x="6088604" y="2919072"/>
            <a:ext cx="1042904" cy="1061797"/>
          </a:xfrm>
          <a:custGeom>
            <a:avLst/>
            <a:gdLst>
              <a:gd name="T0" fmla="*/ 10773 w 21546"/>
              <a:gd name="T1" fmla="*/ 10800 h 21600"/>
              <a:gd name="T2" fmla="*/ 10773 w 21546"/>
              <a:gd name="T3" fmla="*/ 10800 h 21600"/>
              <a:gd name="T4" fmla="*/ 10773 w 21546"/>
              <a:gd name="T5" fmla="*/ 10800 h 21600"/>
              <a:gd name="T6" fmla="*/ 10773 w 21546"/>
              <a:gd name="T7" fmla="*/ 10800 h 21600"/>
            </a:gdLst>
            <a:ahLst/>
            <a:cxnLst>
              <a:cxn ang="0">
                <a:pos x="T0" y="T1"/>
              </a:cxn>
              <a:cxn ang="0">
                <a:pos x="T2" y="T3"/>
              </a:cxn>
              <a:cxn ang="0">
                <a:pos x="T4" y="T5"/>
              </a:cxn>
              <a:cxn ang="0">
                <a:pos x="T6" y="T7"/>
              </a:cxn>
            </a:cxnLst>
            <a:rect l="0" t="0" r="r" b="b"/>
            <a:pathLst>
              <a:path w="21546" h="21600">
                <a:moveTo>
                  <a:pt x="0" y="0"/>
                </a:moveTo>
                <a:cubicBezTo>
                  <a:pt x="0" y="12337"/>
                  <a:pt x="0" y="17409"/>
                  <a:pt x="0" y="17409"/>
                </a:cubicBezTo>
                <a:cubicBezTo>
                  <a:pt x="2328" y="17409"/>
                  <a:pt x="4253" y="19272"/>
                  <a:pt x="4253" y="21599"/>
                </a:cubicBezTo>
                <a:cubicBezTo>
                  <a:pt x="21545" y="21599"/>
                  <a:pt x="21007" y="21599"/>
                  <a:pt x="21544" y="21599"/>
                </a:cubicBezTo>
                <a:cubicBezTo>
                  <a:pt x="21600" y="16054"/>
                  <a:pt x="19487" y="10491"/>
                  <a:pt x="15193" y="6260"/>
                </a:cubicBezTo>
                <a:cubicBezTo>
                  <a:pt x="10994" y="2124"/>
                  <a:pt x="5503" y="39"/>
                  <a:pt x="0" y="0"/>
                </a:cubicBezTo>
                <a:close/>
              </a:path>
            </a:pathLst>
          </a:custGeom>
          <a:solidFill>
            <a:srgbClr val="F0ACAD"/>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18" name="AutoShape 15"/>
          <p:cNvSpPr/>
          <p:nvPr/>
        </p:nvSpPr>
        <p:spPr bwMode="auto">
          <a:xfrm>
            <a:off x="6086337" y="3980869"/>
            <a:ext cx="1043659" cy="104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64" y="0"/>
                </a:moveTo>
                <a:cubicBezTo>
                  <a:pt x="4264" y="2337"/>
                  <a:pt x="2334" y="4268"/>
                  <a:pt x="0" y="4268"/>
                </a:cubicBezTo>
                <a:cubicBezTo>
                  <a:pt x="0" y="21599"/>
                  <a:pt x="0" y="21053"/>
                  <a:pt x="0" y="21600"/>
                </a:cubicBezTo>
                <a:cubicBezTo>
                  <a:pt x="5517" y="21559"/>
                  <a:pt x="11022" y="19436"/>
                  <a:pt x="15232" y="15216"/>
                </a:cubicBezTo>
                <a:cubicBezTo>
                  <a:pt x="19427" y="11009"/>
                  <a:pt x="21545" y="5512"/>
                  <a:pt x="21599" y="0"/>
                </a:cubicBezTo>
                <a:cubicBezTo>
                  <a:pt x="9836" y="0"/>
                  <a:pt x="4264" y="0"/>
                  <a:pt x="4264" y="0"/>
                </a:cubicBezTo>
                <a:close/>
              </a:path>
            </a:pathLst>
          </a:custGeom>
          <a:solidFill>
            <a:srgbClr val="52B1DC"/>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19" name="AutoShape 16"/>
          <p:cNvSpPr/>
          <p:nvPr/>
        </p:nvSpPr>
        <p:spPr bwMode="auto">
          <a:xfrm>
            <a:off x="6087848" y="2609980"/>
            <a:ext cx="1534126" cy="156662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900"/>
                </a:cubicBezTo>
                <a:cubicBezTo>
                  <a:pt x="21599" y="18900"/>
                  <a:pt x="21599" y="18900"/>
                  <a:pt x="21599" y="18900"/>
                </a:cubicBezTo>
                <a:cubicBezTo>
                  <a:pt x="16372" y="21599"/>
                  <a:pt x="16372" y="21599"/>
                  <a:pt x="16372" y="21599"/>
                </a:cubicBezTo>
                <a:cubicBezTo>
                  <a:pt x="11144" y="18900"/>
                  <a:pt x="11144" y="18900"/>
                  <a:pt x="11144" y="18900"/>
                </a:cubicBezTo>
                <a:cubicBezTo>
                  <a:pt x="13327" y="18900"/>
                  <a:pt x="13327" y="18900"/>
                  <a:pt x="13327" y="18900"/>
                </a:cubicBezTo>
                <a:cubicBezTo>
                  <a:pt x="13212" y="11812"/>
                  <a:pt x="7353" y="6131"/>
                  <a:pt x="114" y="6131"/>
                </a:cubicBezTo>
                <a:cubicBezTo>
                  <a:pt x="57" y="6131"/>
                  <a:pt x="57" y="6131"/>
                  <a:pt x="0" y="6131"/>
                </a:cubicBezTo>
                <a:close/>
              </a:path>
            </a:pathLst>
          </a:custGeom>
          <a:solidFill>
            <a:srgbClr val="F0ACAD"/>
          </a:solidFill>
          <a:ln w="28575">
            <a:solidFill>
              <a:schemeClr val="bg1"/>
            </a:solidFill>
          </a:ln>
        </p:spPr>
        <p:txBody>
          <a:bodyPr lIns="45719" tIns="45719" rIns="45719" bIns="45719"/>
          <a:lstStyle/>
          <a:p>
            <a:endParaRPr lang="zh-CN" altLang="en-US"/>
          </a:p>
        </p:txBody>
      </p:sp>
      <p:sp>
        <p:nvSpPr>
          <p:cNvPr id="20" name="AutoShape 17"/>
          <p:cNvSpPr/>
          <p:nvPr/>
        </p:nvSpPr>
        <p:spPr bwMode="auto">
          <a:xfrm>
            <a:off x="4714691" y="2442964"/>
            <a:ext cx="1569646" cy="154243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600"/>
                </a:cubicBezTo>
                <a:cubicBezTo>
                  <a:pt x="5890" y="21600"/>
                  <a:pt x="5890" y="21600"/>
                  <a:pt x="5890" y="21600"/>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rgbClr val="52B1DC"/>
          </a:solidFill>
          <a:ln w="28575">
            <a:solidFill>
              <a:schemeClr val="bg1"/>
            </a:solidFill>
          </a:ln>
        </p:spPr>
        <p:txBody>
          <a:bodyPr lIns="45719" tIns="45719" rIns="45719" bIns="45719"/>
          <a:lstStyle/>
          <a:p>
            <a:endParaRPr lang="zh-CN" altLang="en-US"/>
          </a:p>
        </p:txBody>
      </p:sp>
      <p:sp>
        <p:nvSpPr>
          <p:cNvPr id="21" name="AutoShape 18"/>
          <p:cNvSpPr/>
          <p:nvPr/>
        </p:nvSpPr>
        <p:spPr bwMode="auto">
          <a:xfrm>
            <a:off x="4551454" y="3792693"/>
            <a:ext cx="1536394" cy="15628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600" y="21599"/>
                </a:cubicBezTo>
                <a:cubicBezTo>
                  <a:pt x="21600" y="15509"/>
                  <a:pt x="21600" y="15509"/>
                  <a:pt x="21600"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rgbClr val="F0ACAD"/>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22" name="AutoShape 19"/>
          <p:cNvSpPr/>
          <p:nvPr/>
        </p:nvSpPr>
        <p:spPr bwMode="auto">
          <a:xfrm>
            <a:off x="5892115" y="4057953"/>
            <a:ext cx="1566623" cy="1444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699" y="19403"/>
                </a:moveTo>
                <a:cubicBezTo>
                  <a:pt x="12768" y="19403"/>
                  <a:pt x="21037" y="10861"/>
                  <a:pt x="21600" y="122"/>
                </a:cubicBezTo>
                <a:cubicBezTo>
                  <a:pt x="18731" y="1769"/>
                  <a:pt x="18731" y="1769"/>
                  <a:pt x="18731" y="1769"/>
                </a:cubicBezTo>
                <a:cubicBezTo>
                  <a:pt x="15693" y="0"/>
                  <a:pt x="15693" y="0"/>
                  <a:pt x="15693" y="0"/>
                </a:cubicBezTo>
                <a:cubicBezTo>
                  <a:pt x="15075" y="7199"/>
                  <a:pt x="9562" y="12813"/>
                  <a:pt x="2812" y="12813"/>
                </a:cubicBezTo>
                <a:cubicBezTo>
                  <a:pt x="2756" y="12813"/>
                  <a:pt x="2756" y="12813"/>
                  <a:pt x="2699" y="12813"/>
                </a:cubicBezTo>
                <a:cubicBezTo>
                  <a:pt x="2699" y="10494"/>
                  <a:pt x="2699" y="10494"/>
                  <a:pt x="2699" y="10494"/>
                </a:cubicBezTo>
                <a:cubicBezTo>
                  <a:pt x="0" y="16047"/>
                  <a:pt x="0" y="16047"/>
                  <a:pt x="0" y="16047"/>
                </a:cubicBezTo>
                <a:cubicBezTo>
                  <a:pt x="2699" y="21600"/>
                  <a:pt x="2699" y="21600"/>
                  <a:pt x="2699" y="21600"/>
                </a:cubicBezTo>
                <a:lnTo>
                  <a:pt x="2699" y="19403"/>
                </a:lnTo>
                <a:close/>
              </a:path>
            </a:pathLst>
          </a:custGeom>
          <a:solidFill>
            <a:srgbClr val="52B1DC"/>
          </a:solidFill>
          <a:ln w="28575">
            <a:solidFill>
              <a:schemeClr val="bg1"/>
            </a:solidFill>
          </a:ln>
          <a:effectLst/>
        </p:spPr>
        <p:txBody>
          <a:bodyPr lIns="45719" tIns="45719" rIns="45719" bIns="45719"/>
          <a:lstStyle/>
          <a:p>
            <a:pPr algn="l" defTabSz="914400">
              <a:lnSpc>
                <a:spcPct val="100000"/>
              </a:lnSpc>
              <a:defRPr/>
            </a:pPr>
            <a:endParaRPr lang="es-ES" sz="1800" b="0">
              <a:solidFill>
                <a:srgbClr val="000000"/>
              </a:solidFill>
              <a:latin typeface="Calibri" panose="020F0502020204030204" charset="0"/>
              <a:ea typeface="MS PGothic" panose="020B0600070205080204" pitchFamily="34" charset="-128"/>
              <a:cs typeface="Calibri" panose="020F0502020204030204" charset="0"/>
              <a:sym typeface="Calibri" panose="020F0502020204030204" charset="0"/>
            </a:endParaRPr>
          </a:p>
        </p:txBody>
      </p:sp>
      <p:sp>
        <p:nvSpPr>
          <p:cNvPr id="23" name="AutoShape 24"/>
          <p:cNvSpPr/>
          <p:nvPr/>
        </p:nvSpPr>
        <p:spPr bwMode="auto">
          <a:xfrm>
            <a:off x="3844850" y="5075162"/>
            <a:ext cx="1053484" cy="954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0"/>
                </a:moveTo>
                <a:lnTo>
                  <a:pt x="10695" y="8837"/>
                </a:lnTo>
                <a:cubicBezTo>
                  <a:pt x="9562" y="7803"/>
                  <a:pt x="8130" y="7157"/>
                  <a:pt x="6545" y="7157"/>
                </a:cubicBezTo>
                <a:cubicBezTo>
                  <a:pt x="2930" y="7157"/>
                  <a:pt x="0" y="10390"/>
                  <a:pt x="0" y="14378"/>
                </a:cubicBezTo>
                <a:cubicBezTo>
                  <a:pt x="0" y="18366"/>
                  <a:pt x="2930" y="21600"/>
                  <a:pt x="6545" y="21600"/>
                </a:cubicBezTo>
                <a:cubicBezTo>
                  <a:pt x="10159" y="21600"/>
                  <a:pt x="13090" y="18366"/>
                  <a:pt x="13090" y="14378"/>
                </a:cubicBezTo>
                <a:cubicBezTo>
                  <a:pt x="13090" y="13008"/>
                  <a:pt x="12726" y="11741"/>
                  <a:pt x="12125" y="10650"/>
                </a:cubicBezTo>
                <a:lnTo>
                  <a:pt x="21600" y="0"/>
                </a:lnTo>
                <a:close/>
              </a:path>
            </a:pathLst>
          </a:custGeom>
          <a:solidFill>
            <a:srgbClr val="F0ACAD"/>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4" name="AutoShape 26"/>
          <p:cNvSpPr/>
          <p:nvPr/>
        </p:nvSpPr>
        <p:spPr bwMode="auto">
          <a:xfrm>
            <a:off x="7231263" y="5093300"/>
            <a:ext cx="1082957" cy="9416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631" y="10871"/>
                </a:lnTo>
                <a:cubicBezTo>
                  <a:pt x="9161" y="11893"/>
                  <a:pt x="8870" y="13038"/>
                  <a:pt x="8870" y="14275"/>
                </a:cubicBezTo>
                <a:cubicBezTo>
                  <a:pt x="8870" y="18320"/>
                  <a:pt x="11720" y="21599"/>
                  <a:pt x="15235" y="21599"/>
                </a:cubicBezTo>
                <a:cubicBezTo>
                  <a:pt x="18750" y="21600"/>
                  <a:pt x="21599" y="18320"/>
                  <a:pt x="21599" y="14275"/>
                </a:cubicBezTo>
                <a:cubicBezTo>
                  <a:pt x="21600" y="10230"/>
                  <a:pt x="18750" y="6951"/>
                  <a:pt x="15235" y="6951"/>
                </a:cubicBezTo>
                <a:cubicBezTo>
                  <a:pt x="13686" y="6951"/>
                  <a:pt x="12287" y="7614"/>
                  <a:pt x="11184" y="8672"/>
                </a:cubicBezTo>
                <a:lnTo>
                  <a:pt x="0" y="0"/>
                </a:lnTo>
                <a:close/>
              </a:path>
            </a:pathLst>
          </a:custGeom>
          <a:solidFill>
            <a:srgbClr val="52B1DC"/>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5" name="AutoShape 28"/>
          <p:cNvSpPr/>
          <p:nvPr/>
        </p:nvSpPr>
        <p:spPr bwMode="auto">
          <a:xfrm>
            <a:off x="7287943" y="2026558"/>
            <a:ext cx="1116209" cy="9748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424" y="0"/>
                </a:moveTo>
                <a:cubicBezTo>
                  <a:pt x="12014" y="0"/>
                  <a:pt x="9249" y="3165"/>
                  <a:pt x="9249" y="7071"/>
                </a:cubicBezTo>
                <a:cubicBezTo>
                  <a:pt x="9249" y="8223"/>
                  <a:pt x="9514" y="9292"/>
                  <a:pt x="9940" y="10253"/>
                </a:cubicBezTo>
                <a:lnTo>
                  <a:pt x="0" y="21599"/>
                </a:lnTo>
                <a:lnTo>
                  <a:pt x="11622" y="12606"/>
                </a:lnTo>
                <a:cubicBezTo>
                  <a:pt x="12673" y="13555"/>
                  <a:pt x="13982" y="14143"/>
                  <a:pt x="15424" y="14143"/>
                </a:cubicBezTo>
                <a:cubicBezTo>
                  <a:pt x="18835" y="14143"/>
                  <a:pt x="21599" y="10977"/>
                  <a:pt x="21599" y="7071"/>
                </a:cubicBezTo>
                <a:cubicBezTo>
                  <a:pt x="21600" y="3165"/>
                  <a:pt x="18835" y="0"/>
                  <a:pt x="15424" y="0"/>
                </a:cubicBezTo>
                <a:close/>
              </a:path>
            </a:pathLst>
          </a:custGeom>
          <a:solidFill>
            <a:srgbClr val="F0ACAD"/>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6" name="AutoShape 30"/>
          <p:cNvSpPr/>
          <p:nvPr/>
        </p:nvSpPr>
        <p:spPr bwMode="auto">
          <a:xfrm>
            <a:off x="3740559" y="2026558"/>
            <a:ext cx="1132835" cy="902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6084" y="0"/>
                </a:moveTo>
                <a:cubicBezTo>
                  <a:pt x="2724" y="0"/>
                  <a:pt x="0" y="3419"/>
                  <a:pt x="0" y="7637"/>
                </a:cubicBezTo>
                <a:cubicBezTo>
                  <a:pt x="0" y="11855"/>
                  <a:pt x="2724" y="15274"/>
                  <a:pt x="6084" y="15274"/>
                </a:cubicBezTo>
                <a:cubicBezTo>
                  <a:pt x="7723" y="15274"/>
                  <a:pt x="9201" y="14448"/>
                  <a:pt x="10295" y="13126"/>
                </a:cubicBezTo>
                <a:lnTo>
                  <a:pt x="21599" y="21600"/>
                </a:lnTo>
                <a:lnTo>
                  <a:pt x="11592" y="10838"/>
                </a:lnTo>
                <a:cubicBezTo>
                  <a:pt x="11953" y="9861"/>
                  <a:pt x="12168" y="8784"/>
                  <a:pt x="12168" y="7637"/>
                </a:cubicBezTo>
                <a:cubicBezTo>
                  <a:pt x="12168" y="3419"/>
                  <a:pt x="9444" y="0"/>
                  <a:pt x="6084" y="0"/>
                </a:cubicBezTo>
                <a:close/>
              </a:path>
            </a:pathLst>
          </a:custGeom>
          <a:solidFill>
            <a:srgbClr val="52B1DC"/>
          </a:solidFill>
          <a:ln>
            <a:noFill/>
          </a:ln>
          <a:effectLst/>
        </p:spPr>
        <p:txBody>
          <a:bodyPr lIns="0" tIns="0" rIns="0" bIns="0" anchor="ctr"/>
          <a:lstStyle/>
          <a:p>
            <a:pPr>
              <a:lnSpc>
                <a:spcPct val="100000"/>
              </a:lnSpc>
              <a:defRPr/>
            </a:pPr>
            <a:endParaRPr lang="es-ES" sz="5600" b="0">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7" name="文本框 26"/>
          <p:cNvSpPr txBox="1"/>
          <p:nvPr/>
        </p:nvSpPr>
        <p:spPr>
          <a:xfrm>
            <a:off x="3711085" y="2052449"/>
            <a:ext cx="706604" cy="523220"/>
          </a:xfrm>
          <a:prstGeom prst="rect">
            <a:avLst/>
          </a:prstGeom>
          <a:noFill/>
        </p:spPr>
        <p:txBody>
          <a:bodyPr wrap="square" rtlCol="0">
            <a:spAutoFit/>
          </a:bodyPr>
          <a:lstStyle/>
          <a:p>
            <a:pPr algn="ctr"/>
            <a:r>
              <a:rPr lang="en-US" altLang="zh-CN" sz="2800" dirty="0">
                <a:solidFill>
                  <a:schemeClr val="bg1"/>
                </a:solidFill>
              </a:rPr>
              <a:t>01</a:t>
            </a:r>
            <a:endParaRPr lang="zh-CN" altLang="en-US" sz="2800" dirty="0">
              <a:solidFill>
                <a:schemeClr val="bg1"/>
              </a:solidFill>
            </a:endParaRPr>
          </a:p>
        </p:txBody>
      </p:sp>
      <p:sp>
        <p:nvSpPr>
          <p:cNvPr id="28" name="文本框 27"/>
          <p:cNvSpPr txBox="1"/>
          <p:nvPr/>
        </p:nvSpPr>
        <p:spPr>
          <a:xfrm>
            <a:off x="7738803" y="2052449"/>
            <a:ext cx="706604" cy="523220"/>
          </a:xfrm>
          <a:prstGeom prst="rect">
            <a:avLst/>
          </a:prstGeom>
          <a:noFill/>
        </p:spPr>
        <p:txBody>
          <a:bodyPr wrap="square" rtlCol="0">
            <a:spAutoFit/>
          </a:bodyPr>
          <a:lstStyle/>
          <a:p>
            <a:pPr algn="ctr"/>
            <a:r>
              <a:rPr lang="en-US" altLang="zh-CN" sz="2800" dirty="0">
                <a:solidFill>
                  <a:schemeClr val="bg1"/>
                </a:solidFill>
              </a:rPr>
              <a:t>02</a:t>
            </a:r>
            <a:endParaRPr lang="zh-CN" altLang="en-US" sz="2800" dirty="0">
              <a:solidFill>
                <a:schemeClr val="bg1"/>
              </a:solidFill>
            </a:endParaRPr>
          </a:p>
        </p:txBody>
      </p:sp>
      <p:sp>
        <p:nvSpPr>
          <p:cNvPr id="29" name="文本框 28"/>
          <p:cNvSpPr txBox="1"/>
          <p:nvPr/>
        </p:nvSpPr>
        <p:spPr>
          <a:xfrm>
            <a:off x="3809789" y="5420273"/>
            <a:ext cx="706604" cy="523220"/>
          </a:xfrm>
          <a:prstGeom prst="rect">
            <a:avLst/>
          </a:prstGeom>
          <a:noFill/>
        </p:spPr>
        <p:txBody>
          <a:bodyPr wrap="square" rtlCol="0">
            <a:spAutoFit/>
          </a:bodyPr>
          <a:lstStyle/>
          <a:p>
            <a:pPr algn="ctr"/>
            <a:r>
              <a:rPr lang="en-US" altLang="zh-CN" sz="2800" dirty="0">
                <a:solidFill>
                  <a:schemeClr val="bg1"/>
                </a:solidFill>
              </a:rPr>
              <a:t>03</a:t>
            </a:r>
            <a:endParaRPr lang="zh-CN" altLang="en-US" sz="2800" dirty="0">
              <a:solidFill>
                <a:schemeClr val="bg1"/>
              </a:solidFill>
            </a:endParaRPr>
          </a:p>
        </p:txBody>
      </p:sp>
      <p:sp>
        <p:nvSpPr>
          <p:cNvPr id="30" name="文本框 29"/>
          <p:cNvSpPr txBox="1"/>
          <p:nvPr/>
        </p:nvSpPr>
        <p:spPr>
          <a:xfrm>
            <a:off x="7637205" y="5420273"/>
            <a:ext cx="706604" cy="523220"/>
          </a:xfrm>
          <a:prstGeom prst="rect">
            <a:avLst/>
          </a:prstGeom>
          <a:noFill/>
        </p:spPr>
        <p:txBody>
          <a:bodyPr wrap="square" rtlCol="0">
            <a:spAutoFit/>
          </a:bodyPr>
          <a:lstStyle/>
          <a:p>
            <a:pPr algn="ctr"/>
            <a:r>
              <a:rPr lang="en-US" altLang="zh-CN" sz="2800" dirty="0">
                <a:solidFill>
                  <a:schemeClr val="bg1"/>
                </a:solidFill>
              </a:rPr>
              <a:t>04</a:t>
            </a:r>
            <a:endParaRPr lang="zh-CN" altLang="en-US" sz="2800" dirty="0">
              <a:solidFill>
                <a:schemeClr val="bg1"/>
              </a:solidFill>
            </a:endParaRPr>
          </a:p>
        </p:txBody>
      </p:sp>
      <p:sp>
        <p:nvSpPr>
          <p:cNvPr id="31" name="文本框 30"/>
          <p:cNvSpPr txBox="1"/>
          <p:nvPr/>
        </p:nvSpPr>
        <p:spPr>
          <a:xfrm>
            <a:off x="8445407" y="2304098"/>
            <a:ext cx="2053129"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45407" y="2037855"/>
            <a:ext cx="1138729"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45407" y="5244816"/>
            <a:ext cx="2053129"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445407" y="4978573"/>
            <a:ext cx="1138729"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628090" y="2304098"/>
            <a:ext cx="2053129"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2542490" y="2037855"/>
            <a:ext cx="1138729"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625473" y="5244816"/>
            <a:ext cx="2053129"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539873" y="4978573"/>
            <a:ext cx="1138729"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34735" y="313715"/>
            <a:ext cx="4959929" cy="510845"/>
          </a:xfrm>
          <a:prstGeom prst="rect">
            <a:avLst/>
          </a:prstGeom>
          <a:noFill/>
        </p:spPr>
        <p:txBody>
          <a:bodyPr wrap="square" rtlCol="0">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工作不足之处</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734735" y="826527"/>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Lack Of Work</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11" name="Chart 4"/>
          <p:cNvGraphicFramePr/>
          <p:nvPr/>
        </p:nvGraphicFramePr>
        <p:xfrm>
          <a:off x="5583272" y="2304445"/>
          <a:ext cx="6064250" cy="4042834"/>
        </p:xfrm>
        <a:graphic>
          <a:graphicData uri="http://schemas.openxmlformats.org/drawingml/2006/chart">
            <c:chart xmlns:c="http://schemas.openxmlformats.org/drawingml/2006/chart" xmlns:r="http://schemas.openxmlformats.org/officeDocument/2006/relationships" r:id="rId1"/>
          </a:graphicData>
        </a:graphic>
      </p:graphicFrame>
      <p:grpSp>
        <p:nvGrpSpPr>
          <p:cNvPr id="12" name="组合 11"/>
          <p:cNvGrpSpPr/>
          <p:nvPr/>
        </p:nvGrpSpPr>
        <p:grpSpPr>
          <a:xfrm>
            <a:off x="1378857" y="2355525"/>
            <a:ext cx="9434286" cy="2926954"/>
            <a:chOff x="1185019" y="2396533"/>
            <a:chExt cx="9821962" cy="3047231"/>
          </a:xfrm>
        </p:grpSpPr>
        <p:graphicFrame>
          <p:nvGraphicFramePr>
            <p:cNvPr id="15" name="차트 12"/>
            <p:cNvGraphicFramePr/>
            <p:nvPr/>
          </p:nvGraphicFramePr>
          <p:xfrm>
            <a:off x="6519341" y="2396533"/>
            <a:ext cx="4487640" cy="30472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차트 13"/>
            <p:cNvGraphicFramePr/>
            <p:nvPr/>
          </p:nvGraphicFramePr>
          <p:xfrm>
            <a:off x="1185019" y="2396533"/>
            <a:ext cx="4487640" cy="3047231"/>
          </p:xfrm>
          <a:graphic>
            <a:graphicData uri="http://schemas.openxmlformats.org/drawingml/2006/chart">
              <c:chart xmlns:c="http://schemas.openxmlformats.org/drawingml/2006/chart" xmlns:r="http://schemas.openxmlformats.org/officeDocument/2006/relationships" r:id="rId3"/>
            </a:graphicData>
          </a:graphic>
        </p:graphicFrame>
        <p:sp>
          <p:nvSpPr>
            <p:cNvPr id="17" name="Rectangle 3"/>
            <p:cNvSpPr txBox="1">
              <a:spLocks noChangeArrowheads="1"/>
            </p:cNvSpPr>
            <p:nvPr/>
          </p:nvSpPr>
          <p:spPr bwMode="auto">
            <a:xfrm>
              <a:off x="5772000" y="2693885"/>
              <a:ext cx="648000" cy="20186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fontAlgn="base">
                <a:lnSpc>
                  <a:spcPct val="90000"/>
                </a:lnSpc>
                <a:spcBef>
                  <a:spcPct val="0"/>
                </a:spcBef>
                <a:spcAft>
                  <a:spcPct val="0"/>
                </a:spcAft>
                <a:buClr>
                  <a:prstClr val="white"/>
                </a:buClr>
                <a:defRPr kumimoji="1" sz="2000" b="1">
                  <a:solidFill>
                    <a:schemeClr val="bg1"/>
                  </a:solidFill>
                  <a:latin typeface="Calibri" panose="020F050202020403020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ctr"/>
              <a:r>
                <a:rPr lang="en-US" sz="1400" b="0" dirty="0">
                  <a:solidFill>
                    <a:schemeClr val="tx1">
                      <a:lumMod val="75000"/>
                      <a:lumOff val="25000"/>
                    </a:schemeClr>
                  </a:solidFill>
                </a:rPr>
                <a:t>text</a:t>
              </a:r>
              <a:endParaRPr lang="en-US" sz="1400" b="0" dirty="0">
                <a:solidFill>
                  <a:schemeClr val="tx1">
                    <a:lumMod val="75000"/>
                    <a:lumOff val="25000"/>
                  </a:schemeClr>
                </a:solidFill>
              </a:endParaRPr>
            </a:p>
          </p:txBody>
        </p:sp>
        <p:sp>
          <p:nvSpPr>
            <p:cNvPr id="18" name="Rectangle 3"/>
            <p:cNvSpPr txBox="1">
              <a:spLocks noChangeArrowheads="1"/>
            </p:cNvSpPr>
            <p:nvPr/>
          </p:nvSpPr>
          <p:spPr bwMode="auto">
            <a:xfrm>
              <a:off x="5772000" y="3217187"/>
              <a:ext cx="648000" cy="20186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fontAlgn="base">
                <a:lnSpc>
                  <a:spcPct val="90000"/>
                </a:lnSpc>
                <a:spcBef>
                  <a:spcPct val="0"/>
                </a:spcBef>
                <a:spcAft>
                  <a:spcPct val="0"/>
                </a:spcAft>
                <a:buClr>
                  <a:prstClr val="white"/>
                </a:buClr>
                <a:defRPr kumimoji="1" sz="2000" b="1">
                  <a:solidFill>
                    <a:schemeClr val="bg1"/>
                  </a:solidFill>
                  <a:latin typeface="Calibri" panose="020F050202020403020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ctr"/>
              <a:r>
                <a:rPr lang="en-US" sz="1400" b="0" dirty="0">
                  <a:solidFill>
                    <a:schemeClr val="tx1">
                      <a:lumMod val="75000"/>
                      <a:lumOff val="25000"/>
                    </a:schemeClr>
                  </a:solidFill>
                </a:rPr>
                <a:t>text </a:t>
              </a:r>
              <a:endParaRPr lang="en-US" sz="1400" b="0" dirty="0">
                <a:solidFill>
                  <a:schemeClr val="tx1">
                    <a:lumMod val="75000"/>
                    <a:lumOff val="25000"/>
                  </a:schemeClr>
                </a:solidFill>
              </a:endParaRPr>
            </a:p>
          </p:txBody>
        </p:sp>
        <p:sp>
          <p:nvSpPr>
            <p:cNvPr id="19" name="Rectangle 3"/>
            <p:cNvSpPr txBox="1">
              <a:spLocks noChangeArrowheads="1"/>
            </p:cNvSpPr>
            <p:nvPr/>
          </p:nvSpPr>
          <p:spPr bwMode="auto">
            <a:xfrm>
              <a:off x="5772000" y="3740489"/>
              <a:ext cx="648000" cy="20186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fontAlgn="base">
                <a:lnSpc>
                  <a:spcPct val="90000"/>
                </a:lnSpc>
                <a:spcBef>
                  <a:spcPct val="0"/>
                </a:spcBef>
                <a:spcAft>
                  <a:spcPct val="0"/>
                </a:spcAft>
                <a:buClr>
                  <a:prstClr val="white"/>
                </a:buClr>
                <a:defRPr kumimoji="1" sz="2000" b="1">
                  <a:solidFill>
                    <a:schemeClr val="bg1"/>
                  </a:solidFill>
                  <a:latin typeface="Calibri" panose="020F050202020403020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ctr"/>
              <a:r>
                <a:rPr lang="en-US" sz="1400" b="0" dirty="0">
                  <a:solidFill>
                    <a:schemeClr val="tx1">
                      <a:lumMod val="75000"/>
                      <a:lumOff val="25000"/>
                    </a:schemeClr>
                  </a:solidFill>
                </a:rPr>
                <a:t>text</a:t>
              </a:r>
              <a:endParaRPr lang="en-US" sz="1400" b="0" dirty="0">
                <a:solidFill>
                  <a:schemeClr val="tx1">
                    <a:lumMod val="75000"/>
                    <a:lumOff val="25000"/>
                  </a:schemeClr>
                </a:solidFill>
              </a:endParaRPr>
            </a:p>
          </p:txBody>
        </p:sp>
        <p:sp>
          <p:nvSpPr>
            <p:cNvPr id="20" name="Rectangle 3"/>
            <p:cNvSpPr txBox="1">
              <a:spLocks noChangeArrowheads="1"/>
            </p:cNvSpPr>
            <p:nvPr/>
          </p:nvSpPr>
          <p:spPr bwMode="auto">
            <a:xfrm>
              <a:off x="5772000" y="4263791"/>
              <a:ext cx="648000" cy="20186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fontAlgn="base">
                <a:lnSpc>
                  <a:spcPct val="90000"/>
                </a:lnSpc>
                <a:spcBef>
                  <a:spcPct val="0"/>
                </a:spcBef>
                <a:spcAft>
                  <a:spcPct val="0"/>
                </a:spcAft>
                <a:buClr>
                  <a:prstClr val="white"/>
                </a:buClr>
                <a:defRPr kumimoji="1" sz="2000" b="1">
                  <a:solidFill>
                    <a:schemeClr val="bg1"/>
                  </a:solidFill>
                  <a:latin typeface="Calibri" panose="020F050202020403020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ctr"/>
              <a:r>
                <a:rPr lang="en-US" sz="1400" b="0" dirty="0">
                  <a:solidFill>
                    <a:schemeClr val="tx1">
                      <a:lumMod val="75000"/>
                      <a:lumOff val="25000"/>
                    </a:schemeClr>
                  </a:solidFill>
                </a:rPr>
                <a:t>text</a:t>
              </a:r>
              <a:endParaRPr lang="en-US" sz="1400" b="0" dirty="0">
                <a:solidFill>
                  <a:schemeClr val="tx1">
                    <a:lumMod val="75000"/>
                    <a:lumOff val="25000"/>
                  </a:schemeClr>
                </a:solidFill>
              </a:endParaRPr>
            </a:p>
          </p:txBody>
        </p:sp>
        <p:sp>
          <p:nvSpPr>
            <p:cNvPr id="21" name="Rectangle 3"/>
            <p:cNvSpPr txBox="1">
              <a:spLocks noChangeArrowheads="1"/>
            </p:cNvSpPr>
            <p:nvPr/>
          </p:nvSpPr>
          <p:spPr bwMode="auto">
            <a:xfrm>
              <a:off x="5772000" y="4787094"/>
              <a:ext cx="648000" cy="201867"/>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fontAlgn="base">
                <a:lnSpc>
                  <a:spcPct val="90000"/>
                </a:lnSpc>
                <a:spcBef>
                  <a:spcPct val="0"/>
                </a:spcBef>
                <a:spcAft>
                  <a:spcPct val="0"/>
                </a:spcAft>
                <a:buClr>
                  <a:prstClr val="white"/>
                </a:buClr>
                <a:defRPr kumimoji="1" sz="2000" b="1">
                  <a:solidFill>
                    <a:schemeClr val="bg1"/>
                  </a:solidFill>
                  <a:latin typeface="Calibri" panose="020F050202020403020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ctr"/>
              <a:r>
                <a:rPr lang="en-US" sz="1400" b="0" dirty="0">
                  <a:solidFill>
                    <a:schemeClr val="tx1">
                      <a:lumMod val="75000"/>
                      <a:lumOff val="25000"/>
                    </a:schemeClr>
                  </a:solidFill>
                </a:rPr>
                <a:t>text</a:t>
              </a:r>
              <a:endParaRPr lang="en-US" sz="1400" b="0" dirty="0">
                <a:solidFill>
                  <a:schemeClr val="tx1">
                    <a:lumMod val="75000"/>
                    <a:lumOff val="25000"/>
                  </a:schemeClr>
                </a:solidFill>
              </a:endParaRPr>
            </a:p>
          </p:txBody>
        </p:sp>
      </p:grpSp>
      <p:sp>
        <p:nvSpPr>
          <p:cNvPr id="22" name="文本框 21"/>
          <p:cNvSpPr txBox="1"/>
          <p:nvPr/>
        </p:nvSpPr>
        <p:spPr>
          <a:xfrm>
            <a:off x="3409957" y="5337357"/>
            <a:ext cx="2374831"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322286" y="5572614"/>
            <a:ext cx="3462502" cy="53290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点击文本框即可进行编辑输入相点击文本框即可进行编辑输入内容关内容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421725" y="5337357"/>
            <a:ext cx="2374831"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421725" y="5572614"/>
            <a:ext cx="3462502" cy="532903"/>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点击文本框即可进行编辑输入相点击文本框即可进行编辑输入内容关内容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11" name="椭圆 10"/>
          <p:cNvSpPr/>
          <p:nvPr/>
        </p:nvSpPr>
        <p:spPr>
          <a:xfrm>
            <a:off x="5384799" y="2290063"/>
            <a:ext cx="1262743" cy="1262743"/>
          </a:xfrm>
          <a:prstGeom prst="ellipse">
            <a:avLst/>
          </a:prstGeom>
          <a:solidFill>
            <a:srgbClr val="52B1DC"/>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5384795" y="2413336"/>
            <a:ext cx="1296814" cy="1015663"/>
          </a:xfrm>
          <a:prstGeom prst="rect">
            <a:avLst/>
          </a:prstGeom>
          <a:noFill/>
          <a:ln>
            <a:noFill/>
          </a:ln>
        </p:spPr>
        <p:txBody>
          <a:bodyPr wrap="square" rtlCol="0">
            <a:spAutoFit/>
          </a:bodyPr>
          <a:lstStyle/>
          <a:p>
            <a:pPr algn="ctr"/>
            <a:r>
              <a:rPr lang="en-US" altLang="zh-CN" sz="60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6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45319" y="3722114"/>
            <a:ext cx="4959929" cy="650306"/>
          </a:xfrm>
          <a:prstGeom prst="rect">
            <a:avLst/>
          </a:prstGeom>
          <a:noFill/>
        </p:spPr>
        <p:txBody>
          <a:bodyPr wrap="square" rtlCol="0">
            <a:spAutoFit/>
          </a:bodyPr>
          <a:lstStyle/>
          <a:p>
            <a:pPr algn="ct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后续工作计划</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14230" y="4372420"/>
            <a:ext cx="5022106" cy="338554"/>
          </a:xfrm>
          <a:prstGeom prst="snip1Rect">
            <a:avLst>
              <a:gd name="adj" fmla="val 0"/>
            </a:avLst>
          </a:prstGeom>
          <a:noFill/>
          <a:ln w="28575">
            <a:noFill/>
          </a:ln>
        </p:spPr>
        <p:txBody>
          <a:bodyPr wrap="square" rtlCol="0">
            <a:spAutoFit/>
          </a:bodyPr>
          <a:lstStyle/>
          <a:p>
            <a:pPr algn="ctr"/>
            <a:r>
              <a:rPr lang="en-US" altLang="zh-CN" sz="1600" dirty="0">
                <a:solidFill>
                  <a:schemeClr val="tx1">
                    <a:lumMod val="75000"/>
                    <a:lumOff val="25000"/>
                  </a:schemeClr>
                </a:solidFill>
                <a:latin typeface="Arial" panose="020B0604020202020204" pitchFamily="34" charset="0"/>
                <a:cs typeface="Arial" panose="020B0604020202020204" pitchFamily="34" charset="0"/>
              </a:rPr>
              <a:t>FOLLOW-UP WORK PLAN</a:t>
            </a:r>
            <a:endParaRPr lang="zh-CN" altLang="en-US"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771504" y="288123"/>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后续工作计划</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771504" y="828081"/>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Follow-up Work Plan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13" name="Shape 2362"/>
          <p:cNvSpPr/>
          <p:nvPr/>
        </p:nvSpPr>
        <p:spPr>
          <a:xfrm rot="19666574">
            <a:off x="3354806" y="2780048"/>
            <a:ext cx="1128777" cy="1359137"/>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52B1DC">
              <a:alpha val="90000"/>
            </a:srgbClr>
          </a:solidFill>
          <a:ln w="25400" cap="flat">
            <a:solidFill>
              <a:schemeClr val="bg1"/>
            </a:solidFill>
            <a:prstDash val="solid"/>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4" name="Shape 2357"/>
          <p:cNvSpPr/>
          <p:nvPr/>
        </p:nvSpPr>
        <p:spPr>
          <a:xfrm rot="19666574">
            <a:off x="-617015" y="3397193"/>
            <a:ext cx="6070076" cy="3079683"/>
          </a:xfrm>
          <a:custGeom>
            <a:avLst/>
            <a:gdLst/>
            <a:ahLst/>
            <a:cxnLst>
              <a:cxn ang="0">
                <a:pos x="wd2" y="hd2"/>
              </a:cxn>
              <a:cxn ang="5400000">
                <a:pos x="wd2" y="hd2"/>
              </a:cxn>
              <a:cxn ang="10800000">
                <a:pos x="wd2" y="hd2"/>
              </a:cxn>
              <a:cxn ang="16200000">
                <a:pos x="wd2" y="hd2"/>
              </a:cxn>
            </a:cxnLst>
            <a:rect l="0" t="0" r="r" b="b"/>
            <a:pathLst>
              <a:path w="21600" h="21600" extrusionOk="0">
                <a:moveTo>
                  <a:pt x="16121" y="18837"/>
                </a:moveTo>
                <a:cubicBezTo>
                  <a:pt x="13868" y="18837"/>
                  <a:pt x="12043" y="15239"/>
                  <a:pt x="12043" y="10800"/>
                </a:cubicBezTo>
                <a:cubicBezTo>
                  <a:pt x="12043" y="6361"/>
                  <a:pt x="13868" y="2762"/>
                  <a:pt x="16121" y="2762"/>
                </a:cubicBezTo>
                <a:cubicBezTo>
                  <a:pt x="18373" y="2762"/>
                  <a:pt x="20199" y="6361"/>
                  <a:pt x="20199" y="10800"/>
                </a:cubicBezTo>
                <a:cubicBezTo>
                  <a:pt x="20199" y="15239"/>
                  <a:pt x="18373" y="18838"/>
                  <a:pt x="16121" y="18837"/>
                </a:cubicBezTo>
                <a:close/>
                <a:moveTo>
                  <a:pt x="16121" y="0"/>
                </a:moveTo>
                <a:cubicBezTo>
                  <a:pt x="13268" y="0"/>
                  <a:pt x="10926" y="4295"/>
                  <a:pt x="10666" y="9783"/>
                </a:cubicBezTo>
                <a:lnTo>
                  <a:pt x="10298" y="9783"/>
                </a:lnTo>
                <a:lnTo>
                  <a:pt x="10298" y="9333"/>
                </a:lnTo>
                <a:lnTo>
                  <a:pt x="0" y="9333"/>
                </a:lnTo>
                <a:lnTo>
                  <a:pt x="0" y="12267"/>
                </a:lnTo>
                <a:lnTo>
                  <a:pt x="10298" y="12267"/>
                </a:lnTo>
                <a:lnTo>
                  <a:pt x="10298" y="11817"/>
                </a:lnTo>
                <a:lnTo>
                  <a:pt x="10666" y="11817"/>
                </a:lnTo>
                <a:cubicBezTo>
                  <a:pt x="10926" y="17305"/>
                  <a:pt x="13268" y="21600"/>
                  <a:pt x="16121" y="21600"/>
                </a:cubicBezTo>
                <a:cubicBezTo>
                  <a:pt x="19147" y="21600"/>
                  <a:pt x="21600" y="16765"/>
                  <a:pt x="21600" y="10800"/>
                </a:cubicBezTo>
                <a:cubicBezTo>
                  <a:pt x="21600" y="4835"/>
                  <a:pt x="19147" y="0"/>
                  <a:pt x="16121" y="0"/>
                </a:cubicBezTo>
                <a:close/>
              </a:path>
            </a:pathLst>
          </a:custGeom>
          <a:solidFill>
            <a:srgbClr val="52B1DC"/>
          </a:solidFill>
          <a:ln w="12700">
            <a:miter lim="400000"/>
          </a:ln>
        </p:spPr>
        <p:txBody>
          <a:bodyPr lIns="38100" tIns="38100" rIns="38100" bIns="38100" anchor="ctr"/>
          <a:lstStyle/>
          <a:p>
            <a:pPr lvl="0"/>
            <a:endParaRPr>
              <a:solidFill>
                <a:schemeClr val="tx1">
                  <a:lumMod val="75000"/>
                  <a:lumOff val="25000"/>
                </a:schemeClr>
              </a:solidFill>
            </a:endParaRPr>
          </a:p>
        </p:txBody>
      </p:sp>
      <p:sp>
        <p:nvSpPr>
          <p:cNvPr id="15" name="Shape 2359"/>
          <p:cNvSpPr/>
          <p:nvPr/>
        </p:nvSpPr>
        <p:spPr>
          <a:xfrm rot="19666574">
            <a:off x="2319417" y="3338688"/>
            <a:ext cx="1360956" cy="1130583"/>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F0ACAD">
              <a:alpha val="90000"/>
            </a:srgbClr>
          </a:solidFill>
          <a:ln w="25400" cap="flat">
            <a:solidFill>
              <a:srgbClr val="FFFFFF"/>
            </a:solidFill>
            <a:prstDash val="solid"/>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6" name="Shape 2360"/>
          <p:cNvSpPr/>
          <p:nvPr/>
        </p:nvSpPr>
        <p:spPr>
          <a:xfrm>
            <a:off x="2789594" y="3821135"/>
            <a:ext cx="306574" cy="27271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7" name="Shape 2363"/>
          <p:cNvSpPr/>
          <p:nvPr/>
        </p:nvSpPr>
        <p:spPr>
          <a:xfrm>
            <a:off x="3687650" y="3282161"/>
            <a:ext cx="306573" cy="204243"/>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8" name="Shape 2372"/>
          <p:cNvSpPr/>
          <p:nvPr/>
        </p:nvSpPr>
        <p:spPr>
          <a:xfrm rot="19666574">
            <a:off x="3686219" y="3810831"/>
            <a:ext cx="1357341" cy="1130547"/>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F0ACAD">
              <a:alpha val="90000"/>
            </a:srgbClr>
          </a:solidFill>
          <a:ln w="25400" cap="flat">
            <a:solidFill>
              <a:srgbClr val="FFFFFF"/>
            </a:solidFill>
            <a:prstDash val="solid"/>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19" name="Shape 2373"/>
          <p:cNvSpPr/>
          <p:nvPr/>
        </p:nvSpPr>
        <p:spPr>
          <a:xfrm rot="8100000" flipH="1">
            <a:off x="4339943" y="4211574"/>
            <a:ext cx="229158" cy="229157"/>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20" name="Shape 2365"/>
          <p:cNvSpPr/>
          <p:nvPr/>
        </p:nvSpPr>
        <p:spPr>
          <a:xfrm rot="19666574">
            <a:off x="2877628" y="4143034"/>
            <a:ext cx="1132394" cy="135913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52B1DC">
              <a:alpha val="90000"/>
            </a:srgbClr>
          </a:solidFill>
          <a:ln w="25400" cap="flat">
            <a:solidFill>
              <a:srgbClr val="FFFFFF"/>
            </a:solidFill>
            <a:prstDash val="solid"/>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21" name="Shape 2203"/>
          <p:cNvSpPr/>
          <p:nvPr/>
        </p:nvSpPr>
        <p:spPr>
          <a:xfrm>
            <a:off x="3289890" y="4708073"/>
            <a:ext cx="303324" cy="182015"/>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solidFill>
                <a:schemeClr val="tx1">
                  <a:lumMod val="75000"/>
                  <a:lumOff val="25000"/>
                </a:schemeClr>
              </a:solidFill>
            </a:endParaRPr>
          </a:p>
        </p:txBody>
      </p:sp>
      <p:sp>
        <p:nvSpPr>
          <p:cNvPr id="22" name="文本框 21"/>
          <p:cNvSpPr txBox="1"/>
          <p:nvPr/>
        </p:nvSpPr>
        <p:spPr>
          <a:xfrm>
            <a:off x="6291922" y="2641675"/>
            <a:ext cx="3340242"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38"/>
          <p:cNvSpPr txBox="1"/>
          <p:nvPr/>
        </p:nvSpPr>
        <p:spPr>
          <a:xfrm>
            <a:off x="6355115" y="3771528"/>
            <a:ext cx="3206491"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4" name="文本框 23"/>
          <p:cNvSpPr txBox="1"/>
          <p:nvPr/>
        </p:nvSpPr>
        <p:spPr>
          <a:xfrm>
            <a:off x="6291921" y="4603062"/>
            <a:ext cx="3340242"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16" name="文本框 15"/>
          <p:cNvSpPr txBox="1"/>
          <p:nvPr/>
        </p:nvSpPr>
        <p:spPr>
          <a:xfrm>
            <a:off x="3472236" y="2726955"/>
            <a:ext cx="1816100"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目录</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472236" y="3461434"/>
            <a:ext cx="1816100"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椭圆 17"/>
          <p:cNvSpPr/>
          <p:nvPr/>
        </p:nvSpPr>
        <p:spPr>
          <a:xfrm>
            <a:off x="5379708" y="1884765"/>
            <a:ext cx="508307" cy="508307"/>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p:cNvSpPr txBox="1"/>
          <p:nvPr/>
        </p:nvSpPr>
        <p:spPr>
          <a:xfrm>
            <a:off x="5179481" y="1816667"/>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椭圆 33"/>
          <p:cNvSpPr/>
          <p:nvPr/>
        </p:nvSpPr>
        <p:spPr>
          <a:xfrm>
            <a:off x="5379708" y="2560161"/>
            <a:ext cx="508307" cy="508307"/>
          </a:xfrm>
          <a:prstGeom prst="ellipse">
            <a:avLst/>
          </a:prstGeom>
          <a:solidFill>
            <a:srgbClr val="F0A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91786C"/>
              </a:solidFill>
            </a:endParaRPr>
          </a:p>
        </p:txBody>
      </p:sp>
      <p:sp>
        <p:nvSpPr>
          <p:cNvPr id="35" name="文本框 34"/>
          <p:cNvSpPr txBox="1"/>
          <p:nvPr/>
        </p:nvSpPr>
        <p:spPr>
          <a:xfrm>
            <a:off x="5179481" y="2501619"/>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5379708" y="3254669"/>
            <a:ext cx="508307" cy="508307"/>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36"/>
          <p:cNvSpPr txBox="1"/>
          <p:nvPr/>
        </p:nvSpPr>
        <p:spPr>
          <a:xfrm>
            <a:off x="5179481" y="3186571"/>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5379708" y="3930065"/>
            <a:ext cx="508307" cy="508307"/>
          </a:xfrm>
          <a:prstGeom prst="ellipse">
            <a:avLst/>
          </a:prstGeom>
          <a:solidFill>
            <a:srgbClr val="F0A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91786C"/>
              </a:solidFill>
            </a:endParaRPr>
          </a:p>
        </p:txBody>
      </p:sp>
      <p:sp>
        <p:nvSpPr>
          <p:cNvPr id="39" name="文本框 38"/>
          <p:cNvSpPr txBox="1"/>
          <p:nvPr/>
        </p:nvSpPr>
        <p:spPr>
          <a:xfrm>
            <a:off x="5179481" y="3871523"/>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椭圆 39"/>
          <p:cNvSpPr/>
          <p:nvPr/>
        </p:nvSpPr>
        <p:spPr>
          <a:xfrm>
            <a:off x="5379708" y="4624572"/>
            <a:ext cx="508307" cy="508307"/>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5179481" y="4556474"/>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5970626" y="1884765"/>
            <a:ext cx="2122697" cy="461665"/>
          </a:xfrm>
          <a:prstGeom prst="rect">
            <a:avLst/>
          </a:prstGeom>
        </p:spPr>
        <p:txBody>
          <a:bodyPr wrap="none">
            <a:spAutoFit/>
          </a:bodyPr>
          <a:lstStyle/>
          <a:p>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最新工作概述 </a:t>
            </a:r>
            <a:endParaRPr lang="zh-CN" altLang="en-US" sz="2400" dirty="0"/>
          </a:p>
        </p:txBody>
      </p:sp>
      <p:sp>
        <p:nvSpPr>
          <p:cNvPr id="43" name="矩形 42"/>
          <p:cNvSpPr/>
          <p:nvPr/>
        </p:nvSpPr>
        <p:spPr>
          <a:xfrm>
            <a:off x="5970626" y="2361697"/>
            <a:ext cx="2031325" cy="738664"/>
          </a:xfrm>
          <a:prstGeom prst="rect">
            <a:avLst/>
          </a:prstGeom>
        </p:spPr>
        <p:txBody>
          <a:bodyPr wrap="none">
            <a:spAutoFit/>
          </a:bodyPr>
          <a:lstStyle/>
          <a:p>
            <a:pP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5970626" y="3058754"/>
            <a:ext cx="2031325" cy="650306"/>
          </a:xfrm>
          <a:prstGeom prst="rect">
            <a:avLst/>
          </a:prstGeom>
        </p:spPr>
        <p:txBody>
          <a:bodyPr wrap="none">
            <a:spAutoFit/>
          </a:bodyPr>
          <a:lstStyle/>
          <a:p>
            <a:pP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成功案例展示</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5970626" y="3755811"/>
            <a:ext cx="2031325" cy="738664"/>
          </a:xfrm>
          <a:prstGeom prst="rect">
            <a:avLst/>
          </a:prstGeom>
        </p:spPr>
        <p:txBody>
          <a:bodyPr wrap="none">
            <a:spAutoFit/>
          </a:bodyPr>
          <a:lstStyle/>
          <a:p>
            <a:pP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工作不足之处</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970626" y="4452869"/>
            <a:ext cx="2031325" cy="738664"/>
          </a:xfrm>
          <a:prstGeom prst="rect">
            <a:avLst/>
          </a:prstGeom>
        </p:spPr>
        <p:txBody>
          <a:bodyPr wrap="none">
            <a:spAutoFit/>
          </a:bodyPr>
          <a:lstStyle/>
          <a:p>
            <a:pP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后续工作计划</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7" name="文本框 6"/>
          <p:cNvSpPr txBox="1"/>
          <p:nvPr/>
        </p:nvSpPr>
        <p:spPr>
          <a:xfrm>
            <a:off x="4481286" y="4028424"/>
            <a:ext cx="2941504" cy="584775"/>
          </a:xfrm>
          <a:prstGeom prst="rect">
            <a:avLst/>
          </a:prstGeom>
          <a:noFill/>
        </p:spPr>
        <p:txBody>
          <a:bodyPr wrap="square" rtlCol="0">
            <a:spAutoFit/>
          </a:bodyPr>
          <a:lstStyle/>
          <a:p>
            <a:pPr algn="ctr"/>
            <a:r>
              <a:rPr lang="zh-CN" altLang="en-US" sz="3200" dirty="0">
                <a:solidFill>
                  <a:srgbClr val="52B1DC"/>
                </a:solidFill>
                <a:latin typeface="微软雅黑" panose="020B0503020204020204" pitchFamily="34" charset="-122"/>
                <a:ea typeface="微软雅黑" panose="020B0503020204020204" pitchFamily="34" charset="-122"/>
              </a:rPr>
              <a:t>汇报完毕</a:t>
            </a:r>
            <a:endParaRPr lang="zh-CN" altLang="en-US" sz="3200" dirty="0">
              <a:solidFill>
                <a:srgbClr val="52B1DC"/>
              </a:solidFill>
              <a:latin typeface="微软雅黑" panose="020B0503020204020204" pitchFamily="34" charset="-122"/>
              <a:ea typeface="微软雅黑" panose="020B0503020204020204" pitchFamily="34" charset="-122"/>
            </a:endParaRPr>
          </a:p>
        </p:txBody>
      </p:sp>
      <p:sp>
        <p:nvSpPr>
          <p:cNvPr id="8" name="文本框 19"/>
          <p:cNvSpPr txBox="1"/>
          <p:nvPr/>
        </p:nvSpPr>
        <p:spPr>
          <a:xfrm>
            <a:off x="3807190" y="2458764"/>
            <a:ext cx="4397828"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a:solidFill>
                  <a:srgbClr val="52B1DC"/>
                </a:solidFill>
                <a:latin typeface="Road Rage" pitchFamily="50" charset="0"/>
              </a:rPr>
              <a:t>Report is </a:t>
            </a:r>
            <a:endParaRPr lang="en-US" altLang="zh-CN" sz="4800" b="1" dirty="0">
              <a:solidFill>
                <a:srgbClr val="52B1DC"/>
              </a:solidFill>
              <a:latin typeface="Road Rage" pitchFamily="50" charset="0"/>
            </a:endParaRPr>
          </a:p>
          <a:p>
            <a:pPr algn="ctr"/>
            <a:r>
              <a:rPr lang="en-US" altLang="zh-CN" sz="4800" b="1" dirty="0">
                <a:solidFill>
                  <a:srgbClr val="52B1DC"/>
                </a:solidFill>
                <a:latin typeface="Road Rage" pitchFamily="50" charset="0"/>
              </a:rPr>
              <a:t>completed</a:t>
            </a:r>
            <a:endParaRPr lang="zh-CN" altLang="en-US" sz="5400" dirty="0">
              <a:solidFill>
                <a:srgbClr val="52B1DC"/>
              </a:solidFill>
              <a:latin typeface="Road Rage" pitchFamily="50"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20" name="椭圆 19"/>
          <p:cNvSpPr/>
          <p:nvPr/>
        </p:nvSpPr>
        <p:spPr>
          <a:xfrm>
            <a:off x="5384799" y="2290063"/>
            <a:ext cx="1262743" cy="1262743"/>
          </a:xfrm>
          <a:prstGeom prst="ellipse">
            <a:avLst/>
          </a:prstGeom>
          <a:solidFill>
            <a:srgbClr val="52B1DC"/>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p:cNvSpPr txBox="1"/>
          <p:nvPr/>
        </p:nvSpPr>
        <p:spPr>
          <a:xfrm>
            <a:off x="5384795" y="2413336"/>
            <a:ext cx="1296814" cy="1015663"/>
          </a:xfrm>
          <a:prstGeom prst="rect">
            <a:avLst/>
          </a:prstGeom>
          <a:noFill/>
          <a:ln>
            <a:noFill/>
          </a:ln>
        </p:spPr>
        <p:txBody>
          <a:bodyPr wrap="square" rtlCol="0">
            <a:spAutoFit/>
          </a:bodyPr>
          <a:lstStyle/>
          <a:p>
            <a:pPr algn="ctr"/>
            <a:r>
              <a:rPr lang="en-US" altLang="zh-CN" sz="60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6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5044094" y="3689598"/>
            <a:ext cx="2031325" cy="650306"/>
          </a:xfrm>
          <a:prstGeom prst="rect">
            <a:avLst/>
          </a:prstGeom>
        </p:spPr>
        <p:txBody>
          <a:bodyPr wrap="none">
            <a:spAutoFit/>
          </a:bodyPr>
          <a:lstStyle/>
          <a:p>
            <a:pPr algn="ct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最新工作概述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938063" y="4390609"/>
            <a:ext cx="4243386" cy="338554"/>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1600" b="0" dirty="0">
                <a:solidFill>
                  <a:schemeClr val="tx1">
                    <a:lumMod val="75000"/>
                    <a:lumOff val="25000"/>
                  </a:schemeClr>
                </a:solidFill>
                <a:latin typeface="Arial" panose="020B0604020202020204" pitchFamily="34" charset="0"/>
                <a:cs typeface="Arial" panose="020B0604020202020204" pitchFamily="34" charset="0"/>
              </a:rPr>
              <a:t>THE LATEST WORK OVERVIEW</a:t>
            </a:r>
            <a:endParaRPr lang="zh-CN" altLang="en-US" sz="1600" b="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654944" y="337812"/>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最新工作概述</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a:solidFill>
                  <a:schemeClr val="tx1">
                    <a:lumMod val="75000"/>
                    <a:lumOff val="25000"/>
                  </a:schemeClr>
                </a:solidFill>
                <a:latin typeface="Arial" panose="020B0604020202020204" pitchFamily="34" charset="0"/>
                <a:cs typeface="Arial" panose="020B0604020202020204" pitchFamily="34" charset="0"/>
              </a:rPr>
              <a:t>The Latest Work Overview</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矩形 12"/>
          <p:cNvSpPr/>
          <p:nvPr/>
        </p:nvSpPr>
        <p:spPr>
          <a:xfrm>
            <a:off x="5609596" y="2503149"/>
            <a:ext cx="5348690" cy="1475141"/>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p:cNvSpPr txBox="1"/>
          <p:nvPr/>
        </p:nvSpPr>
        <p:spPr>
          <a:xfrm>
            <a:off x="6619815" y="2732887"/>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609596" y="3978288"/>
            <a:ext cx="5348690" cy="1475141"/>
          </a:xfrm>
          <a:prstGeom prst="rect">
            <a:avLst/>
          </a:prstGeom>
          <a:solidFill>
            <a:srgbClr val="F0A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p:cNvSpPr txBox="1"/>
          <p:nvPr/>
        </p:nvSpPr>
        <p:spPr>
          <a:xfrm>
            <a:off x="6619815" y="4208026"/>
            <a:ext cx="3453219" cy="1015663"/>
          </a:xfrm>
          <a:prstGeom prst="rect">
            <a:avLst/>
          </a:prstGeom>
          <a:noFill/>
        </p:spPr>
        <p:txBody>
          <a:bodyPr wrap="square" rtlCol="0">
            <a:spAutoFit/>
          </a:bodyPr>
          <a:lstStyle/>
          <a:p>
            <a:pPr algn="just">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179740" y="2503148"/>
            <a:ext cx="4429856" cy="2950281"/>
          </a:xfrm>
          <a:prstGeom prst="rect">
            <a:avLst/>
          </a:prstGeom>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654944" y="337812"/>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最新工作概述</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a:solidFill>
                  <a:schemeClr val="tx1">
                    <a:lumMod val="75000"/>
                    <a:lumOff val="25000"/>
                  </a:schemeClr>
                </a:solidFill>
                <a:latin typeface="Arial" panose="020B0604020202020204" pitchFamily="34" charset="0"/>
                <a:cs typeface="Arial" panose="020B0604020202020204" pitchFamily="34" charset="0"/>
              </a:rPr>
              <a:t>The Latest Work Overview</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5"/>
          <p:cNvSpPr>
            <a:spLocks noEditPoints="1"/>
          </p:cNvSpPr>
          <p:nvPr/>
        </p:nvSpPr>
        <p:spPr bwMode="auto">
          <a:xfrm>
            <a:off x="4568032" y="3233169"/>
            <a:ext cx="1355642" cy="1483601"/>
          </a:xfrm>
          <a:custGeom>
            <a:avLst/>
            <a:gdLst>
              <a:gd name="T0" fmla="*/ 341 w 474"/>
              <a:gd name="T1" fmla="*/ 468 h 519"/>
              <a:gd name="T2" fmla="*/ 373 w 474"/>
              <a:gd name="T3" fmla="*/ 519 h 519"/>
              <a:gd name="T4" fmla="*/ 377 w 474"/>
              <a:gd name="T5" fmla="*/ 519 h 519"/>
              <a:gd name="T6" fmla="*/ 471 w 474"/>
              <a:gd name="T7" fmla="*/ 510 h 519"/>
              <a:gd name="T8" fmla="*/ 341 w 474"/>
              <a:gd name="T9" fmla="*/ 468 h 519"/>
              <a:gd name="T10" fmla="*/ 294 w 474"/>
              <a:gd name="T11" fmla="*/ 7 h 519"/>
              <a:gd name="T12" fmla="*/ 251 w 474"/>
              <a:gd name="T13" fmla="*/ 16 h 519"/>
              <a:gd name="T14" fmla="*/ 2 w 474"/>
              <a:gd name="T15" fmla="*/ 247 h 519"/>
              <a:gd name="T16" fmla="*/ 24 w 474"/>
              <a:gd name="T17" fmla="*/ 347 h 519"/>
              <a:gd name="T18" fmla="*/ 294 w 474"/>
              <a:gd name="T19" fmla="*/ 512 h 519"/>
              <a:gd name="T20" fmla="*/ 288 w 474"/>
              <a:gd name="T21" fmla="*/ 435 h 519"/>
              <a:gd name="T22" fmla="*/ 212 w 474"/>
              <a:gd name="T23" fmla="*/ 348 h 519"/>
              <a:gd name="T24" fmla="*/ 288 w 474"/>
              <a:gd name="T25" fmla="*/ 86 h 519"/>
              <a:gd name="T26" fmla="*/ 294 w 474"/>
              <a:gd name="T27" fmla="*/ 7 h 519"/>
              <a:gd name="T28" fmla="*/ 379 w 474"/>
              <a:gd name="T29" fmla="*/ 0 h 519"/>
              <a:gd name="T30" fmla="*/ 373 w 474"/>
              <a:gd name="T31" fmla="*/ 0 h 519"/>
              <a:gd name="T32" fmla="*/ 340 w 474"/>
              <a:gd name="T33" fmla="*/ 53 h 519"/>
              <a:gd name="T34" fmla="*/ 439 w 474"/>
              <a:gd name="T35" fmla="*/ 16 h 519"/>
              <a:gd name="T36" fmla="*/ 474 w 474"/>
              <a:gd name="T37" fmla="*/ 9 h 519"/>
              <a:gd name="T38" fmla="*/ 379 w 474"/>
              <a:gd name="T39"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4" h="519">
                <a:moveTo>
                  <a:pt x="341" y="468"/>
                </a:moveTo>
                <a:cubicBezTo>
                  <a:pt x="351" y="486"/>
                  <a:pt x="361" y="503"/>
                  <a:pt x="373" y="519"/>
                </a:cubicBezTo>
                <a:cubicBezTo>
                  <a:pt x="374" y="519"/>
                  <a:pt x="376" y="519"/>
                  <a:pt x="377" y="519"/>
                </a:cubicBezTo>
                <a:cubicBezTo>
                  <a:pt x="408" y="519"/>
                  <a:pt x="440" y="516"/>
                  <a:pt x="471" y="510"/>
                </a:cubicBezTo>
                <a:cubicBezTo>
                  <a:pt x="424" y="502"/>
                  <a:pt x="380" y="488"/>
                  <a:pt x="341" y="468"/>
                </a:cubicBezTo>
                <a:moveTo>
                  <a:pt x="294" y="7"/>
                </a:moveTo>
                <a:cubicBezTo>
                  <a:pt x="280" y="9"/>
                  <a:pt x="266" y="12"/>
                  <a:pt x="251" y="16"/>
                </a:cubicBezTo>
                <a:cubicBezTo>
                  <a:pt x="104" y="52"/>
                  <a:pt x="10" y="146"/>
                  <a:pt x="2" y="247"/>
                </a:cubicBezTo>
                <a:cubicBezTo>
                  <a:pt x="0" y="280"/>
                  <a:pt x="6" y="314"/>
                  <a:pt x="24" y="347"/>
                </a:cubicBezTo>
                <a:cubicBezTo>
                  <a:pt x="69" y="434"/>
                  <a:pt x="173" y="493"/>
                  <a:pt x="294" y="512"/>
                </a:cubicBezTo>
                <a:cubicBezTo>
                  <a:pt x="290" y="486"/>
                  <a:pt x="288" y="460"/>
                  <a:pt x="288" y="435"/>
                </a:cubicBezTo>
                <a:cubicBezTo>
                  <a:pt x="255" y="410"/>
                  <a:pt x="229" y="381"/>
                  <a:pt x="212" y="348"/>
                </a:cubicBezTo>
                <a:cubicBezTo>
                  <a:pt x="163" y="254"/>
                  <a:pt x="197" y="154"/>
                  <a:pt x="288" y="86"/>
                </a:cubicBezTo>
                <a:cubicBezTo>
                  <a:pt x="288" y="60"/>
                  <a:pt x="290" y="33"/>
                  <a:pt x="294" y="7"/>
                </a:cubicBezTo>
                <a:moveTo>
                  <a:pt x="379" y="0"/>
                </a:moveTo>
                <a:cubicBezTo>
                  <a:pt x="377" y="0"/>
                  <a:pt x="375" y="0"/>
                  <a:pt x="373" y="0"/>
                </a:cubicBezTo>
                <a:cubicBezTo>
                  <a:pt x="361" y="16"/>
                  <a:pt x="350" y="34"/>
                  <a:pt x="340" y="53"/>
                </a:cubicBezTo>
                <a:cubicBezTo>
                  <a:pt x="370" y="37"/>
                  <a:pt x="403" y="25"/>
                  <a:pt x="439" y="16"/>
                </a:cubicBezTo>
                <a:cubicBezTo>
                  <a:pt x="451" y="13"/>
                  <a:pt x="462" y="10"/>
                  <a:pt x="474" y="9"/>
                </a:cubicBezTo>
                <a:cubicBezTo>
                  <a:pt x="443" y="3"/>
                  <a:pt x="412" y="0"/>
                  <a:pt x="379" y="0"/>
                </a:cubicBezTo>
              </a:path>
            </a:pathLst>
          </a:custGeom>
          <a:solidFill>
            <a:srgbClr val="F0ACAD"/>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 name="Freeform 6"/>
          <p:cNvSpPr>
            <a:spLocks noEditPoints="1"/>
          </p:cNvSpPr>
          <p:nvPr/>
        </p:nvSpPr>
        <p:spPr bwMode="auto">
          <a:xfrm>
            <a:off x="6337730" y="3233169"/>
            <a:ext cx="1359264" cy="1483601"/>
          </a:xfrm>
          <a:custGeom>
            <a:avLst/>
            <a:gdLst>
              <a:gd name="T0" fmla="*/ 135 w 475"/>
              <a:gd name="T1" fmla="*/ 467 h 519"/>
              <a:gd name="T2" fmla="*/ 3 w 475"/>
              <a:gd name="T3" fmla="*/ 510 h 519"/>
              <a:gd name="T4" fmla="*/ 97 w 475"/>
              <a:gd name="T5" fmla="*/ 519 h 519"/>
              <a:gd name="T6" fmla="*/ 103 w 475"/>
              <a:gd name="T7" fmla="*/ 519 h 519"/>
              <a:gd name="T8" fmla="*/ 135 w 475"/>
              <a:gd name="T9" fmla="*/ 467 h 519"/>
              <a:gd name="T10" fmla="*/ 180 w 475"/>
              <a:gd name="T11" fmla="*/ 7 h 519"/>
              <a:gd name="T12" fmla="*/ 187 w 475"/>
              <a:gd name="T13" fmla="*/ 86 h 519"/>
              <a:gd name="T14" fmla="*/ 263 w 475"/>
              <a:gd name="T15" fmla="*/ 348 h 519"/>
              <a:gd name="T16" fmla="*/ 187 w 475"/>
              <a:gd name="T17" fmla="*/ 435 h 519"/>
              <a:gd name="T18" fmla="*/ 180 w 475"/>
              <a:gd name="T19" fmla="*/ 512 h 519"/>
              <a:gd name="T20" fmla="*/ 450 w 475"/>
              <a:gd name="T21" fmla="*/ 347 h 519"/>
              <a:gd name="T22" fmla="*/ 472 w 475"/>
              <a:gd name="T23" fmla="*/ 247 h 519"/>
              <a:gd name="T24" fmla="*/ 223 w 475"/>
              <a:gd name="T25" fmla="*/ 16 h 519"/>
              <a:gd name="T26" fmla="*/ 180 w 475"/>
              <a:gd name="T27" fmla="*/ 7 h 519"/>
              <a:gd name="T28" fmla="*/ 95 w 475"/>
              <a:gd name="T29" fmla="*/ 0 h 519"/>
              <a:gd name="T30" fmla="*/ 0 w 475"/>
              <a:gd name="T31" fmla="*/ 9 h 519"/>
              <a:gd name="T32" fmla="*/ 35 w 475"/>
              <a:gd name="T33" fmla="*/ 16 h 519"/>
              <a:gd name="T34" fmla="*/ 136 w 475"/>
              <a:gd name="T35" fmla="*/ 54 h 519"/>
              <a:gd name="T36" fmla="*/ 103 w 475"/>
              <a:gd name="T37" fmla="*/ 0 h 519"/>
              <a:gd name="T38" fmla="*/ 95 w 475"/>
              <a:gd name="T39"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519">
                <a:moveTo>
                  <a:pt x="135" y="467"/>
                </a:moveTo>
                <a:cubicBezTo>
                  <a:pt x="96" y="487"/>
                  <a:pt x="51" y="502"/>
                  <a:pt x="3" y="510"/>
                </a:cubicBezTo>
                <a:cubicBezTo>
                  <a:pt x="35" y="516"/>
                  <a:pt x="66" y="519"/>
                  <a:pt x="97" y="519"/>
                </a:cubicBezTo>
                <a:cubicBezTo>
                  <a:pt x="99" y="519"/>
                  <a:pt x="101" y="519"/>
                  <a:pt x="103" y="519"/>
                </a:cubicBezTo>
                <a:cubicBezTo>
                  <a:pt x="115" y="503"/>
                  <a:pt x="125" y="485"/>
                  <a:pt x="135" y="467"/>
                </a:cubicBezTo>
                <a:moveTo>
                  <a:pt x="180" y="7"/>
                </a:moveTo>
                <a:cubicBezTo>
                  <a:pt x="184" y="33"/>
                  <a:pt x="187" y="59"/>
                  <a:pt x="187" y="86"/>
                </a:cubicBezTo>
                <a:cubicBezTo>
                  <a:pt x="277" y="155"/>
                  <a:pt x="311" y="254"/>
                  <a:pt x="263" y="348"/>
                </a:cubicBezTo>
                <a:cubicBezTo>
                  <a:pt x="245" y="381"/>
                  <a:pt x="219" y="410"/>
                  <a:pt x="187" y="435"/>
                </a:cubicBezTo>
                <a:cubicBezTo>
                  <a:pt x="186" y="461"/>
                  <a:pt x="184" y="487"/>
                  <a:pt x="180" y="512"/>
                </a:cubicBezTo>
                <a:cubicBezTo>
                  <a:pt x="301" y="493"/>
                  <a:pt x="405" y="434"/>
                  <a:pt x="450" y="347"/>
                </a:cubicBezTo>
                <a:cubicBezTo>
                  <a:pt x="468" y="314"/>
                  <a:pt x="475" y="280"/>
                  <a:pt x="472" y="247"/>
                </a:cubicBezTo>
                <a:cubicBezTo>
                  <a:pt x="464" y="146"/>
                  <a:pt x="370" y="52"/>
                  <a:pt x="223" y="16"/>
                </a:cubicBezTo>
                <a:cubicBezTo>
                  <a:pt x="209" y="12"/>
                  <a:pt x="195" y="9"/>
                  <a:pt x="180" y="7"/>
                </a:cubicBezTo>
                <a:moveTo>
                  <a:pt x="95" y="0"/>
                </a:moveTo>
                <a:cubicBezTo>
                  <a:pt x="63" y="0"/>
                  <a:pt x="31" y="3"/>
                  <a:pt x="0" y="9"/>
                </a:cubicBezTo>
                <a:cubicBezTo>
                  <a:pt x="12" y="10"/>
                  <a:pt x="23" y="13"/>
                  <a:pt x="35" y="16"/>
                </a:cubicBezTo>
                <a:cubicBezTo>
                  <a:pt x="72" y="25"/>
                  <a:pt x="106" y="38"/>
                  <a:pt x="136" y="54"/>
                </a:cubicBezTo>
                <a:cubicBezTo>
                  <a:pt x="126" y="34"/>
                  <a:pt x="115" y="17"/>
                  <a:pt x="103" y="0"/>
                </a:cubicBezTo>
                <a:cubicBezTo>
                  <a:pt x="100" y="0"/>
                  <a:pt x="98" y="0"/>
                  <a:pt x="95" y="0"/>
                </a:cubicBezTo>
              </a:path>
            </a:pathLst>
          </a:custGeom>
          <a:solidFill>
            <a:srgbClr val="F0ACAD"/>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nvGrpSpPr>
          <p:cNvPr id="15" name="Group 42"/>
          <p:cNvGrpSpPr/>
          <p:nvPr/>
        </p:nvGrpSpPr>
        <p:grpSpPr>
          <a:xfrm>
            <a:off x="5388902" y="4181998"/>
            <a:ext cx="1483602" cy="1349606"/>
            <a:chOff x="5388902" y="4255277"/>
            <a:chExt cx="1483602" cy="1349606"/>
          </a:xfrm>
          <a:solidFill>
            <a:srgbClr val="52B1DC"/>
          </a:solidFill>
        </p:grpSpPr>
        <p:sp>
          <p:nvSpPr>
            <p:cNvPr id="16" name="Freeform 7"/>
            <p:cNvSpPr>
              <a:spLocks noEditPoints="1"/>
            </p:cNvSpPr>
            <p:nvPr/>
          </p:nvSpPr>
          <p:spPr bwMode="auto">
            <a:xfrm>
              <a:off x="5388902" y="4255277"/>
              <a:ext cx="1464287" cy="1349606"/>
            </a:xfrm>
            <a:custGeom>
              <a:avLst/>
              <a:gdLst>
                <a:gd name="T0" fmla="*/ 512 w 512"/>
                <a:gd name="T1" fmla="*/ 180 h 472"/>
                <a:gd name="T2" fmla="*/ 435 w 512"/>
                <a:gd name="T3" fmla="*/ 187 h 472"/>
                <a:gd name="T4" fmla="*/ 348 w 512"/>
                <a:gd name="T5" fmla="*/ 262 h 472"/>
                <a:gd name="T6" fmla="*/ 260 w 512"/>
                <a:gd name="T7" fmla="*/ 285 h 472"/>
                <a:gd name="T8" fmla="*/ 86 w 512"/>
                <a:gd name="T9" fmla="*/ 187 h 472"/>
                <a:gd name="T10" fmla="*/ 7 w 512"/>
                <a:gd name="T11" fmla="*/ 180 h 472"/>
                <a:gd name="T12" fmla="*/ 16 w 512"/>
                <a:gd name="T13" fmla="*/ 223 h 472"/>
                <a:gd name="T14" fmla="*/ 247 w 512"/>
                <a:gd name="T15" fmla="*/ 472 h 472"/>
                <a:gd name="T16" fmla="*/ 261 w 512"/>
                <a:gd name="T17" fmla="*/ 472 h 472"/>
                <a:gd name="T18" fmla="*/ 348 w 512"/>
                <a:gd name="T19" fmla="*/ 450 h 472"/>
                <a:gd name="T20" fmla="*/ 512 w 512"/>
                <a:gd name="T21" fmla="*/ 180 h 472"/>
                <a:gd name="T22" fmla="*/ 9 w 512"/>
                <a:gd name="T23" fmla="*/ 0 h 472"/>
                <a:gd name="T24" fmla="*/ 1 w 512"/>
                <a:gd name="T25" fmla="*/ 103 h 472"/>
                <a:gd name="T26" fmla="*/ 54 w 512"/>
                <a:gd name="T27" fmla="*/ 136 h 472"/>
                <a:gd name="T28" fmla="*/ 16 w 512"/>
                <a:gd name="T29" fmla="*/ 35 h 472"/>
                <a:gd name="T30" fmla="*/ 9 w 512"/>
                <a:gd name="T31"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2" h="472">
                  <a:moveTo>
                    <a:pt x="512" y="180"/>
                  </a:moveTo>
                  <a:cubicBezTo>
                    <a:pt x="487" y="184"/>
                    <a:pt x="461" y="186"/>
                    <a:pt x="435" y="187"/>
                  </a:cubicBezTo>
                  <a:cubicBezTo>
                    <a:pt x="410" y="219"/>
                    <a:pt x="381" y="245"/>
                    <a:pt x="348" y="262"/>
                  </a:cubicBezTo>
                  <a:cubicBezTo>
                    <a:pt x="319" y="278"/>
                    <a:pt x="290" y="285"/>
                    <a:pt x="260" y="285"/>
                  </a:cubicBezTo>
                  <a:cubicBezTo>
                    <a:pt x="196" y="285"/>
                    <a:pt x="133" y="249"/>
                    <a:pt x="86" y="187"/>
                  </a:cubicBezTo>
                  <a:cubicBezTo>
                    <a:pt x="59" y="186"/>
                    <a:pt x="33" y="184"/>
                    <a:pt x="7" y="180"/>
                  </a:cubicBezTo>
                  <a:cubicBezTo>
                    <a:pt x="10" y="194"/>
                    <a:pt x="12" y="209"/>
                    <a:pt x="16" y="223"/>
                  </a:cubicBezTo>
                  <a:cubicBezTo>
                    <a:pt x="53" y="370"/>
                    <a:pt x="146" y="464"/>
                    <a:pt x="247" y="472"/>
                  </a:cubicBezTo>
                  <a:cubicBezTo>
                    <a:pt x="252" y="472"/>
                    <a:pt x="256" y="472"/>
                    <a:pt x="261" y="472"/>
                  </a:cubicBezTo>
                  <a:cubicBezTo>
                    <a:pt x="290" y="472"/>
                    <a:pt x="319" y="465"/>
                    <a:pt x="348" y="450"/>
                  </a:cubicBezTo>
                  <a:cubicBezTo>
                    <a:pt x="434" y="405"/>
                    <a:pt x="493" y="301"/>
                    <a:pt x="512" y="180"/>
                  </a:cubicBezTo>
                  <a:moveTo>
                    <a:pt x="9" y="0"/>
                  </a:moveTo>
                  <a:cubicBezTo>
                    <a:pt x="3" y="33"/>
                    <a:pt x="0" y="68"/>
                    <a:pt x="1" y="103"/>
                  </a:cubicBezTo>
                  <a:cubicBezTo>
                    <a:pt x="17" y="115"/>
                    <a:pt x="35" y="126"/>
                    <a:pt x="54" y="136"/>
                  </a:cubicBezTo>
                  <a:cubicBezTo>
                    <a:pt x="38" y="106"/>
                    <a:pt x="25" y="72"/>
                    <a:pt x="16" y="35"/>
                  </a:cubicBezTo>
                  <a:cubicBezTo>
                    <a:pt x="13" y="23"/>
                    <a:pt x="11" y="12"/>
                    <a:pt x="9" y="0"/>
                  </a:cubicBez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7" name="Freeform 9"/>
            <p:cNvSpPr/>
            <p:nvPr/>
          </p:nvSpPr>
          <p:spPr bwMode="auto">
            <a:xfrm>
              <a:off x="6724023" y="4263728"/>
              <a:ext cx="148481" cy="377841"/>
            </a:xfrm>
            <a:custGeom>
              <a:avLst/>
              <a:gdLst>
                <a:gd name="T0" fmla="*/ 44 w 52"/>
                <a:gd name="T1" fmla="*/ 0 h 132"/>
                <a:gd name="T2" fmla="*/ 0 w 52"/>
                <a:gd name="T3" fmla="*/ 132 h 132"/>
                <a:gd name="T4" fmla="*/ 52 w 52"/>
                <a:gd name="T5" fmla="*/ 100 h 132"/>
                <a:gd name="T6" fmla="*/ 44 w 52"/>
                <a:gd name="T7" fmla="*/ 0 h 132"/>
              </a:gdLst>
              <a:ahLst/>
              <a:cxnLst>
                <a:cxn ang="0">
                  <a:pos x="T0" y="T1"/>
                </a:cxn>
                <a:cxn ang="0">
                  <a:pos x="T2" y="T3"/>
                </a:cxn>
                <a:cxn ang="0">
                  <a:pos x="T4" y="T5"/>
                </a:cxn>
                <a:cxn ang="0">
                  <a:pos x="T6" y="T7"/>
                </a:cxn>
              </a:cxnLst>
              <a:rect l="0" t="0" r="r" b="b"/>
              <a:pathLst>
                <a:path w="52" h="132">
                  <a:moveTo>
                    <a:pt x="44" y="0"/>
                  </a:moveTo>
                  <a:cubicBezTo>
                    <a:pt x="35" y="48"/>
                    <a:pt x="20" y="93"/>
                    <a:pt x="0" y="132"/>
                  </a:cubicBezTo>
                  <a:cubicBezTo>
                    <a:pt x="19" y="122"/>
                    <a:pt x="36" y="111"/>
                    <a:pt x="52" y="100"/>
                  </a:cubicBezTo>
                  <a:cubicBezTo>
                    <a:pt x="52" y="67"/>
                    <a:pt x="49" y="33"/>
                    <a:pt x="44" y="0"/>
                  </a:cubicBezTo>
                </a:path>
              </a:pathLst>
            </a:custGeom>
            <a:grp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sp>
        <p:nvSpPr>
          <p:cNvPr id="18" name="Freeform 11"/>
          <p:cNvSpPr>
            <a:spLocks noEditPoints="1"/>
          </p:cNvSpPr>
          <p:nvPr/>
        </p:nvSpPr>
        <p:spPr bwMode="auto">
          <a:xfrm>
            <a:off x="5388902" y="2415921"/>
            <a:ext cx="1483602" cy="1352021"/>
          </a:xfrm>
          <a:custGeom>
            <a:avLst/>
            <a:gdLst>
              <a:gd name="T0" fmla="*/ 468 w 519"/>
              <a:gd name="T1" fmla="*/ 340 h 473"/>
              <a:gd name="T2" fmla="*/ 511 w 519"/>
              <a:gd name="T3" fmla="*/ 470 h 473"/>
              <a:gd name="T4" fmla="*/ 519 w 519"/>
              <a:gd name="T5" fmla="*/ 372 h 473"/>
              <a:gd name="T6" fmla="*/ 468 w 519"/>
              <a:gd name="T7" fmla="*/ 340 h 473"/>
              <a:gd name="T8" fmla="*/ 53 w 519"/>
              <a:gd name="T9" fmla="*/ 339 h 473"/>
              <a:gd name="T10" fmla="*/ 1 w 519"/>
              <a:gd name="T11" fmla="*/ 372 h 473"/>
              <a:gd name="T12" fmla="*/ 9 w 519"/>
              <a:gd name="T13" fmla="*/ 473 h 473"/>
              <a:gd name="T14" fmla="*/ 16 w 519"/>
              <a:gd name="T15" fmla="*/ 438 h 473"/>
              <a:gd name="T16" fmla="*/ 53 w 519"/>
              <a:gd name="T17" fmla="*/ 339 h 473"/>
              <a:gd name="T18" fmla="*/ 260 w 519"/>
              <a:gd name="T19" fmla="*/ 0 h 473"/>
              <a:gd name="T20" fmla="*/ 247 w 519"/>
              <a:gd name="T21" fmla="*/ 1 h 473"/>
              <a:gd name="T22" fmla="*/ 16 w 519"/>
              <a:gd name="T23" fmla="*/ 250 h 473"/>
              <a:gd name="T24" fmla="*/ 7 w 519"/>
              <a:gd name="T25" fmla="*/ 293 h 473"/>
              <a:gd name="T26" fmla="*/ 86 w 519"/>
              <a:gd name="T27" fmla="*/ 286 h 473"/>
              <a:gd name="T28" fmla="*/ 260 w 519"/>
              <a:gd name="T29" fmla="*/ 188 h 473"/>
              <a:gd name="T30" fmla="*/ 348 w 519"/>
              <a:gd name="T31" fmla="*/ 210 h 473"/>
              <a:gd name="T32" fmla="*/ 435 w 519"/>
              <a:gd name="T33" fmla="*/ 286 h 473"/>
              <a:gd name="T34" fmla="*/ 512 w 519"/>
              <a:gd name="T35" fmla="*/ 293 h 473"/>
              <a:gd name="T36" fmla="*/ 348 w 519"/>
              <a:gd name="T37" fmla="*/ 23 h 473"/>
              <a:gd name="T38" fmla="*/ 260 w 519"/>
              <a:gd name="T39"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9" h="473">
                <a:moveTo>
                  <a:pt x="468" y="340"/>
                </a:moveTo>
                <a:cubicBezTo>
                  <a:pt x="488" y="379"/>
                  <a:pt x="502" y="423"/>
                  <a:pt x="511" y="470"/>
                </a:cubicBezTo>
                <a:cubicBezTo>
                  <a:pt x="516" y="437"/>
                  <a:pt x="519" y="404"/>
                  <a:pt x="519" y="372"/>
                </a:cubicBezTo>
                <a:cubicBezTo>
                  <a:pt x="503" y="360"/>
                  <a:pt x="486" y="349"/>
                  <a:pt x="468" y="340"/>
                </a:cubicBezTo>
                <a:moveTo>
                  <a:pt x="53" y="339"/>
                </a:moveTo>
                <a:cubicBezTo>
                  <a:pt x="34" y="349"/>
                  <a:pt x="16" y="360"/>
                  <a:pt x="1" y="372"/>
                </a:cubicBezTo>
                <a:cubicBezTo>
                  <a:pt x="0" y="406"/>
                  <a:pt x="3" y="440"/>
                  <a:pt x="9" y="473"/>
                </a:cubicBezTo>
                <a:cubicBezTo>
                  <a:pt x="11" y="461"/>
                  <a:pt x="13" y="450"/>
                  <a:pt x="16" y="438"/>
                </a:cubicBezTo>
                <a:cubicBezTo>
                  <a:pt x="25" y="401"/>
                  <a:pt x="38" y="368"/>
                  <a:pt x="53" y="339"/>
                </a:cubicBezTo>
                <a:moveTo>
                  <a:pt x="260" y="0"/>
                </a:moveTo>
                <a:cubicBezTo>
                  <a:pt x="256" y="0"/>
                  <a:pt x="251" y="1"/>
                  <a:pt x="247" y="1"/>
                </a:cubicBezTo>
                <a:cubicBezTo>
                  <a:pt x="146" y="9"/>
                  <a:pt x="53" y="103"/>
                  <a:pt x="16" y="250"/>
                </a:cubicBezTo>
                <a:cubicBezTo>
                  <a:pt x="12" y="264"/>
                  <a:pt x="10" y="279"/>
                  <a:pt x="7" y="293"/>
                </a:cubicBezTo>
                <a:cubicBezTo>
                  <a:pt x="33" y="289"/>
                  <a:pt x="60" y="287"/>
                  <a:pt x="86" y="286"/>
                </a:cubicBezTo>
                <a:cubicBezTo>
                  <a:pt x="133" y="224"/>
                  <a:pt x="196" y="188"/>
                  <a:pt x="260" y="188"/>
                </a:cubicBezTo>
                <a:cubicBezTo>
                  <a:pt x="290" y="188"/>
                  <a:pt x="319" y="195"/>
                  <a:pt x="348" y="210"/>
                </a:cubicBezTo>
                <a:cubicBezTo>
                  <a:pt x="381" y="228"/>
                  <a:pt x="410" y="254"/>
                  <a:pt x="435" y="286"/>
                </a:cubicBezTo>
                <a:cubicBezTo>
                  <a:pt x="461" y="287"/>
                  <a:pt x="487" y="289"/>
                  <a:pt x="512" y="293"/>
                </a:cubicBezTo>
                <a:cubicBezTo>
                  <a:pt x="494" y="172"/>
                  <a:pt x="434" y="68"/>
                  <a:pt x="348" y="23"/>
                </a:cubicBezTo>
                <a:cubicBezTo>
                  <a:pt x="319" y="8"/>
                  <a:pt x="289" y="0"/>
                  <a:pt x="260" y="0"/>
                </a:cubicBezTo>
              </a:path>
            </a:pathLst>
          </a:custGeom>
          <a:solidFill>
            <a:srgbClr val="52B1DC"/>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9" name="文本框 18"/>
          <p:cNvSpPr txBox="1"/>
          <p:nvPr/>
        </p:nvSpPr>
        <p:spPr>
          <a:xfrm>
            <a:off x="5510393" y="3651803"/>
            <a:ext cx="1182904"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0" name="文本框 19"/>
          <p:cNvSpPr txBox="1"/>
          <p:nvPr/>
        </p:nvSpPr>
        <p:spPr>
          <a:xfrm>
            <a:off x="8126015" y="2749199"/>
            <a:ext cx="2106556"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126015" y="4681041"/>
            <a:ext cx="2106556"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949027" y="2749199"/>
            <a:ext cx="2106556"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949027" y="4681041"/>
            <a:ext cx="2106556"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995989" y="2469800"/>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995989" y="4407896"/>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892163" y="2469800"/>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892163" y="4407896"/>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654944" y="337812"/>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最新工作概述</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a:solidFill>
                  <a:schemeClr val="tx1">
                    <a:lumMod val="75000"/>
                    <a:lumOff val="25000"/>
                  </a:schemeClr>
                </a:solidFill>
                <a:latin typeface="Arial" panose="020B0604020202020204" pitchFamily="34" charset="0"/>
                <a:cs typeface="Arial" panose="020B0604020202020204" pitchFamily="34" charset="0"/>
              </a:rPr>
              <a:t>The Latest Work Overview</a:t>
            </a:r>
            <a:endParaRPr lang="zh-CN" alt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3" name="Group 18"/>
          <p:cNvGrpSpPr/>
          <p:nvPr/>
        </p:nvGrpSpPr>
        <p:grpSpPr>
          <a:xfrm>
            <a:off x="914400" y="2521385"/>
            <a:ext cx="2440661" cy="2901109"/>
            <a:chOff x="914400" y="1738056"/>
            <a:chExt cx="2440661" cy="2901109"/>
          </a:xfrm>
          <a:solidFill>
            <a:srgbClr val="52B1DC"/>
          </a:solidFill>
        </p:grpSpPr>
        <p:sp>
          <p:nvSpPr>
            <p:cNvPr id="34" name="사다리꼴 144"/>
            <p:cNvSpPr/>
            <p:nvPr/>
          </p:nvSpPr>
          <p:spPr>
            <a:xfrm rot="10800000">
              <a:off x="914400" y="2947703"/>
              <a:ext cx="2440659"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35" name="사다리꼴 145"/>
            <p:cNvSpPr/>
            <p:nvPr/>
          </p:nvSpPr>
          <p:spPr>
            <a:xfrm rot="10800000">
              <a:off x="1368779" y="4533438"/>
              <a:ext cx="1544363"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36" name="위쪽 화살표 77"/>
            <p:cNvSpPr/>
            <p:nvPr/>
          </p:nvSpPr>
          <p:spPr>
            <a:xfrm>
              <a:off x="914402" y="1738056"/>
              <a:ext cx="2440659" cy="2792589"/>
            </a:xfrm>
            <a:prstGeom prst="upArrow">
              <a:avLst>
                <a:gd name="adj1" fmla="val 63377"/>
                <a:gd name="adj2" fmla="val 50000"/>
              </a:avLst>
            </a:prstGeom>
            <a:gr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noAutofit/>
            </a:bodyPr>
            <a:lstStyle/>
            <a:p>
              <a:pPr algn="ctr"/>
              <a:endParaRPr lang="en-US" sz="1400" dirty="0">
                <a:solidFill>
                  <a:srgbClr val="FFFFFF"/>
                </a:solidFill>
                <a:latin typeface="Roboto Thin" charset="0"/>
              </a:endParaRPr>
            </a:p>
          </p:txBody>
        </p:sp>
      </p:grpSp>
      <p:sp>
        <p:nvSpPr>
          <p:cNvPr id="37" name="Shape 2368"/>
          <p:cNvSpPr/>
          <p:nvPr/>
        </p:nvSpPr>
        <p:spPr>
          <a:xfrm>
            <a:off x="1948080" y="3134329"/>
            <a:ext cx="373298" cy="373269"/>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9" tIns="19049" rIns="19049" bIns="19049" anchor="ct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grpSp>
        <p:nvGrpSpPr>
          <p:cNvPr id="38" name="Group 19"/>
          <p:cNvGrpSpPr/>
          <p:nvPr/>
        </p:nvGrpSpPr>
        <p:grpSpPr>
          <a:xfrm>
            <a:off x="3555236" y="2521385"/>
            <a:ext cx="2440661" cy="2901109"/>
            <a:chOff x="3555236" y="1738056"/>
            <a:chExt cx="2440661" cy="2901109"/>
          </a:xfrm>
          <a:solidFill>
            <a:srgbClr val="F0ACAD"/>
          </a:solidFill>
        </p:grpSpPr>
        <p:sp>
          <p:nvSpPr>
            <p:cNvPr id="39" name="사다리꼴 144"/>
            <p:cNvSpPr/>
            <p:nvPr/>
          </p:nvSpPr>
          <p:spPr>
            <a:xfrm rot="10800000">
              <a:off x="3555236" y="2947703"/>
              <a:ext cx="2440659"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40" name="사다리꼴 145"/>
            <p:cNvSpPr/>
            <p:nvPr/>
          </p:nvSpPr>
          <p:spPr>
            <a:xfrm rot="10800000">
              <a:off x="4009615" y="4533438"/>
              <a:ext cx="1544363"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41" name="위쪽 화살표 77"/>
            <p:cNvSpPr/>
            <p:nvPr/>
          </p:nvSpPr>
          <p:spPr>
            <a:xfrm>
              <a:off x="3555238" y="1738056"/>
              <a:ext cx="2440659" cy="2792589"/>
            </a:xfrm>
            <a:prstGeom prst="upArrow">
              <a:avLst>
                <a:gd name="adj1" fmla="val 63377"/>
                <a:gd name="adj2" fmla="val 50000"/>
              </a:avLst>
            </a:prstGeom>
            <a:gr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noAutofit/>
            </a:bodyPr>
            <a:lstStyle/>
            <a:p>
              <a:pPr algn="ctr"/>
              <a:endParaRPr lang="en-US" sz="1400" dirty="0">
                <a:solidFill>
                  <a:srgbClr val="FFFFFF"/>
                </a:solidFill>
                <a:latin typeface="Roboto Thin" charset="0"/>
              </a:endParaRPr>
            </a:p>
          </p:txBody>
        </p:sp>
      </p:grpSp>
      <p:sp>
        <p:nvSpPr>
          <p:cNvPr id="42" name="Shape 2630"/>
          <p:cNvSpPr/>
          <p:nvPr/>
        </p:nvSpPr>
        <p:spPr>
          <a:xfrm>
            <a:off x="4589032" y="3134329"/>
            <a:ext cx="373065" cy="37328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1"/>
          </a:solidFill>
          <a:ln w="12700">
            <a:miter lim="400000"/>
          </a:ln>
        </p:spPr>
        <p:txBody>
          <a:bodyPr lIns="19049" tIns="19049" rIns="19049" bIns="19049" anchor="ct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grpSp>
        <p:nvGrpSpPr>
          <p:cNvPr id="43" name="Group 20"/>
          <p:cNvGrpSpPr/>
          <p:nvPr/>
        </p:nvGrpSpPr>
        <p:grpSpPr>
          <a:xfrm>
            <a:off x="6196072" y="2521385"/>
            <a:ext cx="2440661" cy="2901109"/>
            <a:chOff x="6196072" y="1738056"/>
            <a:chExt cx="2440661" cy="2901109"/>
          </a:xfrm>
          <a:solidFill>
            <a:srgbClr val="52B1DC"/>
          </a:solidFill>
        </p:grpSpPr>
        <p:sp>
          <p:nvSpPr>
            <p:cNvPr id="44" name="사다리꼴 144"/>
            <p:cNvSpPr/>
            <p:nvPr/>
          </p:nvSpPr>
          <p:spPr>
            <a:xfrm rot="10800000">
              <a:off x="6196072" y="2947703"/>
              <a:ext cx="2440659"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45" name="사다리꼴 145"/>
            <p:cNvSpPr/>
            <p:nvPr/>
          </p:nvSpPr>
          <p:spPr>
            <a:xfrm rot="10800000">
              <a:off x="6650451" y="4533438"/>
              <a:ext cx="1544363"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46" name="위쪽 화살표 77"/>
            <p:cNvSpPr/>
            <p:nvPr/>
          </p:nvSpPr>
          <p:spPr>
            <a:xfrm>
              <a:off x="6196074" y="1738056"/>
              <a:ext cx="2440659" cy="2792589"/>
            </a:xfrm>
            <a:prstGeom prst="upArrow">
              <a:avLst>
                <a:gd name="adj1" fmla="val 63377"/>
                <a:gd name="adj2" fmla="val 50000"/>
              </a:avLst>
            </a:prstGeom>
            <a:gr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noAutofit/>
            </a:bodyPr>
            <a:lstStyle/>
            <a:p>
              <a:pPr algn="ctr"/>
              <a:endParaRPr lang="en-US" sz="1400" dirty="0">
                <a:solidFill>
                  <a:srgbClr val="FFFFFF"/>
                </a:solidFill>
                <a:latin typeface="Roboto Thin" charset="0"/>
              </a:endParaRPr>
            </a:p>
          </p:txBody>
        </p:sp>
      </p:grpSp>
      <p:sp>
        <p:nvSpPr>
          <p:cNvPr id="47" name="Shape 2430"/>
          <p:cNvSpPr/>
          <p:nvPr/>
        </p:nvSpPr>
        <p:spPr>
          <a:xfrm>
            <a:off x="7229752" y="3134346"/>
            <a:ext cx="373298" cy="37326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9" tIns="19049" rIns="19049" bIns="19049" anchor="ct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grpSp>
        <p:nvGrpSpPr>
          <p:cNvPr id="48" name="Group 21"/>
          <p:cNvGrpSpPr/>
          <p:nvPr/>
        </p:nvGrpSpPr>
        <p:grpSpPr>
          <a:xfrm>
            <a:off x="8849367" y="2521385"/>
            <a:ext cx="2440661" cy="2901109"/>
            <a:chOff x="8836909" y="1738056"/>
            <a:chExt cx="2440661" cy="2901109"/>
          </a:xfrm>
          <a:solidFill>
            <a:srgbClr val="F0ACAD"/>
          </a:solidFill>
        </p:grpSpPr>
        <p:sp>
          <p:nvSpPr>
            <p:cNvPr id="49" name="사다리꼴 144"/>
            <p:cNvSpPr/>
            <p:nvPr/>
          </p:nvSpPr>
          <p:spPr>
            <a:xfrm rot="10800000">
              <a:off x="8836909" y="2947703"/>
              <a:ext cx="2440659"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50" name="사다리꼴 145"/>
            <p:cNvSpPr/>
            <p:nvPr/>
          </p:nvSpPr>
          <p:spPr>
            <a:xfrm rot="10800000">
              <a:off x="9291288" y="4533438"/>
              <a:ext cx="1544363" cy="105727"/>
            </a:xfrm>
            <a:prstGeom prst="trapezoid">
              <a:avLst>
                <a:gd name="adj" fmla="val 75086"/>
              </a:avLst>
            </a:prstGeom>
            <a:grpFill/>
            <a:ln w="3175">
              <a:noFill/>
            </a:ln>
          </p:spPr>
          <p:txBody>
            <a:bodyPr vert="horz" wrap="square" lIns="91440" tIns="45720" rIns="91440" bIns="45720" numCol="1" anchor="t" anchorCtr="0" compatLnSpc="1"/>
            <a:lstStyle/>
            <a:p>
              <a:endParaRPr lang="ko-KR" altLang="en-US" sz="2000" dirty="0">
                <a:solidFill>
                  <a:schemeClr val="tx1"/>
                </a:solidFill>
                <a:latin typeface="Roboto Thin" charset="0"/>
              </a:endParaRPr>
            </a:p>
          </p:txBody>
        </p:sp>
        <p:sp>
          <p:nvSpPr>
            <p:cNvPr id="51" name="위쪽 화살표 77"/>
            <p:cNvSpPr/>
            <p:nvPr/>
          </p:nvSpPr>
          <p:spPr>
            <a:xfrm>
              <a:off x="8836911" y="1738056"/>
              <a:ext cx="2440659" cy="2792589"/>
            </a:xfrm>
            <a:prstGeom prst="upArrow">
              <a:avLst>
                <a:gd name="adj1" fmla="val 63377"/>
                <a:gd name="adj2" fmla="val 50000"/>
              </a:avLst>
            </a:prstGeom>
            <a:grpFill/>
            <a:ln w="3175" cap="flat" cmpd="sng" algn="ctr">
              <a:noFill/>
              <a:prstDash val="solid"/>
            </a:ln>
            <a:effectLst>
              <a:outerShdw dist="25400" dir="5400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noAutofit/>
            </a:bodyPr>
            <a:lstStyle/>
            <a:p>
              <a:pPr algn="ctr"/>
              <a:endParaRPr lang="en-US" sz="1400" dirty="0">
                <a:solidFill>
                  <a:srgbClr val="FFFFFF"/>
                </a:solidFill>
                <a:latin typeface="Roboto Thin" charset="0"/>
              </a:endParaRPr>
            </a:p>
          </p:txBody>
        </p:sp>
      </p:grpSp>
      <p:sp>
        <p:nvSpPr>
          <p:cNvPr id="52" name="Shape 2435"/>
          <p:cNvSpPr/>
          <p:nvPr/>
        </p:nvSpPr>
        <p:spPr>
          <a:xfrm>
            <a:off x="9883047" y="3134346"/>
            <a:ext cx="373298" cy="373269"/>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bg1"/>
          </a:solidFill>
          <a:ln w="12700">
            <a:miter lim="400000"/>
          </a:ln>
        </p:spPr>
        <p:txBody>
          <a:bodyPr lIns="19049" tIns="19049" rIns="19049" bIns="19049" anchor="ct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53" name="文本框 52"/>
          <p:cNvSpPr txBox="1"/>
          <p:nvPr/>
        </p:nvSpPr>
        <p:spPr>
          <a:xfrm>
            <a:off x="1351703" y="4069048"/>
            <a:ext cx="1561440"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1541955" y="3807215"/>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992538" y="4069048"/>
            <a:ext cx="1561440"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182790" y="3807215"/>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33373" y="4069048"/>
            <a:ext cx="1561440"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823625" y="3807215"/>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9303236" y="4069048"/>
            <a:ext cx="1561440" cy="1015663"/>
          </a:xfrm>
          <a:prstGeom prst="rect">
            <a:avLst/>
          </a:prstGeom>
          <a:noFill/>
        </p:spPr>
        <p:txBody>
          <a:bodyPr wrap="square" rtlCol="0">
            <a:spAutoFit/>
          </a:bodyPr>
          <a:lstStyle/>
          <a:p>
            <a:pPr algn="ct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493488" y="3807215"/>
            <a:ext cx="1180935"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7" name="椭圆 6"/>
          <p:cNvSpPr/>
          <p:nvPr/>
        </p:nvSpPr>
        <p:spPr>
          <a:xfrm>
            <a:off x="5384799" y="2290063"/>
            <a:ext cx="1262743" cy="1262743"/>
          </a:xfrm>
          <a:prstGeom prst="ellipse">
            <a:avLst/>
          </a:prstGeom>
          <a:solidFill>
            <a:srgbClr val="F0ACAD"/>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5384795" y="2413336"/>
            <a:ext cx="1296814" cy="1015663"/>
          </a:xfrm>
          <a:prstGeom prst="rect">
            <a:avLst/>
          </a:prstGeom>
          <a:noFill/>
          <a:ln>
            <a:noFill/>
          </a:ln>
        </p:spPr>
        <p:txBody>
          <a:bodyPr wrap="square" rtlCol="0">
            <a:spAutoFit/>
          </a:bodyPr>
          <a:lstStyle/>
          <a:p>
            <a:pPr algn="ctr"/>
            <a:r>
              <a:rPr lang="en-US" altLang="zh-CN" sz="60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6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543505" y="3689000"/>
            <a:ext cx="4959929" cy="650306"/>
          </a:xfrm>
          <a:prstGeom prst="rect">
            <a:avLst/>
          </a:prstGeom>
          <a:noFill/>
        </p:spPr>
        <p:txBody>
          <a:bodyPr wrap="square" rtlCol="0">
            <a:spAutoFit/>
          </a:bodyPr>
          <a:lstStyle/>
          <a:p>
            <a:pPr algn="ctr">
              <a:lnSpc>
                <a:spcPct val="175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12416" y="4389284"/>
            <a:ext cx="5022106" cy="338554"/>
          </a:xfrm>
          <a:prstGeom prst="snip1Rect">
            <a:avLst>
              <a:gd name="adj" fmla="val 0"/>
            </a:avLst>
          </a:prstGeom>
          <a:noFill/>
          <a:ln w="28575">
            <a:noFill/>
          </a:ln>
        </p:spPr>
        <p:txBody>
          <a:bodyPr wrap="square" rtlCol="0">
            <a:spAutoFit/>
          </a:bodyPr>
          <a:lstStyle/>
          <a:p>
            <a:pPr algn="ctr"/>
            <a:r>
              <a:rPr lang="en-US" altLang="zh-CN" sz="1600" dirty="0">
                <a:solidFill>
                  <a:schemeClr val="tx1">
                    <a:lumMod val="75000"/>
                    <a:lumOff val="25000"/>
                  </a:schemeClr>
                </a:solidFill>
                <a:latin typeface="Arial" panose="020B0604020202020204" pitchFamily="34" charset="0"/>
                <a:cs typeface="Arial" panose="020B0604020202020204" pitchFamily="34" charset="0"/>
              </a:rPr>
              <a:t>WORK COMPLETION</a:t>
            </a:r>
            <a:endParaRPr lang="zh-CN" altLang="en-US"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79359" y="295646"/>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Work Completion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11" name="Freeform 5"/>
          <p:cNvSpPr/>
          <p:nvPr/>
        </p:nvSpPr>
        <p:spPr bwMode="auto">
          <a:xfrm>
            <a:off x="6100856" y="3278498"/>
            <a:ext cx="1539875" cy="1239838"/>
          </a:xfrm>
          <a:custGeom>
            <a:avLst/>
            <a:gdLst>
              <a:gd name="T0" fmla="*/ 388 w 555"/>
              <a:gd name="T1" fmla="*/ 0 h 447"/>
              <a:gd name="T2" fmla="*/ 168 w 555"/>
              <a:gd name="T3" fmla="*/ 0 h 447"/>
              <a:gd name="T4" fmla="*/ 168 w 555"/>
              <a:gd name="T5" fmla="*/ 0 h 447"/>
              <a:gd name="T6" fmla="*/ 167 w 555"/>
              <a:gd name="T7" fmla="*/ 0 h 447"/>
              <a:gd name="T8" fmla="*/ 1 w 555"/>
              <a:gd name="T9" fmla="*/ 166 h 447"/>
              <a:gd name="T10" fmla="*/ 0 w 555"/>
              <a:gd name="T11" fmla="*/ 447 h 447"/>
              <a:gd name="T12" fmla="*/ 144 w 555"/>
              <a:gd name="T13" fmla="*/ 339 h 447"/>
              <a:gd name="T14" fmla="*/ 388 w 555"/>
              <a:gd name="T15" fmla="*/ 335 h 447"/>
              <a:gd name="T16" fmla="*/ 555 w 555"/>
              <a:gd name="T17" fmla="*/ 167 h 447"/>
              <a:gd name="T18" fmla="*/ 388 w 555"/>
              <a:gd name="T1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447">
                <a:moveTo>
                  <a:pt x="388" y="0"/>
                </a:moveTo>
                <a:cubicBezTo>
                  <a:pt x="168" y="0"/>
                  <a:pt x="168" y="0"/>
                  <a:pt x="168" y="0"/>
                </a:cubicBezTo>
                <a:cubicBezTo>
                  <a:pt x="168" y="0"/>
                  <a:pt x="168" y="0"/>
                  <a:pt x="168" y="0"/>
                </a:cubicBezTo>
                <a:cubicBezTo>
                  <a:pt x="168" y="0"/>
                  <a:pt x="167" y="0"/>
                  <a:pt x="167" y="0"/>
                </a:cubicBezTo>
                <a:cubicBezTo>
                  <a:pt x="76" y="0"/>
                  <a:pt x="1" y="75"/>
                  <a:pt x="1" y="166"/>
                </a:cubicBezTo>
                <a:cubicBezTo>
                  <a:pt x="1" y="258"/>
                  <a:pt x="0" y="447"/>
                  <a:pt x="0" y="447"/>
                </a:cubicBezTo>
                <a:cubicBezTo>
                  <a:pt x="0" y="447"/>
                  <a:pt x="42" y="354"/>
                  <a:pt x="144" y="339"/>
                </a:cubicBezTo>
                <a:cubicBezTo>
                  <a:pt x="157" y="337"/>
                  <a:pt x="388" y="335"/>
                  <a:pt x="388" y="335"/>
                </a:cubicBezTo>
                <a:cubicBezTo>
                  <a:pt x="480" y="335"/>
                  <a:pt x="555" y="260"/>
                  <a:pt x="555" y="167"/>
                </a:cubicBezTo>
                <a:cubicBezTo>
                  <a:pt x="555" y="75"/>
                  <a:pt x="480" y="0"/>
                  <a:pt x="388" y="0"/>
                </a:cubicBezTo>
                <a:close/>
              </a:path>
            </a:pathLst>
          </a:custGeom>
          <a:solidFill>
            <a:srgbClr val="F0ACAD"/>
          </a:solidFill>
          <a:ln>
            <a:noFill/>
          </a:ln>
        </p:spPr>
        <p:txBody>
          <a:bodyPr vert="horz" wrap="square" lIns="91440" tIns="45720" rIns="91440" bIns="45720" numCol="1" anchor="t" anchorCtr="0" compatLnSpc="1"/>
          <a:lstStyle/>
          <a:p>
            <a:endParaRPr lang="id-ID">
              <a:solidFill>
                <a:schemeClr val="bg1"/>
              </a:solidFill>
            </a:endParaRPr>
          </a:p>
        </p:txBody>
      </p:sp>
      <p:sp>
        <p:nvSpPr>
          <p:cNvPr id="12" name="Freeform 6"/>
          <p:cNvSpPr/>
          <p:nvPr/>
        </p:nvSpPr>
        <p:spPr bwMode="auto">
          <a:xfrm>
            <a:off x="6100856" y="2387910"/>
            <a:ext cx="1287463" cy="1036638"/>
          </a:xfrm>
          <a:custGeom>
            <a:avLst/>
            <a:gdLst>
              <a:gd name="T0" fmla="*/ 325 w 464"/>
              <a:gd name="T1" fmla="*/ 0 h 374"/>
              <a:gd name="T2" fmla="*/ 141 w 464"/>
              <a:gd name="T3" fmla="*/ 0 h 374"/>
              <a:gd name="T4" fmla="*/ 140 w 464"/>
              <a:gd name="T5" fmla="*/ 0 h 374"/>
              <a:gd name="T6" fmla="*/ 140 w 464"/>
              <a:gd name="T7" fmla="*/ 0 h 374"/>
              <a:gd name="T8" fmla="*/ 1 w 464"/>
              <a:gd name="T9" fmla="*/ 139 h 374"/>
              <a:gd name="T10" fmla="*/ 0 w 464"/>
              <a:gd name="T11" fmla="*/ 374 h 374"/>
              <a:gd name="T12" fmla="*/ 120 w 464"/>
              <a:gd name="T13" fmla="*/ 284 h 374"/>
              <a:gd name="T14" fmla="*/ 325 w 464"/>
              <a:gd name="T15" fmla="*/ 280 h 374"/>
              <a:gd name="T16" fmla="*/ 464 w 464"/>
              <a:gd name="T17" fmla="*/ 140 h 374"/>
              <a:gd name="T18" fmla="*/ 325 w 464"/>
              <a:gd name="T19"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374">
                <a:moveTo>
                  <a:pt x="325" y="0"/>
                </a:moveTo>
                <a:cubicBezTo>
                  <a:pt x="141" y="0"/>
                  <a:pt x="141" y="0"/>
                  <a:pt x="141" y="0"/>
                </a:cubicBezTo>
                <a:cubicBezTo>
                  <a:pt x="141" y="0"/>
                  <a:pt x="141" y="0"/>
                  <a:pt x="140" y="0"/>
                </a:cubicBezTo>
                <a:cubicBezTo>
                  <a:pt x="140" y="0"/>
                  <a:pt x="140" y="0"/>
                  <a:pt x="140" y="0"/>
                </a:cubicBezTo>
                <a:cubicBezTo>
                  <a:pt x="63" y="0"/>
                  <a:pt x="1" y="62"/>
                  <a:pt x="1" y="139"/>
                </a:cubicBezTo>
                <a:cubicBezTo>
                  <a:pt x="1" y="216"/>
                  <a:pt x="0" y="374"/>
                  <a:pt x="0" y="374"/>
                </a:cubicBezTo>
                <a:cubicBezTo>
                  <a:pt x="0" y="374"/>
                  <a:pt x="35" y="296"/>
                  <a:pt x="120" y="284"/>
                </a:cubicBezTo>
                <a:cubicBezTo>
                  <a:pt x="131" y="282"/>
                  <a:pt x="325" y="280"/>
                  <a:pt x="325" y="280"/>
                </a:cubicBezTo>
                <a:cubicBezTo>
                  <a:pt x="402" y="280"/>
                  <a:pt x="464" y="217"/>
                  <a:pt x="464" y="140"/>
                </a:cubicBezTo>
                <a:cubicBezTo>
                  <a:pt x="464" y="63"/>
                  <a:pt x="402" y="0"/>
                  <a:pt x="325" y="0"/>
                </a:cubicBezTo>
                <a:close/>
              </a:path>
            </a:pathLst>
          </a:custGeom>
          <a:solidFill>
            <a:srgbClr val="F0ACAD"/>
          </a:solidFill>
          <a:ln>
            <a:noFill/>
          </a:ln>
        </p:spPr>
        <p:txBody>
          <a:bodyPr vert="horz" wrap="square" lIns="91440" tIns="45720" rIns="91440" bIns="45720" numCol="1" anchor="t" anchorCtr="0" compatLnSpc="1"/>
          <a:lstStyle/>
          <a:p>
            <a:endParaRPr lang="id-ID">
              <a:solidFill>
                <a:schemeClr val="bg1"/>
              </a:solidFill>
            </a:endParaRPr>
          </a:p>
        </p:txBody>
      </p:sp>
      <p:sp>
        <p:nvSpPr>
          <p:cNvPr id="15" name="Freeform 7"/>
          <p:cNvSpPr/>
          <p:nvPr/>
        </p:nvSpPr>
        <p:spPr bwMode="auto">
          <a:xfrm>
            <a:off x="5184868" y="2657785"/>
            <a:ext cx="885825" cy="709613"/>
          </a:xfrm>
          <a:custGeom>
            <a:avLst/>
            <a:gdLst>
              <a:gd name="T0" fmla="*/ 96 w 319"/>
              <a:gd name="T1" fmla="*/ 0 h 256"/>
              <a:gd name="T2" fmla="*/ 222 w 319"/>
              <a:gd name="T3" fmla="*/ 0 h 256"/>
              <a:gd name="T4" fmla="*/ 223 w 319"/>
              <a:gd name="T5" fmla="*/ 0 h 256"/>
              <a:gd name="T6" fmla="*/ 223 w 319"/>
              <a:gd name="T7" fmla="*/ 0 h 256"/>
              <a:gd name="T8" fmla="*/ 318 w 319"/>
              <a:gd name="T9" fmla="*/ 95 h 256"/>
              <a:gd name="T10" fmla="*/ 319 w 319"/>
              <a:gd name="T11" fmla="*/ 256 h 256"/>
              <a:gd name="T12" fmla="*/ 236 w 319"/>
              <a:gd name="T13" fmla="*/ 194 h 256"/>
              <a:gd name="T14" fmla="*/ 96 w 319"/>
              <a:gd name="T15" fmla="*/ 192 h 256"/>
              <a:gd name="T16" fmla="*/ 0 w 319"/>
              <a:gd name="T17" fmla="*/ 96 h 256"/>
              <a:gd name="T18" fmla="*/ 96 w 319"/>
              <a:gd name="T1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9" h="256">
                <a:moveTo>
                  <a:pt x="96" y="0"/>
                </a:moveTo>
                <a:cubicBezTo>
                  <a:pt x="222" y="0"/>
                  <a:pt x="222" y="0"/>
                  <a:pt x="222" y="0"/>
                </a:cubicBezTo>
                <a:cubicBezTo>
                  <a:pt x="222" y="0"/>
                  <a:pt x="223" y="0"/>
                  <a:pt x="223" y="0"/>
                </a:cubicBezTo>
                <a:cubicBezTo>
                  <a:pt x="223" y="0"/>
                  <a:pt x="223" y="0"/>
                  <a:pt x="223" y="0"/>
                </a:cubicBezTo>
                <a:cubicBezTo>
                  <a:pt x="276" y="0"/>
                  <a:pt x="318" y="42"/>
                  <a:pt x="318" y="95"/>
                </a:cubicBezTo>
                <a:cubicBezTo>
                  <a:pt x="318" y="148"/>
                  <a:pt x="319" y="256"/>
                  <a:pt x="319" y="256"/>
                </a:cubicBezTo>
                <a:cubicBezTo>
                  <a:pt x="319" y="256"/>
                  <a:pt x="295" y="203"/>
                  <a:pt x="236" y="194"/>
                </a:cubicBezTo>
                <a:cubicBezTo>
                  <a:pt x="229" y="193"/>
                  <a:pt x="96" y="192"/>
                  <a:pt x="96" y="192"/>
                </a:cubicBezTo>
                <a:cubicBezTo>
                  <a:pt x="43" y="192"/>
                  <a:pt x="0" y="149"/>
                  <a:pt x="0" y="96"/>
                </a:cubicBezTo>
                <a:cubicBezTo>
                  <a:pt x="0" y="43"/>
                  <a:pt x="43" y="0"/>
                  <a:pt x="96" y="0"/>
                </a:cubicBezTo>
                <a:close/>
              </a:path>
            </a:pathLst>
          </a:custGeom>
          <a:solidFill>
            <a:srgbClr val="52B1DC"/>
          </a:solidFill>
          <a:ln>
            <a:noFill/>
          </a:ln>
        </p:spPr>
        <p:txBody>
          <a:bodyPr vert="horz" wrap="square" lIns="91440" tIns="45720" rIns="91440" bIns="45720" numCol="1" anchor="t" anchorCtr="0" compatLnSpc="1"/>
          <a:lstStyle/>
          <a:p>
            <a:endParaRPr lang="id-ID">
              <a:solidFill>
                <a:schemeClr val="bg1"/>
              </a:solidFill>
            </a:endParaRPr>
          </a:p>
        </p:txBody>
      </p:sp>
      <p:sp>
        <p:nvSpPr>
          <p:cNvPr id="16" name="Freeform 8"/>
          <p:cNvSpPr/>
          <p:nvPr/>
        </p:nvSpPr>
        <p:spPr bwMode="auto">
          <a:xfrm>
            <a:off x="4530818" y="3278498"/>
            <a:ext cx="1539875" cy="1239838"/>
          </a:xfrm>
          <a:custGeom>
            <a:avLst/>
            <a:gdLst>
              <a:gd name="T0" fmla="*/ 167 w 555"/>
              <a:gd name="T1" fmla="*/ 0 h 447"/>
              <a:gd name="T2" fmla="*/ 387 w 555"/>
              <a:gd name="T3" fmla="*/ 0 h 447"/>
              <a:gd name="T4" fmla="*/ 387 w 555"/>
              <a:gd name="T5" fmla="*/ 0 h 447"/>
              <a:gd name="T6" fmla="*/ 388 w 555"/>
              <a:gd name="T7" fmla="*/ 0 h 447"/>
              <a:gd name="T8" fmla="*/ 554 w 555"/>
              <a:gd name="T9" fmla="*/ 166 h 447"/>
              <a:gd name="T10" fmla="*/ 555 w 555"/>
              <a:gd name="T11" fmla="*/ 447 h 447"/>
              <a:gd name="T12" fmla="*/ 411 w 555"/>
              <a:gd name="T13" fmla="*/ 339 h 447"/>
              <a:gd name="T14" fmla="*/ 167 w 555"/>
              <a:gd name="T15" fmla="*/ 335 h 447"/>
              <a:gd name="T16" fmla="*/ 0 w 555"/>
              <a:gd name="T17" fmla="*/ 167 h 447"/>
              <a:gd name="T18" fmla="*/ 167 w 555"/>
              <a:gd name="T1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447">
                <a:moveTo>
                  <a:pt x="167" y="0"/>
                </a:moveTo>
                <a:cubicBezTo>
                  <a:pt x="387" y="0"/>
                  <a:pt x="387" y="0"/>
                  <a:pt x="387" y="0"/>
                </a:cubicBezTo>
                <a:cubicBezTo>
                  <a:pt x="387" y="0"/>
                  <a:pt x="387" y="0"/>
                  <a:pt x="387" y="0"/>
                </a:cubicBezTo>
                <a:cubicBezTo>
                  <a:pt x="387" y="0"/>
                  <a:pt x="388" y="0"/>
                  <a:pt x="388" y="0"/>
                </a:cubicBezTo>
                <a:cubicBezTo>
                  <a:pt x="479" y="0"/>
                  <a:pt x="554" y="75"/>
                  <a:pt x="554" y="166"/>
                </a:cubicBezTo>
                <a:cubicBezTo>
                  <a:pt x="554" y="258"/>
                  <a:pt x="555" y="447"/>
                  <a:pt x="555" y="447"/>
                </a:cubicBezTo>
                <a:cubicBezTo>
                  <a:pt x="555" y="447"/>
                  <a:pt x="513" y="354"/>
                  <a:pt x="411" y="339"/>
                </a:cubicBezTo>
                <a:cubicBezTo>
                  <a:pt x="398" y="337"/>
                  <a:pt x="167" y="335"/>
                  <a:pt x="167" y="335"/>
                </a:cubicBezTo>
                <a:cubicBezTo>
                  <a:pt x="75" y="335"/>
                  <a:pt x="0" y="260"/>
                  <a:pt x="0" y="167"/>
                </a:cubicBezTo>
                <a:cubicBezTo>
                  <a:pt x="0" y="75"/>
                  <a:pt x="75" y="0"/>
                  <a:pt x="167" y="0"/>
                </a:cubicBezTo>
                <a:close/>
              </a:path>
            </a:pathLst>
          </a:custGeom>
          <a:solidFill>
            <a:srgbClr val="52B1DC"/>
          </a:solidFill>
          <a:ln>
            <a:noFill/>
          </a:ln>
        </p:spPr>
        <p:txBody>
          <a:bodyPr vert="horz" wrap="square" lIns="91440" tIns="45720" rIns="91440" bIns="45720" numCol="1" anchor="t" anchorCtr="0" compatLnSpc="1"/>
          <a:lstStyle/>
          <a:p>
            <a:endParaRPr lang="id-ID">
              <a:solidFill>
                <a:schemeClr val="bg1"/>
              </a:solidFill>
            </a:endParaRPr>
          </a:p>
        </p:txBody>
      </p:sp>
      <p:sp>
        <p:nvSpPr>
          <p:cNvPr id="17" name="Freeform 9"/>
          <p:cNvSpPr/>
          <p:nvPr/>
        </p:nvSpPr>
        <p:spPr bwMode="auto">
          <a:xfrm>
            <a:off x="4530818" y="4329423"/>
            <a:ext cx="1539875" cy="1236663"/>
          </a:xfrm>
          <a:custGeom>
            <a:avLst/>
            <a:gdLst>
              <a:gd name="T0" fmla="*/ 167 w 555"/>
              <a:gd name="T1" fmla="*/ 0 h 446"/>
              <a:gd name="T2" fmla="*/ 387 w 555"/>
              <a:gd name="T3" fmla="*/ 0 h 446"/>
              <a:gd name="T4" fmla="*/ 387 w 555"/>
              <a:gd name="T5" fmla="*/ 0 h 446"/>
              <a:gd name="T6" fmla="*/ 388 w 555"/>
              <a:gd name="T7" fmla="*/ 0 h 446"/>
              <a:gd name="T8" fmla="*/ 554 w 555"/>
              <a:gd name="T9" fmla="*/ 166 h 446"/>
              <a:gd name="T10" fmla="*/ 555 w 555"/>
              <a:gd name="T11" fmla="*/ 446 h 446"/>
              <a:gd name="T12" fmla="*/ 411 w 555"/>
              <a:gd name="T13" fmla="*/ 339 h 446"/>
              <a:gd name="T14" fmla="*/ 167 w 555"/>
              <a:gd name="T15" fmla="*/ 334 h 446"/>
              <a:gd name="T16" fmla="*/ 0 w 555"/>
              <a:gd name="T17" fmla="*/ 167 h 446"/>
              <a:gd name="T18" fmla="*/ 167 w 555"/>
              <a:gd name="T1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446">
                <a:moveTo>
                  <a:pt x="167" y="0"/>
                </a:moveTo>
                <a:cubicBezTo>
                  <a:pt x="387" y="0"/>
                  <a:pt x="387" y="0"/>
                  <a:pt x="387" y="0"/>
                </a:cubicBezTo>
                <a:cubicBezTo>
                  <a:pt x="387" y="0"/>
                  <a:pt x="387" y="0"/>
                  <a:pt x="387" y="0"/>
                </a:cubicBezTo>
                <a:cubicBezTo>
                  <a:pt x="387" y="0"/>
                  <a:pt x="388" y="0"/>
                  <a:pt x="388" y="0"/>
                </a:cubicBezTo>
                <a:cubicBezTo>
                  <a:pt x="479" y="0"/>
                  <a:pt x="554" y="74"/>
                  <a:pt x="554" y="166"/>
                </a:cubicBezTo>
                <a:cubicBezTo>
                  <a:pt x="554" y="258"/>
                  <a:pt x="555" y="446"/>
                  <a:pt x="555" y="446"/>
                </a:cubicBezTo>
                <a:cubicBezTo>
                  <a:pt x="555" y="446"/>
                  <a:pt x="513" y="354"/>
                  <a:pt x="411" y="339"/>
                </a:cubicBezTo>
                <a:cubicBezTo>
                  <a:pt x="398" y="337"/>
                  <a:pt x="167" y="334"/>
                  <a:pt x="167" y="334"/>
                </a:cubicBezTo>
                <a:cubicBezTo>
                  <a:pt x="75" y="334"/>
                  <a:pt x="0" y="259"/>
                  <a:pt x="0" y="167"/>
                </a:cubicBezTo>
                <a:cubicBezTo>
                  <a:pt x="0" y="75"/>
                  <a:pt x="75" y="0"/>
                  <a:pt x="167" y="0"/>
                </a:cubicBezTo>
                <a:close/>
              </a:path>
            </a:pathLst>
          </a:custGeom>
          <a:solidFill>
            <a:srgbClr val="52B1DC"/>
          </a:solidFill>
          <a:ln>
            <a:noFill/>
          </a:ln>
        </p:spPr>
        <p:txBody>
          <a:bodyPr vert="horz" wrap="square" lIns="91440" tIns="45720" rIns="91440" bIns="45720" numCol="1" anchor="t" anchorCtr="0" compatLnSpc="1"/>
          <a:lstStyle/>
          <a:p>
            <a:endParaRPr lang="id-ID">
              <a:solidFill>
                <a:schemeClr val="bg1"/>
              </a:solidFill>
            </a:endParaRPr>
          </a:p>
        </p:txBody>
      </p:sp>
      <p:sp>
        <p:nvSpPr>
          <p:cNvPr id="18" name="Freeform 10"/>
          <p:cNvSpPr/>
          <p:nvPr/>
        </p:nvSpPr>
        <p:spPr bwMode="auto">
          <a:xfrm>
            <a:off x="6100856" y="4332598"/>
            <a:ext cx="1938338" cy="1557338"/>
          </a:xfrm>
          <a:custGeom>
            <a:avLst/>
            <a:gdLst>
              <a:gd name="T0" fmla="*/ 489 w 699"/>
              <a:gd name="T1" fmla="*/ 0 h 562"/>
              <a:gd name="T2" fmla="*/ 212 w 699"/>
              <a:gd name="T3" fmla="*/ 0 h 562"/>
              <a:gd name="T4" fmla="*/ 211 w 699"/>
              <a:gd name="T5" fmla="*/ 0 h 562"/>
              <a:gd name="T6" fmla="*/ 211 w 699"/>
              <a:gd name="T7" fmla="*/ 0 h 562"/>
              <a:gd name="T8" fmla="*/ 2 w 699"/>
              <a:gd name="T9" fmla="*/ 209 h 562"/>
              <a:gd name="T10" fmla="*/ 0 w 699"/>
              <a:gd name="T11" fmla="*/ 562 h 562"/>
              <a:gd name="T12" fmla="*/ 181 w 699"/>
              <a:gd name="T13" fmla="*/ 427 h 562"/>
              <a:gd name="T14" fmla="*/ 489 w 699"/>
              <a:gd name="T15" fmla="*/ 421 h 562"/>
              <a:gd name="T16" fmla="*/ 699 w 699"/>
              <a:gd name="T17" fmla="*/ 210 h 562"/>
              <a:gd name="T18" fmla="*/ 489 w 699"/>
              <a:gd name="T19"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9" h="562">
                <a:moveTo>
                  <a:pt x="489" y="0"/>
                </a:moveTo>
                <a:cubicBezTo>
                  <a:pt x="212" y="0"/>
                  <a:pt x="212" y="0"/>
                  <a:pt x="212" y="0"/>
                </a:cubicBezTo>
                <a:cubicBezTo>
                  <a:pt x="212" y="0"/>
                  <a:pt x="212" y="0"/>
                  <a:pt x="211" y="0"/>
                </a:cubicBezTo>
                <a:cubicBezTo>
                  <a:pt x="211" y="0"/>
                  <a:pt x="211" y="0"/>
                  <a:pt x="211" y="0"/>
                </a:cubicBezTo>
                <a:cubicBezTo>
                  <a:pt x="95" y="0"/>
                  <a:pt x="2" y="93"/>
                  <a:pt x="2" y="209"/>
                </a:cubicBezTo>
                <a:cubicBezTo>
                  <a:pt x="2" y="325"/>
                  <a:pt x="0" y="562"/>
                  <a:pt x="0" y="562"/>
                </a:cubicBezTo>
                <a:cubicBezTo>
                  <a:pt x="0" y="562"/>
                  <a:pt x="53" y="446"/>
                  <a:pt x="181" y="427"/>
                </a:cubicBezTo>
                <a:cubicBezTo>
                  <a:pt x="197" y="424"/>
                  <a:pt x="489" y="421"/>
                  <a:pt x="489" y="421"/>
                </a:cubicBezTo>
                <a:cubicBezTo>
                  <a:pt x="605" y="421"/>
                  <a:pt x="699" y="327"/>
                  <a:pt x="699" y="210"/>
                </a:cubicBezTo>
                <a:cubicBezTo>
                  <a:pt x="699" y="94"/>
                  <a:pt x="605" y="0"/>
                  <a:pt x="489" y="0"/>
                </a:cubicBezTo>
                <a:close/>
              </a:path>
            </a:pathLst>
          </a:custGeom>
          <a:solidFill>
            <a:srgbClr val="F0ACAD"/>
          </a:solidFill>
          <a:ln>
            <a:no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9" name="文本框 18"/>
          <p:cNvSpPr txBox="1"/>
          <p:nvPr/>
        </p:nvSpPr>
        <p:spPr>
          <a:xfrm>
            <a:off x="5311742" y="2721563"/>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0" name="文本框 19"/>
          <p:cNvSpPr txBox="1"/>
          <p:nvPr/>
        </p:nvSpPr>
        <p:spPr>
          <a:xfrm>
            <a:off x="2090055" y="4389541"/>
            <a:ext cx="2235172"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311742" y="3521941"/>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2" name="文本框 21"/>
          <p:cNvSpPr txBox="1"/>
          <p:nvPr/>
        </p:nvSpPr>
        <p:spPr>
          <a:xfrm>
            <a:off x="5311742" y="4569075"/>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3" name="文本框 22"/>
          <p:cNvSpPr txBox="1"/>
          <p:nvPr/>
        </p:nvSpPr>
        <p:spPr>
          <a:xfrm>
            <a:off x="6429690" y="2721563"/>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4" name="文本框 23"/>
          <p:cNvSpPr txBox="1"/>
          <p:nvPr/>
        </p:nvSpPr>
        <p:spPr>
          <a:xfrm>
            <a:off x="6429690" y="3521941"/>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5" name="文本框 24"/>
          <p:cNvSpPr txBox="1"/>
          <p:nvPr/>
        </p:nvSpPr>
        <p:spPr>
          <a:xfrm>
            <a:off x="6429690" y="4569075"/>
            <a:ext cx="590105"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26" name="文本框 25"/>
          <p:cNvSpPr txBox="1"/>
          <p:nvPr/>
        </p:nvSpPr>
        <p:spPr>
          <a:xfrm>
            <a:off x="2090055" y="3295520"/>
            <a:ext cx="2235172"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240848" y="2627921"/>
            <a:ext cx="1818482"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279255" y="4389541"/>
            <a:ext cx="2235172"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858198" y="3295520"/>
            <a:ext cx="2235172"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497168" y="2397089"/>
            <a:ext cx="2235172"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8FB"/>
        </a:solidFill>
        <a:effectLst/>
      </p:bgPr>
    </p:bg>
    <p:spTree>
      <p:nvGrpSpPr>
        <p:cNvPr id="1" name=""/>
        <p:cNvGrpSpPr/>
        <p:nvPr/>
      </p:nvGrpSpPr>
      <p:grpSpPr>
        <a:xfrm>
          <a:off x="0" y="0"/>
          <a:ext cx="0" cy="0"/>
          <a:chOff x="0" y="0"/>
          <a:chExt cx="0" cy="0"/>
        </a:xfrm>
      </p:grpSpPr>
      <p:sp>
        <p:nvSpPr>
          <p:cNvPr id="7" name="矩形 6"/>
          <p:cNvSpPr/>
          <p:nvPr/>
        </p:nvSpPr>
        <p:spPr>
          <a:xfrm>
            <a:off x="0" y="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762750"/>
            <a:ext cx="12192000" cy="95250"/>
          </a:xfrm>
          <a:prstGeom prst="rect">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20965" y="481354"/>
            <a:ext cx="717550" cy="717550"/>
          </a:xfrm>
          <a:prstGeom prst="ellipse">
            <a:avLst/>
          </a:prstGeom>
          <a:solidFill>
            <a:srgbClr val="52B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79359" y="295646"/>
            <a:ext cx="1569660" cy="510845"/>
          </a:xfrm>
          <a:prstGeom prst="rect">
            <a:avLst/>
          </a:prstGeom>
        </p:spPr>
        <p:txBody>
          <a:bodyPr wrap="none">
            <a:spAutoFit/>
          </a:bodyPr>
          <a:lstStyle/>
          <a:p>
            <a:pPr>
              <a:lnSpc>
                <a:spcPct val="175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a:solidFill>
                  <a:schemeClr val="tx1">
                    <a:lumMod val="75000"/>
                    <a:lumOff val="25000"/>
                  </a:schemeClr>
                </a:solidFill>
                <a:latin typeface="Arial" panose="020B0604020202020204" pitchFamily="34" charset="0"/>
                <a:cs typeface="Arial" panose="020B0604020202020204" pitchFamily="34" charset="0"/>
              </a:rPr>
              <a:t>Work Completion</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11" name="Group 3"/>
          <p:cNvGrpSpPr/>
          <p:nvPr/>
        </p:nvGrpSpPr>
        <p:grpSpPr>
          <a:xfrm>
            <a:off x="1462957" y="2329900"/>
            <a:ext cx="3430875" cy="3662585"/>
            <a:chOff x="1255425" y="2043569"/>
            <a:chExt cx="3430875" cy="3662585"/>
          </a:xfrm>
          <a:solidFill>
            <a:srgbClr val="3C909F"/>
          </a:solidFill>
        </p:grpSpPr>
        <p:sp>
          <p:nvSpPr>
            <p:cNvPr id="12" name="Freeform 47"/>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rgbClr val="F0ACAD"/>
            </a:solidFill>
            <a:ln>
              <a:noFill/>
            </a:ln>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sp>
          <p:nvSpPr>
            <p:cNvPr id="15" name="Freeform 8"/>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solidFill>
                  <a:schemeClr val="tx1">
                    <a:lumMod val="75000"/>
                    <a:lumOff val="25000"/>
                  </a:schemeClr>
                </a:solidFill>
              </a:endParaRPr>
            </a:p>
          </p:txBody>
        </p:sp>
        <p:sp>
          <p:nvSpPr>
            <p:cNvPr id="16" name="Freeform 9"/>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solidFill>
                  <a:schemeClr val="tx1">
                    <a:lumMod val="75000"/>
                    <a:lumOff val="25000"/>
                  </a:schemeClr>
                </a:solidFill>
              </a:endParaRPr>
            </a:p>
          </p:txBody>
        </p:sp>
        <p:sp>
          <p:nvSpPr>
            <p:cNvPr id="17" name="Freeform 11"/>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solidFill>
                  <a:schemeClr val="tx1">
                    <a:lumMod val="75000"/>
                    <a:lumOff val="25000"/>
                  </a:schemeClr>
                </a:solidFill>
              </a:endParaRPr>
            </a:p>
          </p:txBody>
        </p:sp>
        <p:sp>
          <p:nvSpPr>
            <p:cNvPr id="18" name="Freeform 43"/>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rgbClr val="F0ACAD"/>
            </a:solidFill>
            <a:ln>
              <a:noFill/>
            </a:ln>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sp>
          <p:nvSpPr>
            <p:cNvPr id="19" name="Freeform 36"/>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rgbClr val="F0ACAD"/>
            </a:solidFill>
            <a:ln>
              <a:noFill/>
            </a:ln>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sp>
          <p:nvSpPr>
            <p:cNvPr id="20" name="Freeform 34"/>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F0AC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sp>
          <p:nvSpPr>
            <p:cNvPr id="21" name="Freeform 49"/>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rgbClr val="52B1DC"/>
            </a:solidFill>
            <a:ln>
              <a:noFill/>
            </a:ln>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sp>
          <p:nvSpPr>
            <p:cNvPr id="22" name="Freeform 41"/>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rgbClr val="52B1DC"/>
            </a:solidFill>
            <a:ln>
              <a:noFill/>
            </a:ln>
          </p:spPr>
          <p:txBody>
            <a:bodyPr vert="horz" wrap="square" lIns="91440" tIns="45720" rIns="91440" bIns="45720" numCol="1" anchor="t" anchorCtr="0" compatLnSpc="1">
              <a:noAutofit/>
            </a:bodyPr>
            <a:lstStyle/>
            <a:p>
              <a:endParaRPr lang="en-AU">
                <a:solidFill>
                  <a:schemeClr val="tx1">
                    <a:lumMod val="75000"/>
                    <a:lumOff val="25000"/>
                  </a:schemeClr>
                </a:solidFill>
              </a:endParaRPr>
            </a:p>
          </p:txBody>
        </p:sp>
        <p:grpSp>
          <p:nvGrpSpPr>
            <p:cNvPr id="23" name="Group 2"/>
            <p:cNvGrpSpPr/>
            <p:nvPr/>
          </p:nvGrpSpPr>
          <p:grpSpPr>
            <a:xfrm rot="8100000">
              <a:off x="3532005" y="4574529"/>
              <a:ext cx="142009" cy="89828"/>
              <a:chOff x="5247563" y="3615397"/>
              <a:chExt cx="405525" cy="256516"/>
            </a:xfrm>
            <a:grpFill/>
          </p:grpSpPr>
          <p:sp>
            <p:nvSpPr>
              <p:cNvPr id="24" name="Rounded Rectangle 1"/>
              <p:cNvSpPr/>
              <p:nvPr/>
            </p:nvSpPr>
            <p:spPr>
              <a:xfrm>
                <a:off x="5317589" y="3615397"/>
                <a:ext cx="261680" cy="124351"/>
              </a:xfrm>
              <a:prstGeom prst="roundRect">
                <a:avLst>
                  <a:gd name="adj" fmla="val 33648"/>
                </a:avLst>
              </a:prstGeom>
              <a:solidFill>
                <a:srgbClr val="F0A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lumMod val="75000"/>
                      <a:lumOff val="25000"/>
                    </a:schemeClr>
                  </a:solidFill>
                </a:endParaRPr>
              </a:p>
            </p:txBody>
          </p:sp>
          <p:sp>
            <p:nvSpPr>
              <p:cNvPr id="25" name="Rounded Rectangle 16"/>
              <p:cNvSpPr/>
              <p:nvPr/>
            </p:nvSpPr>
            <p:spPr>
              <a:xfrm>
                <a:off x="5247563" y="3701648"/>
                <a:ext cx="405525" cy="170265"/>
              </a:xfrm>
              <a:prstGeom prst="roundRect">
                <a:avLst>
                  <a:gd name="adj" fmla="val 33648"/>
                </a:avLst>
              </a:prstGeom>
              <a:solidFill>
                <a:srgbClr val="F0A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lumMod val="75000"/>
                      <a:lumOff val="25000"/>
                    </a:schemeClr>
                  </a:solidFill>
                </a:endParaRPr>
              </a:p>
            </p:txBody>
          </p:sp>
        </p:grpSp>
      </p:grpSp>
      <p:sp>
        <p:nvSpPr>
          <p:cNvPr id="26" name="TextBox 19"/>
          <p:cNvSpPr txBox="1"/>
          <p:nvPr/>
        </p:nvSpPr>
        <p:spPr>
          <a:xfrm>
            <a:off x="4992243" y="2621212"/>
            <a:ext cx="362600" cy="523220"/>
          </a:xfrm>
          <a:prstGeom prst="rect">
            <a:avLst/>
          </a:prstGeom>
          <a:noFill/>
        </p:spPr>
        <p:txBody>
          <a:bodyPr wrap="none" rtlCol="0">
            <a:spAutoFit/>
          </a:bodyPr>
          <a:lstStyle/>
          <a:p>
            <a:r>
              <a:rPr lang="id-ID" sz="2800" b="1" dirty="0">
                <a:solidFill>
                  <a:schemeClr val="tx1">
                    <a:lumMod val="75000"/>
                    <a:lumOff val="25000"/>
                  </a:schemeClr>
                </a:solidFill>
                <a:latin typeface="+mj-lt"/>
              </a:rPr>
              <a:t>1</a:t>
            </a:r>
            <a:endParaRPr lang="en-US" sz="2800" b="1" dirty="0">
              <a:solidFill>
                <a:schemeClr val="tx1">
                  <a:lumMod val="75000"/>
                  <a:lumOff val="25000"/>
                </a:schemeClr>
              </a:solidFill>
              <a:latin typeface="+mj-lt"/>
            </a:endParaRPr>
          </a:p>
        </p:txBody>
      </p:sp>
      <p:sp>
        <p:nvSpPr>
          <p:cNvPr id="27" name="TextBox 22"/>
          <p:cNvSpPr txBox="1"/>
          <p:nvPr/>
        </p:nvSpPr>
        <p:spPr>
          <a:xfrm>
            <a:off x="5012560" y="3772438"/>
            <a:ext cx="362600" cy="523220"/>
          </a:xfrm>
          <a:prstGeom prst="rect">
            <a:avLst/>
          </a:prstGeom>
          <a:noFill/>
        </p:spPr>
        <p:txBody>
          <a:bodyPr wrap="none" rtlCol="0">
            <a:spAutoFit/>
          </a:bodyPr>
          <a:lstStyle/>
          <a:p>
            <a:r>
              <a:rPr lang="id-ID" sz="2800" b="1" dirty="0">
                <a:solidFill>
                  <a:schemeClr val="tx1">
                    <a:lumMod val="75000"/>
                    <a:lumOff val="25000"/>
                  </a:schemeClr>
                </a:solidFill>
                <a:latin typeface="+mj-lt"/>
              </a:rPr>
              <a:t>2</a:t>
            </a:r>
            <a:endParaRPr lang="en-US" sz="2800" b="1" dirty="0">
              <a:solidFill>
                <a:schemeClr val="tx1">
                  <a:lumMod val="75000"/>
                  <a:lumOff val="25000"/>
                </a:schemeClr>
              </a:solidFill>
              <a:latin typeface="+mj-lt"/>
            </a:endParaRPr>
          </a:p>
        </p:txBody>
      </p:sp>
      <p:sp>
        <p:nvSpPr>
          <p:cNvPr id="28" name="TextBox 25"/>
          <p:cNvSpPr txBox="1"/>
          <p:nvPr/>
        </p:nvSpPr>
        <p:spPr>
          <a:xfrm>
            <a:off x="5025033" y="4983954"/>
            <a:ext cx="362600" cy="523220"/>
          </a:xfrm>
          <a:prstGeom prst="rect">
            <a:avLst/>
          </a:prstGeom>
          <a:noFill/>
        </p:spPr>
        <p:txBody>
          <a:bodyPr wrap="none" rtlCol="0">
            <a:spAutoFit/>
          </a:bodyPr>
          <a:lstStyle/>
          <a:p>
            <a:r>
              <a:rPr lang="id-ID" sz="2800" b="1" dirty="0">
                <a:solidFill>
                  <a:schemeClr val="tx1">
                    <a:lumMod val="75000"/>
                    <a:lumOff val="25000"/>
                  </a:schemeClr>
                </a:solidFill>
                <a:latin typeface="+mj-lt"/>
              </a:rPr>
              <a:t>3</a:t>
            </a:r>
            <a:endParaRPr lang="en-US" sz="2800" b="1" dirty="0">
              <a:solidFill>
                <a:schemeClr val="tx1">
                  <a:lumMod val="75000"/>
                  <a:lumOff val="25000"/>
                </a:schemeClr>
              </a:solidFill>
              <a:latin typeface="+mj-lt"/>
            </a:endParaRPr>
          </a:p>
        </p:txBody>
      </p:sp>
      <p:sp>
        <p:nvSpPr>
          <p:cNvPr id="29" name="TextBox 28"/>
          <p:cNvSpPr txBox="1"/>
          <p:nvPr/>
        </p:nvSpPr>
        <p:spPr>
          <a:xfrm>
            <a:off x="8042680" y="2621212"/>
            <a:ext cx="362600" cy="523220"/>
          </a:xfrm>
          <a:prstGeom prst="rect">
            <a:avLst/>
          </a:prstGeom>
          <a:noFill/>
        </p:spPr>
        <p:txBody>
          <a:bodyPr wrap="none" rtlCol="0">
            <a:spAutoFit/>
          </a:bodyPr>
          <a:lstStyle/>
          <a:p>
            <a:r>
              <a:rPr lang="id-ID" sz="2800" b="1" dirty="0">
                <a:solidFill>
                  <a:schemeClr val="tx1">
                    <a:lumMod val="75000"/>
                    <a:lumOff val="25000"/>
                  </a:schemeClr>
                </a:solidFill>
                <a:latin typeface="+mj-lt"/>
              </a:rPr>
              <a:t>4</a:t>
            </a:r>
            <a:endParaRPr lang="en-US" sz="2800" b="1" dirty="0">
              <a:solidFill>
                <a:schemeClr val="tx1">
                  <a:lumMod val="75000"/>
                  <a:lumOff val="25000"/>
                </a:schemeClr>
              </a:solidFill>
              <a:latin typeface="+mj-lt"/>
            </a:endParaRPr>
          </a:p>
        </p:txBody>
      </p:sp>
      <p:sp>
        <p:nvSpPr>
          <p:cNvPr id="30" name="TextBox 31"/>
          <p:cNvSpPr txBox="1"/>
          <p:nvPr/>
        </p:nvSpPr>
        <p:spPr>
          <a:xfrm>
            <a:off x="8055153" y="3832728"/>
            <a:ext cx="362600" cy="523220"/>
          </a:xfrm>
          <a:prstGeom prst="rect">
            <a:avLst/>
          </a:prstGeom>
          <a:noFill/>
        </p:spPr>
        <p:txBody>
          <a:bodyPr wrap="none" rtlCol="0">
            <a:spAutoFit/>
          </a:bodyPr>
          <a:lstStyle/>
          <a:p>
            <a:r>
              <a:rPr lang="id-ID" sz="2800" b="1" dirty="0">
                <a:solidFill>
                  <a:schemeClr val="tx1">
                    <a:lumMod val="75000"/>
                    <a:lumOff val="25000"/>
                  </a:schemeClr>
                </a:solidFill>
                <a:latin typeface="+mj-lt"/>
              </a:rPr>
              <a:t>5</a:t>
            </a:r>
            <a:endParaRPr lang="en-US" sz="2800" b="1" dirty="0">
              <a:solidFill>
                <a:schemeClr val="tx1">
                  <a:lumMod val="75000"/>
                  <a:lumOff val="25000"/>
                </a:schemeClr>
              </a:solidFill>
              <a:latin typeface="+mj-lt"/>
            </a:endParaRPr>
          </a:p>
        </p:txBody>
      </p:sp>
      <p:sp>
        <p:nvSpPr>
          <p:cNvPr id="31" name="文本框 30"/>
          <p:cNvSpPr txBox="1"/>
          <p:nvPr/>
        </p:nvSpPr>
        <p:spPr>
          <a:xfrm>
            <a:off x="5354843" y="2786311"/>
            <a:ext cx="2129839"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206333" y="2536379"/>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53790" y="2786311"/>
            <a:ext cx="2129839"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405280" y="2536379"/>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354843" y="3955439"/>
            <a:ext cx="2129839"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206333" y="3705507"/>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553790" y="3955439"/>
            <a:ext cx="2129839"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405280" y="3705507"/>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5354843" y="5157497"/>
            <a:ext cx="2129839"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5206333" y="4907565"/>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2855</Words>
  <Application>WPS 演示</Application>
  <PresentationFormat>宽屏</PresentationFormat>
  <Paragraphs>358</Paragraphs>
  <Slides>20</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20</vt:i4>
      </vt:variant>
    </vt:vector>
  </HeadingPairs>
  <TitlesOfParts>
    <vt:vector size="42" baseType="lpstr">
      <vt:lpstr>Arial</vt:lpstr>
      <vt:lpstr>宋体</vt:lpstr>
      <vt:lpstr>Wingdings</vt:lpstr>
      <vt:lpstr>微软雅黑</vt:lpstr>
      <vt:lpstr>华文仿宋</vt:lpstr>
      <vt:lpstr>Roboto Thin</vt:lpstr>
      <vt:lpstr>Gill Sans</vt:lpstr>
      <vt:lpstr>Arial</vt:lpstr>
      <vt:lpstr>等线</vt:lpstr>
      <vt:lpstr>Arial Unicode MS</vt:lpstr>
      <vt:lpstr>等线 Light</vt:lpstr>
      <vt:lpstr>Calibri</vt:lpstr>
      <vt:lpstr>Lato</vt:lpstr>
      <vt:lpstr>MS PGothic</vt:lpstr>
      <vt:lpstr>Helvetica Light</vt:lpstr>
      <vt:lpstr>Gill Sans</vt:lpstr>
      <vt:lpstr>Tahoma</vt:lpstr>
      <vt:lpstr>Gulim</vt:lpstr>
      <vt:lpstr>Road Rage</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Moment123</cp:lastModifiedBy>
  <cp:revision>14</cp:revision>
  <dcterms:created xsi:type="dcterms:W3CDTF">2017-11-17T05:33:00Z</dcterms:created>
  <dcterms:modified xsi:type="dcterms:W3CDTF">2017-12-19T09:35:23Z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