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6"/>
  </p:notesMasterIdLst>
  <p:sldIdLst>
    <p:sldId id="286" r:id="rId2"/>
    <p:sldId id="298" r:id="rId3"/>
    <p:sldId id="300" r:id="rId4"/>
    <p:sldId id="301" r:id="rId5"/>
    <p:sldId id="332" r:id="rId6"/>
    <p:sldId id="333" r:id="rId7"/>
    <p:sldId id="334" r:id="rId8"/>
    <p:sldId id="337" r:id="rId9"/>
    <p:sldId id="335" r:id="rId10"/>
    <p:sldId id="336" r:id="rId11"/>
    <p:sldId id="338" r:id="rId12"/>
    <p:sldId id="339" r:id="rId13"/>
    <p:sldId id="340" r:id="rId14"/>
    <p:sldId id="341" r:id="rId15"/>
    <p:sldId id="342" r:id="rId16"/>
    <p:sldId id="343" r:id="rId17"/>
    <p:sldId id="344" r:id="rId18"/>
    <p:sldId id="345" r:id="rId19"/>
    <p:sldId id="346" r:id="rId20"/>
    <p:sldId id="347" r:id="rId21"/>
    <p:sldId id="348" r:id="rId22"/>
    <p:sldId id="349" r:id="rId23"/>
    <p:sldId id="350" r:id="rId24"/>
    <p:sldId id="351" r:id="rId25"/>
    <p:sldId id="352" r:id="rId26"/>
    <p:sldId id="353" r:id="rId27"/>
    <p:sldId id="354" r:id="rId28"/>
    <p:sldId id="355" r:id="rId29"/>
    <p:sldId id="356" r:id="rId30"/>
    <p:sldId id="358" r:id="rId31"/>
    <p:sldId id="357" r:id="rId32"/>
    <p:sldId id="359" r:id="rId33"/>
    <p:sldId id="360" r:id="rId34"/>
    <p:sldId id="361" r:id="rId35"/>
  </p:sldIdLst>
  <p:sldSz cx="12192000" cy="6858000"/>
  <p:notesSz cx="6858000" cy="9144000"/>
  <p:embeddedFontLs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微软雅黑 Light" panose="020B0502040204020203" pitchFamily="34" charset="-122"/>
      <p:regular r:id="rId41"/>
    </p:embeddedFont>
    <p:embeddedFont>
      <p:font typeface="Segoe UI Semilight" panose="020B0402040204020203" pitchFamily="34" charset="0"/>
      <p:regular r:id="rId42"/>
      <p:italic r:id="rId43"/>
    </p:embeddedFont>
    <p:embeddedFont>
      <p:font typeface="Calibri Light" panose="020F0302020204030204" pitchFamily="34" charset="0"/>
      <p:regular r:id="rId44"/>
      <p:italic r:id="rId45"/>
    </p:embeddedFont>
    <p:embeddedFont>
      <p:font typeface="微软雅黑" panose="020B0503020204020204" pitchFamily="34" charset="-122"/>
      <p:regular r:id="rId46"/>
      <p:bold r:id="rId47"/>
    </p:embeddedFont>
    <p:embeddedFont>
      <p:font typeface="Impact" panose="020B0806030902050204" pitchFamily="34" charset="0"/>
      <p:regular r:id="rId48"/>
    </p:embeddedFont>
    <p:embeddedFont>
      <p:font typeface="华文细黑" panose="02010600040101010101" pitchFamily="2" charset="-122"/>
      <p:regular r:id="rId49"/>
    </p:embeddedFont>
    <p:embeddedFont>
      <p:font typeface="方正姚体" panose="02010601030101010101" pitchFamily="2" charset="-122"/>
      <p:regular r:id="rId50"/>
    </p:embeddedFont>
    <p:embeddedFont>
      <p:font typeface="腾祥澜黑简" panose="01010104010101010101" pitchFamily="2" charset="-122"/>
      <p:regular r:id="rId51"/>
    </p:embeddedFont>
  </p:embeddedFontLst>
  <p:custDataLst>
    <p:tags r:id="rId5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  <a:srgbClr val="FFC000"/>
    <a:srgbClr val="EB0000"/>
    <a:srgbClr val="92D050"/>
    <a:srgbClr val="175A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1" d="100"/>
          <a:sy n="81" d="100"/>
        </p:scale>
        <p:origin x="456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font" Target="fonts/font14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8.fntdata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7.fntdata"/><Relationship Id="rId48" Type="http://schemas.openxmlformats.org/officeDocument/2006/relationships/font" Target="fonts/font12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1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0" Type="http://schemas.openxmlformats.org/officeDocument/2006/relationships/slide" Target="slides/slide19.xml"/><Relationship Id="rId41" Type="http://schemas.openxmlformats.org/officeDocument/2006/relationships/font" Target="fonts/font5.fntdata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49" Type="http://schemas.openxmlformats.org/officeDocument/2006/relationships/font" Target="fonts/font13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Pt>
            <c:idx val="3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数据</c:v>
                </c:pt>
                <c:pt idx="1">
                  <c:v>数据</c:v>
                </c:pt>
                <c:pt idx="2">
                  <c:v>数据</c:v>
                </c:pt>
                <c:pt idx="3">
                  <c:v>数据</c:v>
                </c:pt>
                <c:pt idx="4">
                  <c:v>数据</c:v>
                </c:pt>
                <c:pt idx="5">
                  <c:v>数据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</c:v>
                </c:pt>
                <c:pt idx="5">
                  <c:v>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46"/>
        <c:overlap val="-27"/>
        <c:axId val="846571312"/>
        <c:axId val="846568048"/>
      </c:barChart>
      <c:catAx>
        <c:axId val="8465713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846568048"/>
        <c:crosses val="autoZero"/>
        <c:auto val="1"/>
        <c:lblAlgn val="ctr"/>
        <c:lblOffset val="100"/>
        <c:noMultiLvlLbl val="0"/>
      </c:catAx>
      <c:valAx>
        <c:axId val="84656804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8465713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1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53975" cap="rnd">
                <a:solidFill>
                  <a:schemeClr val="accent1"/>
                </a:solidFill>
                <a:round/>
              </a:ln>
              <a:effectLst/>
            </c:spPr>
          </c:dPt>
          <c:dLbls>
            <c:dLbl>
              <c:idx val="1"/>
              <c:layout>
                <c:manualLayout>
                  <c:x val="8.7879169206266691E-2"/>
                  <c:y val="-0.1700363933349177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854322979956764"/>
                      <c:h val="0.45509192626688461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辅助数据</c:v>
                </c:pt>
                <c:pt idx="1">
                  <c:v>数据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12</c:v>
                </c:pt>
                <c:pt idx="1">
                  <c:v>88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1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53975" cap="rnd">
                <a:solidFill>
                  <a:schemeClr val="accent1"/>
                </a:solidFill>
                <a:round/>
              </a:ln>
              <a:effectLst/>
            </c:spPr>
          </c:dPt>
          <c:dLbls>
            <c:dLbl>
              <c:idx val="1"/>
              <c:layout>
                <c:manualLayout>
                  <c:x val="0.27906811120533953"/>
                  <c:y val="0.1630202403557184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854322979956764"/>
                      <c:h val="0.45509192626688461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辅助数据</c:v>
                </c:pt>
                <c:pt idx="1">
                  <c:v>数据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54</c:v>
                </c:pt>
                <c:pt idx="1">
                  <c:v>46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1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53975" cap="rnd">
                <a:solidFill>
                  <a:schemeClr val="accent1"/>
                </a:solidFill>
                <a:round/>
              </a:ln>
              <a:effectLst/>
            </c:spPr>
          </c:dPt>
          <c:dLbls>
            <c:dLbl>
              <c:idx val="1"/>
              <c:layout>
                <c:manualLayout>
                  <c:x val="0.23984986669270922"/>
                  <c:y val="-5.559797964631851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854322979956764"/>
                      <c:h val="0.45509192626688461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辅助数据</c:v>
                </c:pt>
                <c:pt idx="1">
                  <c:v>数据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32</c:v>
                </c:pt>
                <c:pt idx="1">
                  <c:v>68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357F53-18CE-44A0-8DBC-C0513686E838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50424D-48CA-4656-8939-EF5F061A6D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141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0424D-48CA-4656-8939-EF5F061A6D6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3548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0424D-48CA-4656-8939-EF5F061A6D6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251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0424D-48CA-4656-8939-EF5F061A6D6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0040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0424D-48CA-4656-8939-EF5F061A6D6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5233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0424D-48CA-4656-8939-EF5F061A6D6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5924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0424D-48CA-4656-8939-EF5F061A6D6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4511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0424D-48CA-4656-8939-EF5F061A6D6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972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0424D-48CA-4656-8939-EF5F061A6D6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3633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0424D-48CA-4656-8939-EF5F061A6D6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0803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0424D-48CA-4656-8939-EF5F061A6D6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4917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0424D-48CA-4656-8939-EF5F061A6D6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12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0424D-48CA-4656-8939-EF5F061A6D6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9945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0424D-48CA-4656-8939-EF5F061A6D6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2011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0424D-48CA-4656-8939-EF5F061A6D6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0272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0424D-48CA-4656-8939-EF5F061A6D6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87226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0424D-48CA-4656-8939-EF5F061A6D6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78964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0424D-48CA-4656-8939-EF5F061A6D6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6105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0424D-48CA-4656-8939-EF5F061A6D6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6334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0424D-48CA-4656-8939-EF5F061A6D6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57160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0424D-48CA-4656-8939-EF5F061A6D6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63368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0424D-48CA-4656-8939-EF5F061A6D61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15516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0424D-48CA-4656-8939-EF5F061A6D6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0727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0424D-48CA-4656-8939-EF5F061A6D6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69298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0424D-48CA-4656-8939-EF5F061A6D6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85646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0424D-48CA-4656-8939-EF5F061A6D61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92259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0424D-48CA-4656-8939-EF5F061A6D61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23453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0424D-48CA-4656-8939-EF5F061A6D61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875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0424D-48CA-4656-8939-EF5F061A6D61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2001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0424D-48CA-4656-8939-EF5F061A6D6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2538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0424D-48CA-4656-8939-EF5F061A6D6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1021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0424D-48CA-4656-8939-EF5F061A6D6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2105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0424D-48CA-4656-8939-EF5F061A6D6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3133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0424D-48CA-4656-8939-EF5F061A6D6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6832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0424D-48CA-4656-8939-EF5F061A6D6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5963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41AB0-538B-4447-A6CE-1D204A16F2E4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E8AAE-AEF0-4693-9788-A923B249C2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791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41AB0-538B-4447-A6CE-1D204A16F2E4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E8AAE-AEF0-4693-9788-A923B249C2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008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41AB0-538B-4447-A6CE-1D204A16F2E4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E8AAE-AEF0-4693-9788-A923B249C2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273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41AB0-538B-4447-A6CE-1D204A16F2E4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E8AAE-AEF0-4693-9788-A923B249C2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03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41AB0-538B-4447-A6CE-1D204A16F2E4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E8AAE-AEF0-4693-9788-A923B249C2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534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41AB0-538B-4447-A6CE-1D204A16F2E4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E8AAE-AEF0-4693-9788-A923B249C2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712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41AB0-538B-4447-A6CE-1D204A16F2E4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E8AAE-AEF0-4693-9788-A923B249C2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879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41AB0-538B-4447-A6CE-1D204A16F2E4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E8AAE-AEF0-4693-9788-A923B249C2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033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41AB0-538B-4447-A6CE-1D204A16F2E4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E8AAE-AEF0-4693-9788-A923B249C2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792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41AB0-538B-4447-A6CE-1D204A16F2E4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E8AAE-AEF0-4693-9788-A923B249C2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865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41AB0-538B-4447-A6CE-1D204A16F2E4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E8AAE-AEF0-4693-9788-A923B249C2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036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141AB0-538B-4447-A6CE-1D204A16F2E4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E8AAE-AEF0-4693-9788-A923B249C2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247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5387994" y="2011143"/>
            <a:ext cx="6804005" cy="4846855"/>
          </a:xfrm>
          <a:custGeom>
            <a:avLst/>
            <a:gdLst>
              <a:gd name="T0" fmla="*/ 1125 w 1125"/>
              <a:gd name="T1" fmla="*/ 153 h 814"/>
              <a:gd name="T2" fmla="*/ 1125 w 1125"/>
              <a:gd name="T3" fmla="*/ 0 h 814"/>
              <a:gd name="T4" fmla="*/ 305 w 1125"/>
              <a:gd name="T5" fmla="*/ 694 h 814"/>
              <a:gd name="T6" fmla="*/ 0 w 1125"/>
              <a:gd name="T7" fmla="*/ 814 h 814"/>
              <a:gd name="T8" fmla="*/ 60 w 1125"/>
              <a:gd name="T9" fmla="*/ 814 h 814"/>
              <a:gd name="T10" fmla="*/ 374 w 1125"/>
              <a:gd name="T11" fmla="*/ 700 h 814"/>
              <a:gd name="T12" fmla="*/ 1125 w 1125"/>
              <a:gd name="T13" fmla="*/ 153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5" h="814">
                <a:moveTo>
                  <a:pt x="1125" y="153"/>
                </a:moveTo>
                <a:cubicBezTo>
                  <a:pt x="1125" y="0"/>
                  <a:pt x="1125" y="0"/>
                  <a:pt x="1125" y="0"/>
                </a:cubicBezTo>
                <a:cubicBezTo>
                  <a:pt x="1005" y="242"/>
                  <a:pt x="704" y="508"/>
                  <a:pt x="305" y="694"/>
                </a:cubicBezTo>
                <a:cubicBezTo>
                  <a:pt x="203" y="743"/>
                  <a:pt x="100" y="782"/>
                  <a:pt x="0" y="814"/>
                </a:cubicBezTo>
                <a:cubicBezTo>
                  <a:pt x="60" y="814"/>
                  <a:pt x="60" y="814"/>
                  <a:pt x="60" y="814"/>
                </a:cubicBezTo>
                <a:cubicBezTo>
                  <a:pt x="163" y="785"/>
                  <a:pt x="268" y="746"/>
                  <a:pt x="374" y="700"/>
                </a:cubicBezTo>
                <a:cubicBezTo>
                  <a:pt x="705" y="554"/>
                  <a:pt x="971" y="353"/>
                  <a:pt x="1125" y="1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5927305" y="3803575"/>
            <a:ext cx="6264695" cy="3054425"/>
          </a:xfrm>
          <a:custGeom>
            <a:avLst/>
            <a:gdLst>
              <a:gd name="T0" fmla="*/ 0 w 1036"/>
              <a:gd name="T1" fmla="*/ 513 h 513"/>
              <a:gd name="T2" fmla="*/ 956 w 1036"/>
              <a:gd name="T3" fmla="*/ 513 h 513"/>
              <a:gd name="T4" fmla="*/ 1036 w 1036"/>
              <a:gd name="T5" fmla="*/ 433 h 513"/>
              <a:gd name="T6" fmla="*/ 1036 w 1036"/>
              <a:gd name="T7" fmla="*/ 0 h 513"/>
              <a:gd name="T8" fmla="*/ 331 w 1036"/>
              <a:gd name="T9" fmla="*/ 417 h 513"/>
              <a:gd name="T10" fmla="*/ 0 w 1036"/>
              <a:gd name="T11" fmla="*/ 513 h 5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36" h="513">
                <a:moveTo>
                  <a:pt x="0" y="513"/>
                </a:moveTo>
                <a:cubicBezTo>
                  <a:pt x="956" y="513"/>
                  <a:pt x="956" y="513"/>
                  <a:pt x="956" y="513"/>
                </a:cubicBezTo>
                <a:cubicBezTo>
                  <a:pt x="1000" y="513"/>
                  <a:pt x="1036" y="477"/>
                  <a:pt x="1036" y="433"/>
                </a:cubicBezTo>
                <a:cubicBezTo>
                  <a:pt x="1036" y="0"/>
                  <a:pt x="1036" y="0"/>
                  <a:pt x="1036" y="0"/>
                </a:cubicBezTo>
                <a:cubicBezTo>
                  <a:pt x="867" y="160"/>
                  <a:pt x="621" y="310"/>
                  <a:pt x="331" y="417"/>
                </a:cubicBezTo>
                <a:cubicBezTo>
                  <a:pt x="219" y="458"/>
                  <a:pt x="108" y="490"/>
                  <a:pt x="0" y="51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>
              <a:solidFill>
                <a:schemeClr val="lt1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5750942" y="2921186"/>
            <a:ext cx="6441056" cy="3936813"/>
          </a:xfrm>
          <a:custGeom>
            <a:avLst/>
            <a:gdLst>
              <a:gd name="T0" fmla="*/ 314 w 1065"/>
              <a:gd name="T1" fmla="*/ 547 h 661"/>
              <a:gd name="T2" fmla="*/ 0 w 1065"/>
              <a:gd name="T3" fmla="*/ 661 h 661"/>
              <a:gd name="T4" fmla="*/ 29 w 1065"/>
              <a:gd name="T5" fmla="*/ 661 h 661"/>
              <a:gd name="T6" fmla="*/ 360 w 1065"/>
              <a:gd name="T7" fmla="*/ 565 h 661"/>
              <a:gd name="T8" fmla="*/ 1065 w 1065"/>
              <a:gd name="T9" fmla="*/ 148 h 661"/>
              <a:gd name="T10" fmla="*/ 1065 w 1065"/>
              <a:gd name="T11" fmla="*/ 0 h 661"/>
              <a:gd name="T12" fmla="*/ 314 w 1065"/>
              <a:gd name="T13" fmla="*/ 547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65" h="661">
                <a:moveTo>
                  <a:pt x="314" y="547"/>
                </a:moveTo>
                <a:cubicBezTo>
                  <a:pt x="208" y="593"/>
                  <a:pt x="103" y="632"/>
                  <a:pt x="0" y="661"/>
                </a:cubicBezTo>
                <a:cubicBezTo>
                  <a:pt x="29" y="661"/>
                  <a:pt x="29" y="661"/>
                  <a:pt x="29" y="661"/>
                </a:cubicBezTo>
                <a:cubicBezTo>
                  <a:pt x="137" y="638"/>
                  <a:pt x="248" y="606"/>
                  <a:pt x="360" y="565"/>
                </a:cubicBezTo>
                <a:cubicBezTo>
                  <a:pt x="650" y="458"/>
                  <a:pt x="896" y="308"/>
                  <a:pt x="1065" y="148"/>
                </a:cubicBezTo>
                <a:cubicBezTo>
                  <a:pt x="1065" y="0"/>
                  <a:pt x="1065" y="0"/>
                  <a:pt x="1065" y="0"/>
                </a:cubicBezTo>
                <a:cubicBezTo>
                  <a:pt x="911" y="200"/>
                  <a:pt x="645" y="401"/>
                  <a:pt x="314" y="547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>
              <a:solidFill>
                <a:schemeClr val="lt1"/>
              </a:solidFill>
            </a:endParaRPr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-1" y="0"/>
            <a:ext cx="3350884" cy="2481249"/>
          </a:xfrm>
          <a:custGeom>
            <a:avLst/>
            <a:gdLst>
              <a:gd name="T0" fmla="*/ 554 w 554"/>
              <a:gd name="T1" fmla="*/ 0 h 417"/>
              <a:gd name="T2" fmla="*/ 80 w 554"/>
              <a:gd name="T3" fmla="*/ 0 h 417"/>
              <a:gd name="T4" fmla="*/ 0 w 554"/>
              <a:gd name="T5" fmla="*/ 80 h 417"/>
              <a:gd name="T6" fmla="*/ 0 w 554"/>
              <a:gd name="T7" fmla="*/ 417 h 417"/>
              <a:gd name="T8" fmla="*/ 554 w 554"/>
              <a:gd name="T9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4" h="417">
                <a:moveTo>
                  <a:pt x="554" y="0"/>
                </a:moveTo>
                <a:cubicBezTo>
                  <a:pt x="80" y="0"/>
                  <a:pt x="80" y="0"/>
                  <a:pt x="80" y="0"/>
                </a:cubicBezTo>
                <a:cubicBezTo>
                  <a:pt x="36" y="0"/>
                  <a:pt x="0" y="36"/>
                  <a:pt x="0" y="80"/>
                </a:cubicBezTo>
                <a:cubicBezTo>
                  <a:pt x="0" y="417"/>
                  <a:pt x="0" y="417"/>
                  <a:pt x="0" y="417"/>
                </a:cubicBezTo>
                <a:cubicBezTo>
                  <a:pt x="134" y="268"/>
                  <a:pt x="324" y="121"/>
                  <a:pt x="554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>
              <a:solidFill>
                <a:schemeClr val="lt1"/>
              </a:solidFill>
            </a:endParaRPr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-1" y="0"/>
            <a:ext cx="4064000" cy="2999118"/>
          </a:xfrm>
          <a:custGeom>
            <a:avLst/>
            <a:gdLst>
              <a:gd name="T0" fmla="*/ 554 w 672"/>
              <a:gd name="T1" fmla="*/ 0 h 504"/>
              <a:gd name="T2" fmla="*/ 0 w 672"/>
              <a:gd name="T3" fmla="*/ 417 h 504"/>
              <a:gd name="T4" fmla="*/ 0 w 672"/>
              <a:gd name="T5" fmla="*/ 504 h 504"/>
              <a:gd name="T6" fmla="*/ 672 w 672"/>
              <a:gd name="T7" fmla="*/ 0 h 504"/>
              <a:gd name="T8" fmla="*/ 554 w 672"/>
              <a:gd name="T9" fmla="*/ 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2" h="504">
                <a:moveTo>
                  <a:pt x="554" y="0"/>
                </a:moveTo>
                <a:cubicBezTo>
                  <a:pt x="324" y="121"/>
                  <a:pt x="134" y="268"/>
                  <a:pt x="0" y="417"/>
                </a:cubicBezTo>
                <a:cubicBezTo>
                  <a:pt x="0" y="504"/>
                  <a:pt x="0" y="504"/>
                  <a:pt x="0" y="504"/>
                </a:cubicBezTo>
                <a:cubicBezTo>
                  <a:pt x="148" y="322"/>
                  <a:pt x="383" y="141"/>
                  <a:pt x="672" y="0"/>
                </a:cubicBezTo>
                <a:lnTo>
                  <a:pt x="554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>
              <a:solidFill>
                <a:schemeClr val="lt1"/>
              </a:solidFill>
            </a:endParaRPr>
          </a:p>
        </p:txBody>
      </p:sp>
      <p:sp>
        <p:nvSpPr>
          <p:cNvPr id="13" name="文本框 13"/>
          <p:cNvSpPr txBox="1">
            <a:spLocks noChangeArrowheads="1"/>
          </p:cNvSpPr>
          <p:nvPr/>
        </p:nvSpPr>
        <p:spPr bwMode="auto">
          <a:xfrm>
            <a:off x="2277781" y="4879920"/>
            <a:ext cx="6759738" cy="447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1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  <p:sp>
        <p:nvSpPr>
          <p:cNvPr id="14" name="TextBox 10"/>
          <p:cNvSpPr txBox="1"/>
          <p:nvPr/>
        </p:nvSpPr>
        <p:spPr>
          <a:xfrm>
            <a:off x="1510246" y="3467902"/>
            <a:ext cx="8295396" cy="765971"/>
          </a:xfrm>
          <a:prstGeom prst="rect">
            <a:avLst/>
          </a:prstGeom>
          <a:noFill/>
        </p:spPr>
        <p:txBody>
          <a:bodyPr wrap="none" lIns="65016" tIns="32508" rIns="65016" bIns="32508">
            <a:spAutoFit/>
          </a:bodyPr>
          <a:lstStyle/>
          <a:p>
            <a:pPr algn="ctr">
              <a:buNone/>
            </a:pPr>
            <a:r>
              <a:rPr lang="zh-CN" altLang="en-US" sz="4551" spc="600" dirty="0" smtClean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cs typeface="Arial" panose="020B0604020202020204" pitchFamily="34" charset="0"/>
              </a:rPr>
              <a:t>工作总结计划述职报告</a:t>
            </a:r>
            <a:r>
              <a:rPr lang="en-US" altLang="zh-CN" sz="4551" spc="600" dirty="0" smtClean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cs typeface="Arial" panose="020B0604020202020204" pitchFamily="34" charset="0"/>
              </a:rPr>
              <a:t>PPT</a:t>
            </a:r>
            <a:endParaRPr lang="zh-CN" altLang="en-US" sz="4551" spc="600" dirty="0">
              <a:solidFill>
                <a:srgbClr val="00B0F0"/>
              </a:solidFill>
              <a:latin typeface="腾祥澜黑简" panose="01010104010101010101" pitchFamily="2" charset="-122"/>
              <a:ea typeface="腾祥澜黑简" panose="01010104010101010101" pitchFamily="2" charset="-122"/>
              <a:cs typeface="Arial" panose="020B0604020202020204" pitchFamily="34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231096" y="4445638"/>
            <a:ext cx="1183782" cy="231955"/>
          </a:xfrm>
          <a:prstGeom prst="round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27" spc="284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4505553" y="4445638"/>
            <a:ext cx="1065411" cy="231955"/>
          </a:xfrm>
          <a:prstGeom prst="round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27" spc="284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5661639" y="4445638"/>
            <a:ext cx="1065411" cy="231955"/>
          </a:xfrm>
          <a:prstGeom prst="round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27" spc="284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工作计划</a:t>
            </a:r>
            <a:endParaRPr lang="zh-CN" altLang="en-US" sz="1327" spc="284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6817726" y="4445638"/>
            <a:ext cx="1362147" cy="231955"/>
          </a:xfrm>
          <a:prstGeom prst="round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27" spc="284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述职报告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2458956" y="1635195"/>
            <a:ext cx="1683319" cy="1529547"/>
            <a:chOff x="3080411" y="1769423"/>
            <a:chExt cx="1944496" cy="1766866"/>
          </a:xfrm>
        </p:grpSpPr>
        <p:grpSp>
          <p:nvGrpSpPr>
            <p:cNvPr id="20" name="组合 19"/>
            <p:cNvGrpSpPr/>
            <p:nvPr/>
          </p:nvGrpSpPr>
          <p:grpSpPr>
            <a:xfrm>
              <a:off x="3080411" y="1769423"/>
              <a:ext cx="1944496" cy="1766866"/>
              <a:chOff x="3080411" y="1769423"/>
              <a:chExt cx="1944496" cy="1766866"/>
            </a:xfrm>
          </p:grpSpPr>
          <p:sp>
            <p:nvSpPr>
              <p:cNvPr id="22" name="Freeform 6"/>
              <p:cNvSpPr>
                <a:spLocks/>
              </p:cNvSpPr>
              <p:nvPr/>
            </p:nvSpPr>
            <p:spPr bwMode="auto">
              <a:xfrm>
                <a:off x="3080411" y="1769423"/>
                <a:ext cx="1944496" cy="1766866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3200"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23" name="Freeform 6"/>
              <p:cNvSpPr>
                <a:spLocks/>
              </p:cNvSpPr>
              <p:nvPr/>
            </p:nvSpPr>
            <p:spPr bwMode="auto">
              <a:xfrm>
                <a:off x="3115783" y="1801561"/>
                <a:ext cx="1873756" cy="1702590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3200"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24" name="Freeform 6"/>
              <p:cNvSpPr>
                <a:spLocks/>
              </p:cNvSpPr>
              <p:nvPr/>
            </p:nvSpPr>
            <p:spPr bwMode="auto">
              <a:xfrm>
                <a:off x="3350561" y="2014894"/>
                <a:ext cx="1404196" cy="1275921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>
                <a:innerShdw blurRad="355600" dist="50800" dir="18900000">
                  <a:prstClr val="black">
                    <a:alpha val="50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7199" dirty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21" name="TextBox 16"/>
            <p:cNvSpPr txBox="1"/>
            <p:nvPr/>
          </p:nvSpPr>
          <p:spPr>
            <a:xfrm>
              <a:off x="3291545" y="2035380"/>
              <a:ext cx="1474376" cy="117325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6000" dirty="0" smtClean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+mn-lt"/>
                </a:rPr>
                <a:t>2</a:t>
              </a:r>
              <a:endParaRPr lang="zh-CN" altLang="en-US" sz="6000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090704" y="1635195"/>
            <a:ext cx="1683319" cy="1529547"/>
            <a:chOff x="4965334" y="1769423"/>
            <a:chExt cx="1944496" cy="1766866"/>
          </a:xfrm>
        </p:grpSpPr>
        <p:grpSp>
          <p:nvGrpSpPr>
            <p:cNvPr id="26" name="组合 25"/>
            <p:cNvGrpSpPr/>
            <p:nvPr/>
          </p:nvGrpSpPr>
          <p:grpSpPr>
            <a:xfrm>
              <a:off x="4965334" y="1769423"/>
              <a:ext cx="1944496" cy="1766866"/>
              <a:chOff x="4965334" y="1769423"/>
              <a:chExt cx="1944496" cy="1766866"/>
            </a:xfrm>
          </p:grpSpPr>
          <p:sp>
            <p:nvSpPr>
              <p:cNvPr id="28" name="Freeform 6"/>
              <p:cNvSpPr>
                <a:spLocks/>
              </p:cNvSpPr>
              <p:nvPr/>
            </p:nvSpPr>
            <p:spPr bwMode="auto">
              <a:xfrm>
                <a:off x="4965334" y="1769423"/>
                <a:ext cx="1944496" cy="1766866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3200"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29" name="Freeform 6"/>
              <p:cNvSpPr>
                <a:spLocks/>
              </p:cNvSpPr>
              <p:nvPr/>
            </p:nvSpPr>
            <p:spPr bwMode="auto">
              <a:xfrm>
                <a:off x="5000706" y="1801561"/>
                <a:ext cx="1873756" cy="1702590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3200"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30" name="Freeform 6"/>
              <p:cNvSpPr>
                <a:spLocks/>
              </p:cNvSpPr>
              <p:nvPr/>
            </p:nvSpPr>
            <p:spPr bwMode="auto">
              <a:xfrm>
                <a:off x="5235484" y="2014894"/>
                <a:ext cx="1404195" cy="1275922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>
                <a:innerShdw blurRad="355600" dist="50800" dir="18900000">
                  <a:prstClr val="black">
                    <a:alpha val="50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7199" dirty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27" name="TextBox 16"/>
            <p:cNvSpPr txBox="1"/>
            <p:nvPr/>
          </p:nvSpPr>
          <p:spPr>
            <a:xfrm>
              <a:off x="5205977" y="2045842"/>
              <a:ext cx="1474376" cy="117325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6000" dirty="0" smtClean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+mn-lt"/>
                </a:rPr>
                <a:t>0</a:t>
              </a:r>
              <a:endParaRPr lang="zh-CN" altLang="en-US" sz="6000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722450" y="1635195"/>
            <a:ext cx="1683319" cy="1529547"/>
            <a:chOff x="6850257" y="1769423"/>
            <a:chExt cx="1944496" cy="1766866"/>
          </a:xfrm>
        </p:grpSpPr>
        <p:grpSp>
          <p:nvGrpSpPr>
            <p:cNvPr id="32" name="组合 31"/>
            <p:cNvGrpSpPr/>
            <p:nvPr/>
          </p:nvGrpSpPr>
          <p:grpSpPr>
            <a:xfrm>
              <a:off x="6850257" y="1769423"/>
              <a:ext cx="1944496" cy="1766866"/>
              <a:chOff x="6850257" y="1769423"/>
              <a:chExt cx="1944496" cy="1766866"/>
            </a:xfrm>
          </p:grpSpPr>
          <p:sp>
            <p:nvSpPr>
              <p:cNvPr id="34" name="Freeform 6"/>
              <p:cNvSpPr>
                <a:spLocks/>
              </p:cNvSpPr>
              <p:nvPr/>
            </p:nvSpPr>
            <p:spPr bwMode="auto">
              <a:xfrm>
                <a:off x="6850257" y="1769423"/>
                <a:ext cx="1944496" cy="1766866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3200"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35" name="Freeform 6"/>
              <p:cNvSpPr>
                <a:spLocks/>
              </p:cNvSpPr>
              <p:nvPr/>
            </p:nvSpPr>
            <p:spPr bwMode="auto">
              <a:xfrm>
                <a:off x="6885629" y="1801561"/>
                <a:ext cx="1873756" cy="1702590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3200"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36" name="Freeform 6"/>
              <p:cNvSpPr>
                <a:spLocks/>
              </p:cNvSpPr>
              <p:nvPr/>
            </p:nvSpPr>
            <p:spPr bwMode="auto">
              <a:xfrm>
                <a:off x="7120407" y="2014894"/>
                <a:ext cx="1404195" cy="1275922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>
                <a:innerShdw blurRad="355600" dist="50800" dir="18900000">
                  <a:prstClr val="black">
                    <a:alpha val="50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7199" dirty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33" name="TextBox 16"/>
            <p:cNvSpPr txBox="1"/>
            <p:nvPr/>
          </p:nvSpPr>
          <p:spPr>
            <a:xfrm>
              <a:off x="7090903" y="2029110"/>
              <a:ext cx="1474376" cy="117325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+mn-lt"/>
                </a:rPr>
                <a:t>1</a:t>
              </a:r>
              <a:endParaRPr lang="zh-CN" altLang="en-US" sz="6000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354199" y="1635195"/>
            <a:ext cx="1683319" cy="1529547"/>
            <a:chOff x="8735181" y="1769423"/>
            <a:chExt cx="1944496" cy="1766866"/>
          </a:xfrm>
        </p:grpSpPr>
        <p:grpSp>
          <p:nvGrpSpPr>
            <p:cNvPr id="38" name="组合 37"/>
            <p:cNvGrpSpPr/>
            <p:nvPr/>
          </p:nvGrpSpPr>
          <p:grpSpPr>
            <a:xfrm>
              <a:off x="8735181" y="1769423"/>
              <a:ext cx="1944496" cy="1766866"/>
              <a:chOff x="8735181" y="1769423"/>
              <a:chExt cx="1944496" cy="1766866"/>
            </a:xfrm>
          </p:grpSpPr>
          <p:sp>
            <p:nvSpPr>
              <p:cNvPr id="40" name="Freeform 6"/>
              <p:cNvSpPr>
                <a:spLocks/>
              </p:cNvSpPr>
              <p:nvPr/>
            </p:nvSpPr>
            <p:spPr bwMode="auto">
              <a:xfrm>
                <a:off x="8735181" y="1769423"/>
                <a:ext cx="1944496" cy="1766866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3200"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41" name="Freeform 6"/>
              <p:cNvSpPr>
                <a:spLocks/>
              </p:cNvSpPr>
              <p:nvPr/>
            </p:nvSpPr>
            <p:spPr bwMode="auto">
              <a:xfrm>
                <a:off x="8770555" y="1801561"/>
                <a:ext cx="1873756" cy="1702590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3200"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42" name="Freeform 6"/>
              <p:cNvSpPr>
                <a:spLocks/>
              </p:cNvSpPr>
              <p:nvPr/>
            </p:nvSpPr>
            <p:spPr bwMode="auto">
              <a:xfrm>
                <a:off x="9005331" y="2014894"/>
                <a:ext cx="1404195" cy="1275922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>
                <a:innerShdw blurRad="355600" dist="50800" dir="18900000">
                  <a:prstClr val="black">
                    <a:alpha val="50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7199" dirty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39" name="TextBox 16"/>
            <p:cNvSpPr txBox="1"/>
            <p:nvPr/>
          </p:nvSpPr>
          <p:spPr>
            <a:xfrm>
              <a:off x="8975824" y="2038403"/>
              <a:ext cx="1474376" cy="117325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6000" dirty="0" smtClean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+mn-lt"/>
                </a:rPr>
                <a:t>8</a:t>
              </a:r>
              <a:endParaRPr lang="zh-CN" altLang="en-US" sz="6000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cs typeface="+mn-ea"/>
                <a:sym typeface="+mn-lt"/>
              </a:endParaRPr>
            </a:p>
          </p:txBody>
        </p:sp>
      </p:grpSp>
      <p:pic>
        <p:nvPicPr>
          <p:cNvPr id="2" name="Valentin - A Little Stor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801211" y="3460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417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9802">
        <p14:vortex dir="r"/>
      </p:transition>
    </mc:Choice>
    <mc:Fallback xmlns="">
      <p:transition spd="slow" advClick="0" advTm="9802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9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6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9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6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5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2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2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46" presetID="2" presetClass="entr" presetSubtype="4" fill="hold" grpId="0" nodeType="after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48" dur="8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49" dur="8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310"/>
                                </p:stCondLst>
                                <p:childTnLst>
                                  <p:par>
                                    <p:cTn id="5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76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6" grpId="0" animBg="1"/>
          <p:bldP spid="7" grpId="0" animBg="1"/>
          <p:bldP spid="8" grpId="0" animBg="1"/>
          <p:bldP spid="9" grpId="0" animBg="1"/>
          <p:bldP spid="13" grpId="0"/>
          <p:bldP spid="14" grpId="0"/>
          <p:bldP spid="15" grpId="0" animBg="1"/>
          <p:bldP spid="16" grpId="0" animBg="1"/>
          <p:bldP spid="17" grpId="0" animBg="1"/>
          <p:bldP spid="1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9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5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2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2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4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8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8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310"/>
                                </p:stCondLst>
                                <p:childTnLst>
                                  <p:par>
                                    <p:cTn id="5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76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6" grpId="0" animBg="1"/>
          <p:bldP spid="7" grpId="0" animBg="1"/>
          <p:bldP spid="8" grpId="0" animBg="1"/>
          <p:bldP spid="9" grpId="0" animBg="1"/>
          <p:bldP spid="13" grpId="0"/>
          <p:bldP spid="14" grpId="0"/>
          <p:bldP spid="15" grpId="0" animBg="1"/>
          <p:bldP spid="16" grpId="0" animBg="1"/>
          <p:bldP spid="17" grpId="0" animBg="1"/>
          <p:bldP spid="18" grpId="0" animBg="1"/>
        </p:bldLst>
      </p:timing>
    </mc:Fallback>
  </mc:AlternateContent>
  <p:extLst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1022" y="178047"/>
            <a:ext cx="3589444" cy="63062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55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rPr>
              <a:t>一、前阶段工作回顾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242509"/>
            <a:ext cx="549092" cy="5027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sp>
        <p:nvSpPr>
          <p:cNvPr id="4" name="矩形 3"/>
          <p:cNvSpPr/>
          <p:nvPr/>
        </p:nvSpPr>
        <p:spPr>
          <a:xfrm>
            <a:off x="597258" y="242509"/>
            <a:ext cx="115598" cy="50276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1956740738"/>
              </p:ext>
            </p:extLst>
          </p:nvPr>
        </p:nvGraphicFramePr>
        <p:xfrm>
          <a:off x="1183569" y="1093895"/>
          <a:ext cx="9829879" cy="41317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1242322" y="5541116"/>
            <a:ext cx="9379412" cy="0"/>
          </a:xfrm>
          <a:prstGeom prst="line">
            <a:avLst/>
          </a:prstGeom>
          <a:ln w="6350">
            <a:solidFill>
              <a:schemeClr val="accent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034594" y="5675526"/>
            <a:ext cx="101515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此处添加详细文本描述，建议与标题相关并符合整体语言风格，语言描述尽量，建议与标题相关并符合整体语言风格，语言描述尽量，建议与标题相关并符合整体语言风格，语言描述尽量</a:t>
            </a:r>
          </a:p>
        </p:txBody>
      </p:sp>
    </p:spTree>
    <p:extLst>
      <p:ext uri="{BB962C8B-B14F-4D97-AF65-F5344CB8AC3E}">
        <p14:creationId xmlns:p14="http://schemas.microsoft.com/office/powerpoint/2010/main" val="3473100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6033">
        <p14:flip dir="r"/>
      </p:transition>
    </mc:Choice>
    <mc:Fallback xmlns="">
      <p:transition spd="slow" advClick="0" advTm="603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96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9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5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0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00"/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5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300"/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5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8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300"/>
                                        <p:tgtEl>
                                          <p:spTgt spid="5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5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00"/>
                                        <p:tgtEl>
                                          <p:spTgt spid="5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65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Graphic spid="5" grpId="0">
        <p:bldSub>
          <a:bldChart bld="category"/>
        </p:bldSub>
      </p:bldGraphic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29"/>
          <p:cNvSpPr>
            <a:spLocks noChangeArrowheads="1"/>
          </p:cNvSpPr>
          <p:nvPr/>
        </p:nvSpPr>
        <p:spPr bwMode="auto">
          <a:xfrm flipH="1">
            <a:off x="4008055" y="1135379"/>
            <a:ext cx="3460750" cy="2593975"/>
          </a:xfrm>
          <a:prstGeom prst="parallelogram">
            <a:avLst>
              <a:gd name="adj" fmla="val 56325"/>
            </a:avLst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zh-CN" sz="1707">
              <a:solidFill>
                <a:schemeClr val="lt1"/>
              </a:solidFill>
              <a:sym typeface="宋体" panose="02010600030101010101" pitchFamily="2" charset="-122"/>
            </a:endParaRPr>
          </a:p>
        </p:txBody>
      </p:sp>
      <p:sp>
        <p:nvSpPr>
          <p:cNvPr id="3" name="任意多边形 27"/>
          <p:cNvSpPr>
            <a:spLocks noChangeArrowheads="1"/>
          </p:cNvSpPr>
          <p:nvPr/>
        </p:nvSpPr>
        <p:spPr bwMode="auto">
          <a:xfrm flipH="1">
            <a:off x="5644593" y="-7938"/>
            <a:ext cx="5753100" cy="3262313"/>
          </a:xfrm>
          <a:custGeom>
            <a:avLst/>
            <a:gdLst>
              <a:gd name="T0" fmla="*/ 5753100 w 5752284"/>
              <a:gd name="T1" fmla="*/ 0 h 3261887"/>
              <a:gd name="T2" fmla="*/ 1838824 w 5752284"/>
              <a:gd name="T3" fmla="*/ 0 h 3261887"/>
              <a:gd name="T4" fmla="*/ 0 w 5752284"/>
              <a:gd name="T5" fmla="*/ 3262313 h 3261887"/>
              <a:gd name="T6" fmla="*/ 4243607 w 5752284"/>
              <a:gd name="T7" fmla="*/ 3262313 h 3261887"/>
              <a:gd name="T8" fmla="*/ 5753100 w 5752284"/>
              <a:gd name="T9" fmla="*/ 584275 h 32618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52284"/>
              <a:gd name="T16" fmla="*/ 0 h 3261887"/>
              <a:gd name="T17" fmla="*/ 5752284 w 5752284"/>
              <a:gd name="T18" fmla="*/ 3261887 h 326188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52284" h="3261887">
                <a:moveTo>
                  <a:pt x="5752284" y="0"/>
                </a:moveTo>
                <a:lnTo>
                  <a:pt x="1838563" y="0"/>
                </a:lnTo>
                <a:lnTo>
                  <a:pt x="0" y="3261887"/>
                </a:lnTo>
                <a:lnTo>
                  <a:pt x="4243005" y="3261887"/>
                </a:lnTo>
                <a:lnTo>
                  <a:pt x="5752284" y="584199"/>
                </a:lnTo>
                <a:lnTo>
                  <a:pt x="5752284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>
              <a:solidFill>
                <a:schemeClr val="lt1"/>
              </a:solidFill>
            </a:endParaRPr>
          </a:p>
        </p:txBody>
      </p:sp>
      <p:sp>
        <p:nvSpPr>
          <p:cNvPr id="4" name="平行四边形 30"/>
          <p:cNvSpPr>
            <a:spLocks noChangeArrowheads="1"/>
          </p:cNvSpPr>
          <p:nvPr/>
        </p:nvSpPr>
        <p:spPr bwMode="auto">
          <a:xfrm rot="3819326" flipH="1">
            <a:off x="1694497" y="758893"/>
            <a:ext cx="3462338" cy="2681410"/>
          </a:xfrm>
          <a:custGeom>
            <a:avLst/>
            <a:gdLst>
              <a:gd name="connsiteX0" fmla="*/ 0 w 3462338"/>
              <a:gd name="connsiteY0" fmla="*/ 2593975 h 2593975"/>
              <a:gd name="connsiteX1" fmla="*/ 1461705 w 3462338"/>
              <a:gd name="connsiteY1" fmla="*/ 0 h 2593975"/>
              <a:gd name="connsiteX2" fmla="*/ 3462338 w 3462338"/>
              <a:gd name="connsiteY2" fmla="*/ 0 h 2593975"/>
              <a:gd name="connsiteX3" fmla="*/ 2000633 w 3462338"/>
              <a:gd name="connsiteY3" fmla="*/ 2593975 h 2593975"/>
              <a:gd name="connsiteX4" fmla="*/ 0 w 3462338"/>
              <a:gd name="connsiteY4" fmla="*/ 2593975 h 2593975"/>
              <a:gd name="connsiteX0-1" fmla="*/ 0 w 3462338"/>
              <a:gd name="connsiteY0-2" fmla="*/ 2681410 h 2681410"/>
              <a:gd name="connsiteX1-3" fmla="*/ 1512116 w 3462338"/>
              <a:gd name="connsiteY1-4" fmla="*/ 0 h 2681410"/>
              <a:gd name="connsiteX2-5" fmla="*/ 3462338 w 3462338"/>
              <a:gd name="connsiteY2-6" fmla="*/ 87435 h 2681410"/>
              <a:gd name="connsiteX3-7" fmla="*/ 2000633 w 3462338"/>
              <a:gd name="connsiteY3-8" fmla="*/ 2681410 h 2681410"/>
              <a:gd name="connsiteX4-9" fmla="*/ 0 w 3462338"/>
              <a:gd name="connsiteY4-10" fmla="*/ 2681410 h 268141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462338" h="2681410">
                <a:moveTo>
                  <a:pt x="0" y="2681410"/>
                </a:moveTo>
                <a:lnTo>
                  <a:pt x="1512116" y="0"/>
                </a:lnTo>
                <a:lnTo>
                  <a:pt x="3462338" y="87435"/>
                </a:lnTo>
                <a:lnTo>
                  <a:pt x="2000633" y="2681410"/>
                </a:lnTo>
                <a:lnTo>
                  <a:pt x="0" y="268141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zh-CN" sz="1707">
              <a:solidFill>
                <a:schemeClr val="lt1"/>
              </a:solidFill>
              <a:sym typeface="宋体" panose="02010600030101010101" pitchFamily="2" charset="-122"/>
            </a:endParaRPr>
          </a:p>
        </p:txBody>
      </p:sp>
      <p:sp>
        <p:nvSpPr>
          <p:cNvPr id="5" name="平行四边形 18"/>
          <p:cNvSpPr>
            <a:spLocks noChangeArrowheads="1"/>
          </p:cNvSpPr>
          <p:nvPr/>
        </p:nvSpPr>
        <p:spPr bwMode="auto">
          <a:xfrm flipH="1">
            <a:off x="3760035" y="-7939"/>
            <a:ext cx="3460750" cy="2593976"/>
          </a:xfrm>
          <a:prstGeom prst="parallelogram">
            <a:avLst>
              <a:gd name="adj" fmla="val 56325"/>
            </a:avLst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zh-CN" sz="1707">
              <a:solidFill>
                <a:schemeClr val="lt1"/>
              </a:solidFill>
              <a:sym typeface="宋体" panose="02010600030101010101" pitchFamily="2" charset="-122"/>
            </a:endParaRPr>
          </a:p>
        </p:txBody>
      </p:sp>
      <p:sp>
        <p:nvSpPr>
          <p:cNvPr id="6" name="任意多边形 20"/>
          <p:cNvSpPr>
            <a:spLocks noChangeArrowheads="1"/>
          </p:cNvSpPr>
          <p:nvPr/>
        </p:nvSpPr>
        <p:spPr bwMode="auto">
          <a:xfrm>
            <a:off x="365125" y="-17269"/>
            <a:ext cx="8836025" cy="5561013"/>
          </a:xfrm>
          <a:custGeom>
            <a:avLst/>
            <a:gdLst>
              <a:gd name="T0" fmla="*/ 3927455 w 8834718"/>
              <a:gd name="T1" fmla="*/ 0 h 5561423"/>
              <a:gd name="T2" fmla="*/ 8836025 w 8834718"/>
              <a:gd name="T3" fmla="*/ 0 h 5561423"/>
              <a:gd name="T4" fmla="*/ 4969941 w 8834718"/>
              <a:gd name="T5" fmla="*/ 5561013 h 5561423"/>
              <a:gd name="T6" fmla="*/ 0 w 8834718"/>
              <a:gd name="T7" fmla="*/ 5561013 h 5561423"/>
              <a:gd name="T8" fmla="*/ 0 w 8834718"/>
              <a:gd name="T9" fmla="*/ 5561012 h 5561423"/>
              <a:gd name="T10" fmla="*/ 61372 w 8834718"/>
              <a:gd name="T11" fmla="*/ 5561012 h 55614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834718"/>
              <a:gd name="T19" fmla="*/ 0 h 5561423"/>
              <a:gd name="T20" fmla="*/ 8834718 w 8834718"/>
              <a:gd name="T21" fmla="*/ 5561423 h 55614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834718" h="5561423">
                <a:moveTo>
                  <a:pt x="3926874" y="0"/>
                </a:moveTo>
                <a:lnTo>
                  <a:pt x="8834718" y="0"/>
                </a:lnTo>
                <a:lnTo>
                  <a:pt x="4969206" y="5561423"/>
                </a:lnTo>
                <a:lnTo>
                  <a:pt x="0" y="5561423"/>
                </a:lnTo>
                <a:lnTo>
                  <a:pt x="0" y="5561422"/>
                </a:lnTo>
                <a:lnTo>
                  <a:pt x="61363" y="5561422"/>
                </a:lnTo>
                <a:lnTo>
                  <a:pt x="3926874" y="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6351498" y="4437483"/>
            <a:ext cx="524327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4000" spc="6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取得成绩的原因和经验</a:t>
            </a: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6038275" y="5771082"/>
            <a:ext cx="589004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4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 anyone that is stepping into the world of PowerPoint for the very first time.</a:t>
            </a:r>
            <a:endParaRPr lang="zh-CN" altLang="en-US" sz="1400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86916" y="1223860"/>
            <a:ext cx="2670924" cy="186204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11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澜黑简" panose="01010104010101010101" pitchFamily="2" charset="-122"/>
                <a:ea typeface="腾祥澜黑简" panose="01010104010101010101" pitchFamily="2" charset="-122"/>
                <a:cs typeface="Arial" panose="020B0604020202020204" pitchFamily="34" charset="0"/>
              </a:rPr>
              <a:t>02</a:t>
            </a:r>
            <a:endParaRPr lang="zh-CN" altLang="en-US" sz="11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腾祥澜黑简" panose="01010104010101010101" pitchFamily="2" charset="-122"/>
              <a:ea typeface="腾祥澜黑简" panose="0101010401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7526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246">
        <p14:ferris dir="l"/>
      </p:transition>
    </mc:Choice>
    <mc:Fallback xmlns="">
      <p:transition spd="slow" advClick="0" advTm="5246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grpId="0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 p14:presetBounceEnd="34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 p14:presetBounceEnd="3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grpId="0" nodeType="withEffect" p14:presetBounceEnd="34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fill="hold" grpId="0" nodeType="withEffect" p14:presetBounceEnd="34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2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 tmFilter="0,0; .5, 1; 1, 1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40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1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2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/>
          <p:bldP spid="7" grpId="1"/>
          <p:bldP spid="8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 tmFilter="0,0; .5, 1; 1, 1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40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1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2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/>
          <p:bldP spid="7" grpId="1"/>
          <p:bldP spid="8" grpId="0"/>
          <p:bldP spid="9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1022" y="178047"/>
            <a:ext cx="4724370" cy="63062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55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rPr>
              <a:t>二、取得成绩的原因和经验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242509"/>
            <a:ext cx="549092" cy="5027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sp>
        <p:nvSpPr>
          <p:cNvPr id="4" name="矩形 3"/>
          <p:cNvSpPr/>
          <p:nvPr/>
        </p:nvSpPr>
        <p:spPr>
          <a:xfrm>
            <a:off x="597258" y="242509"/>
            <a:ext cx="115598" cy="50276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grpSp>
        <p:nvGrpSpPr>
          <p:cNvPr id="8" name="组合 7"/>
          <p:cNvGrpSpPr/>
          <p:nvPr/>
        </p:nvGrpSpPr>
        <p:grpSpPr>
          <a:xfrm>
            <a:off x="1631489" y="2352751"/>
            <a:ext cx="1013516" cy="1013516"/>
            <a:chOff x="1179597" y="2023790"/>
            <a:chExt cx="1695805" cy="1695805"/>
          </a:xfrm>
        </p:grpSpPr>
        <p:sp>
          <p:nvSpPr>
            <p:cNvPr id="9" name="Freeform 395"/>
            <p:cNvSpPr>
              <a:spLocks noEditPoints="1"/>
            </p:cNvSpPr>
            <p:nvPr/>
          </p:nvSpPr>
          <p:spPr bwMode="auto">
            <a:xfrm>
              <a:off x="1731235" y="2325554"/>
              <a:ext cx="604341" cy="1082055"/>
            </a:xfrm>
            <a:custGeom>
              <a:avLst/>
              <a:gdLst>
                <a:gd name="T0" fmla="*/ 80 w 94"/>
                <a:gd name="T1" fmla="*/ 14 h 168"/>
                <a:gd name="T2" fmla="*/ 60 w 94"/>
                <a:gd name="T3" fmla="*/ 2 h 168"/>
                <a:gd name="T4" fmla="*/ 47 w 94"/>
                <a:gd name="T5" fmla="*/ 0 h 168"/>
                <a:gd name="T6" fmla="*/ 14 w 94"/>
                <a:gd name="T7" fmla="*/ 14 h 168"/>
                <a:gd name="T8" fmla="*/ 0 w 94"/>
                <a:gd name="T9" fmla="*/ 47 h 168"/>
                <a:gd name="T10" fmla="*/ 0 w 94"/>
                <a:gd name="T11" fmla="*/ 52 h 168"/>
                <a:gd name="T12" fmla="*/ 6 w 94"/>
                <a:gd name="T13" fmla="*/ 70 h 168"/>
                <a:gd name="T14" fmla="*/ 23 w 94"/>
                <a:gd name="T15" fmla="*/ 122 h 168"/>
                <a:gd name="T16" fmla="*/ 24 w 94"/>
                <a:gd name="T17" fmla="*/ 128 h 168"/>
                <a:gd name="T18" fmla="*/ 30 w 94"/>
                <a:gd name="T19" fmla="*/ 134 h 168"/>
                <a:gd name="T20" fmla="*/ 64 w 94"/>
                <a:gd name="T21" fmla="*/ 134 h 168"/>
                <a:gd name="T22" fmla="*/ 70 w 94"/>
                <a:gd name="T23" fmla="*/ 128 h 168"/>
                <a:gd name="T24" fmla="*/ 71 w 94"/>
                <a:gd name="T25" fmla="*/ 122 h 168"/>
                <a:gd name="T26" fmla="*/ 88 w 94"/>
                <a:gd name="T27" fmla="*/ 70 h 168"/>
                <a:gd name="T28" fmla="*/ 94 w 94"/>
                <a:gd name="T29" fmla="*/ 52 h 168"/>
                <a:gd name="T30" fmla="*/ 94 w 94"/>
                <a:gd name="T31" fmla="*/ 47 h 168"/>
                <a:gd name="T32" fmla="*/ 80 w 94"/>
                <a:gd name="T33" fmla="*/ 14 h 168"/>
                <a:gd name="T34" fmla="*/ 82 w 94"/>
                <a:gd name="T35" fmla="*/ 51 h 168"/>
                <a:gd name="T36" fmla="*/ 78 w 94"/>
                <a:gd name="T37" fmla="*/ 64 h 168"/>
                <a:gd name="T38" fmla="*/ 59 w 94"/>
                <a:gd name="T39" fmla="*/ 121 h 168"/>
                <a:gd name="T40" fmla="*/ 59 w 94"/>
                <a:gd name="T41" fmla="*/ 122 h 168"/>
                <a:gd name="T42" fmla="*/ 53 w 94"/>
                <a:gd name="T43" fmla="*/ 122 h 168"/>
                <a:gd name="T44" fmla="*/ 53 w 94"/>
                <a:gd name="T45" fmla="*/ 100 h 168"/>
                <a:gd name="T46" fmla="*/ 41 w 94"/>
                <a:gd name="T47" fmla="*/ 100 h 168"/>
                <a:gd name="T48" fmla="*/ 41 w 94"/>
                <a:gd name="T49" fmla="*/ 122 h 168"/>
                <a:gd name="T50" fmla="*/ 35 w 94"/>
                <a:gd name="T51" fmla="*/ 122 h 168"/>
                <a:gd name="T52" fmla="*/ 35 w 94"/>
                <a:gd name="T53" fmla="*/ 121 h 168"/>
                <a:gd name="T54" fmla="*/ 17 w 94"/>
                <a:gd name="T55" fmla="*/ 67 h 168"/>
                <a:gd name="T56" fmla="*/ 17 w 94"/>
                <a:gd name="T57" fmla="*/ 66 h 168"/>
                <a:gd name="T58" fmla="*/ 16 w 94"/>
                <a:gd name="T59" fmla="*/ 64 h 168"/>
                <a:gd name="T60" fmla="*/ 12 w 94"/>
                <a:gd name="T61" fmla="*/ 51 h 168"/>
                <a:gd name="T62" fmla="*/ 12 w 94"/>
                <a:gd name="T63" fmla="*/ 47 h 168"/>
                <a:gd name="T64" fmla="*/ 22 w 94"/>
                <a:gd name="T65" fmla="*/ 23 h 168"/>
                <a:gd name="T66" fmla="*/ 47 w 94"/>
                <a:gd name="T67" fmla="*/ 12 h 168"/>
                <a:gd name="T68" fmla="*/ 57 w 94"/>
                <a:gd name="T69" fmla="*/ 14 h 168"/>
                <a:gd name="T70" fmla="*/ 72 w 94"/>
                <a:gd name="T71" fmla="*/ 23 h 168"/>
                <a:gd name="T72" fmla="*/ 82 w 94"/>
                <a:gd name="T73" fmla="*/ 47 h 168"/>
                <a:gd name="T74" fmla="*/ 82 w 94"/>
                <a:gd name="T75" fmla="*/ 51 h 168"/>
                <a:gd name="T76" fmla="*/ 28 w 94"/>
                <a:gd name="T77" fmla="*/ 154 h 168"/>
                <a:gd name="T78" fmla="*/ 66 w 94"/>
                <a:gd name="T79" fmla="*/ 154 h 168"/>
                <a:gd name="T80" fmla="*/ 66 w 94"/>
                <a:gd name="T81" fmla="*/ 142 h 168"/>
                <a:gd name="T82" fmla="*/ 28 w 94"/>
                <a:gd name="T83" fmla="*/ 142 h 168"/>
                <a:gd name="T84" fmla="*/ 28 w 94"/>
                <a:gd name="T85" fmla="*/ 154 h 168"/>
                <a:gd name="T86" fmla="*/ 36 w 94"/>
                <a:gd name="T87" fmla="*/ 168 h 168"/>
                <a:gd name="T88" fmla="*/ 58 w 94"/>
                <a:gd name="T89" fmla="*/ 168 h 168"/>
                <a:gd name="T90" fmla="*/ 58 w 94"/>
                <a:gd name="T91" fmla="*/ 161 h 168"/>
                <a:gd name="T92" fmla="*/ 36 w 94"/>
                <a:gd name="T93" fmla="*/ 161 h 168"/>
                <a:gd name="T94" fmla="*/ 36 w 94"/>
                <a:gd name="T95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4" h="168">
                  <a:moveTo>
                    <a:pt x="80" y="14"/>
                  </a:moveTo>
                  <a:cubicBezTo>
                    <a:pt x="75" y="9"/>
                    <a:pt x="68" y="4"/>
                    <a:pt x="60" y="2"/>
                  </a:cubicBezTo>
                  <a:cubicBezTo>
                    <a:pt x="56" y="1"/>
                    <a:pt x="52" y="0"/>
                    <a:pt x="47" y="0"/>
                  </a:cubicBezTo>
                  <a:cubicBezTo>
                    <a:pt x="34" y="0"/>
                    <a:pt x="23" y="5"/>
                    <a:pt x="14" y="14"/>
                  </a:cubicBezTo>
                  <a:cubicBezTo>
                    <a:pt x="5" y="23"/>
                    <a:pt x="0" y="35"/>
                    <a:pt x="0" y="47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" y="58"/>
                    <a:pt x="3" y="64"/>
                    <a:pt x="6" y="70"/>
                  </a:cubicBezTo>
                  <a:cubicBezTo>
                    <a:pt x="6" y="70"/>
                    <a:pt x="23" y="102"/>
                    <a:pt x="23" y="122"/>
                  </a:cubicBezTo>
                  <a:cubicBezTo>
                    <a:pt x="24" y="128"/>
                    <a:pt x="24" y="128"/>
                    <a:pt x="24" y="128"/>
                  </a:cubicBezTo>
                  <a:cubicBezTo>
                    <a:pt x="25" y="132"/>
                    <a:pt x="27" y="134"/>
                    <a:pt x="30" y="134"/>
                  </a:cubicBezTo>
                  <a:cubicBezTo>
                    <a:pt x="64" y="134"/>
                    <a:pt x="64" y="134"/>
                    <a:pt x="64" y="134"/>
                  </a:cubicBezTo>
                  <a:cubicBezTo>
                    <a:pt x="67" y="134"/>
                    <a:pt x="69" y="132"/>
                    <a:pt x="70" y="128"/>
                  </a:cubicBezTo>
                  <a:cubicBezTo>
                    <a:pt x="71" y="122"/>
                    <a:pt x="71" y="122"/>
                    <a:pt x="71" y="122"/>
                  </a:cubicBezTo>
                  <a:cubicBezTo>
                    <a:pt x="71" y="102"/>
                    <a:pt x="88" y="70"/>
                    <a:pt x="88" y="70"/>
                  </a:cubicBezTo>
                  <a:cubicBezTo>
                    <a:pt x="91" y="64"/>
                    <a:pt x="93" y="58"/>
                    <a:pt x="94" y="52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5"/>
                    <a:pt x="89" y="23"/>
                    <a:pt x="80" y="14"/>
                  </a:cubicBezTo>
                  <a:close/>
                  <a:moveTo>
                    <a:pt x="82" y="51"/>
                  </a:moveTo>
                  <a:cubicBezTo>
                    <a:pt x="81" y="56"/>
                    <a:pt x="80" y="60"/>
                    <a:pt x="78" y="64"/>
                  </a:cubicBezTo>
                  <a:cubicBezTo>
                    <a:pt x="76" y="68"/>
                    <a:pt x="59" y="99"/>
                    <a:pt x="59" y="121"/>
                  </a:cubicBezTo>
                  <a:cubicBezTo>
                    <a:pt x="59" y="122"/>
                    <a:pt x="59" y="122"/>
                    <a:pt x="59" y="122"/>
                  </a:cubicBezTo>
                  <a:cubicBezTo>
                    <a:pt x="53" y="122"/>
                    <a:pt x="53" y="122"/>
                    <a:pt x="53" y="122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05"/>
                    <a:pt x="26" y="83"/>
                    <a:pt x="17" y="67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4" y="60"/>
                    <a:pt x="13" y="56"/>
                    <a:pt x="12" y="51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38"/>
                    <a:pt x="16" y="29"/>
                    <a:pt x="22" y="23"/>
                  </a:cubicBezTo>
                  <a:cubicBezTo>
                    <a:pt x="29" y="16"/>
                    <a:pt x="38" y="12"/>
                    <a:pt x="47" y="12"/>
                  </a:cubicBezTo>
                  <a:cubicBezTo>
                    <a:pt x="50" y="12"/>
                    <a:pt x="54" y="13"/>
                    <a:pt x="57" y="14"/>
                  </a:cubicBezTo>
                  <a:cubicBezTo>
                    <a:pt x="63" y="15"/>
                    <a:pt x="68" y="18"/>
                    <a:pt x="72" y="23"/>
                  </a:cubicBezTo>
                  <a:cubicBezTo>
                    <a:pt x="78" y="29"/>
                    <a:pt x="82" y="38"/>
                    <a:pt x="82" y="47"/>
                  </a:cubicBezTo>
                  <a:lnTo>
                    <a:pt x="82" y="51"/>
                  </a:lnTo>
                  <a:close/>
                  <a:moveTo>
                    <a:pt x="28" y="154"/>
                  </a:moveTo>
                  <a:cubicBezTo>
                    <a:pt x="66" y="154"/>
                    <a:pt x="66" y="154"/>
                    <a:pt x="66" y="154"/>
                  </a:cubicBezTo>
                  <a:cubicBezTo>
                    <a:pt x="66" y="142"/>
                    <a:pt x="66" y="142"/>
                    <a:pt x="66" y="142"/>
                  </a:cubicBezTo>
                  <a:cubicBezTo>
                    <a:pt x="28" y="142"/>
                    <a:pt x="28" y="142"/>
                    <a:pt x="28" y="142"/>
                  </a:cubicBezTo>
                  <a:lnTo>
                    <a:pt x="28" y="154"/>
                  </a:lnTo>
                  <a:close/>
                  <a:moveTo>
                    <a:pt x="36" y="168"/>
                  </a:moveTo>
                  <a:cubicBezTo>
                    <a:pt x="58" y="168"/>
                    <a:pt x="58" y="168"/>
                    <a:pt x="58" y="168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36" y="161"/>
                    <a:pt x="36" y="161"/>
                    <a:pt x="36" y="161"/>
                  </a:cubicBezTo>
                  <a:lnTo>
                    <a:pt x="36" y="168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1179597" y="2023790"/>
              <a:ext cx="1695805" cy="1695805"/>
            </a:xfrm>
            <a:prstGeom prst="ellipse">
              <a:avLst/>
            </a:prstGeom>
            <a:noFill/>
            <a:ln w="127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36879" y="4178372"/>
            <a:ext cx="3202715" cy="1158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71630" y="3546615"/>
            <a:ext cx="2685352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33" spc="300" dirty="0" smtClean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此处添加您的标题</a:t>
            </a:r>
            <a:endParaRPr lang="zh-CN" altLang="en-US" sz="2133" spc="300" dirty="0">
              <a:solidFill>
                <a:srgbClr val="00B0F0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168996" y="2046327"/>
            <a:ext cx="0" cy="3451983"/>
          </a:xfrm>
          <a:prstGeom prst="line">
            <a:avLst/>
          </a:prstGeom>
          <a:ln w="6350">
            <a:solidFill>
              <a:schemeClr val="accent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4598403" y="4178372"/>
            <a:ext cx="3202715" cy="1158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833156" y="3546615"/>
            <a:ext cx="2685352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33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此处添加您的标题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230520" y="4178372"/>
            <a:ext cx="3202715" cy="1158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465273" y="3546615"/>
            <a:ext cx="2685352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33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此处添加您的标题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8046729" y="2046327"/>
            <a:ext cx="0" cy="3451983"/>
          </a:xfrm>
          <a:prstGeom prst="line">
            <a:avLst/>
          </a:prstGeom>
          <a:ln w="6350">
            <a:solidFill>
              <a:schemeClr val="accent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5601111" y="2349695"/>
            <a:ext cx="1013516" cy="1013516"/>
            <a:chOff x="4307513" y="1640351"/>
            <a:chExt cx="760137" cy="760137"/>
          </a:xfrm>
        </p:grpSpPr>
        <p:sp>
          <p:nvSpPr>
            <p:cNvPr id="20" name="椭圆 19"/>
            <p:cNvSpPr/>
            <p:nvPr/>
          </p:nvSpPr>
          <p:spPr>
            <a:xfrm>
              <a:off x="4307513" y="1640351"/>
              <a:ext cx="760137" cy="76013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1" name="Freeform 550"/>
            <p:cNvSpPr>
              <a:spLocks/>
            </p:cNvSpPr>
            <p:nvPr/>
          </p:nvSpPr>
          <p:spPr bwMode="auto">
            <a:xfrm>
              <a:off x="4538506" y="1894723"/>
              <a:ext cx="329655" cy="251391"/>
            </a:xfrm>
            <a:custGeom>
              <a:avLst/>
              <a:gdLst>
                <a:gd name="T0" fmla="*/ 7 w 139"/>
                <a:gd name="T1" fmla="*/ 99 h 106"/>
                <a:gd name="T2" fmla="*/ 14 w 139"/>
                <a:gd name="T3" fmla="*/ 99 h 106"/>
                <a:gd name="T4" fmla="*/ 14 w 139"/>
                <a:gd name="T5" fmla="*/ 59 h 106"/>
                <a:gd name="T6" fmla="*/ 21 w 139"/>
                <a:gd name="T7" fmla="*/ 57 h 106"/>
                <a:gd name="T8" fmla="*/ 21 w 139"/>
                <a:gd name="T9" fmla="*/ 99 h 106"/>
                <a:gd name="T10" fmla="*/ 26 w 139"/>
                <a:gd name="T11" fmla="*/ 99 h 106"/>
                <a:gd name="T12" fmla="*/ 26 w 139"/>
                <a:gd name="T13" fmla="*/ 54 h 106"/>
                <a:gd name="T14" fmla="*/ 33 w 139"/>
                <a:gd name="T15" fmla="*/ 52 h 106"/>
                <a:gd name="T16" fmla="*/ 33 w 139"/>
                <a:gd name="T17" fmla="*/ 99 h 106"/>
                <a:gd name="T18" fmla="*/ 40 w 139"/>
                <a:gd name="T19" fmla="*/ 99 h 106"/>
                <a:gd name="T20" fmla="*/ 40 w 139"/>
                <a:gd name="T21" fmla="*/ 50 h 106"/>
                <a:gd name="T22" fmla="*/ 40 w 139"/>
                <a:gd name="T23" fmla="*/ 50 h 106"/>
                <a:gd name="T24" fmla="*/ 47 w 139"/>
                <a:gd name="T25" fmla="*/ 57 h 106"/>
                <a:gd name="T26" fmla="*/ 47 w 139"/>
                <a:gd name="T27" fmla="*/ 99 h 106"/>
                <a:gd name="T28" fmla="*/ 52 w 139"/>
                <a:gd name="T29" fmla="*/ 99 h 106"/>
                <a:gd name="T30" fmla="*/ 52 w 139"/>
                <a:gd name="T31" fmla="*/ 61 h 106"/>
                <a:gd name="T32" fmla="*/ 59 w 139"/>
                <a:gd name="T33" fmla="*/ 59 h 106"/>
                <a:gd name="T34" fmla="*/ 59 w 139"/>
                <a:gd name="T35" fmla="*/ 99 h 106"/>
                <a:gd name="T36" fmla="*/ 64 w 139"/>
                <a:gd name="T37" fmla="*/ 99 h 106"/>
                <a:gd name="T38" fmla="*/ 64 w 139"/>
                <a:gd name="T39" fmla="*/ 57 h 106"/>
                <a:gd name="T40" fmla="*/ 71 w 139"/>
                <a:gd name="T41" fmla="*/ 52 h 106"/>
                <a:gd name="T42" fmla="*/ 71 w 139"/>
                <a:gd name="T43" fmla="*/ 99 h 106"/>
                <a:gd name="T44" fmla="*/ 75 w 139"/>
                <a:gd name="T45" fmla="*/ 99 h 106"/>
                <a:gd name="T46" fmla="*/ 75 w 139"/>
                <a:gd name="T47" fmla="*/ 50 h 106"/>
                <a:gd name="T48" fmla="*/ 83 w 139"/>
                <a:gd name="T49" fmla="*/ 45 h 106"/>
                <a:gd name="T50" fmla="*/ 83 w 139"/>
                <a:gd name="T51" fmla="*/ 99 h 106"/>
                <a:gd name="T52" fmla="*/ 90 w 139"/>
                <a:gd name="T53" fmla="*/ 99 h 106"/>
                <a:gd name="T54" fmla="*/ 90 w 139"/>
                <a:gd name="T55" fmla="*/ 42 h 106"/>
                <a:gd name="T56" fmla="*/ 97 w 139"/>
                <a:gd name="T57" fmla="*/ 40 h 106"/>
                <a:gd name="T58" fmla="*/ 97 w 139"/>
                <a:gd name="T59" fmla="*/ 99 h 106"/>
                <a:gd name="T60" fmla="*/ 101 w 139"/>
                <a:gd name="T61" fmla="*/ 99 h 106"/>
                <a:gd name="T62" fmla="*/ 101 w 139"/>
                <a:gd name="T63" fmla="*/ 38 h 106"/>
                <a:gd name="T64" fmla="*/ 109 w 139"/>
                <a:gd name="T65" fmla="*/ 33 h 106"/>
                <a:gd name="T66" fmla="*/ 109 w 139"/>
                <a:gd name="T67" fmla="*/ 99 h 106"/>
                <a:gd name="T68" fmla="*/ 135 w 139"/>
                <a:gd name="T69" fmla="*/ 99 h 106"/>
                <a:gd name="T70" fmla="*/ 135 w 139"/>
                <a:gd name="T71" fmla="*/ 106 h 106"/>
                <a:gd name="T72" fmla="*/ 7 w 139"/>
                <a:gd name="T73" fmla="*/ 106 h 106"/>
                <a:gd name="T74" fmla="*/ 0 w 139"/>
                <a:gd name="T75" fmla="*/ 106 h 106"/>
                <a:gd name="T76" fmla="*/ 0 w 139"/>
                <a:gd name="T77" fmla="*/ 99 h 106"/>
                <a:gd name="T78" fmla="*/ 0 w 139"/>
                <a:gd name="T79" fmla="*/ 2 h 106"/>
                <a:gd name="T80" fmla="*/ 7 w 139"/>
                <a:gd name="T81" fmla="*/ 2 h 106"/>
                <a:gd name="T82" fmla="*/ 7 w 139"/>
                <a:gd name="T83" fmla="*/ 40 h 106"/>
                <a:gd name="T84" fmla="*/ 42 w 139"/>
                <a:gd name="T85" fmla="*/ 26 h 106"/>
                <a:gd name="T86" fmla="*/ 45 w 139"/>
                <a:gd name="T87" fmla="*/ 23 h 106"/>
                <a:gd name="T88" fmla="*/ 49 w 139"/>
                <a:gd name="T89" fmla="*/ 28 h 106"/>
                <a:gd name="T90" fmla="*/ 54 w 139"/>
                <a:gd name="T91" fmla="*/ 38 h 106"/>
                <a:gd name="T92" fmla="*/ 109 w 139"/>
                <a:gd name="T93" fmla="*/ 12 h 106"/>
                <a:gd name="T94" fmla="*/ 101 w 139"/>
                <a:gd name="T95" fmla="*/ 0 h 106"/>
                <a:gd name="T96" fmla="*/ 120 w 139"/>
                <a:gd name="T97" fmla="*/ 0 h 106"/>
                <a:gd name="T98" fmla="*/ 139 w 139"/>
                <a:gd name="T99" fmla="*/ 2 h 106"/>
                <a:gd name="T100" fmla="*/ 130 w 139"/>
                <a:gd name="T101" fmla="*/ 16 h 106"/>
                <a:gd name="T102" fmla="*/ 120 w 139"/>
                <a:gd name="T103" fmla="*/ 33 h 106"/>
                <a:gd name="T104" fmla="*/ 113 w 139"/>
                <a:gd name="T105" fmla="*/ 21 h 106"/>
                <a:gd name="T106" fmla="*/ 57 w 139"/>
                <a:gd name="T107" fmla="*/ 50 h 106"/>
                <a:gd name="T108" fmla="*/ 52 w 139"/>
                <a:gd name="T109" fmla="*/ 52 h 106"/>
                <a:gd name="T110" fmla="*/ 47 w 139"/>
                <a:gd name="T111" fmla="*/ 47 h 106"/>
                <a:gd name="T112" fmla="*/ 42 w 139"/>
                <a:gd name="T113" fmla="*/ 38 h 106"/>
                <a:gd name="T114" fmla="*/ 7 w 139"/>
                <a:gd name="T115" fmla="*/ 54 h 106"/>
                <a:gd name="T116" fmla="*/ 7 w 139"/>
                <a:gd name="T117" fmla="*/ 9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9" h="106">
                  <a:moveTo>
                    <a:pt x="7" y="99"/>
                  </a:moveTo>
                  <a:lnTo>
                    <a:pt x="14" y="99"/>
                  </a:lnTo>
                  <a:lnTo>
                    <a:pt x="14" y="59"/>
                  </a:lnTo>
                  <a:lnTo>
                    <a:pt x="21" y="57"/>
                  </a:lnTo>
                  <a:lnTo>
                    <a:pt x="21" y="99"/>
                  </a:lnTo>
                  <a:lnTo>
                    <a:pt x="26" y="99"/>
                  </a:lnTo>
                  <a:lnTo>
                    <a:pt x="26" y="54"/>
                  </a:lnTo>
                  <a:lnTo>
                    <a:pt x="33" y="52"/>
                  </a:lnTo>
                  <a:lnTo>
                    <a:pt x="33" y="99"/>
                  </a:lnTo>
                  <a:lnTo>
                    <a:pt x="40" y="99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7" y="57"/>
                  </a:lnTo>
                  <a:lnTo>
                    <a:pt x="47" y="99"/>
                  </a:lnTo>
                  <a:lnTo>
                    <a:pt x="52" y="99"/>
                  </a:lnTo>
                  <a:lnTo>
                    <a:pt x="52" y="61"/>
                  </a:lnTo>
                  <a:lnTo>
                    <a:pt x="59" y="59"/>
                  </a:lnTo>
                  <a:lnTo>
                    <a:pt x="59" y="99"/>
                  </a:lnTo>
                  <a:lnTo>
                    <a:pt x="64" y="99"/>
                  </a:lnTo>
                  <a:lnTo>
                    <a:pt x="64" y="57"/>
                  </a:lnTo>
                  <a:lnTo>
                    <a:pt x="71" y="52"/>
                  </a:lnTo>
                  <a:lnTo>
                    <a:pt x="71" y="99"/>
                  </a:lnTo>
                  <a:lnTo>
                    <a:pt x="75" y="99"/>
                  </a:lnTo>
                  <a:lnTo>
                    <a:pt x="75" y="50"/>
                  </a:lnTo>
                  <a:lnTo>
                    <a:pt x="83" y="45"/>
                  </a:lnTo>
                  <a:lnTo>
                    <a:pt x="83" y="99"/>
                  </a:lnTo>
                  <a:lnTo>
                    <a:pt x="90" y="99"/>
                  </a:lnTo>
                  <a:lnTo>
                    <a:pt x="90" y="42"/>
                  </a:lnTo>
                  <a:lnTo>
                    <a:pt x="97" y="40"/>
                  </a:lnTo>
                  <a:lnTo>
                    <a:pt x="97" y="99"/>
                  </a:lnTo>
                  <a:lnTo>
                    <a:pt x="101" y="99"/>
                  </a:lnTo>
                  <a:lnTo>
                    <a:pt x="101" y="38"/>
                  </a:lnTo>
                  <a:lnTo>
                    <a:pt x="109" y="33"/>
                  </a:lnTo>
                  <a:lnTo>
                    <a:pt x="109" y="99"/>
                  </a:lnTo>
                  <a:lnTo>
                    <a:pt x="135" y="99"/>
                  </a:lnTo>
                  <a:lnTo>
                    <a:pt x="135" y="106"/>
                  </a:lnTo>
                  <a:lnTo>
                    <a:pt x="7" y="106"/>
                  </a:lnTo>
                  <a:lnTo>
                    <a:pt x="0" y="106"/>
                  </a:lnTo>
                  <a:lnTo>
                    <a:pt x="0" y="99"/>
                  </a:lnTo>
                  <a:lnTo>
                    <a:pt x="0" y="2"/>
                  </a:lnTo>
                  <a:lnTo>
                    <a:pt x="7" y="2"/>
                  </a:lnTo>
                  <a:lnTo>
                    <a:pt x="7" y="40"/>
                  </a:lnTo>
                  <a:lnTo>
                    <a:pt x="42" y="26"/>
                  </a:lnTo>
                  <a:lnTo>
                    <a:pt x="45" y="23"/>
                  </a:lnTo>
                  <a:lnTo>
                    <a:pt x="49" y="28"/>
                  </a:lnTo>
                  <a:lnTo>
                    <a:pt x="54" y="38"/>
                  </a:lnTo>
                  <a:lnTo>
                    <a:pt x="109" y="12"/>
                  </a:lnTo>
                  <a:lnTo>
                    <a:pt x="101" y="0"/>
                  </a:lnTo>
                  <a:lnTo>
                    <a:pt x="120" y="0"/>
                  </a:lnTo>
                  <a:lnTo>
                    <a:pt x="139" y="2"/>
                  </a:lnTo>
                  <a:lnTo>
                    <a:pt x="130" y="16"/>
                  </a:lnTo>
                  <a:lnTo>
                    <a:pt x="120" y="33"/>
                  </a:lnTo>
                  <a:lnTo>
                    <a:pt x="113" y="21"/>
                  </a:lnTo>
                  <a:lnTo>
                    <a:pt x="57" y="50"/>
                  </a:lnTo>
                  <a:lnTo>
                    <a:pt x="52" y="52"/>
                  </a:lnTo>
                  <a:lnTo>
                    <a:pt x="47" y="47"/>
                  </a:lnTo>
                  <a:lnTo>
                    <a:pt x="42" y="38"/>
                  </a:lnTo>
                  <a:lnTo>
                    <a:pt x="7" y="54"/>
                  </a:lnTo>
                  <a:lnTo>
                    <a:pt x="7" y="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1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325127" y="2352751"/>
            <a:ext cx="1013516" cy="1013516"/>
            <a:chOff x="7100525" y="1642643"/>
            <a:chExt cx="760137" cy="760137"/>
          </a:xfrm>
        </p:grpSpPr>
        <p:sp>
          <p:nvSpPr>
            <p:cNvPr id="23" name="椭圆 22"/>
            <p:cNvSpPr/>
            <p:nvPr/>
          </p:nvSpPr>
          <p:spPr>
            <a:xfrm>
              <a:off x="7100525" y="1642643"/>
              <a:ext cx="760137" cy="760137"/>
            </a:xfrm>
            <a:prstGeom prst="ellipse">
              <a:avLst/>
            </a:prstGeom>
            <a:noFill/>
            <a:ln w="127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4" name="Freeform 543"/>
            <p:cNvSpPr>
              <a:spLocks noEditPoints="1"/>
            </p:cNvSpPr>
            <p:nvPr/>
          </p:nvSpPr>
          <p:spPr bwMode="auto">
            <a:xfrm>
              <a:off x="7386131" y="1872688"/>
              <a:ext cx="215508" cy="309031"/>
            </a:xfrm>
            <a:custGeom>
              <a:avLst/>
              <a:gdLst>
                <a:gd name="T0" fmla="*/ 24 w 45"/>
                <a:gd name="T1" fmla="*/ 9 h 64"/>
                <a:gd name="T2" fmla="*/ 38 w 45"/>
                <a:gd name="T3" fmla="*/ 17 h 64"/>
                <a:gd name="T4" fmla="*/ 39 w 45"/>
                <a:gd name="T5" fmla="*/ 14 h 64"/>
                <a:gd name="T6" fmla="*/ 39 w 45"/>
                <a:gd name="T7" fmla="*/ 13 h 64"/>
                <a:gd name="T8" fmla="*/ 38 w 45"/>
                <a:gd name="T9" fmla="*/ 11 h 64"/>
                <a:gd name="T10" fmla="*/ 28 w 45"/>
                <a:gd name="T11" fmla="*/ 6 h 64"/>
                <a:gd name="T12" fmla="*/ 27 w 45"/>
                <a:gd name="T13" fmla="*/ 5 h 64"/>
                <a:gd name="T14" fmla="*/ 25 w 45"/>
                <a:gd name="T15" fmla="*/ 6 h 64"/>
                <a:gd name="T16" fmla="*/ 24 w 45"/>
                <a:gd name="T17" fmla="*/ 9 h 64"/>
                <a:gd name="T18" fmla="*/ 21 w 45"/>
                <a:gd name="T19" fmla="*/ 14 h 64"/>
                <a:gd name="T20" fmla="*/ 24 w 45"/>
                <a:gd name="T21" fmla="*/ 16 h 64"/>
                <a:gd name="T22" fmla="*/ 13 w 45"/>
                <a:gd name="T23" fmla="*/ 36 h 64"/>
                <a:gd name="T24" fmla="*/ 10 w 45"/>
                <a:gd name="T25" fmla="*/ 34 h 64"/>
                <a:gd name="T26" fmla="*/ 21 w 45"/>
                <a:gd name="T27" fmla="*/ 14 h 64"/>
                <a:gd name="T28" fmla="*/ 6 w 45"/>
                <a:gd name="T29" fmla="*/ 39 h 64"/>
                <a:gd name="T30" fmla="*/ 6 w 45"/>
                <a:gd name="T31" fmla="*/ 50 h 64"/>
                <a:gd name="T32" fmla="*/ 11 w 45"/>
                <a:gd name="T33" fmla="*/ 53 h 64"/>
                <a:gd name="T34" fmla="*/ 21 w 45"/>
                <a:gd name="T35" fmla="*/ 47 h 64"/>
                <a:gd name="T36" fmla="*/ 12 w 45"/>
                <a:gd name="T37" fmla="*/ 44 h 64"/>
                <a:gd name="T38" fmla="*/ 6 w 45"/>
                <a:gd name="T39" fmla="*/ 39 h 64"/>
                <a:gd name="T40" fmla="*/ 24 w 45"/>
                <a:gd name="T41" fmla="*/ 51 h 64"/>
                <a:gd name="T42" fmla="*/ 4 w 45"/>
                <a:gd name="T43" fmla="*/ 64 h 64"/>
                <a:gd name="T44" fmla="*/ 0 w 45"/>
                <a:gd name="T45" fmla="*/ 62 h 64"/>
                <a:gd name="T46" fmla="*/ 1 w 45"/>
                <a:gd name="T47" fmla="*/ 38 h 64"/>
                <a:gd name="T48" fmla="*/ 3 w 45"/>
                <a:gd name="T49" fmla="*/ 36 h 64"/>
                <a:gd name="T50" fmla="*/ 15 w 45"/>
                <a:gd name="T51" fmla="*/ 15 h 64"/>
                <a:gd name="T52" fmla="*/ 20 w 45"/>
                <a:gd name="T53" fmla="*/ 6 h 64"/>
                <a:gd name="T54" fmla="*/ 21 w 45"/>
                <a:gd name="T55" fmla="*/ 4 h 64"/>
                <a:gd name="T56" fmla="*/ 25 w 45"/>
                <a:gd name="T57" fmla="*/ 0 h 64"/>
                <a:gd name="T58" fmla="*/ 31 w 45"/>
                <a:gd name="T59" fmla="*/ 1 h 64"/>
                <a:gd name="T60" fmla="*/ 41 w 45"/>
                <a:gd name="T61" fmla="*/ 7 h 64"/>
                <a:gd name="T62" fmla="*/ 44 w 45"/>
                <a:gd name="T63" fmla="*/ 11 h 64"/>
                <a:gd name="T64" fmla="*/ 43 w 45"/>
                <a:gd name="T65" fmla="*/ 17 h 64"/>
                <a:gd name="T66" fmla="*/ 24 w 45"/>
                <a:gd name="T67" fmla="*/ 5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5" h="64">
                  <a:moveTo>
                    <a:pt x="24" y="9"/>
                  </a:moveTo>
                  <a:cubicBezTo>
                    <a:pt x="38" y="17"/>
                    <a:pt x="38" y="17"/>
                    <a:pt x="38" y="17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39" y="13"/>
                    <a:pt x="39" y="13"/>
                  </a:cubicBezTo>
                  <a:cubicBezTo>
                    <a:pt x="39" y="12"/>
                    <a:pt x="39" y="12"/>
                    <a:pt x="38" y="11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5"/>
                    <a:pt x="27" y="5"/>
                    <a:pt x="27" y="5"/>
                  </a:cubicBezTo>
                  <a:cubicBezTo>
                    <a:pt x="26" y="6"/>
                    <a:pt x="26" y="6"/>
                    <a:pt x="25" y="6"/>
                  </a:cubicBezTo>
                  <a:cubicBezTo>
                    <a:pt x="24" y="9"/>
                    <a:pt x="24" y="9"/>
                    <a:pt x="24" y="9"/>
                  </a:cubicBezTo>
                  <a:close/>
                  <a:moveTo>
                    <a:pt x="21" y="14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21" y="14"/>
                    <a:pt x="21" y="14"/>
                    <a:pt x="21" y="14"/>
                  </a:cubicBezTo>
                  <a:close/>
                  <a:moveTo>
                    <a:pt x="6" y="39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19" y="45"/>
                    <a:pt x="16" y="44"/>
                    <a:pt x="12" y="44"/>
                  </a:cubicBezTo>
                  <a:cubicBezTo>
                    <a:pt x="11" y="42"/>
                    <a:pt x="9" y="40"/>
                    <a:pt x="6" y="39"/>
                  </a:cubicBezTo>
                  <a:close/>
                  <a:moveTo>
                    <a:pt x="24" y="51"/>
                  </a:moveTo>
                  <a:cubicBezTo>
                    <a:pt x="4" y="64"/>
                    <a:pt x="4" y="64"/>
                    <a:pt x="4" y="64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2" y="2"/>
                    <a:pt x="24" y="1"/>
                    <a:pt x="25" y="0"/>
                  </a:cubicBezTo>
                  <a:cubicBezTo>
                    <a:pt x="27" y="0"/>
                    <a:pt x="29" y="0"/>
                    <a:pt x="31" y="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3" y="8"/>
                    <a:pt x="44" y="9"/>
                    <a:pt x="44" y="11"/>
                  </a:cubicBezTo>
                  <a:cubicBezTo>
                    <a:pt x="45" y="13"/>
                    <a:pt x="44" y="15"/>
                    <a:pt x="43" y="17"/>
                  </a:cubicBezTo>
                  <a:cubicBezTo>
                    <a:pt x="37" y="28"/>
                    <a:pt x="30" y="39"/>
                    <a:pt x="24" y="51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1"/>
            </a:p>
          </p:txBody>
        </p:sp>
      </p:grpSp>
    </p:spTree>
    <p:extLst>
      <p:ext uri="{BB962C8B-B14F-4D97-AF65-F5344CB8AC3E}">
        <p14:creationId xmlns:p14="http://schemas.microsoft.com/office/powerpoint/2010/main" val="32146565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6706">
        <p15:prstTrans prst="crush"/>
      </p:transition>
    </mc:Choice>
    <mc:Fallback xmlns="">
      <p:transition spd="slow" advClick="0" advTm="670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96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9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75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75"/>
                            </p:stCondLst>
                            <p:childTnLst>
                              <p:par>
                                <p:cTn id="2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75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75"/>
                            </p:stCondLst>
                            <p:childTnLst>
                              <p:par>
                                <p:cTn id="4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75"/>
                            </p:stCondLst>
                            <p:childTnLst>
                              <p:par>
                                <p:cTn id="5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75"/>
                            </p:stCondLst>
                            <p:childTnLst>
                              <p:par>
                                <p:cTn id="6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11" grpId="0"/>
      <p:bldP spid="12" grpId="0"/>
      <p:bldP spid="14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1022" y="178047"/>
            <a:ext cx="4724370" cy="63062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55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rPr>
              <a:t>二、取得成绩的原因和经验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242509"/>
            <a:ext cx="549092" cy="5027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sp>
        <p:nvSpPr>
          <p:cNvPr id="4" name="矩形 3"/>
          <p:cNvSpPr/>
          <p:nvPr/>
        </p:nvSpPr>
        <p:spPr>
          <a:xfrm>
            <a:off x="597258" y="242509"/>
            <a:ext cx="115598" cy="50276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grpSp>
        <p:nvGrpSpPr>
          <p:cNvPr id="5" name="组合 4"/>
          <p:cNvGrpSpPr/>
          <p:nvPr/>
        </p:nvGrpSpPr>
        <p:grpSpPr>
          <a:xfrm>
            <a:off x="7159188" y="1455210"/>
            <a:ext cx="4126217" cy="4798948"/>
            <a:chOff x="5369385" y="969485"/>
            <a:chExt cx="3094663" cy="3599210"/>
          </a:xfrm>
        </p:grpSpPr>
        <p:sp>
          <p:nvSpPr>
            <p:cNvPr id="6" name="矩形 5"/>
            <p:cNvSpPr/>
            <p:nvPr/>
          </p:nvSpPr>
          <p:spPr>
            <a:xfrm rot="21186321">
              <a:off x="5369385" y="977197"/>
              <a:ext cx="2984959" cy="359149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7" name="矩形 6"/>
            <p:cNvSpPr/>
            <p:nvPr/>
          </p:nvSpPr>
          <p:spPr>
            <a:xfrm>
              <a:off x="5376231" y="969485"/>
              <a:ext cx="3087817" cy="359149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8" name="椭圆 7"/>
          <p:cNvSpPr/>
          <p:nvPr/>
        </p:nvSpPr>
        <p:spPr>
          <a:xfrm>
            <a:off x="1346125" y="1822438"/>
            <a:ext cx="778527" cy="778527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33" b="1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A</a:t>
            </a:r>
            <a:endParaRPr lang="zh-CN" altLang="en-US" sz="2133" b="1" dirty="0">
              <a:solidFill>
                <a:schemeClr val="bg1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346125" y="5118685"/>
            <a:ext cx="778527" cy="778527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33" b="1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C</a:t>
            </a:r>
            <a:endParaRPr lang="zh-CN" altLang="en-US" sz="2133" b="1" dirty="0">
              <a:solidFill>
                <a:schemeClr val="bg1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346125" y="3470562"/>
            <a:ext cx="778527" cy="778527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33" b="1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B</a:t>
            </a:r>
            <a:endParaRPr lang="zh-CN" altLang="en-US" sz="2133" b="1" dirty="0">
              <a:solidFill>
                <a:schemeClr val="bg1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11" name="Freeform 492"/>
          <p:cNvSpPr>
            <a:spLocks noEditPoints="1"/>
          </p:cNvSpPr>
          <p:nvPr/>
        </p:nvSpPr>
        <p:spPr bwMode="auto">
          <a:xfrm>
            <a:off x="8851618" y="2211704"/>
            <a:ext cx="750484" cy="623481"/>
          </a:xfrm>
          <a:custGeom>
            <a:avLst/>
            <a:gdLst>
              <a:gd name="T0" fmla="*/ 4 w 55"/>
              <a:gd name="T1" fmla="*/ 0 h 46"/>
              <a:gd name="T2" fmla="*/ 24 w 55"/>
              <a:gd name="T3" fmla="*/ 0 h 46"/>
              <a:gd name="T4" fmla="*/ 29 w 55"/>
              <a:gd name="T5" fmla="*/ 5 h 46"/>
              <a:gd name="T6" fmla="*/ 41 w 55"/>
              <a:gd name="T7" fmla="*/ 5 h 46"/>
              <a:gd name="T8" fmla="*/ 45 w 55"/>
              <a:gd name="T9" fmla="*/ 8 h 46"/>
              <a:gd name="T10" fmla="*/ 10 w 55"/>
              <a:gd name="T11" fmla="*/ 8 h 46"/>
              <a:gd name="T12" fmla="*/ 3 w 55"/>
              <a:gd name="T13" fmla="*/ 14 h 46"/>
              <a:gd name="T14" fmla="*/ 0 w 55"/>
              <a:gd name="T15" fmla="*/ 34 h 46"/>
              <a:gd name="T16" fmla="*/ 0 w 55"/>
              <a:gd name="T17" fmla="*/ 5 h 46"/>
              <a:gd name="T18" fmla="*/ 4 w 55"/>
              <a:gd name="T19" fmla="*/ 0 h 46"/>
              <a:gd name="T20" fmla="*/ 14 w 55"/>
              <a:gd name="T21" fmla="*/ 13 h 46"/>
              <a:gd name="T22" fmla="*/ 7 w 55"/>
              <a:gd name="T23" fmla="*/ 19 h 46"/>
              <a:gd name="T24" fmla="*/ 2 w 55"/>
              <a:gd name="T25" fmla="*/ 46 h 46"/>
              <a:gd name="T26" fmla="*/ 50 w 55"/>
              <a:gd name="T27" fmla="*/ 46 h 46"/>
              <a:gd name="T28" fmla="*/ 55 w 55"/>
              <a:gd name="T29" fmla="*/ 19 h 46"/>
              <a:gd name="T30" fmla="*/ 50 w 55"/>
              <a:gd name="T31" fmla="*/ 13 h 46"/>
              <a:gd name="T32" fmla="*/ 14 w 55"/>
              <a:gd name="T33" fmla="*/ 1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5" h="46">
                <a:moveTo>
                  <a:pt x="4" y="0"/>
                </a:move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8" y="2"/>
                  <a:pt x="29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5"/>
                  <a:pt x="45" y="6"/>
                  <a:pt x="45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7" y="8"/>
                  <a:pt x="4" y="11"/>
                  <a:pt x="3" y="1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14" y="13"/>
                </a:moveTo>
                <a:cubicBezTo>
                  <a:pt x="10" y="13"/>
                  <a:pt x="7" y="16"/>
                  <a:pt x="7" y="19"/>
                </a:cubicBezTo>
                <a:cubicBezTo>
                  <a:pt x="2" y="46"/>
                  <a:pt x="2" y="46"/>
                  <a:pt x="2" y="46"/>
                </a:cubicBezTo>
                <a:cubicBezTo>
                  <a:pt x="50" y="46"/>
                  <a:pt x="50" y="46"/>
                  <a:pt x="50" y="46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6"/>
                  <a:pt x="53" y="13"/>
                  <a:pt x="50" y="13"/>
                </a:cubicBezTo>
                <a:lnTo>
                  <a:pt x="14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1" rIns="91440" bIns="45721" numCol="1" anchor="t" anchorCtr="0" compatLnSpc="1">
            <a:prstTxWarp prst="textNoShape">
              <a:avLst/>
            </a:prstTxWarp>
          </a:bodyPr>
          <a:lstStyle/>
          <a:p>
            <a:endParaRPr lang="zh-CN" altLang="en-US" sz="1801"/>
          </a:p>
        </p:txBody>
      </p:sp>
      <p:sp>
        <p:nvSpPr>
          <p:cNvPr id="12" name="文本框 11"/>
          <p:cNvSpPr txBox="1"/>
          <p:nvPr/>
        </p:nvSpPr>
        <p:spPr>
          <a:xfrm>
            <a:off x="8009428" y="3046471"/>
            <a:ext cx="2685351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3" spc="300" dirty="0" smtClean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此处添加您的标题</a:t>
            </a:r>
            <a:endParaRPr lang="zh-CN" altLang="en-US" sz="2133" spc="300" dirty="0">
              <a:solidFill>
                <a:schemeClr val="bg1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625496" y="3633536"/>
            <a:ext cx="320271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此处添加详细文本描述，建议与标题相关并符合整体语言风格，语言描述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尽量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，建议与标题相关并符合整体语言风格，语言描述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尽量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方正兰亭细黑_GBK_M" panose="02010600010101010101" pitchFamily="2" charset="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79123" y="2022255"/>
            <a:ext cx="402167" cy="378884"/>
            <a:chOff x="3692526" y="3419476"/>
            <a:chExt cx="301625" cy="284162"/>
          </a:xfrm>
          <a:solidFill>
            <a:srgbClr val="00B0F0"/>
          </a:solidFill>
        </p:grpSpPr>
        <p:sp>
          <p:nvSpPr>
            <p:cNvPr id="15" name="Freeform 383"/>
            <p:cNvSpPr>
              <a:spLocks noEditPoints="1"/>
            </p:cNvSpPr>
            <p:nvPr/>
          </p:nvSpPr>
          <p:spPr bwMode="auto">
            <a:xfrm>
              <a:off x="3692526" y="3452813"/>
              <a:ext cx="247650" cy="250825"/>
            </a:xfrm>
            <a:custGeom>
              <a:avLst/>
              <a:gdLst>
                <a:gd name="T0" fmla="*/ 0 w 140"/>
                <a:gd name="T1" fmla="*/ 115 h 141"/>
                <a:gd name="T2" fmla="*/ 25 w 140"/>
                <a:gd name="T3" fmla="*/ 130 h 141"/>
                <a:gd name="T4" fmla="*/ 10 w 140"/>
                <a:gd name="T5" fmla="*/ 60 h 141"/>
                <a:gd name="T6" fmla="*/ 0 w 140"/>
                <a:gd name="T7" fmla="*/ 81 h 141"/>
                <a:gd name="T8" fmla="*/ 10 w 140"/>
                <a:gd name="T9" fmla="*/ 60 h 141"/>
                <a:gd name="T10" fmla="*/ 10 w 140"/>
                <a:gd name="T11" fmla="*/ 26 h 141"/>
                <a:gd name="T12" fmla="*/ 25 w 140"/>
                <a:gd name="T13" fmla="*/ 0 h 141"/>
                <a:gd name="T14" fmla="*/ 10 w 140"/>
                <a:gd name="T15" fmla="*/ 87 h 141"/>
                <a:gd name="T16" fmla="*/ 0 w 140"/>
                <a:gd name="T17" fmla="*/ 108 h 141"/>
                <a:gd name="T18" fmla="*/ 10 w 140"/>
                <a:gd name="T19" fmla="*/ 87 h 141"/>
                <a:gd name="T20" fmla="*/ 0 w 140"/>
                <a:gd name="T21" fmla="*/ 33 h 141"/>
                <a:gd name="T22" fmla="*/ 10 w 140"/>
                <a:gd name="T23" fmla="*/ 54 h 141"/>
                <a:gd name="T24" fmla="*/ 140 w 140"/>
                <a:gd name="T25" fmla="*/ 42 h 141"/>
                <a:gd name="T26" fmla="*/ 140 w 140"/>
                <a:gd name="T27" fmla="*/ 54 h 141"/>
                <a:gd name="T28" fmla="*/ 107 w 140"/>
                <a:gd name="T29" fmla="*/ 9 h 141"/>
                <a:gd name="T30" fmla="*/ 87 w 140"/>
                <a:gd name="T31" fmla="*/ 0 h 141"/>
                <a:gd name="T32" fmla="*/ 105 w 140"/>
                <a:gd name="T33" fmla="*/ 10 h 141"/>
                <a:gd name="T34" fmla="*/ 32 w 140"/>
                <a:gd name="T35" fmla="*/ 141 h 141"/>
                <a:gd name="T36" fmla="*/ 53 w 140"/>
                <a:gd name="T37" fmla="*/ 131 h 141"/>
                <a:gd name="T38" fmla="*/ 32 w 140"/>
                <a:gd name="T39" fmla="*/ 141 h 141"/>
                <a:gd name="T40" fmla="*/ 140 w 140"/>
                <a:gd name="T41" fmla="*/ 108 h 141"/>
                <a:gd name="T42" fmla="*/ 130 w 140"/>
                <a:gd name="T43" fmla="*/ 87 h 141"/>
                <a:gd name="T44" fmla="*/ 115 w 140"/>
                <a:gd name="T45" fmla="*/ 130 h 141"/>
                <a:gd name="T46" fmla="*/ 140 w 140"/>
                <a:gd name="T47" fmla="*/ 115 h 141"/>
                <a:gd name="T48" fmla="*/ 115 w 140"/>
                <a:gd name="T49" fmla="*/ 130 h 141"/>
                <a:gd name="T50" fmla="*/ 130 w 140"/>
                <a:gd name="T51" fmla="*/ 81 h 141"/>
                <a:gd name="T52" fmla="*/ 140 w 140"/>
                <a:gd name="T53" fmla="*/ 60 h 141"/>
                <a:gd name="T54" fmla="*/ 32 w 140"/>
                <a:gd name="T55" fmla="*/ 10 h 141"/>
                <a:gd name="T56" fmla="*/ 53 w 140"/>
                <a:gd name="T57" fmla="*/ 0 h 141"/>
                <a:gd name="T58" fmla="*/ 32 w 140"/>
                <a:gd name="T59" fmla="*/ 10 h 141"/>
                <a:gd name="T60" fmla="*/ 80 w 140"/>
                <a:gd name="T61" fmla="*/ 10 h 141"/>
                <a:gd name="T62" fmla="*/ 60 w 140"/>
                <a:gd name="T63" fmla="*/ 0 h 141"/>
                <a:gd name="T64" fmla="*/ 60 w 140"/>
                <a:gd name="T65" fmla="*/ 141 h 141"/>
                <a:gd name="T66" fmla="*/ 80 w 140"/>
                <a:gd name="T67" fmla="*/ 131 h 141"/>
                <a:gd name="T68" fmla="*/ 60 w 140"/>
                <a:gd name="T69" fmla="*/ 141 h 141"/>
                <a:gd name="T70" fmla="*/ 107 w 140"/>
                <a:gd name="T71" fmla="*/ 141 h 141"/>
                <a:gd name="T72" fmla="*/ 87 w 140"/>
                <a:gd name="T73" fmla="*/ 13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141">
                  <a:moveTo>
                    <a:pt x="10" y="115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0" y="129"/>
                    <a:pt x="11" y="140"/>
                    <a:pt x="25" y="14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7" y="130"/>
                    <a:pt x="10" y="124"/>
                    <a:pt x="10" y="115"/>
                  </a:cubicBezTo>
                  <a:close/>
                  <a:moveTo>
                    <a:pt x="10" y="6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0" y="81"/>
                    <a:pt x="10" y="81"/>
                    <a:pt x="10" y="81"/>
                  </a:cubicBezTo>
                  <a:lnTo>
                    <a:pt x="10" y="60"/>
                  </a:lnTo>
                  <a:close/>
                  <a:moveTo>
                    <a:pt x="0" y="26"/>
                  </a:moveTo>
                  <a:cubicBezTo>
                    <a:pt x="10" y="26"/>
                    <a:pt x="10" y="26"/>
                    <a:pt x="10" y="26"/>
                  </a:cubicBezTo>
                  <a:cubicBezTo>
                    <a:pt x="10" y="17"/>
                    <a:pt x="17" y="10"/>
                    <a:pt x="25" y="1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2"/>
                    <a:pt x="0" y="26"/>
                  </a:cubicBezTo>
                  <a:close/>
                  <a:moveTo>
                    <a:pt x="10" y="87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10" y="108"/>
                    <a:pt x="10" y="108"/>
                    <a:pt x="10" y="108"/>
                  </a:cubicBezTo>
                  <a:lnTo>
                    <a:pt x="10" y="87"/>
                  </a:lnTo>
                  <a:close/>
                  <a:moveTo>
                    <a:pt x="1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54"/>
                    <a:pt x="10" y="54"/>
                    <a:pt x="10" y="54"/>
                  </a:cubicBezTo>
                  <a:lnTo>
                    <a:pt x="10" y="33"/>
                  </a:lnTo>
                  <a:close/>
                  <a:moveTo>
                    <a:pt x="140" y="42"/>
                  </a:moveTo>
                  <a:cubicBezTo>
                    <a:pt x="137" y="46"/>
                    <a:pt x="135" y="50"/>
                    <a:pt x="132" y="54"/>
                  </a:cubicBezTo>
                  <a:cubicBezTo>
                    <a:pt x="140" y="54"/>
                    <a:pt x="140" y="54"/>
                    <a:pt x="140" y="54"/>
                  </a:cubicBezTo>
                  <a:lnTo>
                    <a:pt x="140" y="42"/>
                  </a:lnTo>
                  <a:close/>
                  <a:moveTo>
                    <a:pt x="107" y="9"/>
                  </a:moveTo>
                  <a:cubicBezTo>
                    <a:pt x="107" y="0"/>
                    <a:pt x="107" y="0"/>
                    <a:pt x="107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105" y="10"/>
                    <a:pt x="105" y="10"/>
                    <a:pt x="105" y="10"/>
                  </a:cubicBezTo>
                  <a:cubicBezTo>
                    <a:pt x="106" y="10"/>
                    <a:pt x="106" y="9"/>
                    <a:pt x="107" y="9"/>
                  </a:cubicBezTo>
                  <a:close/>
                  <a:moveTo>
                    <a:pt x="32" y="141"/>
                  </a:moveTo>
                  <a:cubicBezTo>
                    <a:pt x="53" y="141"/>
                    <a:pt x="53" y="141"/>
                    <a:pt x="53" y="141"/>
                  </a:cubicBezTo>
                  <a:cubicBezTo>
                    <a:pt x="53" y="131"/>
                    <a:pt x="53" y="131"/>
                    <a:pt x="53" y="131"/>
                  </a:cubicBezTo>
                  <a:cubicBezTo>
                    <a:pt x="32" y="131"/>
                    <a:pt x="32" y="131"/>
                    <a:pt x="32" y="131"/>
                  </a:cubicBezTo>
                  <a:lnTo>
                    <a:pt x="32" y="141"/>
                  </a:lnTo>
                  <a:close/>
                  <a:moveTo>
                    <a:pt x="130" y="108"/>
                  </a:moveTo>
                  <a:cubicBezTo>
                    <a:pt x="140" y="108"/>
                    <a:pt x="140" y="108"/>
                    <a:pt x="140" y="108"/>
                  </a:cubicBezTo>
                  <a:cubicBezTo>
                    <a:pt x="140" y="87"/>
                    <a:pt x="140" y="87"/>
                    <a:pt x="140" y="87"/>
                  </a:cubicBezTo>
                  <a:cubicBezTo>
                    <a:pt x="130" y="87"/>
                    <a:pt x="130" y="87"/>
                    <a:pt x="130" y="87"/>
                  </a:cubicBezTo>
                  <a:lnTo>
                    <a:pt x="130" y="108"/>
                  </a:lnTo>
                  <a:close/>
                  <a:moveTo>
                    <a:pt x="115" y="130"/>
                  </a:moveTo>
                  <a:cubicBezTo>
                    <a:pt x="115" y="140"/>
                    <a:pt x="115" y="140"/>
                    <a:pt x="115" y="140"/>
                  </a:cubicBezTo>
                  <a:cubicBezTo>
                    <a:pt x="129" y="140"/>
                    <a:pt x="140" y="129"/>
                    <a:pt x="14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4"/>
                    <a:pt x="123" y="130"/>
                    <a:pt x="115" y="130"/>
                  </a:cubicBezTo>
                  <a:close/>
                  <a:moveTo>
                    <a:pt x="130" y="60"/>
                  </a:moveTo>
                  <a:cubicBezTo>
                    <a:pt x="130" y="81"/>
                    <a:pt x="130" y="81"/>
                    <a:pt x="130" y="81"/>
                  </a:cubicBezTo>
                  <a:cubicBezTo>
                    <a:pt x="140" y="81"/>
                    <a:pt x="140" y="81"/>
                    <a:pt x="140" y="81"/>
                  </a:cubicBezTo>
                  <a:cubicBezTo>
                    <a:pt x="140" y="60"/>
                    <a:pt x="140" y="60"/>
                    <a:pt x="140" y="60"/>
                  </a:cubicBezTo>
                  <a:lnTo>
                    <a:pt x="130" y="60"/>
                  </a:lnTo>
                  <a:close/>
                  <a:moveTo>
                    <a:pt x="32" y="10"/>
                  </a:moveTo>
                  <a:cubicBezTo>
                    <a:pt x="53" y="10"/>
                    <a:pt x="53" y="10"/>
                    <a:pt x="53" y="1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10"/>
                  </a:lnTo>
                  <a:close/>
                  <a:moveTo>
                    <a:pt x="60" y="10"/>
                  </a:moveTo>
                  <a:cubicBezTo>
                    <a:pt x="80" y="10"/>
                    <a:pt x="80" y="10"/>
                    <a:pt x="80" y="1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60" y="10"/>
                  </a:lnTo>
                  <a:close/>
                  <a:moveTo>
                    <a:pt x="60" y="141"/>
                  </a:moveTo>
                  <a:cubicBezTo>
                    <a:pt x="80" y="141"/>
                    <a:pt x="80" y="141"/>
                    <a:pt x="80" y="141"/>
                  </a:cubicBezTo>
                  <a:cubicBezTo>
                    <a:pt x="80" y="131"/>
                    <a:pt x="80" y="131"/>
                    <a:pt x="80" y="131"/>
                  </a:cubicBezTo>
                  <a:cubicBezTo>
                    <a:pt x="60" y="131"/>
                    <a:pt x="60" y="131"/>
                    <a:pt x="60" y="131"/>
                  </a:cubicBezTo>
                  <a:lnTo>
                    <a:pt x="60" y="141"/>
                  </a:lnTo>
                  <a:close/>
                  <a:moveTo>
                    <a:pt x="87" y="141"/>
                  </a:moveTo>
                  <a:cubicBezTo>
                    <a:pt x="107" y="141"/>
                    <a:pt x="107" y="141"/>
                    <a:pt x="107" y="141"/>
                  </a:cubicBezTo>
                  <a:cubicBezTo>
                    <a:pt x="107" y="131"/>
                    <a:pt x="107" y="131"/>
                    <a:pt x="107" y="131"/>
                  </a:cubicBezTo>
                  <a:cubicBezTo>
                    <a:pt x="87" y="131"/>
                    <a:pt x="87" y="131"/>
                    <a:pt x="87" y="131"/>
                  </a:cubicBezTo>
                  <a:lnTo>
                    <a:pt x="87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" name="Freeform 384"/>
            <p:cNvSpPr>
              <a:spLocks/>
            </p:cNvSpPr>
            <p:nvPr/>
          </p:nvSpPr>
          <p:spPr bwMode="auto">
            <a:xfrm>
              <a:off x="3719513" y="3419476"/>
              <a:ext cx="274638" cy="236538"/>
            </a:xfrm>
            <a:custGeom>
              <a:avLst/>
              <a:gdLst>
                <a:gd name="T0" fmla="*/ 150 w 154"/>
                <a:gd name="T1" fmla="*/ 0 h 133"/>
                <a:gd name="T2" fmla="*/ 54 w 154"/>
                <a:gd name="T3" fmla="*/ 84 h 133"/>
                <a:gd name="T4" fmla="*/ 17 w 154"/>
                <a:gd name="T5" fmla="*/ 54 h 133"/>
                <a:gd name="T6" fmla="*/ 0 w 154"/>
                <a:gd name="T7" fmla="*/ 68 h 133"/>
                <a:gd name="T8" fmla="*/ 65 w 154"/>
                <a:gd name="T9" fmla="*/ 133 h 133"/>
                <a:gd name="T10" fmla="*/ 154 w 154"/>
                <a:gd name="T11" fmla="*/ 9 h 133"/>
                <a:gd name="T12" fmla="*/ 150 w 154"/>
                <a:gd name="T1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133">
                  <a:moveTo>
                    <a:pt x="150" y="0"/>
                  </a:moveTo>
                  <a:cubicBezTo>
                    <a:pt x="104" y="29"/>
                    <a:pt x="69" y="65"/>
                    <a:pt x="54" y="8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65" y="133"/>
                    <a:pt x="65" y="133"/>
                    <a:pt x="65" y="133"/>
                  </a:cubicBezTo>
                  <a:cubicBezTo>
                    <a:pt x="76" y="105"/>
                    <a:pt x="111" y="49"/>
                    <a:pt x="154" y="9"/>
                  </a:cubicBezTo>
                  <a:lnTo>
                    <a:pt x="1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79123" y="3660099"/>
            <a:ext cx="402167" cy="378884"/>
            <a:chOff x="3692526" y="3419476"/>
            <a:chExt cx="301625" cy="284162"/>
          </a:xfrm>
          <a:solidFill>
            <a:srgbClr val="00B0F0"/>
          </a:solidFill>
        </p:grpSpPr>
        <p:sp>
          <p:nvSpPr>
            <p:cNvPr id="18" name="Freeform 383"/>
            <p:cNvSpPr>
              <a:spLocks noEditPoints="1"/>
            </p:cNvSpPr>
            <p:nvPr/>
          </p:nvSpPr>
          <p:spPr bwMode="auto">
            <a:xfrm>
              <a:off x="3692526" y="3452813"/>
              <a:ext cx="247650" cy="250825"/>
            </a:xfrm>
            <a:custGeom>
              <a:avLst/>
              <a:gdLst>
                <a:gd name="T0" fmla="*/ 0 w 140"/>
                <a:gd name="T1" fmla="*/ 115 h 141"/>
                <a:gd name="T2" fmla="*/ 25 w 140"/>
                <a:gd name="T3" fmla="*/ 130 h 141"/>
                <a:gd name="T4" fmla="*/ 10 w 140"/>
                <a:gd name="T5" fmla="*/ 60 h 141"/>
                <a:gd name="T6" fmla="*/ 0 w 140"/>
                <a:gd name="T7" fmla="*/ 81 h 141"/>
                <a:gd name="T8" fmla="*/ 10 w 140"/>
                <a:gd name="T9" fmla="*/ 60 h 141"/>
                <a:gd name="T10" fmla="*/ 10 w 140"/>
                <a:gd name="T11" fmla="*/ 26 h 141"/>
                <a:gd name="T12" fmla="*/ 25 w 140"/>
                <a:gd name="T13" fmla="*/ 0 h 141"/>
                <a:gd name="T14" fmla="*/ 10 w 140"/>
                <a:gd name="T15" fmla="*/ 87 h 141"/>
                <a:gd name="T16" fmla="*/ 0 w 140"/>
                <a:gd name="T17" fmla="*/ 108 h 141"/>
                <a:gd name="T18" fmla="*/ 10 w 140"/>
                <a:gd name="T19" fmla="*/ 87 h 141"/>
                <a:gd name="T20" fmla="*/ 0 w 140"/>
                <a:gd name="T21" fmla="*/ 33 h 141"/>
                <a:gd name="T22" fmla="*/ 10 w 140"/>
                <a:gd name="T23" fmla="*/ 54 h 141"/>
                <a:gd name="T24" fmla="*/ 140 w 140"/>
                <a:gd name="T25" fmla="*/ 42 h 141"/>
                <a:gd name="T26" fmla="*/ 140 w 140"/>
                <a:gd name="T27" fmla="*/ 54 h 141"/>
                <a:gd name="T28" fmla="*/ 107 w 140"/>
                <a:gd name="T29" fmla="*/ 9 h 141"/>
                <a:gd name="T30" fmla="*/ 87 w 140"/>
                <a:gd name="T31" fmla="*/ 0 h 141"/>
                <a:gd name="T32" fmla="*/ 105 w 140"/>
                <a:gd name="T33" fmla="*/ 10 h 141"/>
                <a:gd name="T34" fmla="*/ 32 w 140"/>
                <a:gd name="T35" fmla="*/ 141 h 141"/>
                <a:gd name="T36" fmla="*/ 53 w 140"/>
                <a:gd name="T37" fmla="*/ 131 h 141"/>
                <a:gd name="T38" fmla="*/ 32 w 140"/>
                <a:gd name="T39" fmla="*/ 141 h 141"/>
                <a:gd name="T40" fmla="*/ 140 w 140"/>
                <a:gd name="T41" fmla="*/ 108 h 141"/>
                <a:gd name="T42" fmla="*/ 130 w 140"/>
                <a:gd name="T43" fmla="*/ 87 h 141"/>
                <a:gd name="T44" fmla="*/ 115 w 140"/>
                <a:gd name="T45" fmla="*/ 130 h 141"/>
                <a:gd name="T46" fmla="*/ 140 w 140"/>
                <a:gd name="T47" fmla="*/ 115 h 141"/>
                <a:gd name="T48" fmla="*/ 115 w 140"/>
                <a:gd name="T49" fmla="*/ 130 h 141"/>
                <a:gd name="T50" fmla="*/ 130 w 140"/>
                <a:gd name="T51" fmla="*/ 81 h 141"/>
                <a:gd name="T52" fmla="*/ 140 w 140"/>
                <a:gd name="T53" fmla="*/ 60 h 141"/>
                <a:gd name="T54" fmla="*/ 32 w 140"/>
                <a:gd name="T55" fmla="*/ 10 h 141"/>
                <a:gd name="T56" fmla="*/ 53 w 140"/>
                <a:gd name="T57" fmla="*/ 0 h 141"/>
                <a:gd name="T58" fmla="*/ 32 w 140"/>
                <a:gd name="T59" fmla="*/ 10 h 141"/>
                <a:gd name="T60" fmla="*/ 80 w 140"/>
                <a:gd name="T61" fmla="*/ 10 h 141"/>
                <a:gd name="T62" fmla="*/ 60 w 140"/>
                <a:gd name="T63" fmla="*/ 0 h 141"/>
                <a:gd name="T64" fmla="*/ 60 w 140"/>
                <a:gd name="T65" fmla="*/ 141 h 141"/>
                <a:gd name="T66" fmla="*/ 80 w 140"/>
                <a:gd name="T67" fmla="*/ 131 h 141"/>
                <a:gd name="T68" fmla="*/ 60 w 140"/>
                <a:gd name="T69" fmla="*/ 141 h 141"/>
                <a:gd name="T70" fmla="*/ 107 w 140"/>
                <a:gd name="T71" fmla="*/ 141 h 141"/>
                <a:gd name="T72" fmla="*/ 87 w 140"/>
                <a:gd name="T73" fmla="*/ 13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141">
                  <a:moveTo>
                    <a:pt x="10" y="115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0" y="129"/>
                    <a:pt x="11" y="140"/>
                    <a:pt x="25" y="14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7" y="130"/>
                    <a:pt x="10" y="124"/>
                    <a:pt x="10" y="115"/>
                  </a:cubicBezTo>
                  <a:close/>
                  <a:moveTo>
                    <a:pt x="10" y="6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0" y="81"/>
                    <a:pt x="10" y="81"/>
                    <a:pt x="10" y="81"/>
                  </a:cubicBezTo>
                  <a:lnTo>
                    <a:pt x="10" y="60"/>
                  </a:lnTo>
                  <a:close/>
                  <a:moveTo>
                    <a:pt x="0" y="26"/>
                  </a:moveTo>
                  <a:cubicBezTo>
                    <a:pt x="10" y="26"/>
                    <a:pt x="10" y="26"/>
                    <a:pt x="10" y="26"/>
                  </a:cubicBezTo>
                  <a:cubicBezTo>
                    <a:pt x="10" y="17"/>
                    <a:pt x="17" y="10"/>
                    <a:pt x="25" y="1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2"/>
                    <a:pt x="0" y="26"/>
                  </a:cubicBezTo>
                  <a:close/>
                  <a:moveTo>
                    <a:pt x="10" y="87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10" y="108"/>
                    <a:pt x="10" y="108"/>
                    <a:pt x="10" y="108"/>
                  </a:cubicBezTo>
                  <a:lnTo>
                    <a:pt x="10" y="87"/>
                  </a:lnTo>
                  <a:close/>
                  <a:moveTo>
                    <a:pt x="1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54"/>
                    <a:pt x="10" y="54"/>
                    <a:pt x="10" y="54"/>
                  </a:cubicBezTo>
                  <a:lnTo>
                    <a:pt x="10" y="33"/>
                  </a:lnTo>
                  <a:close/>
                  <a:moveTo>
                    <a:pt x="140" y="42"/>
                  </a:moveTo>
                  <a:cubicBezTo>
                    <a:pt x="137" y="46"/>
                    <a:pt x="135" y="50"/>
                    <a:pt x="132" y="54"/>
                  </a:cubicBezTo>
                  <a:cubicBezTo>
                    <a:pt x="140" y="54"/>
                    <a:pt x="140" y="54"/>
                    <a:pt x="140" y="54"/>
                  </a:cubicBezTo>
                  <a:lnTo>
                    <a:pt x="140" y="42"/>
                  </a:lnTo>
                  <a:close/>
                  <a:moveTo>
                    <a:pt x="107" y="9"/>
                  </a:moveTo>
                  <a:cubicBezTo>
                    <a:pt x="107" y="0"/>
                    <a:pt x="107" y="0"/>
                    <a:pt x="107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105" y="10"/>
                    <a:pt x="105" y="10"/>
                    <a:pt x="105" y="10"/>
                  </a:cubicBezTo>
                  <a:cubicBezTo>
                    <a:pt x="106" y="10"/>
                    <a:pt x="106" y="9"/>
                    <a:pt x="107" y="9"/>
                  </a:cubicBezTo>
                  <a:close/>
                  <a:moveTo>
                    <a:pt x="32" y="141"/>
                  </a:moveTo>
                  <a:cubicBezTo>
                    <a:pt x="53" y="141"/>
                    <a:pt x="53" y="141"/>
                    <a:pt x="53" y="141"/>
                  </a:cubicBezTo>
                  <a:cubicBezTo>
                    <a:pt x="53" y="131"/>
                    <a:pt x="53" y="131"/>
                    <a:pt x="53" y="131"/>
                  </a:cubicBezTo>
                  <a:cubicBezTo>
                    <a:pt x="32" y="131"/>
                    <a:pt x="32" y="131"/>
                    <a:pt x="32" y="131"/>
                  </a:cubicBezTo>
                  <a:lnTo>
                    <a:pt x="32" y="141"/>
                  </a:lnTo>
                  <a:close/>
                  <a:moveTo>
                    <a:pt x="130" y="108"/>
                  </a:moveTo>
                  <a:cubicBezTo>
                    <a:pt x="140" y="108"/>
                    <a:pt x="140" y="108"/>
                    <a:pt x="140" y="108"/>
                  </a:cubicBezTo>
                  <a:cubicBezTo>
                    <a:pt x="140" y="87"/>
                    <a:pt x="140" y="87"/>
                    <a:pt x="140" y="87"/>
                  </a:cubicBezTo>
                  <a:cubicBezTo>
                    <a:pt x="130" y="87"/>
                    <a:pt x="130" y="87"/>
                    <a:pt x="130" y="87"/>
                  </a:cubicBezTo>
                  <a:lnTo>
                    <a:pt x="130" y="108"/>
                  </a:lnTo>
                  <a:close/>
                  <a:moveTo>
                    <a:pt x="115" y="130"/>
                  </a:moveTo>
                  <a:cubicBezTo>
                    <a:pt x="115" y="140"/>
                    <a:pt x="115" y="140"/>
                    <a:pt x="115" y="140"/>
                  </a:cubicBezTo>
                  <a:cubicBezTo>
                    <a:pt x="129" y="140"/>
                    <a:pt x="140" y="129"/>
                    <a:pt x="14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4"/>
                    <a:pt x="123" y="130"/>
                    <a:pt x="115" y="130"/>
                  </a:cubicBezTo>
                  <a:close/>
                  <a:moveTo>
                    <a:pt x="130" y="60"/>
                  </a:moveTo>
                  <a:cubicBezTo>
                    <a:pt x="130" y="81"/>
                    <a:pt x="130" y="81"/>
                    <a:pt x="130" y="81"/>
                  </a:cubicBezTo>
                  <a:cubicBezTo>
                    <a:pt x="140" y="81"/>
                    <a:pt x="140" y="81"/>
                    <a:pt x="140" y="81"/>
                  </a:cubicBezTo>
                  <a:cubicBezTo>
                    <a:pt x="140" y="60"/>
                    <a:pt x="140" y="60"/>
                    <a:pt x="140" y="60"/>
                  </a:cubicBezTo>
                  <a:lnTo>
                    <a:pt x="130" y="60"/>
                  </a:lnTo>
                  <a:close/>
                  <a:moveTo>
                    <a:pt x="32" y="10"/>
                  </a:moveTo>
                  <a:cubicBezTo>
                    <a:pt x="53" y="10"/>
                    <a:pt x="53" y="10"/>
                    <a:pt x="53" y="1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10"/>
                  </a:lnTo>
                  <a:close/>
                  <a:moveTo>
                    <a:pt x="60" y="10"/>
                  </a:moveTo>
                  <a:cubicBezTo>
                    <a:pt x="80" y="10"/>
                    <a:pt x="80" y="10"/>
                    <a:pt x="80" y="1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60" y="10"/>
                  </a:lnTo>
                  <a:close/>
                  <a:moveTo>
                    <a:pt x="60" y="141"/>
                  </a:moveTo>
                  <a:cubicBezTo>
                    <a:pt x="80" y="141"/>
                    <a:pt x="80" y="141"/>
                    <a:pt x="80" y="141"/>
                  </a:cubicBezTo>
                  <a:cubicBezTo>
                    <a:pt x="80" y="131"/>
                    <a:pt x="80" y="131"/>
                    <a:pt x="80" y="131"/>
                  </a:cubicBezTo>
                  <a:cubicBezTo>
                    <a:pt x="60" y="131"/>
                    <a:pt x="60" y="131"/>
                    <a:pt x="60" y="131"/>
                  </a:cubicBezTo>
                  <a:lnTo>
                    <a:pt x="60" y="141"/>
                  </a:lnTo>
                  <a:close/>
                  <a:moveTo>
                    <a:pt x="87" y="141"/>
                  </a:moveTo>
                  <a:cubicBezTo>
                    <a:pt x="107" y="141"/>
                    <a:pt x="107" y="141"/>
                    <a:pt x="107" y="141"/>
                  </a:cubicBezTo>
                  <a:cubicBezTo>
                    <a:pt x="107" y="131"/>
                    <a:pt x="107" y="131"/>
                    <a:pt x="107" y="131"/>
                  </a:cubicBezTo>
                  <a:cubicBezTo>
                    <a:pt x="87" y="131"/>
                    <a:pt x="87" y="131"/>
                    <a:pt x="87" y="131"/>
                  </a:cubicBezTo>
                  <a:lnTo>
                    <a:pt x="87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" name="Freeform 384"/>
            <p:cNvSpPr>
              <a:spLocks/>
            </p:cNvSpPr>
            <p:nvPr/>
          </p:nvSpPr>
          <p:spPr bwMode="auto">
            <a:xfrm>
              <a:off x="3719513" y="3419476"/>
              <a:ext cx="274638" cy="236538"/>
            </a:xfrm>
            <a:custGeom>
              <a:avLst/>
              <a:gdLst>
                <a:gd name="T0" fmla="*/ 150 w 154"/>
                <a:gd name="T1" fmla="*/ 0 h 133"/>
                <a:gd name="T2" fmla="*/ 54 w 154"/>
                <a:gd name="T3" fmla="*/ 84 h 133"/>
                <a:gd name="T4" fmla="*/ 17 w 154"/>
                <a:gd name="T5" fmla="*/ 54 h 133"/>
                <a:gd name="T6" fmla="*/ 0 w 154"/>
                <a:gd name="T7" fmla="*/ 68 h 133"/>
                <a:gd name="T8" fmla="*/ 65 w 154"/>
                <a:gd name="T9" fmla="*/ 133 h 133"/>
                <a:gd name="T10" fmla="*/ 154 w 154"/>
                <a:gd name="T11" fmla="*/ 9 h 133"/>
                <a:gd name="T12" fmla="*/ 150 w 154"/>
                <a:gd name="T1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133">
                  <a:moveTo>
                    <a:pt x="150" y="0"/>
                  </a:moveTo>
                  <a:cubicBezTo>
                    <a:pt x="104" y="29"/>
                    <a:pt x="69" y="65"/>
                    <a:pt x="54" y="8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65" y="133"/>
                    <a:pt x="65" y="133"/>
                    <a:pt x="65" y="133"/>
                  </a:cubicBezTo>
                  <a:cubicBezTo>
                    <a:pt x="76" y="105"/>
                    <a:pt x="111" y="49"/>
                    <a:pt x="154" y="9"/>
                  </a:cubicBezTo>
                  <a:lnTo>
                    <a:pt x="1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79123" y="5318506"/>
            <a:ext cx="402167" cy="378884"/>
            <a:chOff x="3692526" y="3419476"/>
            <a:chExt cx="301625" cy="284162"/>
          </a:xfrm>
          <a:solidFill>
            <a:srgbClr val="00B0F0"/>
          </a:solidFill>
        </p:grpSpPr>
        <p:sp>
          <p:nvSpPr>
            <p:cNvPr id="21" name="Freeform 383"/>
            <p:cNvSpPr>
              <a:spLocks noEditPoints="1"/>
            </p:cNvSpPr>
            <p:nvPr/>
          </p:nvSpPr>
          <p:spPr bwMode="auto">
            <a:xfrm>
              <a:off x="3692526" y="3452813"/>
              <a:ext cx="247650" cy="250825"/>
            </a:xfrm>
            <a:custGeom>
              <a:avLst/>
              <a:gdLst>
                <a:gd name="T0" fmla="*/ 0 w 140"/>
                <a:gd name="T1" fmla="*/ 115 h 141"/>
                <a:gd name="T2" fmla="*/ 25 w 140"/>
                <a:gd name="T3" fmla="*/ 130 h 141"/>
                <a:gd name="T4" fmla="*/ 10 w 140"/>
                <a:gd name="T5" fmla="*/ 60 h 141"/>
                <a:gd name="T6" fmla="*/ 0 w 140"/>
                <a:gd name="T7" fmla="*/ 81 h 141"/>
                <a:gd name="T8" fmla="*/ 10 w 140"/>
                <a:gd name="T9" fmla="*/ 60 h 141"/>
                <a:gd name="T10" fmla="*/ 10 w 140"/>
                <a:gd name="T11" fmla="*/ 26 h 141"/>
                <a:gd name="T12" fmla="*/ 25 w 140"/>
                <a:gd name="T13" fmla="*/ 0 h 141"/>
                <a:gd name="T14" fmla="*/ 10 w 140"/>
                <a:gd name="T15" fmla="*/ 87 h 141"/>
                <a:gd name="T16" fmla="*/ 0 w 140"/>
                <a:gd name="T17" fmla="*/ 108 h 141"/>
                <a:gd name="T18" fmla="*/ 10 w 140"/>
                <a:gd name="T19" fmla="*/ 87 h 141"/>
                <a:gd name="T20" fmla="*/ 0 w 140"/>
                <a:gd name="T21" fmla="*/ 33 h 141"/>
                <a:gd name="T22" fmla="*/ 10 w 140"/>
                <a:gd name="T23" fmla="*/ 54 h 141"/>
                <a:gd name="T24" fmla="*/ 140 w 140"/>
                <a:gd name="T25" fmla="*/ 42 h 141"/>
                <a:gd name="T26" fmla="*/ 140 w 140"/>
                <a:gd name="T27" fmla="*/ 54 h 141"/>
                <a:gd name="T28" fmla="*/ 107 w 140"/>
                <a:gd name="T29" fmla="*/ 9 h 141"/>
                <a:gd name="T30" fmla="*/ 87 w 140"/>
                <a:gd name="T31" fmla="*/ 0 h 141"/>
                <a:gd name="T32" fmla="*/ 105 w 140"/>
                <a:gd name="T33" fmla="*/ 10 h 141"/>
                <a:gd name="T34" fmla="*/ 32 w 140"/>
                <a:gd name="T35" fmla="*/ 141 h 141"/>
                <a:gd name="T36" fmla="*/ 53 w 140"/>
                <a:gd name="T37" fmla="*/ 131 h 141"/>
                <a:gd name="T38" fmla="*/ 32 w 140"/>
                <a:gd name="T39" fmla="*/ 141 h 141"/>
                <a:gd name="T40" fmla="*/ 140 w 140"/>
                <a:gd name="T41" fmla="*/ 108 h 141"/>
                <a:gd name="T42" fmla="*/ 130 w 140"/>
                <a:gd name="T43" fmla="*/ 87 h 141"/>
                <a:gd name="T44" fmla="*/ 115 w 140"/>
                <a:gd name="T45" fmla="*/ 130 h 141"/>
                <a:gd name="T46" fmla="*/ 140 w 140"/>
                <a:gd name="T47" fmla="*/ 115 h 141"/>
                <a:gd name="T48" fmla="*/ 115 w 140"/>
                <a:gd name="T49" fmla="*/ 130 h 141"/>
                <a:gd name="T50" fmla="*/ 130 w 140"/>
                <a:gd name="T51" fmla="*/ 81 h 141"/>
                <a:gd name="T52" fmla="*/ 140 w 140"/>
                <a:gd name="T53" fmla="*/ 60 h 141"/>
                <a:gd name="T54" fmla="*/ 32 w 140"/>
                <a:gd name="T55" fmla="*/ 10 h 141"/>
                <a:gd name="T56" fmla="*/ 53 w 140"/>
                <a:gd name="T57" fmla="*/ 0 h 141"/>
                <a:gd name="T58" fmla="*/ 32 w 140"/>
                <a:gd name="T59" fmla="*/ 10 h 141"/>
                <a:gd name="T60" fmla="*/ 80 w 140"/>
                <a:gd name="T61" fmla="*/ 10 h 141"/>
                <a:gd name="T62" fmla="*/ 60 w 140"/>
                <a:gd name="T63" fmla="*/ 0 h 141"/>
                <a:gd name="T64" fmla="*/ 60 w 140"/>
                <a:gd name="T65" fmla="*/ 141 h 141"/>
                <a:gd name="T66" fmla="*/ 80 w 140"/>
                <a:gd name="T67" fmla="*/ 131 h 141"/>
                <a:gd name="T68" fmla="*/ 60 w 140"/>
                <a:gd name="T69" fmla="*/ 141 h 141"/>
                <a:gd name="T70" fmla="*/ 107 w 140"/>
                <a:gd name="T71" fmla="*/ 141 h 141"/>
                <a:gd name="T72" fmla="*/ 87 w 140"/>
                <a:gd name="T73" fmla="*/ 13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141">
                  <a:moveTo>
                    <a:pt x="10" y="115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0" y="129"/>
                    <a:pt x="11" y="140"/>
                    <a:pt x="25" y="14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7" y="130"/>
                    <a:pt x="10" y="124"/>
                    <a:pt x="10" y="115"/>
                  </a:cubicBezTo>
                  <a:close/>
                  <a:moveTo>
                    <a:pt x="10" y="6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0" y="81"/>
                    <a:pt x="10" y="81"/>
                    <a:pt x="10" y="81"/>
                  </a:cubicBezTo>
                  <a:lnTo>
                    <a:pt x="10" y="60"/>
                  </a:lnTo>
                  <a:close/>
                  <a:moveTo>
                    <a:pt x="0" y="26"/>
                  </a:moveTo>
                  <a:cubicBezTo>
                    <a:pt x="10" y="26"/>
                    <a:pt x="10" y="26"/>
                    <a:pt x="10" y="26"/>
                  </a:cubicBezTo>
                  <a:cubicBezTo>
                    <a:pt x="10" y="17"/>
                    <a:pt x="17" y="10"/>
                    <a:pt x="25" y="1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2"/>
                    <a:pt x="0" y="26"/>
                  </a:cubicBezTo>
                  <a:close/>
                  <a:moveTo>
                    <a:pt x="10" y="87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10" y="108"/>
                    <a:pt x="10" y="108"/>
                    <a:pt x="10" y="108"/>
                  </a:cubicBezTo>
                  <a:lnTo>
                    <a:pt x="10" y="87"/>
                  </a:lnTo>
                  <a:close/>
                  <a:moveTo>
                    <a:pt x="1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54"/>
                    <a:pt x="10" y="54"/>
                    <a:pt x="10" y="54"/>
                  </a:cubicBezTo>
                  <a:lnTo>
                    <a:pt x="10" y="33"/>
                  </a:lnTo>
                  <a:close/>
                  <a:moveTo>
                    <a:pt x="140" y="42"/>
                  </a:moveTo>
                  <a:cubicBezTo>
                    <a:pt x="137" y="46"/>
                    <a:pt x="135" y="50"/>
                    <a:pt x="132" y="54"/>
                  </a:cubicBezTo>
                  <a:cubicBezTo>
                    <a:pt x="140" y="54"/>
                    <a:pt x="140" y="54"/>
                    <a:pt x="140" y="54"/>
                  </a:cubicBezTo>
                  <a:lnTo>
                    <a:pt x="140" y="42"/>
                  </a:lnTo>
                  <a:close/>
                  <a:moveTo>
                    <a:pt x="107" y="9"/>
                  </a:moveTo>
                  <a:cubicBezTo>
                    <a:pt x="107" y="0"/>
                    <a:pt x="107" y="0"/>
                    <a:pt x="107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105" y="10"/>
                    <a:pt x="105" y="10"/>
                    <a:pt x="105" y="10"/>
                  </a:cubicBezTo>
                  <a:cubicBezTo>
                    <a:pt x="106" y="10"/>
                    <a:pt x="106" y="9"/>
                    <a:pt x="107" y="9"/>
                  </a:cubicBezTo>
                  <a:close/>
                  <a:moveTo>
                    <a:pt x="32" y="141"/>
                  </a:moveTo>
                  <a:cubicBezTo>
                    <a:pt x="53" y="141"/>
                    <a:pt x="53" y="141"/>
                    <a:pt x="53" y="141"/>
                  </a:cubicBezTo>
                  <a:cubicBezTo>
                    <a:pt x="53" y="131"/>
                    <a:pt x="53" y="131"/>
                    <a:pt x="53" y="131"/>
                  </a:cubicBezTo>
                  <a:cubicBezTo>
                    <a:pt x="32" y="131"/>
                    <a:pt x="32" y="131"/>
                    <a:pt x="32" y="131"/>
                  </a:cubicBezTo>
                  <a:lnTo>
                    <a:pt x="32" y="141"/>
                  </a:lnTo>
                  <a:close/>
                  <a:moveTo>
                    <a:pt x="130" y="108"/>
                  </a:moveTo>
                  <a:cubicBezTo>
                    <a:pt x="140" y="108"/>
                    <a:pt x="140" y="108"/>
                    <a:pt x="140" y="108"/>
                  </a:cubicBezTo>
                  <a:cubicBezTo>
                    <a:pt x="140" y="87"/>
                    <a:pt x="140" y="87"/>
                    <a:pt x="140" y="87"/>
                  </a:cubicBezTo>
                  <a:cubicBezTo>
                    <a:pt x="130" y="87"/>
                    <a:pt x="130" y="87"/>
                    <a:pt x="130" y="87"/>
                  </a:cubicBezTo>
                  <a:lnTo>
                    <a:pt x="130" y="108"/>
                  </a:lnTo>
                  <a:close/>
                  <a:moveTo>
                    <a:pt x="115" y="130"/>
                  </a:moveTo>
                  <a:cubicBezTo>
                    <a:pt x="115" y="140"/>
                    <a:pt x="115" y="140"/>
                    <a:pt x="115" y="140"/>
                  </a:cubicBezTo>
                  <a:cubicBezTo>
                    <a:pt x="129" y="140"/>
                    <a:pt x="140" y="129"/>
                    <a:pt x="14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4"/>
                    <a:pt x="123" y="130"/>
                    <a:pt x="115" y="130"/>
                  </a:cubicBezTo>
                  <a:close/>
                  <a:moveTo>
                    <a:pt x="130" y="60"/>
                  </a:moveTo>
                  <a:cubicBezTo>
                    <a:pt x="130" y="81"/>
                    <a:pt x="130" y="81"/>
                    <a:pt x="130" y="81"/>
                  </a:cubicBezTo>
                  <a:cubicBezTo>
                    <a:pt x="140" y="81"/>
                    <a:pt x="140" y="81"/>
                    <a:pt x="140" y="81"/>
                  </a:cubicBezTo>
                  <a:cubicBezTo>
                    <a:pt x="140" y="60"/>
                    <a:pt x="140" y="60"/>
                    <a:pt x="140" y="60"/>
                  </a:cubicBezTo>
                  <a:lnTo>
                    <a:pt x="130" y="60"/>
                  </a:lnTo>
                  <a:close/>
                  <a:moveTo>
                    <a:pt x="32" y="10"/>
                  </a:moveTo>
                  <a:cubicBezTo>
                    <a:pt x="53" y="10"/>
                    <a:pt x="53" y="10"/>
                    <a:pt x="53" y="1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10"/>
                  </a:lnTo>
                  <a:close/>
                  <a:moveTo>
                    <a:pt x="60" y="10"/>
                  </a:moveTo>
                  <a:cubicBezTo>
                    <a:pt x="80" y="10"/>
                    <a:pt x="80" y="10"/>
                    <a:pt x="80" y="1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60" y="10"/>
                  </a:lnTo>
                  <a:close/>
                  <a:moveTo>
                    <a:pt x="60" y="141"/>
                  </a:moveTo>
                  <a:cubicBezTo>
                    <a:pt x="80" y="141"/>
                    <a:pt x="80" y="141"/>
                    <a:pt x="80" y="141"/>
                  </a:cubicBezTo>
                  <a:cubicBezTo>
                    <a:pt x="80" y="131"/>
                    <a:pt x="80" y="131"/>
                    <a:pt x="80" y="131"/>
                  </a:cubicBezTo>
                  <a:cubicBezTo>
                    <a:pt x="60" y="131"/>
                    <a:pt x="60" y="131"/>
                    <a:pt x="60" y="131"/>
                  </a:cubicBezTo>
                  <a:lnTo>
                    <a:pt x="60" y="141"/>
                  </a:lnTo>
                  <a:close/>
                  <a:moveTo>
                    <a:pt x="87" y="141"/>
                  </a:moveTo>
                  <a:cubicBezTo>
                    <a:pt x="107" y="141"/>
                    <a:pt x="107" y="141"/>
                    <a:pt x="107" y="141"/>
                  </a:cubicBezTo>
                  <a:cubicBezTo>
                    <a:pt x="107" y="131"/>
                    <a:pt x="107" y="131"/>
                    <a:pt x="107" y="131"/>
                  </a:cubicBezTo>
                  <a:cubicBezTo>
                    <a:pt x="87" y="131"/>
                    <a:pt x="87" y="131"/>
                    <a:pt x="87" y="131"/>
                  </a:cubicBezTo>
                  <a:lnTo>
                    <a:pt x="87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" name="Freeform 384"/>
            <p:cNvSpPr>
              <a:spLocks/>
            </p:cNvSpPr>
            <p:nvPr/>
          </p:nvSpPr>
          <p:spPr bwMode="auto">
            <a:xfrm>
              <a:off x="3719513" y="3419476"/>
              <a:ext cx="274638" cy="236538"/>
            </a:xfrm>
            <a:custGeom>
              <a:avLst/>
              <a:gdLst>
                <a:gd name="T0" fmla="*/ 150 w 154"/>
                <a:gd name="T1" fmla="*/ 0 h 133"/>
                <a:gd name="T2" fmla="*/ 54 w 154"/>
                <a:gd name="T3" fmla="*/ 84 h 133"/>
                <a:gd name="T4" fmla="*/ 17 w 154"/>
                <a:gd name="T5" fmla="*/ 54 h 133"/>
                <a:gd name="T6" fmla="*/ 0 w 154"/>
                <a:gd name="T7" fmla="*/ 68 h 133"/>
                <a:gd name="T8" fmla="*/ 65 w 154"/>
                <a:gd name="T9" fmla="*/ 133 h 133"/>
                <a:gd name="T10" fmla="*/ 154 w 154"/>
                <a:gd name="T11" fmla="*/ 9 h 133"/>
                <a:gd name="T12" fmla="*/ 150 w 154"/>
                <a:gd name="T1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133">
                  <a:moveTo>
                    <a:pt x="150" y="0"/>
                  </a:moveTo>
                  <a:cubicBezTo>
                    <a:pt x="104" y="29"/>
                    <a:pt x="69" y="65"/>
                    <a:pt x="54" y="8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65" y="133"/>
                    <a:pt x="65" y="133"/>
                    <a:pt x="65" y="133"/>
                  </a:cubicBezTo>
                  <a:cubicBezTo>
                    <a:pt x="76" y="105"/>
                    <a:pt x="111" y="49"/>
                    <a:pt x="154" y="9"/>
                  </a:cubicBezTo>
                  <a:lnTo>
                    <a:pt x="1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2206597" y="1803038"/>
            <a:ext cx="4435804" cy="789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206597" y="3431383"/>
            <a:ext cx="4435804" cy="789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206597" y="5099287"/>
            <a:ext cx="4435804" cy="789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此处添加详细文本描述，建议与标题相关并符合整体语言风格，语言描述尽量</a:t>
            </a:r>
          </a:p>
        </p:txBody>
      </p:sp>
    </p:spTree>
    <p:extLst>
      <p:ext uri="{BB962C8B-B14F-4D97-AF65-F5344CB8AC3E}">
        <p14:creationId xmlns:p14="http://schemas.microsoft.com/office/powerpoint/2010/main" val="4893093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7216">
        <p15:prstTrans prst="peelOff"/>
      </p:transition>
    </mc:Choice>
    <mc:Fallback xmlns="">
      <p:transition spd="slow" advClick="0" advTm="72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96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9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75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75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75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75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75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75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23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1022" y="178047"/>
            <a:ext cx="4724370" cy="63062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55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rPr>
              <a:t>二、取得成绩的原因和经验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242509"/>
            <a:ext cx="549092" cy="5027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sp>
        <p:nvSpPr>
          <p:cNvPr id="4" name="矩形 3"/>
          <p:cNvSpPr/>
          <p:nvPr/>
        </p:nvSpPr>
        <p:spPr>
          <a:xfrm>
            <a:off x="597258" y="242509"/>
            <a:ext cx="115598" cy="50276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sp>
        <p:nvSpPr>
          <p:cNvPr id="5" name="椭圆 4"/>
          <p:cNvSpPr/>
          <p:nvPr/>
        </p:nvSpPr>
        <p:spPr>
          <a:xfrm>
            <a:off x="4239781" y="1929209"/>
            <a:ext cx="3528508" cy="3528508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5151863" y="2336033"/>
            <a:ext cx="1704339" cy="2622737"/>
            <a:chOff x="2783" y="1473"/>
            <a:chExt cx="193" cy="297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2847" y="1709"/>
              <a:ext cx="68" cy="17"/>
            </a:xfrm>
            <a:custGeom>
              <a:avLst/>
              <a:gdLst>
                <a:gd name="T0" fmla="*/ 4 w 28"/>
                <a:gd name="T1" fmla="*/ 7 h 7"/>
                <a:gd name="T2" fmla="*/ 24 w 28"/>
                <a:gd name="T3" fmla="*/ 7 h 7"/>
                <a:gd name="T4" fmla="*/ 28 w 28"/>
                <a:gd name="T5" fmla="*/ 4 h 7"/>
                <a:gd name="T6" fmla="*/ 24 w 28"/>
                <a:gd name="T7" fmla="*/ 0 h 7"/>
                <a:gd name="T8" fmla="*/ 4 w 28"/>
                <a:gd name="T9" fmla="*/ 0 h 7"/>
                <a:gd name="T10" fmla="*/ 0 w 28"/>
                <a:gd name="T11" fmla="*/ 4 h 7"/>
                <a:gd name="T12" fmla="*/ 4 w 28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7">
                  <a:moveTo>
                    <a:pt x="4" y="7"/>
                  </a:moveTo>
                  <a:cubicBezTo>
                    <a:pt x="24" y="7"/>
                    <a:pt x="24" y="7"/>
                    <a:pt x="24" y="7"/>
                  </a:cubicBezTo>
                  <a:cubicBezTo>
                    <a:pt x="26" y="7"/>
                    <a:pt x="28" y="6"/>
                    <a:pt x="28" y="4"/>
                  </a:cubicBezTo>
                  <a:cubicBezTo>
                    <a:pt x="28" y="2"/>
                    <a:pt x="26" y="0"/>
                    <a:pt x="2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2847" y="1733"/>
              <a:ext cx="68" cy="17"/>
            </a:xfrm>
            <a:custGeom>
              <a:avLst/>
              <a:gdLst>
                <a:gd name="T0" fmla="*/ 24 w 28"/>
                <a:gd name="T1" fmla="*/ 0 h 7"/>
                <a:gd name="T2" fmla="*/ 3 w 28"/>
                <a:gd name="T3" fmla="*/ 0 h 7"/>
                <a:gd name="T4" fmla="*/ 0 w 28"/>
                <a:gd name="T5" fmla="*/ 3 h 7"/>
                <a:gd name="T6" fmla="*/ 3 w 28"/>
                <a:gd name="T7" fmla="*/ 7 h 7"/>
                <a:gd name="T8" fmla="*/ 24 w 28"/>
                <a:gd name="T9" fmla="*/ 7 h 7"/>
                <a:gd name="T10" fmla="*/ 28 w 28"/>
                <a:gd name="T11" fmla="*/ 3 h 7"/>
                <a:gd name="T12" fmla="*/ 24 w 2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7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6" y="7"/>
                    <a:pt x="28" y="6"/>
                    <a:pt x="28" y="3"/>
                  </a:cubicBezTo>
                  <a:cubicBezTo>
                    <a:pt x="28" y="1"/>
                    <a:pt x="26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2859" y="1755"/>
              <a:ext cx="44" cy="15"/>
            </a:xfrm>
            <a:custGeom>
              <a:avLst/>
              <a:gdLst>
                <a:gd name="T0" fmla="*/ 16 w 18"/>
                <a:gd name="T1" fmla="*/ 0 h 6"/>
                <a:gd name="T2" fmla="*/ 2 w 18"/>
                <a:gd name="T3" fmla="*/ 0 h 6"/>
                <a:gd name="T4" fmla="*/ 0 w 18"/>
                <a:gd name="T5" fmla="*/ 2 h 6"/>
                <a:gd name="T6" fmla="*/ 4 w 18"/>
                <a:gd name="T7" fmla="*/ 6 h 6"/>
                <a:gd name="T8" fmla="*/ 14 w 18"/>
                <a:gd name="T9" fmla="*/ 6 h 6"/>
                <a:gd name="T10" fmla="*/ 18 w 18"/>
                <a:gd name="T11" fmla="*/ 2 h 6"/>
                <a:gd name="T12" fmla="*/ 16 w 18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">
                  <a:moveTo>
                    <a:pt x="1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2" y="6"/>
                    <a:pt x="4" y="6"/>
                  </a:cubicBezTo>
                  <a:cubicBezTo>
                    <a:pt x="5" y="6"/>
                    <a:pt x="12" y="6"/>
                    <a:pt x="14" y="6"/>
                  </a:cubicBezTo>
                  <a:cubicBezTo>
                    <a:pt x="16" y="6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2783" y="1473"/>
              <a:ext cx="193" cy="229"/>
            </a:xfrm>
            <a:custGeom>
              <a:avLst/>
              <a:gdLst>
                <a:gd name="T0" fmla="*/ 40 w 79"/>
                <a:gd name="T1" fmla="*/ 0 h 95"/>
                <a:gd name="T2" fmla="*/ 0 w 79"/>
                <a:gd name="T3" fmla="*/ 40 h 95"/>
                <a:gd name="T4" fmla="*/ 20 w 79"/>
                <a:gd name="T5" fmla="*/ 74 h 95"/>
                <a:gd name="T6" fmla="*/ 20 w 79"/>
                <a:gd name="T7" fmla="*/ 82 h 95"/>
                <a:gd name="T8" fmla="*/ 31 w 79"/>
                <a:gd name="T9" fmla="*/ 95 h 95"/>
                <a:gd name="T10" fmla="*/ 49 w 79"/>
                <a:gd name="T11" fmla="*/ 95 h 95"/>
                <a:gd name="T12" fmla="*/ 60 w 79"/>
                <a:gd name="T13" fmla="*/ 82 h 95"/>
                <a:gd name="T14" fmla="*/ 60 w 79"/>
                <a:gd name="T15" fmla="*/ 74 h 95"/>
                <a:gd name="T16" fmla="*/ 79 w 79"/>
                <a:gd name="T17" fmla="*/ 40 h 95"/>
                <a:gd name="T18" fmla="*/ 40 w 79"/>
                <a:gd name="T1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95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54"/>
                    <a:pt x="8" y="67"/>
                    <a:pt x="20" y="74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0" y="89"/>
                    <a:pt x="23" y="95"/>
                    <a:pt x="31" y="95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57" y="95"/>
                    <a:pt x="60" y="89"/>
                    <a:pt x="60" y="82"/>
                  </a:cubicBezTo>
                  <a:cubicBezTo>
                    <a:pt x="60" y="74"/>
                    <a:pt x="60" y="74"/>
                    <a:pt x="60" y="74"/>
                  </a:cubicBezTo>
                  <a:cubicBezTo>
                    <a:pt x="71" y="67"/>
                    <a:pt x="79" y="54"/>
                    <a:pt x="79" y="40"/>
                  </a:cubicBezTo>
                  <a:cubicBezTo>
                    <a:pt x="79" y="18"/>
                    <a:pt x="62" y="0"/>
                    <a:pt x="40" y="0"/>
                  </a:cubicBez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11" name="椭圆 10"/>
          <p:cNvSpPr/>
          <p:nvPr/>
        </p:nvSpPr>
        <p:spPr>
          <a:xfrm>
            <a:off x="4038970" y="2192598"/>
            <a:ext cx="229497" cy="229497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12" name="椭圆 11"/>
          <p:cNvSpPr/>
          <p:nvPr/>
        </p:nvSpPr>
        <p:spPr>
          <a:xfrm>
            <a:off x="3554241" y="3478306"/>
            <a:ext cx="229497" cy="229497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13" name="椭圆 12"/>
          <p:cNvSpPr/>
          <p:nvPr/>
        </p:nvSpPr>
        <p:spPr>
          <a:xfrm>
            <a:off x="4038970" y="4949912"/>
            <a:ext cx="229497" cy="229497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14" name="椭圆 13"/>
          <p:cNvSpPr/>
          <p:nvPr/>
        </p:nvSpPr>
        <p:spPr>
          <a:xfrm>
            <a:off x="7854350" y="2192598"/>
            <a:ext cx="229497" cy="229497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15" name="椭圆 14"/>
          <p:cNvSpPr/>
          <p:nvPr/>
        </p:nvSpPr>
        <p:spPr>
          <a:xfrm>
            <a:off x="8241216" y="3478306"/>
            <a:ext cx="229497" cy="229497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16" name="椭圆 15"/>
          <p:cNvSpPr/>
          <p:nvPr/>
        </p:nvSpPr>
        <p:spPr>
          <a:xfrm>
            <a:off x="7854350" y="4949912"/>
            <a:ext cx="229497" cy="229497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17" name="矩形 16"/>
          <p:cNvSpPr/>
          <p:nvPr/>
        </p:nvSpPr>
        <p:spPr>
          <a:xfrm>
            <a:off x="2746593" y="2088169"/>
            <a:ext cx="1293944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867" spc="300" dirty="0" smtClean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添加标题</a:t>
            </a:r>
            <a:endParaRPr lang="zh-CN" altLang="en-US" sz="1867" spc="300" dirty="0">
              <a:solidFill>
                <a:srgbClr val="00B0F0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35224" y="2408101"/>
            <a:ext cx="3733241" cy="61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19" name="矩形 18"/>
          <p:cNvSpPr/>
          <p:nvPr/>
        </p:nvSpPr>
        <p:spPr>
          <a:xfrm>
            <a:off x="2244980" y="3359181"/>
            <a:ext cx="1293944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867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33610" y="3679113"/>
            <a:ext cx="3733241" cy="61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21" name="矩形 20"/>
          <p:cNvSpPr/>
          <p:nvPr/>
        </p:nvSpPr>
        <p:spPr>
          <a:xfrm>
            <a:off x="2746593" y="4866933"/>
            <a:ext cx="1293944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867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535224" y="5186865"/>
            <a:ext cx="3733241" cy="61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23" name="矩形 22"/>
          <p:cNvSpPr/>
          <p:nvPr/>
        </p:nvSpPr>
        <p:spPr>
          <a:xfrm>
            <a:off x="8082463" y="2088169"/>
            <a:ext cx="1293944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8082466" y="2408101"/>
            <a:ext cx="3733241" cy="61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25" name="矩形 24"/>
          <p:cNvSpPr/>
          <p:nvPr/>
        </p:nvSpPr>
        <p:spPr>
          <a:xfrm>
            <a:off x="8470709" y="3478305"/>
            <a:ext cx="1293944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8470713" y="3798237"/>
            <a:ext cx="3733241" cy="61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27" name="矩形 26"/>
          <p:cNvSpPr/>
          <p:nvPr/>
        </p:nvSpPr>
        <p:spPr>
          <a:xfrm>
            <a:off x="8082463" y="4958769"/>
            <a:ext cx="1293944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8082466" y="5278701"/>
            <a:ext cx="3733241" cy="61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此处添加详细文本描述，建议与标题相关并符合整体语言风格，语言描述尽量</a:t>
            </a:r>
          </a:p>
        </p:txBody>
      </p:sp>
    </p:spTree>
    <p:extLst>
      <p:ext uri="{BB962C8B-B14F-4D97-AF65-F5344CB8AC3E}">
        <p14:creationId xmlns:p14="http://schemas.microsoft.com/office/powerpoint/2010/main" val="6415691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6560">
        <p15:prstTrans prst="pageCurlDouble"/>
      </p:transition>
    </mc:Choice>
    <mc:Fallback xmlns="">
      <p:transition spd="slow" advClick="0" advTm="656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96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9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75"/>
                            </p:stCondLst>
                            <p:childTnLst>
                              <p:par>
                                <p:cTn id="30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75"/>
                            </p:stCondLst>
                            <p:childTnLst>
                              <p:par>
                                <p:cTn id="4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75"/>
                            </p:stCondLst>
                            <p:childTnLst>
                              <p:par>
                                <p:cTn id="56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75"/>
                            </p:stCondLst>
                            <p:childTnLst>
                              <p:par>
                                <p:cTn id="69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75"/>
                            </p:stCondLst>
                            <p:childTnLst>
                              <p:par>
                                <p:cTn id="8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75"/>
                            </p:stCondLst>
                            <p:childTnLst>
                              <p:par>
                                <p:cTn id="9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1022" y="178047"/>
            <a:ext cx="4724370" cy="63062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55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rPr>
              <a:t>二、取得成绩的原因和经验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242509"/>
            <a:ext cx="549092" cy="5027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sp>
        <p:nvSpPr>
          <p:cNvPr id="4" name="矩形 3"/>
          <p:cNvSpPr/>
          <p:nvPr/>
        </p:nvSpPr>
        <p:spPr>
          <a:xfrm>
            <a:off x="597258" y="242509"/>
            <a:ext cx="115598" cy="50276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sp>
        <p:nvSpPr>
          <p:cNvPr id="5" name="椭圆 4"/>
          <p:cNvSpPr/>
          <p:nvPr/>
        </p:nvSpPr>
        <p:spPr>
          <a:xfrm>
            <a:off x="2402382" y="3104698"/>
            <a:ext cx="327209" cy="327209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3152956" y="3104698"/>
            <a:ext cx="327209" cy="327209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5551982" y="3104698"/>
            <a:ext cx="327209" cy="327209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6302556" y="3104698"/>
            <a:ext cx="327209" cy="327209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8701582" y="3104698"/>
            <a:ext cx="327209" cy="327209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452156" y="3104698"/>
            <a:ext cx="327209" cy="327209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6046" y="4078671"/>
            <a:ext cx="1120820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67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STEP 1</a:t>
            </a:r>
            <a:endParaRPr lang="zh-CN" altLang="en-US" sz="1867" dirty="0">
              <a:solidFill>
                <a:srgbClr val="00B0F0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45646" y="4078671"/>
            <a:ext cx="121539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67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STEP 2</a:t>
            </a:r>
            <a:endParaRPr lang="zh-CN" altLang="en-US" sz="1867" dirty="0">
              <a:solidFill>
                <a:srgbClr val="00B0F0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95246" y="4078671"/>
            <a:ext cx="1213794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67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STEP 3</a:t>
            </a:r>
            <a:endParaRPr lang="zh-CN" altLang="en-US" sz="1867" dirty="0">
              <a:solidFill>
                <a:srgbClr val="00B0F0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344846" y="4078671"/>
            <a:ext cx="1213794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67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STEP 4</a:t>
            </a:r>
            <a:endParaRPr lang="zh-CN" altLang="en-US" sz="1867" dirty="0">
              <a:solidFill>
                <a:srgbClr val="00B0F0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1219" y="4492783"/>
            <a:ext cx="2350509" cy="1025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16" name="矩形 15"/>
          <p:cNvSpPr/>
          <p:nvPr/>
        </p:nvSpPr>
        <p:spPr>
          <a:xfrm>
            <a:off x="3246555" y="4492783"/>
            <a:ext cx="2350509" cy="1025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17" name="矩形 16"/>
          <p:cNvSpPr/>
          <p:nvPr/>
        </p:nvSpPr>
        <p:spPr>
          <a:xfrm>
            <a:off x="6478646" y="4492783"/>
            <a:ext cx="2350509" cy="1025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18" name="矩形 17"/>
          <p:cNvSpPr/>
          <p:nvPr/>
        </p:nvSpPr>
        <p:spPr>
          <a:xfrm>
            <a:off x="9545755" y="4492783"/>
            <a:ext cx="2350509" cy="1025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此处添加详细文本描述，建议与标题相关并符合整体语言风格，语言描述尽量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672207" y="2574036"/>
            <a:ext cx="1388533" cy="1388533"/>
            <a:chOff x="664175" y="1945767"/>
            <a:chExt cx="1041400" cy="1041400"/>
          </a:xfrm>
          <a:solidFill>
            <a:schemeClr val="bg1"/>
          </a:solidFill>
        </p:grpSpPr>
        <p:sp>
          <p:nvSpPr>
            <p:cNvPr id="20" name="椭圆 19"/>
            <p:cNvSpPr/>
            <p:nvPr/>
          </p:nvSpPr>
          <p:spPr>
            <a:xfrm>
              <a:off x="664175" y="1945767"/>
              <a:ext cx="1041400" cy="10414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968894" y="2325888"/>
              <a:ext cx="420078" cy="281156"/>
              <a:chOff x="2833688" y="1346200"/>
              <a:chExt cx="201612" cy="134938"/>
            </a:xfrm>
            <a:grpFill/>
          </p:grpSpPr>
          <p:sp>
            <p:nvSpPr>
              <p:cNvPr id="22" name="Freeform 1621"/>
              <p:cNvSpPr>
                <a:spLocks/>
              </p:cNvSpPr>
              <p:nvPr/>
            </p:nvSpPr>
            <p:spPr bwMode="auto">
              <a:xfrm>
                <a:off x="2840038" y="1346200"/>
                <a:ext cx="188912" cy="77788"/>
              </a:xfrm>
              <a:custGeom>
                <a:avLst/>
                <a:gdLst>
                  <a:gd name="T0" fmla="*/ 67 w 134"/>
                  <a:gd name="T1" fmla="*/ 56 h 56"/>
                  <a:gd name="T2" fmla="*/ 134 w 134"/>
                  <a:gd name="T3" fmla="*/ 0 h 56"/>
                  <a:gd name="T4" fmla="*/ 133 w 134"/>
                  <a:gd name="T5" fmla="*/ 0 h 56"/>
                  <a:gd name="T6" fmla="*/ 1 w 134"/>
                  <a:gd name="T7" fmla="*/ 0 h 56"/>
                  <a:gd name="T8" fmla="*/ 0 w 134"/>
                  <a:gd name="T9" fmla="*/ 0 h 56"/>
                  <a:gd name="T10" fmla="*/ 67 w 134"/>
                  <a:gd name="T1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4" h="56">
                    <a:moveTo>
                      <a:pt x="67" y="56"/>
                    </a:moveTo>
                    <a:cubicBezTo>
                      <a:pt x="134" y="0"/>
                      <a:pt x="134" y="0"/>
                      <a:pt x="134" y="0"/>
                    </a:cubicBezTo>
                    <a:cubicBezTo>
                      <a:pt x="134" y="0"/>
                      <a:pt x="133" y="0"/>
                      <a:pt x="13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67" y="56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3" name="Freeform 1622"/>
              <p:cNvSpPr>
                <a:spLocks/>
              </p:cNvSpPr>
              <p:nvPr/>
            </p:nvSpPr>
            <p:spPr bwMode="auto">
              <a:xfrm>
                <a:off x="2968625" y="1350963"/>
                <a:ext cx="66675" cy="122238"/>
              </a:xfrm>
              <a:custGeom>
                <a:avLst/>
                <a:gdLst>
                  <a:gd name="T0" fmla="*/ 48 w 48"/>
                  <a:gd name="T1" fmla="*/ 2 h 87"/>
                  <a:gd name="T2" fmla="*/ 48 w 48"/>
                  <a:gd name="T3" fmla="*/ 0 h 87"/>
                  <a:gd name="T4" fmla="*/ 0 w 48"/>
                  <a:gd name="T5" fmla="*/ 40 h 87"/>
                  <a:gd name="T6" fmla="*/ 48 w 48"/>
                  <a:gd name="T7" fmla="*/ 87 h 87"/>
                  <a:gd name="T8" fmla="*/ 48 w 48"/>
                  <a:gd name="T9" fmla="*/ 86 h 87"/>
                  <a:gd name="T10" fmla="*/ 48 w 48"/>
                  <a:gd name="T11" fmla="*/ 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87">
                    <a:moveTo>
                      <a:pt x="48" y="2"/>
                    </a:moveTo>
                    <a:cubicBezTo>
                      <a:pt x="48" y="1"/>
                      <a:pt x="48" y="1"/>
                      <a:pt x="48" y="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48" y="87"/>
                      <a:pt x="48" y="87"/>
                      <a:pt x="48" y="87"/>
                    </a:cubicBezTo>
                    <a:cubicBezTo>
                      <a:pt x="48" y="87"/>
                      <a:pt x="48" y="87"/>
                      <a:pt x="48" y="86"/>
                    </a:cubicBezTo>
                    <a:lnTo>
                      <a:pt x="48" y="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4" name="Freeform 1623"/>
              <p:cNvSpPr>
                <a:spLocks/>
              </p:cNvSpPr>
              <p:nvPr/>
            </p:nvSpPr>
            <p:spPr bwMode="auto">
              <a:xfrm>
                <a:off x="2833688" y="1350963"/>
                <a:ext cx="66675" cy="122238"/>
              </a:xfrm>
              <a:custGeom>
                <a:avLst/>
                <a:gdLst>
                  <a:gd name="T0" fmla="*/ 0 w 48"/>
                  <a:gd name="T1" fmla="*/ 0 h 87"/>
                  <a:gd name="T2" fmla="*/ 0 w 48"/>
                  <a:gd name="T3" fmla="*/ 2 h 87"/>
                  <a:gd name="T4" fmla="*/ 0 w 48"/>
                  <a:gd name="T5" fmla="*/ 86 h 87"/>
                  <a:gd name="T6" fmla="*/ 0 w 48"/>
                  <a:gd name="T7" fmla="*/ 87 h 87"/>
                  <a:gd name="T8" fmla="*/ 48 w 48"/>
                  <a:gd name="T9" fmla="*/ 40 h 87"/>
                  <a:gd name="T10" fmla="*/ 0 w 48"/>
                  <a:gd name="T11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87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48" y="40"/>
                      <a:pt x="48" y="40"/>
                      <a:pt x="48" y="4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5" name="Freeform 1624"/>
              <p:cNvSpPr>
                <a:spLocks/>
              </p:cNvSpPr>
              <p:nvPr/>
            </p:nvSpPr>
            <p:spPr bwMode="auto">
              <a:xfrm>
                <a:off x="2840038" y="1412875"/>
                <a:ext cx="188912" cy="68263"/>
              </a:xfrm>
              <a:custGeom>
                <a:avLst/>
                <a:gdLst>
                  <a:gd name="T0" fmla="*/ 86 w 134"/>
                  <a:gd name="T1" fmla="*/ 0 h 48"/>
                  <a:gd name="T2" fmla="*/ 69 w 134"/>
                  <a:gd name="T3" fmla="*/ 14 h 48"/>
                  <a:gd name="T4" fmla="*/ 67 w 134"/>
                  <a:gd name="T5" fmla="*/ 15 h 48"/>
                  <a:gd name="T6" fmla="*/ 65 w 134"/>
                  <a:gd name="T7" fmla="*/ 14 h 48"/>
                  <a:gd name="T8" fmla="*/ 48 w 134"/>
                  <a:gd name="T9" fmla="*/ 0 h 48"/>
                  <a:gd name="T10" fmla="*/ 0 w 134"/>
                  <a:gd name="T11" fmla="*/ 48 h 48"/>
                  <a:gd name="T12" fmla="*/ 1 w 134"/>
                  <a:gd name="T13" fmla="*/ 48 h 48"/>
                  <a:gd name="T14" fmla="*/ 133 w 134"/>
                  <a:gd name="T15" fmla="*/ 48 h 48"/>
                  <a:gd name="T16" fmla="*/ 134 w 134"/>
                  <a:gd name="T17" fmla="*/ 48 h 48"/>
                  <a:gd name="T18" fmla="*/ 86 w 134"/>
                  <a:gd name="T1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4" h="48">
                    <a:moveTo>
                      <a:pt x="86" y="0"/>
                    </a:moveTo>
                    <a:cubicBezTo>
                      <a:pt x="69" y="14"/>
                      <a:pt x="69" y="14"/>
                      <a:pt x="69" y="14"/>
                    </a:cubicBezTo>
                    <a:cubicBezTo>
                      <a:pt x="68" y="15"/>
                      <a:pt x="68" y="15"/>
                      <a:pt x="67" y="15"/>
                    </a:cubicBezTo>
                    <a:cubicBezTo>
                      <a:pt x="66" y="15"/>
                      <a:pt x="66" y="15"/>
                      <a:pt x="65" y="14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8"/>
                      <a:pt x="0" y="48"/>
                      <a:pt x="1" y="48"/>
                    </a:cubicBezTo>
                    <a:cubicBezTo>
                      <a:pt x="133" y="48"/>
                      <a:pt x="133" y="48"/>
                      <a:pt x="133" y="48"/>
                    </a:cubicBezTo>
                    <a:cubicBezTo>
                      <a:pt x="134" y="48"/>
                      <a:pt x="134" y="48"/>
                      <a:pt x="134" y="48"/>
                    </a:cubicBezTo>
                    <a:lnTo>
                      <a:pt x="86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3821807" y="2574036"/>
            <a:ext cx="1388533" cy="1388533"/>
            <a:chOff x="3026375" y="1945767"/>
            <a:chExt cx="1041400" cy="1041400"/>
          </a:xfrm>
          <a:solidFill>
            <a:schemeClr val="bg1"/>
          </a:solidFill>
        </p:grpSpPr>
        <p:sp>
          <p:nvSpPr>
            <p:cNvPr id="27" name="椭圆 26"/>
            <p:cNvSpPr/>
            <p:nvPr/>
          </p:nvSpPr>
          <p:spPr>
            <a:xfrm>
              <a:off x="3026375" y="1945767"/>
              <a:ext cx="1041400" cy="10414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3343437" y="2254629"/>
              <a:ext cx="386832" cy="386832"/>
              <a:chOff x="4756934" y="916641"/>
              <a:chExt cx="241300" cy="241300"/>
            </a:xfrm>
            <a:grpFill/>
          </p:grpSpPr>
          <p:sp>
            <p:nvSpPr>
              <p:cNvPr id="29" name="Freeform 1603"/>
              <p:cNvSpPr>
                <a:spLocks noEditPoints="1"/>
              </p:cNvSpPr>
              <p:nvPr/>
            </p:nvSpPr>
            <p:spPr bwMode="auto">
              <a:xfrm>
                <a:off x="4756934" y="916641"/>
                <a:ext cx="241300" cy="241300"/>
              </a:xfrm>
              <a:custGeom>
                <a:avLst/>
                <a:gdLst>
                  <a:gd name="T0" fmla="*/ 86 w 172"/>
                  <a:gd name="T1" fmla="*/ 21 h 172"/>
                  <a:gd name="T2" fmla="*/ 151 w 172"/>
                  <a:gd name="T3" fmla="*/ 86 h 172"/>
                  <a:gd name="T4" fmla="*/ 86 w 172"/>
                  <a:gd name="T5" fmla="*/ 151 h 172"/>
                  <a:gd name="T6" fmla="*/ 21 w 172"/>
                  <a:gd name="T7" fmla="*/ 86 h 172"/>
                  <a:gd name="T8" fmla="*/ 86 w 172"/>
                  <a:gd name="T9" fmla="*/ 21 h 172"/>
                  <a:gd name="T10" fmla="*/ 86 w 172"/>
                  <a:gd name="T11" fmla="*/ 0 h 172"/>
                  <a:gd name="T12" fmla="*/ 0 w 172"/>
                  <a:gd name="T13" fmla="*/ 86 h 172"/>
                  <a:gd name="T14" fmla="*/ 86 w 172"/>
                  <a:gd name="T15" fmla="*/ 172 h 172"/>
                  <a:gd name="T16" fmla="*/ 172 w 172"/>
                  <a:gd name="T17" fmla="*/ 86 h 172"/>
                  <a:gd name="T18" fmla="*/ 86 w 172"/>
                  <a:gd name="T1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2" h="172">
                    <a:moveTo>
                      <a:pt x="86" y="21"/>
                    </a:moveTo>
                    <a:cubicBezTo>
                      <a:pt x="122" y="21"/>
                      <a:pt x="151" y="50"/>
                      <a:pt x="151" y="86"/>
                    </a:cubicBezTo>
                    <a:cubicBezTo>
                      <a:pt x="151" y="122"/>
                      <a:pt x="122" y="151"/>
                      <a:pt x="86" y="151"/>
                    </a:cubicBezTo>
                    <a:cubicBezTo>
                      <a:pt x="50" y="151"/>
                      <a:pt x="21" y="122"/>
                      <a:pt x="21" y="86"/>
                    </a:cubicBezTo>
                    <a:cubicBezTo>
                      <a:pt x="21" y="50"/>
                      <a:pt x="50" y="21"/>
                      <a:pt x="86" y="21"/>
                    </a:cubicBezTo>
                    <a:moveTo>
                      <a:pt x="86" y="0"/>
                    </a:moveTo>
                    <a:cubicBezTo>
                      <a:pt x="38" y="0"/>
                      <a:pt x="0" y="38"/>
                      <a:pt x="0" y="86"/>
                    </a:cubicBezTo>
                    <a:cubicBezTo>
                      <a:pt x="0" y="134"/>
                      <a:pt x="38" y="172"/>
                      <a:pt x="86" y="172"/>
                    </a:cubicBezTo>
                    <a:cubicBezTo>
                      <a:pt x="134" y="172"/>
                      <a:pt x="172" y="134"/>
                      <a:pt x="172" y="86"/>
                    </a:cubicBezTo>
                    <a:cubicBezTo>
                      <a:pt x="172" y="38"/>
                      <a:pt x="134" y="0"/>
                      <a:pt x="86" y="0"/>
                    </a:cubicBezTo>
                  </a:path>
                </a:pathLst>
              </a:cu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0" name="Freeform 1604"/>
              <p:cNvSpPr>
                <a:spLocks/>
              </p:cNvSpPr>
              <p:nvPr/>
            </p:nvSpPr>
            <p:spPr bwMode="auto">
              <a:xfrm>
                <a:off x="4863296" y="961091"/>
                <a:ext cx="60325" cy="120650"/>
              </a:xfrm>
              <a:custGeom>
                <a:avLst/>
                <a:gdLst>
                  <a:gd name="T0" fmla="*/ 33 w 44"/>
                  <a:gd name="T1" fmla="*/ 86 h 86"/>
                  <a:gd name="T2" fmla="*/ 25 w 44"/>
                  <a:gd name="T3" fmla="*/ 83 h 86"/>
                  <a:gd name="T4" fmla="*/ 3 w 44"/>
                  <a:gd name="T5" fmla="*/ 62 h 86"/>
                  <a:gd name="T6" fmla="*/ 0 w 44"/>
                  <a:gd name="T7" fmla="*/ 54 h 86"/>
                  <a:gd name="T8" fmla="*/ 0 w 44"/>
                  <a:gd name="T9" fmla="*/ 54 h 86"/>
                  <a:gd name="T10" fmla="*/ 0 w 44"/>
                  <a:gd name="T11" fmla="*/ 54 h 86"/>
                  <a:gd name="T12" fmla="*/ 0 w 44"/>
                  <a:gd name="T13" fmla="*/ 11 h 86"/>
                  <a:gd name="T14" fmla="*/ 11 w 44"/>
                  <a:gd name="T15" fmla="*/ 0 h 86"/>
                  <a:gd name="T16" fmla="*/ 22 w 44"/>
                  <a:gd name="T17" fmla="*/ 11 h 86"/>
                  <a:gd name="T18" fmla="*/ 22 w 44"/>
                  <a:gd name="T19" fmla="*/ 50 h 86"/>
                  <a:gd name="T20" fmla="*/ 40 w 44"/>
                  <a:gd name="T21" fmla="*/ 68 h 86"/>
                  <a:gd name="T22" fmla="*/ 40 w 44"/>
                  <a:gd name="T23" fmla="*/ 83 h 86"/>
                  <a:gd name="T24" fmla="*/ 33 w 44"/>
                  <a:gd name="T25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86">
                    <a:moveTo>
                      <a:pt x="33" y="86"/>
                    </a:moveTo>
                    <a:cubicBezTo>
                      <a:pt x="30" y="86"/>
                      <a:pt x="27" y="85"/>
                      <a:pt x="25" y="83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1" y="60"/>
                      <a:pt x="0" y="57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4" y="72"/>
                      <a:pt x="44" y="79"/>
                      <a:pt x="40" y="83"/>
                    </a:cubicBezTo>
                    <a:cubicBezTo>
                      <a:pt x="38" y="85"/>
                      <a:pt x="35" y="86"/>
                      <a:pt x="33" y="86"/>
                    </a:cubicBezTo>
                  </a:path>
                </a:pathLst>
              </a:cu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6971407" y="2574036"/>
            <a:ext cx="1388533" cy="1388533"/>
            <a:chOff x="5388575" y="1945767"/>
            <a:chExt cx="1041400" cy="1041400"/>
          </a:xfrm>
          <a:solidFill>
            <a:schemeClr val="bg1"/>
          </a:solidFill>
        </p:grpSpPr>
        <p:sp>
          <p:nvSpPr>
            <p:cNvPr id="32" name="椭圆 31"/>
            <p:cNvSpPr/>
            <p:nvPr/>
          </p:nvSpPr>
          <p:spPr>
            <a:xfrm>
              <a:off x="5388575" y="1945767"/>
              <a:ext cx="1041400" cy="10414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3" name="Freeform 1694"/>
            <p:cNvSpPr>
              <a:spLocks/>
            </p:cNvSpPr>
            <p:nvPr/>
          </p:nvSpPr>
          <p:spPr bwMode="auto">
            <a:xfrm>
              <a:off x="5721113" y="2294953"/>
              <a:ext cx="376324" cy="327238"/>
            </a:xfrm>
            <a:custGeom>
              <a:avLst/>
              <a:gdLst>
                <a:gd name="T0" fmla="*/ 144 w 156"/>
                <a:gd name="T1" fmla="*/ 80 h 136"/>
                <a:gd name="T2" fmla="*/ 134 w 156"/>
                <a:gd name="T3" fmla="*/ 86 h 136"/>
                <a:gd name="T4" fmla="*/ 112 w 156"/>
                <a:gd name="T5" fmla="*/ 86 h 136"/>
                <a:gd name="T6" fmla="*/ 94 w 156"/>
                <a:gd name="T7" fmla="*/ 51 h 136"/>
                <a:gd name="T8" fmla="*/ 81 w 156"/>
                <a:gd name="T9" fmla="*/ 100 h 136"/>
                <a:gd name="T10" fmla="*/ 72 w 156"/>
                <a:gd name="T11" fmla="*/ 1 h 136"/>
                <a:gd name="T12" fmla="*/ 60 w 156"/>
                <a:gd name="T13" fmla="*/ 0 h 136"/>
                <a:gd name="T14" fmla="*/ 37 w 156"/>
                <a:gd name="T15" fmla="*/ 86 h 136"/>
                <a:gd name="T16" fmla="*/ 0 w 156"/>
                <a:gd name="T17" fmla="*/ 86 h 136"/>
                <a:gd name="T18" fmla="*/ 0 w 156"/>
                <a:gd name="T19" fmla="*/ 98 h 136"/>
                <a:gd name="T20" fmla="*/ 47 w 156"/>
                <a:gd name="T21" fmla="*/ 98 h 136"/>
                <a:gd name="T22" fmla="*/ 63 w 156"/>
                <a:gd name="T23" fmla="*/ 36 h 136"/>
                <a:gd name="T24" fmla="*/ 72 w 156"/>
                <a:gd name="T25" fmla="*/ 135 h 136"/>
                <a:gd name="T26" fmla="*/ 84 w 156"/>
                <a:gd name="T27" fmla="*/ 136 h 136"/>
                <a:gd name="T28" fmla="*/ 98 w 156"/>
                <a:gd name="T29" fmla="*/ 85 h 136"/>
                <a:gd name="T30" fmla="*/ 104 w 156"/>
                <a:gd name="T31" fmla="*/ 98 h 136"/>
                <a:gd name="T32" fmla="*/ 134 w 156"/>
                <a:gd name="T33" fmla="*/ 98 h 136"/>
                <a:gd name="T34" fmla="*/ 144 w 156"/>
                <a:gd name="T35" fmla="*/ 104 h 136"/>
                <a:gd name="T36" fmla="*/ 156 w 156"/>
                <a:gd name="T37" fmla="*/ 92 h 136"/>
                <a:gd name="T38" fmla="*/ 144 w 156"/>
                <a:gd name="T39" fmla="*/ 8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6" h="136">
                  <a:moveTo>
                    <a:pt x="144" y="80"/>
                  </a:moveTo>
                  <a:cubicBezTo>
                    <a:pt x="140" y="80"/>
                    <a:pt x="136" y="82"/>
                    <a:pt x="134" y="86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94" y="51"/>
                    <a:pt x="94" y="51"/>
                    <a:pt x="94" y="51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72" y="135"/>
                    <a:pt x="72" y="135"/>
                    <a:pt x="72" y="135"/>
                  </a:cubicBezTo>
                  <a:cubicBezTo>
                    <a:pt x="84" y="136"/>
                    <a:pt x="84" y="136"/>
                    <a:pt x="84" y="136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34" y="98"/>
                    <a:pt x="134" y="98"/>
                    <a:pt x="134" y="98"/>
                  </a:cubicBezTo>
                  <a:cubicBezTo>
                    <a:pt x="136" y="102"/>
                    <a:pt x="140" y="104"/>
                    <a:pt x="144" y="104"/>
                  </a:cubicBezTo>
                  <a:cubicBezTo>
                    <a:pt x="151" y="104"/>
                    <a:pt x="156" y="99"/>
                    <a:pt x="156" y="92"/>
                  </a:cubicBezTo>
                  <a:cubicBezTo>
                    <a:pt x="156" y="85"/>
                    <a:pt x="151" y="80"/>
                    <a:pt x="144" y="80"/>
                  </a:cubicBezTo>
                </a:path>
              </a:pathLst>
            </a:cu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0121007" y="2574036"/>
            <a:ext cx="1388533" cy="1388533"/>
            <a:chOff x="7750775" y="1945767"/>
            <a:chExt cx="1041400" cy="1041400"/>
          </a:xfrm>
          <a:solidFill>
            <a:schemeClr val="bg1"/>
          </a:solidFill>
        </p:grpSpPr>
        <p:sp>
          <p:nvSpPr>
            <p:cNvPr id="35" name="椭圆 34"/>
            <p:cNvSpPr/>
            <p:nvPr/>
          </p:nvSpPr>
          <p:spPr>
            <a:xfrm>
              <a:off x="7750775" y="1945767"/>
              <a:ext cx="1041400" cy="10414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8157556" y="2271396"/>
              <a:ext cx="261500" cy="392251"/>
              <a:chOff x="6040437" y="2879725"/>
              <a:chExt cx="117475" cy="176213"/>
            </a:xfrm>
            <a:grpFill/>
          </p:grpSpPr>
          <p:sp>
            <p:nvSpPr>
              <p:cNvPr id="37" name="Rectangle 1743"/>
              <p:cNvSpPr>
                <a:spLocks noChangeArrowheads="1"/>
              </p:cNvSpPr>
              <p:nvPr/>
            </p:nvSpPr>
            <p:spPr bwMode="auto">
              <a:xfrm>
                <a:off x="6091237" y="3048000"/>
                <a:ext cx="15875" cy="7938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8" name="Rectangle 1744"/>
              <p:cNvSpPr>
                <a:spLocks noChangeArrowheads="1"/>
              </p:cNvSpPr>
              <p:nvPr/>
            </p:nvSpPr>
            <p:spPr bwMode="auto">
              <a:xfrm>
                <a:off x="6073775" y="3014663"/>
                <a:ext cx="50800" cy="7938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9" name="Rectangle 1745"/>
              <p:cNvSpPr>
                <a:spLocks noChangeArrowheads="1"/>
              </p:cNvSpPr>
              <p:nvPr/>
            </p:nvSpPr>
            <p:spPr bwMode="auto">
              <a:xfrm>
                <a:off x="6073775" y="3030538"/>
                <a:ext cx="50800" cy="9525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0" name="Freeform 1746"/>
              <p:cNvSpPr>
                <a:spLocks/>
              </p:cNvSpPr>
              <p:nvPr/>
            </p:nvSpPr>
            <p:spPr bwMode="auto">
              <a:xfrm>
                <a:off x="6040437" y="2879725"/>
                <a:ext cx="117475" cy="125413"/>
              </a:xfrm>
              <a:custGeom>
                <a:avLst/>
                <a:gdLst>
                  <a:gd name="T0" fmla="*/ 84 w 84"/>
                  <a:gd name="T1" fmla="*/ 42 h 90"/>
                  <a:gd name="T2" fmla="*/ 42 w 84"/>
                  <a:gd name="T3" fmla="*/ 0 h 90"/>
                  <a:gd name="T4" fmla="*/ 0 w 84"/>
                  <a:gd name="T5" fmla="*/ 42 h 90"/>
                  <a:gd name="T6" fmla="*/ 24 w 84"/>
                  <a:gd name="T7" fmla="*/ 80 h 90"/>
                  <a:gd name="T8" fmla="*/ 24 w 84"/>
                  <a:gd name="T9" fmla="*/ 90 h 90"/>
                  <a:gd name="T10" fmla="*/ 60 w 84"/>
                  <a:gd name="T11" fmla="*/ 90 h 90"/>
                  <a:gd name="T12" fmla="*/ 60 w 84"/>
                  <a:gd name="T13" fmla="*/ 80 h 90"/>
                  <a:gd name="T14" fmla="*/ 84 w 84"/>
                  <a:gd name="T15" fmla="*/ 4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90">
                    <a:moveTo>
                      <a:pt x="84" y="42"/>
                    </a:moveTo>
                    <a:cubicBezTo>
                      <a:pt x="84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59"/>
                      <a:pt x="10" y="73"/>
                      <a:pt x="24" y="80"/>
                    </a:cubicBezTo>
                    <a:cubicBezTo>
                      <a:pt x="24" y="90"/>
                      <a:pt x="24" y="90"/>
                      <a:pt x="24" y="90"/>
                    </a:cubicBezTo>
                    <a:cubicBezTo>
                      <a:pt x="60" y="90"/>
                      <a:pt x="60" y="90"/>
                      <a:pt x="60" y="90"/>
                    </a:cubicBezTo>
                    <a:cubicBezTo>
                      <a:pt x="60" y="80"/>
                      <a:pt x="60" y="80"/>
                      <a:pt x="60" y="80"/>
                    </a:cubicBezTo>
                    <a:cubicBezTo>
                      <a:pt x="74" y="73"/>
                      <a:pt x="84" y="59"/>
                      <a:pt x="84" y="42"/>
                    </a:cubicBezTo>
                  </a:path>
                </a:pathLst>
              </a:cu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882340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6565">
        <p15:prstTrans prst="fracture"/>
      </p:transition>
    </mc:Choice>
    <mc:Fallback xmlns="">
      <p:transition spd="slow" advClick="0" advTm="6565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9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96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6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7" dur="375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8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9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75"/>
                                </p:stCondLst>
                                <p:childTnLst>
                                  <p:par>
                                    <p:cTn id="21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27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28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31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32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975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2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2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2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175"/>
                                </p:stCondLst>
                                <p:childTnLst>
                                  <p:par>
                                    <p:cTn id="4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375"/>
                                </p:stCondLst>
                                <p:childTnLst>
                                  <p:par>
                                    <p:cTn id="46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52" dur="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53" dur="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56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57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775"/>
                                </p:stCondLst>
                                <p:childTnLst>
                                  <p:par>
                                    <p:cTn id="5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3975"/>
                                </p:stCondLst>
                                <p:childTnLst>
                                  <p:par>
                                    <p:cTn id="6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4175"/>
                                </p:stCondLst>
                                <p:childTnLst>
                                  <p:par>
                                    <p:cTn id="71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77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78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81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82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575"/>
                                </p:stCondLst>
                                <p:childTnLst>
                                  <p:par>
                                    <p:cTn id="8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2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4775"/>
                                </p:stCondLst>
                                <p:childTnLst>
                                  <p:par>
                                    <p:cTn id="9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2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4975"/>
                                </p:stCondLst>
                                <p:childTnLst>
                                  <p:par>
                                    <p:cTn id="96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5275"/>
                                </p:stCondLst>
                                <p:childTnLst>
                                  <p:par>
                                    <p:cTn id="101" presetID="2" presetClass="entr" presetSubtype="4" fill="hold" grpId="0" nodeType="after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103" dur="4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104" dur="4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4" fill="hold" grpId="0" nodeType="with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107" dur="4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108" dur="4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9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96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6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7" dur="375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8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9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75"/>
                                </p:stCondLst>
                                <p:childTnLst>
                                  <p:par>
                                    <p:cTn id="21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975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2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2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2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175"/>
                                </p:stCondLst>
                                <p:childTnLst>
                                  <p:par>
                                    <p:cTn id="4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375"/>
                                </p:stCondLst>
                                <p:childTnLst>
                                  <p:par>
                                    <p:cTn id="46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775"/>
                                </p:stCondLst>
                                <p:childTnLst>
                                  <p:par>
                                    <p:cTn id="5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3975"/>
                                </p:stCondLst>
                                <p:childTnLst>
                                  <p:par>
                                    <p:cTn id="6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4175"/>
                                </p:stCondLst>
                                <p:childTnLst>
                                  <p:par>
                                    <p:cTn id="71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575"/>
                                </p:stCondLst>
                                <p:childTnLst>
                                  <p:par>
                                    <p:cTn id="8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2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4775"/>
                                </p:stCondLst>
                                <p:childTnLst>
                                  <p:par>
                                    <p:cTn id="9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2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4975"/>
                                </p:stCondLst>
                                <p:childTnLst>
                                  <p:par>
                                    <p:cTn id="96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5275"/>
                                </p:stCondLst>
                                <p:childTnLst>
                                  <p:par>
                                    <p:cTn id="10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4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4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4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4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1022" y="178047"/>
            <a:ext cx="4724370" cy="63062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55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rPr>
              <a:t>二、取得成绩的原因和经验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242509"/>
            <a:ext cx="549092" cy="5027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sp>
        <p:nvSpPr>
          <p:cNvPr id="4" name="矩形 3"/>
          <p:cNvSpPr/>
          <p:nvPr/>
        </p:nvSpPr>
        <p:spPr>
          <a:xfrm>
            <a:off x="597258" y="242509"/>
            <a:ext cx="115598" cy="50276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880216" y="1665283"/>
            <a:ext cx="2761275" cy="4583616"/>
          </a:xfrm>
          <a:custGeom>
            <a:avLst/>
            <a:gdLst>
              <a:gd name="T0" fmla="*/ 460 w 460"/>
              <a:gd name="T1" fmla="*/ 31 h 766"/>
              <a:gd name="T2" fmla="*/ 458 w 460"/>
              <a:gd name="T3" fmla="*/ 0 h 766"/>
              <a:gd name="T4" fmla="*/ 404 w 460"/>
              <a:gd name="T5" fmla="*/ 0 h 766"/>
              <a:gd name="T6" fmla="*/ 367 w 460"/>
              <a:gd name="T7" fmla="*/ 0 h 766"/>
              <a:gd name="T8" fmla="*/ 368 w 460"/>
              <a:gd name="T9" fmla="*/ 31 h 766"/>
              <a:gd name="T10" fmla="*/ 308 w 460"/>
              <a:gd name="T11" fmla="*/ 243 h 766"/>
              <a:gd name="T12" fmla="*/ 243 w 460"/>
              <a:gd name="T13" fmla="*/ 338 h 766"/>
              <a:gd name="T14" fmla="*/ 230 w 460"/>
              <a:gd name="T15" fmla="*/ 353 h 766"/>
              <a:gd name="T16" fmla="*/ 231 w 460"/>
              <a:gd name="T17" fmla="*/ 354 h 766"/>
              <a:gd name="T18" fmla="*/ 228 w 460"/>
              <a:gd name="T19" fmla="*/ 356 h 766"/>
              <a:gd name="T20" fmla="*/ 193 w 460"/>
              <a:gd name="T21" fmla="*/ 386 h 766"/>
              <a:gd name="T22" fmla="*/ 190 w 460"/>
              <a:gd name="T23" fmla="*/ 389 h 766"/>
              <a:gd name="T24" fmla="*/ 191 w 460"/>
              <a:gd name="T25" fmla="*/ 389 h 766"/>
              <a:gd name="T26" fmla="*/ 0 w 460"/>
              <a:gd name="T27" fmla="*/ 746 h 766"/>
              <a:gd name="T28" fmla="*/ 1 w 460"/>
              <a:gd name="T29" fmla="*/ 766 h 766"/>
              <a:gd name="T30" fmla="*/ 78 w 460"/>
              <a:gd name="T31" fmla="*/ 766 h 766"/>
              <a:gd name="T32" fmla="*/ 92 w 460"/>
              <a:gd name="T33" fmla="*/ 766 h 766"/>
              <a:gd name="T34" fmla="*/ 91 w 460"/>
              <a:gd name="T35" fmla="*/ 746 h 766"/>
              <a:gd name="T36" fmla="*/ 97 w 460"/>
              <a:gd name="T37" fmla="*/ 686 h 766"/>
              <a:gd name="T38" fmla="*/ 230 w 460"/>
              <a:gd name="T39" fmla="*/ 424 h 766"/>
              <a:gd name="T40" fmla="*/ 230 w 460"/>
              <a:gd name="T41" fmla="*/ 424 h 766"/>
              <a:gd name="T42" fmla="*/ 235 w 460"/>
              <a:gd name="T43" fmla="*/ 418 h 766"/>
              <a:gd name="T44" fmla="*/ 460 w 460"/>
              <a:gd name="T45" fmla="*/ 31 h 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60" h="766">
                <a:moveTo>
                  <a:pt x="460" y="31"/>
                </a:moveTo>
                <a:cubicBezTo>
                  <a:pt x="460" y="21"/>
                  <a:pt x="459" y="10"/>
                  <a:pt x="458" y="0"/>
                </a:cubicBezTo>
                <a:cubicBezTo>
                  <a:pt x="404" y="0"/>
                  <a:pt x="404" y="0"/>
                  <a:pt x="404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8" y="10"/>
                  <a:pt x="368" y="21"/>
                  <a:pt x="368" y="31"/>
                </a:cubicBezTo>
                <a:cubicBezTo>
                  <a:pt x="368" y="112"/>
                  <a:pt x="339" y="186"/>
                  <a:pt x="308" y="243"/>
                </a:cubicBezTo>
                <a:cubicBezTo>
                  <a:pt x="284" y="286"/>
                  <a:pt x="258" y="320"/>
                  <a:pt x="243" y="338"/>
                </a:cubicBezTo>
                <a:cubicBezTo>
                  <a:pt x="240" y="342"/>
                  <a:pt x="235" y="348"/>
                  <a:pt x="230" y="353"/>
                </a:cubicBezTo>
                <a:cubicBezTo>
                  <a:pt x="230" y="353"/>
                  <a:pt x="231" y="354"/>
                  <a:pt x="231" y="354"/>
                </a:cubicBezTo>
                <a:cubicBezTo>
                  <a:pt x="230" y="355"/>
                  <a:pt x="229" y="356"/>
                  <a:pt x="228" y="356"/>
                </a:cubicBezTo>
                <a:cubicBezTo>
                  <a:pt x="224" y="360"/>
                  <a:pt x="211" y="370"/>
                  <a:pt x="193" y="386"/>
                </a:cubicBezTo>
                <a:cubicBezTo>
                  <a:pt x="192" y="387"/>
                  <a:pt x="191" y="388"/>
                  <a:pt x="190" y="389"/>
                </a:cubicBezTo>
                <a:cubicBezTo>
                  <a:pt x="191" y="389"/>
                  <a:pt x="191" y="389"/>
                  <a:pt x="191" y="389"/>
                </a:cubicBezTo>
                <a:cubicBezTo>
                  <a:pt x="125" y="450"/>
                  <a:pt x="0" y="587"/>
                  <a:pt x="0" y="746"/>
                </a:cubicBezTo>
                <a:cubicBezTo>
                  <a:pt x="0" y="753"/>
                  <a:pt x="1" y="760"/>
                  <a:pt x="1" y="766"/>
                </a:cubicBezTo>
                <a:cubicBezTo>
                  <a:pt x="78" y="766"/>
                  <a:pt x="78" y="766"/>
                  <a:pt x="78" y="766"/>
                </a:cubicBezTo>
                <a:cubicBezTo>
                  <a:pt x="92" y="766"/>
                  <a:pt x="92" y="766"/>
                  <a:pt x="92" y="766"/>
                </a:cubicBezTo>
                <a:cubicBezTo>
                  <a:pt x="92" y="760"/>
                  <a:pt x="91" y="753"/>
                  <a:pt x="91" y="746"/>
                </a:cubicBezTo>
                <a:cubicBezTo>
                  <a:pt x="91" y="725"/>
                  <a:pt x="93" y="706"/>
                  <a:pt x="97" y="686"/>
                </a:cubicBezTo>
                <a:cubicBezTo>
                  <a:pt x="121" y="540"/>
                  <a:pt x="226" y="429"/>
                  <a:pt x="230" y="424"/>
                </a:cubicBezTo>
                <a:cubicBezTo>
                  <a:pt x="230" y="424"/>
                  <a:pt x="230" y="424"/>
                  <a:pt x="230" y="424"/>
                </a:cubicBezTo>
                <a:cubicBezTo>
                  <a:pt x="232" y="422"/>
                  <a:pt x="233" y="420"/>
                  <a:pt x="235" y="418"/>
                </a:cubicBezTo>
                <a:cubicBezTo>
                  <a:pt x="271" y="389"/>
                  <a:pt x="460" y="227"/>
                  <a:pt x="460" y="31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880216" y="1665283"/>
            <a:ext cx="2761275" cy="4583616"/>
          </a:xfrm>
          <a:custGeom>
            <a:avLst/>
            <a:gdLst>
              <a:gd name="T0" fmla="*/ 0 w 460"/>
              <a:gd name="T1" fmla="*/ 31 h 766"/>
              <a:gd name="T2" fmla="*/ 2 w 460"/>
              <a:gd name="T3" fmla="*/ 0 h 766"/>
              <a:gd name="T4" fmla="*/ 55 w 460"/>
              <a:gd name="T5" fmla="*/ 0 h 766"/>
              <a:gd name="T6" fmla="*/ 93 w 460"/>
              <a:gd name="T7" fmla="*/ 0 h 766"/>
              <a:gd name="T8" fmla="*/ 91 w 460"/>
              <a:gd name="T9" fmla="*/ 31 h 766"/>
              <a:gd name="T10" fmla="*/ 152 w 460"/>
              <a:gd name="T11" fmla="*/ 243 h 766"/>
              <a:gd name="T12" fmla="*/ 217 w 460"/>
              <a:gd name="T13" fmla="*/ 338 h 766"/>
              <a:gd name="T14" fmla="*/ 230 w 460"/>
              <a:gd name="T15" fmla="*/ 353 h 766"/>
              <a:gd name="T16" fmla="*/ 229 w 460"/>
              <a:gd name="T17" fmla="*/ 354 h 766"/>
              <a:gd name="T18" fmla="*/ 231 w 460"/>
              <a:gd name="T19" fmla="*/ 356 h 766"/>
              <a:gd name="T20" fmla="*/ 266 w 460"/>
              <a:gd name="T21" fmla="*/ 386 h 766"/>
              <a:gd name="T22" fmla="*/ 269 w 460"/>
              <a:gd name="T23" fmla="*/ 389 h 766"/>
              <a:gd name="T24" fmla="*/ 269 w 460"/>
              <a:gd name="T25" fmla="*/ 389 h 766"/>
              <a:gd name="T26" fmla="*/ 460 w 460"/>
              <a:gd name="T27" fmla="*/ 746 h 766"/>
              <a:gd name="T28" fmla="*/ 459 w 460"/>
              <a:gd name="T29" fmla="*/ 766 h 766"/>
              <a:gd name="T30" fmla="*/ 382 w 460"/>
              <a:gd name="T31" fmla="*/ 766 h 766"/>
              <a:gd name="T32" fmla="*/ 367 w 460"/>
              <a:gd name="T33" fmla="*/ 766 h 766"/>
              <a:gd name="T34" fmla="*/ 368 w 460"/>
              <a:gd name="T35" fmla="*/ 746 h 766"/>
              <a:gd name="T36" fmla="*/ 363 w 460"/>
              <a:gd name="T37" fmla="*/ 686 h 766"/>
              <a:gd name="T38" fmla="*/ 230 w 460"/>
              <a:gd name="T39" fmla="*/ 424 h 766"/>
              <a:gd name="T40" fmla="*/ 229 w 460"/>
              <a:gd name="T41" fmla="*/ 424 h 766"/>
              <a:gd name="T42" fmla="*/ 225 w 460"/>
              <a:gd name="T43" fmla="*/ 418 h 766"/>
              <a:gd name="T44" fmla="*/ 0 w 460"/>
              <a:gd name="T45" fmla="*/ 31 h 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60" h="766">
                <a:moveTo>
                  <a:pt x="0" y="31"/>
                </a:moveTo>
                <a:cubicBezTo>
                  <a:pt x="0" y="21"/>
                  <a:pt x="1" y="10"/>
                  <a:pt x="2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2" y="10"/>
                  <a:pt x="91" y="21"/>
                  <a:pt x="91" y="31"/>
                </a:cubicBezTo>
                <a:cubicBezTo>
                  <a:pt x="91" y="112"/>
                  <a:pt x="120" y="186"/>
                  <a:pt x="152" y="243"/>
                </a:cubicBezTo>
                <a:cubicBezTo>
                  <a:pt x="176" y="286"/>
                  <a:pt x="202" y="320"/>
                  <a:pt x="217" y="338"/>
                </a:cubicBezTo>
                <a:cubicBezTo>
                  <a:pt x="220" y="342"/>
                  <a:pt x="225" y="348"/>
                  <a:pt x="230" y="353"/>
                </a:cubicBezTo>
                <a:cubicBezTo>
                  <a:pt x="230" y="353"/>
                  <a:pt x="229" y="354"/>
                  <a:pt x="229" y="354"/>
                </a:cubicBezTo>
                <a:cubicBezTo>
                  <a:pt x="230" y="355"/>
                  <a:pt x="231" y="356"/>
                  <a:pt x="231" y="356"/>
                </a:cubicBezTo>
                <a:cubicBezTo>
                  <a:pt x="236" y="360"/>
                  <a:pt x="249" y="370"/>
                  <a:pt x="266" y="386"/>
                </a:cubicBezTo>
                <a:cubicBezTo>
                  <a:pt x="267" y="387"/>
                  <a:pt x="268" y="388"/>
                  <a:pt x="269" y="389"/>
                </a:cubicBezTo>
                <a:cubicBezTo>
                  <a:pt x="269" y="389"/>
                  <a:pt x="269" y="389"/>
                  <a:pt x="269" y="389"/>
                </a:cubicBezTo>
                <a:cubicBezTo>
                  <a:pt x="335" y="450"/>
                  <a:pt x="460" y="587"/>
                  <a:pt x="460" y="746"/>
                </a:cubicBezTo>
                <a:cubicBezTo>
                  <a:pt x="460" y="753"/>
                  <a:pt x="459" y="760"/>
                  <a:pt x="459" y="766"/>
                </a:cubicBezTo>
                <a:cubicBezTo>
                  <a:pt x="382" y="766"/>
                  <a:pt x="382" y="766"/>
                  <a:pt x="382" y="766"/>
                </a:cubicBezTo>
                <a:cubicBezTo>
                  <a:pt x="367" y="766"/>
                  <a:pt x="367" y="766"/>
                  <a:pt x="367" y="766"/>
                </a:cubicBezTo>
                <a:cubicBezTo>
                  <a:pt x="368" y="760"/>
                  <a:pt x="368" y="753"/>
                  <a:pt x="368" y="746"/>
                </a:cubicBezTo>
                <a:cubicBezTo>
                  <a:pt x="368" y="725"/>
                  <a:pt x="366" y="706"/>
                  <a:pt x="363" y="686"/>
                </a:cubicBezTo>
                <a:cubicBezTo>
                  <a:pt x="339" y="540"/>
                  <a:pt x="234" y="429"/>
                  <a:pt x="230" y="424"/>
                </a:cubicBezTo>
                <a:cubicBezTo>
                  <a:pt x="229" y="424"/>
                  <a:pt x="229" y="424"/>
                  <a:pt x="229" y="424"/>
                </a:cubicBezTo>
                <a:cubicBezTo>
                  <a:pt x="228" y="422"/>
                  <a:pt x="226" y="420"/>
                  <a:pt x="225" y="418"/>
                </a:cubicBezTo>
                <a:cubicBezTo>
                  <a:pt x="189" y="389"/>
                  <a:pt x="0" y="227"/>
                  <a:pt x="0" y="31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1480932" y="2071651"/>
            <a:ext cx="1559843" cy="126201"/>
          </a:xfrm>
          <a:custGeom>
            <a:avLst/>
            <a:gdLst>
              <a:gd name="T0" fmla="*/ 2 w 260"/>
              <a:gd name="T1" fmla="*/ 21 h 21"/>
              <a:gd name="T2" fmla="*/ 257 w 260"/>
              <a:gd name="T3" fmla="*/ 21 h 21"/>
              <a:gd name="T4" fmla="*/ 260 w 260"/>
              <a:gd name="T5" fmla="*/ 0 h 21"/>
              <a:gd name="T6" fmla="*/ 0 w 260"/>
              <a:gd name="T7" fmla="*/ 0 h 21"/>
              <a:gd name="T8" fmla="*/ 2 w 260"/>
              <a:gd name="T9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0" h="21">
                <a:moveTo>
                  <a:pt x="2" y="21"/>
                </a:moveTo>
                <a:cubicBezTo>
                  <a:pt x="257" y="21"/>
                  <a:pt x="257" y="21"/>
                  <a:pt x="257" y="21"/>
                </a:cubicBezTo>
                <a:cubicBezTo>
                  <a:pt x="259" y="14"/>
                  <a:pt x="259" y="7"/>
                  <a:pt x="26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"/>
                  <a:pt x="1" y="14"/>
                  <a:pt x="2" y="21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1607133" y="2621886"/>
            <a:ext cx="1307441" cy="126201"/>
          </a:xfrm>
          <a:custGeom>
            <a:avLst/>
            <a:gdLst>
              <a:gd name="T0" fmla="*/ 8 w 218"/>
              <a:gd name="T1" fmla="*/ 21 h 21"/>
              <a:gd name="T2" fmla="*/ 210 w 218"/>
              <a:gd name="T3" fmla="*/ 21 h 21"/>
              <a:gd name="T4" fmla="*/ 218 w 218"/>
              <a:gd name="T5" fmla="*/ 0 h 21"/>
              <a:gd name="T6" fmla="*/ 0 w 218"/>
              <a:gd name="T7" fmla="*/ 0 h 21"/>
              <a:gd name="T8" fmla="*/ 8 w 218"/>
              <a:gd name="T9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8" h="21">
                <a:moveTo>
                  <a:pt x="8" y="21"/>
                </a:moveTo>
                <a:cubicBezTo>
                  <a:pt x="210" y="21"/>
                  <a:pt x="210" y="21"/>
                  <a:pt x="210" y="21"/>
                </a:cubicBezTo>
                <a:cubicBezTo>
                  <a:pt x="213" y="14"/>
                  <a:pt x="216" y="7"/>
                  <a:pt x="218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7"/>
                  <a:pt x="5" y="14"/>
                  <a:pt x="8" y="21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1864583" y="3167074"/>
            <a:ext cx="792541" cy="126201"/>
          </a:xfrm>
          <a:custGeom>
            <a:avLst/>
            <a:gdLst>
              <a:gd name="T0" fmla="*/ 13 w 132"/>
              <a:gd name="T1" fmla="*/ 21 h 21"/>
              <a:gd name="T2" fmla="*/ 119 w 132"/>
              <a:gd name="T3" fmla="*/ 21 h 21"/>
              <a:gd name="T4" fmla="*/ 132 w 132"/>
              <a:gd name="T5" fmla="*/ 0 h 21"/>
              <a:gd name="T6" fmla="*/ 0 w 132"/>
              <a:gd name="T7" fmla="*/ 0 h 21"/>
              <a:gd name="T8" fmla="*/ 13 w 132"/>
              <a:gd name="T9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" h="21">
                <a:moveTo>
                  <a:pt x="13" y="21"/>
                </a:moveTo>
                <a:cubicBezTo>
                  <a:pt x="119" y="21"/>
                  <a:pt x="119" y="21"/>
                  <a:pt x="119" y="21"/>
                </a:cubicBezTo>
                <a:cubicBezTo>
                  <a:pt x="123" y="15"/>
                  <a:pt x="128" y="8"/>
                  <a:pt x="132" y="0"/>
                </a:cubicBezTo>
                <a:cubicBezTo>
                  <a:pt x="0" y="0"/>
                  <a:pt x="0" y="0"/>
                  <a:pt x="0" y="0"/>
                </a:cubicBezTo>
                <a:cubicBezTo>
                  <a:pt x="4" y="8"/>
                  <a:pt x="8" y="15"/>
                  <a:pt x="13" y="21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1821675" y="4759729"/>
            <a:ext cx="878358" cy="126201"/>
          </a:xfrm>
          <a:custGeom>
            <a:avLst/>
            <a:gdLst>
              <a:gd name="T0" fmla="*/ 134 w 146"/>
              <a:gd name="T1" fmla="*/ 0 h 21"/>
              <a:gd name="T2" fmla="*/ 12 w 146"/>
              <a:gd name="T3" fmla="*/ 0 h 21"/>
              <a:gd name="T4" fmla="*/ 0 w 146"/>
              <a:gd name="T5" fmla="*/ 21 h 21"/>
              <a:gd name="T6" fmla="*/ 146 w 146"/>
              <a:gd name="T7" fmla="*/ 21 h 21"/>
              <a:gd name="T8" fmla="*/ 134 w 146"/>
              <a:gd name="T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6" h="21">
                <a:moveTo>
                  <a:pt x="134" y="0"/>
                </a:moveTo>
                <a:cubicBezTo>
                  <a:pt x="12" y="0"/>
                  <a:pt x="12" y="0"/>
                  <a:pt x="12" y="0"/>
                </a:cubicBezTo>
                <a:cubicBezTo>
                  <a:pt x="8" y="6"/>
                  <a:pt x="4" y="13"/>
                  <a:pt x="0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2" y="13"/>
                  <a:pt x="138" y="6"/>
                  <a:pt x="134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1581893" y="5309964"/>
            <a:ext cx="1357921" cy="126201"/>
          </a:xfrm>
          <a:custGeom>
            <a:avLst/>
            <a:gdLst>
              <a:gd name="T0" fmla="*/ 219 w 226"/>
              <a:gd name="T1" fmla="*/ 0 h 21"/>
              <a:gd name="T2" fmla="*/ 7 w 226"/>
              <a:gd name="T3" fmla="*/ 0 h 21"/>
              <a:gd name="T4" fmla="*/ 0 w 226"/>
              <a:gd name="T5" fmla="*/ 21 h 21"/>
              <a:gd name="T6" fmla="*/ 226 w 226"/>
              <a:gd name="T7" fmla="*/ 21 h 21"/>
              <a:gd name="T8" fmla="*/ 219 w 226"/>
              <a:gd name="T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6" h="21">
                <a:moveTo>
                  <a:pt x="219" y="0"/>
                </a:moveTo>
                <a:cubicBezTo>
                  <a:pt x="7" y="0"/>
                  <a:pt x="7" y="0"/>
                  <a:pt x="7" y="0"/>
                </a:cubicBezTo>
                <a:cubicBezTo>
                  <a:pt x="4" y="6"/>
                  <a:pt x="2" y="13"/>
                  <a:pt x="0" y="21"/>
                </a:cubicBezTo>
                <a:cubicBezTo>
                  <a:pt x="226" y="21"/>
                  <a:pt x="226" y="21"/>
                  <a:pt x="226" y="21"/>
                </a:cubicBezTo>
                <a:cubicBezTo>
                  <a:pt x="224" y="13"/>
                  <a:pt x="221" y="6"/>
                  <a:pt x="219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>
            <a:off x="1473361" y="5855152"/>
            <a:ext cx="1574987" cy="131249"/>
          </a:xfrm>
          <a:custGeom>
            <a:avLst/>
            <a:gdLst>
              <a:gd name="T0" fmla="*/ 260 w 262"/>
              <a:gd name="T1" fmla="*/ 0 h 22"/>
              <a:gd name="T2" fmla="*/ 2 w 262"/>
              <a:gd name="T3" fmla="*/ 0 h 22"/>
              <a:gd name="T4" fmla="*/ 0 w 262"/>
              <a:gd name="T5" fmla="*/ 22 h 22"/>
              <a:gd name="T6" fmla="*/ 262 w 262"/>
              <a:gd name="T7" fmla="*/ 22 h 22"/>
              <a:gd name="T8" fmla="*/ 260 w 262"/>
              <a:gd name="T9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2" h="22">
                <a:moveTo>
                  <a:pt x="260" y="0"/>
                </a:moveTo>
                <a:cubicBezTo>
                  <a:pt x="2" y="0"/>
                  <a:pt x="2" y="0"/>
                  <a:pt x="2" y="0"/>
                </a:cubicBezTo>
                <a:cubicBezTo>
                  <a:pt x="1" y="8"/>
                  <a:pt x="0" y="15"/>
                  <a:pt x="0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2" y="15"/>
                  <a:pt x="261" y="8"/>
                  <a:pt x="260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cxnSp>
        <p:nvCxnSpPr>
          <p:cNvPr id="13" name="Straight Connector 32"/>
          <p:cNvCxnSpPr/>
          <p:nvPr/>
        </p:nvCxnSpPr>
        <p:spPr>
          <a:xfrm>
            <a:off x="2951676" y="2151262"/>
            <a:ext cx="2700000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33"/>
          <p:cNvCxnSpPr/>
          <p:nvPr/>
        </p:nvCxnSpPr>
        <p:spPr>
          <a:xfrm>
            <a:off x="2265903" y="3226551"/>
            <a:ext cx="1908000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35"/>
          <p:cNvCxnSpPr/>
          <p:nvPr/>
        </p:nvCxnSpPr>
        <p:spPr>
          <a:xfrm>
            <a:off x="2549012" y="4844860"/>
            <a:ext cx="1594442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36"/>
          <p:cNvCxnSpPr/>
          <p:nvPr/>
        </p:nvCxnSpPr>
        <p:spPr>
          <a:xfrm>
            <a:off x="2964585" y="5915151"/>
            <a:ext cx="2357738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37"/>
          <p:cNvSpPr txBox="1"/>
          <p:nvPr/>
        </p:nvSpPr>
        <p:spPr>
          <a:xfrm>
            <a:off x="5789594" y="1859805"/>
            <a:ext cx="13548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 smtClean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Content</a:t>
            </a:r>
            <a:r>
              <a:rPr lang="id-ID" sz="1400" b="1" dirty="0" smtClean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 01</a:t>
            </a:r>
            <a:endParaRPr lang="id-ID" sz="1400" b="1" dirty="0">
              <a:solidFill>
                <a:srgbClr val="00B0F0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18" name="TextBox 38"/>
          <p:cNvSpPr txBox="1"/>
          <p:nvPr/>
        </p:nvSpPr>
        <p:spPr>
          <a:xfrm>
            <a:off x="5789594" y="2074547"/>
            <a:ext cx="22516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19" name="TextBox 39"/>
          <p:cNvSpPr txBox="1"/>
          <p:nvPr/>
        </p:nvSpPr>
        <p:spPr>
          <a:xfrm>
            <a:off x="4351408" y="2918774"/>
            <a:ext cx="14253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Content </a:t>
            </a:r>
            <a:r>
              <a:rPr lang="id-ID" sz="1400" b="1" dirty="0" smtClean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02</a:t>
            </a:r>
            <a:endParaRPr lang="id-ID" sz="1400" b="1" dirty="0">
              <a:solidFill>
                <a:srgbClr val="00B0F0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20" name="TextBox 40"/>
          <p:cNvSpPr txBox="1"/>
          <p:nvPr/>
        </p:nvSpPr>
        <p:spPr>
          <a:xfrm>
            <a:off x="4351408" y="3133516"/>
            <a:ext cx="22516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21" name="TextBox 41"/>
          <p:cNvSpPr txBox="1"/>
          <p:nvPr/>
        </p:nvSpPr>
        <p:spPr>
          <a:xfrm>
            <a:off x="4263719" y="4544831"/>
            <a:ext cx="14253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Content </a:t>
            </a:r>
            <a:r>
              <a:rPr lang="id-ID" sz="1400" b="1" dirty="0" smtClean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03</a:t>
            </a:r>
            <a:endParaRPr lang="id-ID" sz="1400" b="1" dirty="0">
              <a:solidFill>
                <a:srgbClr val="00B0F0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22" name="TextBox 42"/>
          <p:cNvSpPr txBox="1"/>
          <p:nvPr/>
        </p:nvSpPr>
        <p:spPr>
          <a:xfrm>
            <a:off x="4263719" y="4759573"/>
            <a:ext cx="22516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23" name="TextBox 43"/>
          <p:cNvSpPr txBox="1"/>
          <p:nvPr/>
        </p:nvSpPr>
        <p:spPr>
          <a:xfrm>
            <a:off x="5343094" y="5604806"/>
            <a:ext cx="14237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Content</a:t>
            </a:r>
            <a:r>
              <a:rPr lang="id-ID" sz="1400" b="1" dirty="0" smtClean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 04</a:t>
            </a:r>
            <a:endParaRPr lang="id-ID" sz="1400" b="1" dirty="0">
              <a:solidFill>
                <a:srgbClr val="00B0F0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24" name="TextBox 44"/>
          <p:cNvSpPr txBox="1"/>
          <p:nvPr/>
        </p:nvSpPr>
        <p:spPr>
          <a:xfrm>
            <a:off x="5343094" y="5819548"/>
            <a:ext cx="22516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25" name="矩形 24"/>
          <p:cNvSpPr/>
          <p:nvPr/>
        </p:nvSpPr>
        <p:spPr>
          <a:xfrm>
            <a:off x="8007700" y="3252690"/>
            <a:ext cx="720699" cy="577597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35%</a:t>
            </a:r>
            <a:endParaRPr lang="zh-CN" altLang="en-US" sz="20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696849" y="3279878"/>
            <a:ext cx="24160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pc="100" dirty="0" smtClean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此处添加标题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7939633" y="3865490"/>
            <a:ext cx="4053735" cy="1527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此处添加详细文本描述，建议与标题相关并符合整体语言风格，语言描述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尽量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，建议与标题相关并符合整体语言风格，语言描述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尽量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方正兰亭细黑_GBK_M" panose="02010600010101010101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6585482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156">
        <p15:prstTrans prst="wind"/>
      </p:transition>
    </mc:Choice>
    <mc:Fallback xmlns="">
      <p:transition spd="slow" advClick="0" advTm="1015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96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9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75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75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75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75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75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75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75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75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75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75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75"/>
                            </p:stCondLst>
                            <p:childTnLst>
                              <p:par>
                                <p:cTn id="9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 animBg="1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29"/>
          <p:cNvSpPr>
            <a:spLocks noChangeArrowheads="1"/>
          </p:cNvSpPr>
          <p:nvPr/>
        </p:nvSpPr>
        <p:spPr bwMode="auto">
          <a:xfrm flipH="1">
            <a:off x="4008055" y="1135379"/>
            <a:ext cx="3460750" cy="2593975"/>
          </a:xfrm>
          <a:prstGeom prst="parallelogram">
            <a:avLst>
              <a:gd name="adj" fmla="val 56325"/>
            </a:avLst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zh-CN" sz="1707">
              <a:solidFill>
                <a:schemeClr val="lt1"/>
              </a:solidFill>
              <a:sym typeface="宋体" panose="02010600030101010101" pitchFamily="2" charset="-122"/>
            </a:endParaRPr>
          </a:p>
        </p:txBody>
      </p:sp>
      <p:sp>
        <p:nvSpPr>
          <p:cNvPr id="3" name="任意多边形 27"/>
          <p:cNvSpPr>
            <a:spLocks noChangeArrowheads="1"/>
          </p:cNvSpPr>
          <p:nvPr/>
        </p:nvSpPr>
        <p:spPr bwMode="auto">
          <a:xfrm flipH="1">
            <a:off x="5644593" y="-7938"/>
            <a:ext cx="5753100" cy="3262313"/>
          </a:xfrm>
          <a:custGeom>
            <a:avLst/>
            <a:gdLst>
              <a:gd name="T0" fmla="*/ 5753100 w 5752284"/>
              <a:gd name="T1" fmla="*/ 0 h 3261887"/>
              <a:gd name="T2" fmla="*/ 1838824 w 5752284"/>
              <a:gd name="T3" fmla="*/ 0 h 3261887"/>
              <a:gd name="T4" fmla="*/ 0 w 5752284"/>
              <a:gd name="T5" fmla="*/ 3262313 h 3261887"/>
              <a:gd name="T6" fmla="*/ 4243607 w 5752284"/>
              <a:gd name="T7" fmla="*/ 3262313 h 3261887"/>
              <a:gd name="T8" fmla="*/ 5753100 w 5752284"/>
              <a:gd name="T9" fmla="*/ 584275 h 32618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52284"/>
              <a:gd name="T16" fmla="*/ 0 h 3261887"/>
              <a:gd name="T17" fmla="*/ 5752284 w 5752284"/>
              <a:gd name="T18" fmla="*/ 3261887 h 326188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52284" h="3261887">
                <a:moveTo>
                  <a:pt x="5752284" y="0"/>
                </a:moveTo>
                <a:lnTo>
                  <a:pt x="1838563" y="0"/>
                </a:lnTo>
                <a:lnTo>
                  <a:pt x="0" y="3261887"/>
                </a:lnTo>
                <a:lnTo>
                  <a:pt x="4243005" y="3261887"/>
                </a:lnTo>
                <a:lnTo>
                  <a:pt x="5752284" y="584199"/>
                </a:lnTo>
                <a:lnTo>
                  <a:pt x="5752284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>
              <a:solidFill>
                <a:schemeClr val="lt1"/>
              </a:solidFill>
            </a:endParaRPr>
          </a:p>
        </p:txBody>
      </p:sp>
      <p:sp>
        <p:nvSpPr>
          <p:cNvPr id="4" name="平行四边形 30"/>
          <p:cNvSpPr>
            <a:spLocks noChangeArrowheads="1"/>
          </p:cNvSpPr>
          <p:nvPr/>
        </p:nvSpPr>
        <p:spPr bwMode="auto">
          <a:xfrm rot="3819326" flipH="1">
            <a:off x="1694497" y="758893"/>
            <a:ext cx="3462338" cy="2681410"/>
          </a:xfrm>
          <a:custGeom>
            <a:avLst/>
            <a:gdLst>
              <a:gd name="connsiteX0" fmla="*/ 0 w 3462338"/>
              <a:gd name="connsiteY0" fmla="*/ 2593975 h 2593975"/>
              <a:gd name="connsiteX1" fmla="*/ 1461705 w 3462338"/>
              <a:gd name="connsiteY1" fmla="*/ 0 h 2593975"/>
              <a:gd name="connsiteX2" fmla="*/ 3462338 w 3462338"/>
              <a:gd name="connsiteY2" fmla="*/ 0 h 2593975"/>
              <a:gd name="connsiteX3" fmla="*/ 2000633 w 3462338"/>
              <a:gd name="connsiteY3" fmla="*/ 2593975 h 2593975"/>
              <a:gd name="connsiteX4" fmla="*/ 0 w 3462338"/>
              <a:gd name="connsiteY4" fmla="*/ 2593975 h 2593975"/>
              <a:gd name="connsiteX0-1" fmla="*/ 0 w 3462338"/>
              <a:gd name="connsiteY0-2" fmla="*/ 2681410 h 2681410"/>
              <a:gd name="connsiteX1-3" fmla="*/ 1512116 w 3462338"/>
              <a:gd name="connsiteY1-4" fmla="*/ 0 h 2681410"/>
              <a:gd name="connsiteX2-5" fmla="*/ 3462338 w 3462338"/>
              <a:gd name="connsiteY2-6" fmla="*/ 87435 h 2681410"/>
              <a:gd name="connsiteX3-7" fmla="*/ 2000633 w 3462338"/>
              <a:gd name="connsiteY3-8" fmla="*/ 2681410 h 2681410"/>
              <a:gd name="connsiteX4-9" fmla="*/ 0 w 3462338"/>
              <a:gd name="connsiteY4-10" fmla="*/ 2681410 h 268141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462338" h="2681410">
                <a:moveTo>
                  <a:pt x="0" y="2681410"/>
                </a:moveTo>
                <a:lnTo>
                  <a:pt x="1512116" y="0"/>
                </a:lnTo>
                <a:lnTo>
                  <a:pt x="3462338" y="87435"/>
                </a:lnTo>
                <a:lnTo>
                  <a:pt x="2000633" y="2681410"/>
                </a:lnTo>
                <a:lnTo>
                  <a:pt x="0" y="268141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zh-CN" sz="1707">
              <a:solidFill>
                <a:schemeClr val="lt1"/>
              </a:solidFill>
              <a:sym typeface="宋体" panose="02010600030101010101" pitchFamily="2" charset="-122"/>
            </a:endParaRPr>
          </a:p>
        </p:txBody>
      </p:sp>
      <p:sp>
        <p:nvSpPr>
          <p:cNvPr id="5" name="平行四边形 18"/>
          <p:cNvSpPr>
            <a:spLocks noChangeArrowheads="1"/>
          </p:cNvSpPr>
          <p:nvPr/>
        </p:nvSpPr>
        <p:spPr bwMode="auto">
          <a:xfrm flipH="1">
            <a:off x="3760035" y="-7939"/>
            <a:ext cx="3460750" cy="2593976"/>
          </a:xfrm>
          <a:prstGeom prst="parallelogram">
            <a:avLst>
              <a:gd name="adj" fmla="val 56325"/>
            </a:avLst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zh-CN" sz="1707">
              <a:solidFill>
                <a:schemeClr val="lt1"/>
              </a:solidFill>
              <a:sym typeface="宋体" panose="02010600030101010101" pitchFamily="2" charset="-122"/>
            </a:endParaRPr>
          </a:p>
        </p:txBody>
      </p:sp>
      <p:sp>
        <p:nvSpPr>
          <p:cNvPr id="6" name="任意多边形 20"/>
          <p:cNvSpPr>
            <a:spLocks noChangeArrowheads="1"/>
          </p:cNvSpPr>
          <p:nvPr/>
        </p:nvSpPr>
        <p:spPr bwMode="auto">
          <a:xfrm>
            <a:off x="365125" y="-17269"/>
            <a:ext cx="8836025" cy="5561013"/>
          </a:xfrm>
          <a:custGeom>
            <a:avLst/>
            <a:gdLst>
              <a:gd name="T0" fmla="*/ 3927455 w 8834718"/>
              <a:gd name="T1" fmla="*/ 0 h 5561423"/>
              <a:gd name="T2" fmla="*/ 8836025 w 8834718"/>
              <a:gd name="T3" fmla="*/ 0 h 5561423"/>
              <a:gd name="T4" fmla="*/ 4969941 w 8834718"/>
              <a:gd name="T5" fmla="*/ 5561013 h 5561423"/>
              <a:gd name="T6" fmla="*/ 0 w 8834718"/>
              <a:gd name="T7" fmla="*/ 5561013 h 5561423"/>
              <a:gd name="T8" fmla="*/ 0 w 8834718"/>
              <a:gd name="T9" fmla="*/ 5561012 h 5561423"/>
              <a:gd name="T10" fmla="*/ 61372 w 8834718"/>
              <a:gd name="T11" fmla="*/ 5561012 h 55614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834718"/>
              <a:gd name="T19" fmla="*/ 0 h 5561423"/>
              <a:gd name="T20" fmla="*/ 8834718 w 8834718"/>
              <a:gd name="T21" fmla="*/ 5561423 h 55614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834718" h="5561423">
                <a:moveTo>
                  <a:pt x="3926874" y="0"/>
                </a:moveTo>
                <a:lnTo>
                  <a:pt x="8834718" y="0"/>
                </a:lnTo>
                <a:lnTo>
                  <a:pt x="4969206" y="5561423"/>
                </a:lnTo>
                <a:lnTo>
                  <a:pt x="0" y="5561423"/>
                </a:lnTo>
                <a:lnTo>
                  <a:pt x="0" y="5561422"/>
                </a:lnTo>
                <a:lnTo>
                  <a:pt x="61363" y="5561422"/>
                </a:lnTo>
                <a:lnTo>
                  <a:pt x="3926874" y="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6351498" y="4437483"/>
            <a:ext cx="524327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4000" spc="6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不足之处及原因分析</a:t>
            </a: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6038275" y="5771082"/>
            <a:ext cx="589004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4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 anyone that is stepping into the world of PowerPoint for the very first time.</a:t>
            </a:r>
            <a:endParaRPr lang="zh-CN" altLang="en-US" sz="1400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86916" y="1223860"/>
            <a:ext cx="2670924" cy="186204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11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澜黑简" panose="01010104010101010101" pitchFamily="2" charset="-122"/>
                <a:ea typeface="腾祥澜黑简" panose="01010104010101010101" pitchFamily="2" charset="-122"/>
                <a:cs typeface="Arial" panose="020B0604020202020204" pitchFamily="34" charset="0"/>
              </a:rPr>
              <a:t>03</a:t>
            </a:r>
            <a:endParaRPr lang="zh-CN" altLang="en-US" sz="11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腾祥澜黑简" panose="01010104010101010101" pitchFamily="2" charset="-122"/>
              <a:ea typeface="腾祥澜黑简" panose="0101010401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0143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441">
        <p14:ferris dir="l"/>
      </p:transition>
    </mc:Choice>
    <mc:Fallback xmlns="">
      <p:transition spd="slow" advClick="0" advTm="5441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grpId="0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 p14:presetBounceEnd="34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 p14:presetBounceEnd="3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grpId="0" nodeType="withEffect" p14:presetBounceEnd="34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fill="hold" grpId="0" nodeType="withEffect" p14:presetBounceEnd="34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2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 tmFilter="0,0; .5, 1; 1, 1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0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1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2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/>
          <p:bldP spid="7" grpId="1"/>
          <p:bldP spid="8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 tmFilter="0,0; .5, 1; 1, 1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0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1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2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/>
          <p:bldP spid="7" grpId="1"/>
          <p:bldP spid="8" grpId="0"/>
          <p:bldP spid="9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1022" y="178047"/>
            <a:ext cx="4346062" cy="63062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55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rPr>
              <a:t>三、不足之处及原因分析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242509"/>
            <a:ext cx="549092" cy="5027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sp>
        <p:nvSpPr>
          <p:cNvPr id="4" name="矩形 3"/>
          <p:cNvSpPr/>
          <p:nvPr/>
        </p:nvSpPr>
        <p:spPr>
          <a:xfrm>
            <a:off x="597258" y="242509"/>
            <a:ext cx="115598" cy="50276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grpSp>
        <p:nvGrpSpPr>
          <p:cNvPr id="28" name="组合 27"/>
          <p:cNvGrpSpPr/>
          <p:nvPr/>
        </p:nvGrpSpPr>
        <p:grpSpPr>
          <a:xfrm rot="387938">
            <a:off x="640603" y="2343400"/>
            <a:ext cx="3132667" cy="3162827"/>
            <a:chOff x="876300" y="1755380"/>
            <a:chExt cx="2349500" cy="2372120"/>
          </a:xfrm>
        </p:grpSpPr>
        <p:sp>
          <p:nvSpPr>
            <p:cNvPr id="29" name="折角形 28"/>
            <p:cNvSpPr/>
            <p:nvPr/>
          </p:nvSpPr>
          <p:spPr>
            <a:xfrm rot="21188223">
              <a:off x="876300" y="1778000"/>
              <a:ext cx="2349500" cy="2349500"/>
            </a:xfrm>
            <a:prstGeom prst="foldedCorner">
              <a:avLst>
                <a:gd name="adj" fmla="val 18277"/>
              </a:avLst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30" name="椭圆 29"/>
            <p:cNvSpPr/>
            <p:nvPr/>
          </p:nvSpPr>
          <p:spPr>
            <a:xfrm>
              <a:off x="927100" y="1755380"/>
              <a:ext cx="304800" cy="3048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31" name="组合 30"/>
          <p:cNvGrpSpPr/>
          <p:nvPr/>
        </p:nvGrpSpPr>
        <p:grpSpPr>
          <a:xfrm rot="490255">
            <a:off x="4673207" y="1437238"/>
            <a:ext cx="2843067" cy="2870439"/>
            <a:chOff x="876300" y="1755380"/>
            <a:chExt cx="2349500" cy="2372120"/>
          </a:xfrm>
        </p:grpSpPr>
        <p:sp>
          <p:nvSpPr>
            <p:cNvPr id="32" name="折角形 31"/>
            <p:cNvSpPr/>
            <p:nvPr/>
          </p:nvSpPr>
          <p:spPr>
            <a:xfrm rot="21188223">
              <a:off x="876300" y="1778000"/>
              <a:ext cx="2349500" cy="2349500"/>
            </a:xfrm>
            <a:prstGeom prst="foldedCorner">
              <a:avLst>
                <a:gd name="adj" fmla="val 18277"/>
              </a:avLst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33" name="椭圆 32"/>
            <p:cNvSpPr/>
            <p:nvPr/>
          </p:nvSpPr>
          <p:spPr>
            <a:xfrm>
              <a:off x="927100" y="1755380"/>
              <a:ext cx="304800" cy="3048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810871" y="2872457"/>
            <a:ext cx="541700" cy="397793"/>
            <a:chOff x="2819525" y="3103563"/>
            <a:chExt cx="203209" cy="149225"/>
          </a:xfrm>
          <a:solidFill>
            <a:schemeClr val="bg1"/>
          </a:solidFill>
        </p:grpSpPr>
        <p:sp>
          <p:nvSpPr>
            <p:cNvPr id="35" name="Freeform 155"/>
            <p:cNvSpPr>
              <a:spLocks/>
            </p:cNvSpPr>
            <p:nvPr/>
          </p:nvSpPr>
          <p:spPr bwMode="auto">
            <a:xfrm>
              <a:off x="2819525" y="3114676"/>
              <a:ext cx="93667" cy="106363"/>
            </a:xfrm>
            <a:custGeom>
              <a:avLst/>
              <a:gdLst>
                <a:gd name="T0" fmla="*/ 35 w 35"/>
                <a:gd name="T1" fmla="*/ 29 h 40"/>
                <a:gd name="T2" fmla="*/ 26 w 35"/>
                <a:gd name="T3" fmla="*/ 26 h 40"/>
                <a:gd name="T4" fmla="*/ 25 w 35"/>
                <a:gd name="T5" fmla="*/ 21 h 40"/>
                <a:gd name="T6" fmla="*/ 29 w 35"/>
                <a:gd name="T7" fmla="*/ 10 h 40"/>
                <a:gd name="T8" fmla="*/ 20 w 35"/>
                <a:gd name="T9" fmla="*/ 0 h 40"/>
                <a:gd name="T10" fmla="*/ 11 w 35"/>
                <a:gd name="T11" fmla="*/ 10 h 40"/>
                <a:gd name="T12" fmla="*/ 15 w 35"/>
                <a:gd name="T13" fmla="*/ 21 h 40"/>
                <a:gd name="T14" fmla="*/ 15 w 35"/>
                <a:gd name="T15" fmla="*/ 21 h 40"/>
                <a:gd name="T16" fmla="*/ 14 w 35"/>
                <a:gd name="T17" fmla="*/ 26 h 40"/>
                <a:gd name="T18" fmla="*/ 0 w 35"/>
                <a:gd name="T19" fmla="*/ 35 h 40"/>
                <a:gd name="T20" fmla="*/ 17 w 3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0">
                  <a:moveTo>
                    <a:pt x="35" y="29"/>
                  </a:moveTo>
                  <a:cubicBezTo>
                    <a:pt x="32" y="28"/>
                    <a:pt x="29" y="27"/>
                    <a:pt x="26" y="26"/>
                  </a:cubicBezTo>
                  <a:cubicBezTo>
                    <a:pt x="24" y="25"/>
                    <a:pt x="23" y="23"/>
                    <a:pt x="25" y="21"/>
                  </a:cubicBezTo>
                  <a:cubicBezTo>
                    <a:pt x="27" y="18"/>
                    <a:pt x="29" y="14"/>
                    <a:pt x="29" y="10"/>
                  </a:cubicBezTo>
                  <a:cubicBezTo>
                    <a:pt x="29" y="4"/>
                    <a:pt x="25" y="0"/>
                    <a:pt x="20" y="0"/>
                  </a:cubicBezTo>
                  <a:cubicBezTo>
                    <a:pt x="15" y="0"/>
                    <a:pt x="11" y="4"/>
                    <a:pt x="11" y="10"/>
                  </a:cubicBezTo>
                  <a:cubicBezTo>
                    <a:pt x="11" y="14"/>
                    <a:pt x="13" y="18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7" y="23"/>
                    <a:pt x="16" y="25"/>
                    <a:pt x="14" y="26"/>
                  </a:cubicBezTo>
                  <a:cubicBezTo>
                    <a:pt x="6" y="27"/>
                    <a:pt x="0" y="32"/>
                    <a:pt x="0" y="35"/>
                  </a:cubicBezTo>
                  <a:cubicBezTo>
                    <a:pt x="0" y="39"/>
                    <a:pt x="7" y="40"/>
                    <a:pt x="17" y="40"/>
                  </a:cubicBezTo>
                </a:path>
              </a:pathLst>
            </a:custGeom>
            <a:grpFill/>
            <a:ln w="19050" cap="rnd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6" name="Freeform 156"/>
            <p:cNvSpPr>
              <a:spLocks/>
            </p:cNvSpPr>
            <p:nvPr/>
          </p:nvSpPr>
          <p:spPr bwMode="auto">
            <a:xfrm>
              <a:off x="2873502" y="3103563"/>
              <a:ext cx="149232" cy="149225"/>
            </a:xfrm>
            <a:custGeom>
              <a:avLst/>
              <a:gdLst>
                <a:gd name="T0" fmla="*/ 36 w 56"/>
                <a:gd name="T1" fmla="*/ 36 h 56"/>
                <a:gd name="T2" fmla="*/ 35 w 56"/>
                <a:gd name="T3" fmla="*/ 29 h 56"/>
                <a:gd name="T4" fmla="*/ 40 w 56"/>
                <a:gd name="T5" fmla="*/ 14 h 56"/>
                <a:gd name="T6" fmla="*/ 28 w 56"/>
                <a:gd name="T7" fmla="*/ 0 h 56"/>
                <a:gd name="T8" fmla="*/ 16 w 56"/>
                <a:gd name="T9" fmla="*/ 14 h 56"/>
                <a:gd name="T10" fmla="*/ 21 w 56"/>
                <a:gd name="T11" fmla="*/ 29 h 56"/>
                <a:gd name="T12" fmla="*/ 21 w 56"/>
                <a:gd name="T13" fmla="*/ 29 h 56"/>
                <a:gd name="T14" fmla="*/ 20 w 56"/>
                <a:gd name="T15" fmla="*/ 36 h 56"/>
                <a:gd name="T16" fmla="*/ 0 w 56"/>
                <a:gd name="T17" fmla="*/ 49 h 56"/>
                <a:gd name="T18" fmla="*/ 28 w 56"/>
                <a:gd name="T19" fmla="*/ 56 h 56"/>
                <a:gd name="T20" fmla="*/ 56 w 56"/>
                <a:gd name="T21" fmla="*/ 49 h 56"/>
                <a:gd name="T22" fmla="*/ 36 w 56"/>
                <a:gd name="T23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56">
                  <a:moveTo>
                    <a:pt x="36" y="36"/>
                  </a:moveTo>
                  <a:cubicBezTo>
                    <a:pt x="33" y="35"/>
                    <a:pt x="32" y="31"/>
                    <a:pt x="35" y="29"/>
                  </a:cubicBezTo>
                  <a:cubicBezTo>
                    <a:pt x="38" y="25"/>
                    <a:pt x="40" y="20"/>
                    <a:pt x="40" y="14"/>
                  </a:cubicBezTo>
                  <a:cubicBezTo>
                    <a:pt x="40" y="5"/>
                    <a:pt x="35" y="0"/>
                    <a:pt x="28" y="0"/>
                  </a:cubicBezTo>
                  <a:cubicBezTo>
                    <a:pt x="21" y="0"/>
                    <a:pt x="16" y="5"/>
                    <a:pt x="16" y="14"/>
                  </a:cubicBezTo>
                  <a:cubicBezTo>
                    <a:pt x="16" y="20"/>
                    <a:pt x="18" y="25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4" y="31"/>
                    <a:pt x="23" y="35"/>
                    <a:pt x="20" y="36"/>
                  </a:cubicBezTo>
                  <a:cubicBezTo>
                    <a:pt x="8" y="38"/>
                    <a:pt x="0" y="44"/>
                    <a:pt x="0" y="49"/>
                  </a:cubicBezTo>
                  <a:cubicBezTo>
                    <a:pt x="0" y="55"/>
                    <a:pt x="13" y="56"/>
                    <a:pt x="28" y="56"/>
                  </a:cubicBezTo>
                  <a:cubicBezTo>
                    <a:pt x="43" y="56"/>
                    <a:pt x="56" y="55"/>
                    <a:pt x="56" y="49"/>
                  </a:cubicBezTo>
                  <a:cubicBezTo>
                    <a:pt x="56" y="44"/>
                    <a:pt x="48" y="38"/>
                    <a:pt x="36" y="36"/>
                  </a:cubicBezTo>
                  <a:close/>
                </a:path>
              </a:pathLst>
            </a:custGeom>
            <a:grpFill/>
            <a:ln w="19050" cap="rnd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812477" y="4165755"/>
            <a:ext cx="278892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4710779" y="2858967"/>
            <a:ext cx="278892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此处添加详细文本描述，建议与标题相关并符合整体语言风格，语言描述尽量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5957322" y="1750815"/>
            <a:ext cx="402845" cy="393387"/>
            <a:chOff x="3203717" y="2387601"/>
            <a:chExt cx="203209" cy="198438"/>
          </a:xfrm>
        </p:grpSpPr>
        <p:sp>
          <p:nvSpPr>
            <p:cNvPr id="40" name="Freeform 133"/>
            <p:cNvSpPr>
              <a:spLocks/>
            </p:cNvSpPr>
            <p:nvPr/>
          </p:nvSpPr>
          <p:spPr bwMode="auto">
            <a:xfrm>
              <a:off x="3203717" y="2387601"/>
              <a:ext cx="149232" cy="144463"/>
            </a:xfrm>
            <a:custGeom>
              <a:avLst/>
              <a:gdLst>
                <a:gd name="T0" fmla="*/ 35 w 94"/>
                <a:gd name="T1" fmla="*/ 69 h 91"/>
                <a:gd name="T2" fmla="*/ 14 w 94"/>
                <a:gd name="T3" fmla="*/ 91 h 91"/>
                <a:gd name="T4" fmla="*/ 14 w 94"/>
                <a:gd name="T5" fmla="*/ 68 h 91"/>
                <a:gd name="T6" fmla="*/ 0 w 94"/>
                <a:gd name="T7" fmla="*/ 68 h 91"/>
                <a:gd name="T8" fmla="*/ 0 w 94"/>
                <a:gd name="T9" fmla="*/ 0 h 91"/>
                <a:gd name="T10" fmla="*/ 94 w 94"/>
                <a:gd name="T11" fmla="*/ 0 h 91"/>
                <a:gd name="T12" fmla="*/ 94 w 94"/>
                <a:gd name="T13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91">
                  <a:moveTo>
                    <a:pt x="35" y="69"/>
                  </a:moveTo>
                  <a:lnTo>
                    <a:pt x="14" y="91"/>
                  </a:lnTo>
                  <a:lnTo>
                    <a:pt x="14" y="68"/>
                  </a:lnTo>
                  <a:lnTo>
                    <a:pt x="0" y="68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24"/>
                  </a:ln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1" name="Freeform 134"/>
            <p:cNvSpPr>
              <a:spLocks/>
            </p:cNvSpPr>
            <p:nvPr/>
          </p:nvSpPr>
          <p:spPr bwMode="auto">
            <a:xfrm>
              <a:off x="3278333" y="2441576"/>
              <a:ext cx="128593" cy="144463"/>
            </a:xfrm>
            <a:custGeom>
              <a:avLst/>
              <a:gdLst>
                <a:gd name="T0" fmla="*/ 0 w 81"/>
                <a:gd name="T1" fmla="*/ 67 h 91"/>
                <a:gd name="T2" fmla="*/ 44 w 81"/>
                <a:gd name="T3" fmla="*/ 67 h 91"/>
                <a:gd name="T4" fmla="*/ 68 w 81"/>
                <a:gd name="T5" fmla="*/ 91 h 91"/>
                <a:gd name="T6" fmla="*/ 68 w 81"/>
                <a:gd name="T7" fmla="*/ 67 h 91"/>
                <a:gd name="T8" fmla="*/ 81 w 81"/>
                <a:gd name="T9" fmla="*/ 67 h 91"/>
                <a:gd name="T10" fmla="*/ 81 w 81"/>
                <a:gd name="T11" fmla="*/ 0 h 91"/>
                <a:gd name="T12" fmla="*/ 0 w 81"/>
                <a:gd name="T13" fmla="*/ 0 h 91"/>
                <a:gd name="T14" fmla="*/ 0 w 81"/>
                <a:gd name="T15" fmla="*/ 6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91">
                  <a:moveTo>
                    <a:pt x="0" y="67"/>
                  </a:moveTo>
                  <a:lnTo>
                    <a:pt x="44" y="67"/>
                  </a:lnTo>
                  <a:lnTo>
                    <a:pt x="68" y="91"/>
                  </a:lnTo>
                  <a:lnTo>
                    <a:pt x="68" y="67"/>
                  </a:lnTo>
                  <a:lnTo>
                    <a:pt x="81" y="67"/>
                  </a:lnTo>
                  <a:lnTo>
                    <a:pt x="81" y="0"/>
                  </a:lnTo>
                  <a:lnTo>
                    <a:pt x="0" y="0"/>
                  </a:lnTo>
                  <a:lnTo>
                    <a:pt x="0" y="67"/>
                  </a:lnTo>
                  <a:close/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1511694" y="3542949"/>
            <a:ext cx="1283940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67" b="1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78</a:t>
            </a:r>
            <a:r>
              <a:rPr lang="en-US" altLang="zh-CN" sz="1867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%</a:t>
            </a:r>
            <a:endParaRPr lang="zh-CN" altLang="en-US" sz="1867" dirty="0">
              <a:solidFill>
                <a:schemeClr val="bg1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611191" y="2284283"/>
            <a:ext cx="1283940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67" b="1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45</a:t>
            </a:r>
            <a:r>
              <a:rPr lang="en-US" altLang="zh-CN" sz="1867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%</a:t>
            </a:r>
            <a:endParaRPr lang="zh-CN" altLang="en-US" sz="1867" dirty="0">
              <a:solidFill>
                <a:schemeClr val="bg1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5733916" y="4779194"/>
            <a:ext cx="0" cy="1894845"/>
          </a:xfrm>
          <a:prstGeom prst="line">
            <a:avLst/>
          </a:prstGeom>
          <a:ln w="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5751548" y="5236372"/>
            <a:ext cx="539800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此处添加详细文本描述，建议与标题相关并符合整体语言风格，语言描述尽量，建议与标题相关并符合整体语言风格，语言描述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尽量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，语言描述尽量，建议与标题相关并符合整体语言风格，语言描述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尽量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方正兰亭细黑_GBK_M" panose="02010600010101010101" pitchFamily="2" charset="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852216" y="4779193"/>
            <a:ext cx="1302101" cy="420564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33" spc="300" dirty="0" smtClean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标题</a:t>
            </a:r>
            <a:endParaRPr lang="zh-CN" altLang="en-US" sz="2133" spc="300" dirty="0">
              <a:solidFill>
                <a:schemeClr val="bg1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 rot="490255">
            <a:off x="8592747" y="1872582"/>
            <a:ext cx="2843067" cy="2870439"/>
            <a:chOff x="876300" y="1755380"/>
            <a:chExt cx="2349500" cy="2372120"/>
          </a:xfrm>
        </p:grpSpPr>
        <p:sp>
          <p:nvSpPr>
            <p:cNvPr id="48" name="折角形 47"/>
            <p:cNvSpPr/>
            <p:nvPr/>
          </p:nvSpPr>
          <p:spPr>
            <a:xfrm rot="21188223">
              <a:off x="876300" y="1778000"/>
              <a:ext cx="2349500" cy="2349500"/>
            </a:xfrm>
            <a:prstGeom prst="foldedCorner">
              <a:avLst>
                <a:gd name="adj" fmla="val 18277"/>
              </a:avLst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49" name="椭圆 48"/>
            <p:cNvSpPr/>
            <p:nvPr/>
          </p:nvSpPr>
          <p:spPr>
            <a:xfrm>
              <a:off x="927100" y="1755380"/>
              <a:ext cx="304800" cy="3048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/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8617873" y="3314018"/>
            <a:ext cx="278892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9496865" y="2753493"/>
            <a:ext cx="1283940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67" b="1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31</a:t>
            </a:r>
            <a:r>
              <a:rPr lang="en-US" altLang="zh-CN" sz="1867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%</a:t>
            </a:r>
            <a:endParaRPr lang="zh-CN" altLang="en-US" sz="1867" dirty="0">
              <a:solidFill>
                <a:schemeClr val="bg1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9936959" y="2053695"/>
            <a:ext cx="358508" cy="537764"/>
            <a:chOff x="6040437" y="2879725"/>
            <a:chExt cx="117475" cy="176213"/>
          </a:xfrm>
          <a:solidFill>
            <a:schemeClr val="bg1"/>
          </a:solidFill>
        </p:grpSpPr>
        <p:sp>
          <p:nvSpPr>
            <p:cNvPr id="53" name="Rectangle 1743"/>
            <p:cNvSpPr>
              <a:spLocks noChangeArrowheads="1"/>
            </p:cNvSpPr>
            <p:nvPr/>
          </p:nvSpPr>
          <p:spPr bwMode="auto">
            <a:xfrm>
              <a:off x="6091237" y="3048000"/>
              <a:ext cx="15875" cy="7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4" name="Rectangle 1744"/>
            <p:cNvSpPr>
              <a:spLocks noChangeArrowheads="1"/>
            </p:cNvSpPr>
            <p:nvPr/>
          </p:nvSpPr>
          <p:spPr bwMode="auto">
            <a:xfrm>
              <a:off x="6073775" y="3014663"/>
              <a:ext cx="50800" cy="7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5" name="Rectangle 1745"/>
            <p:cNvSpPr>
              <a:spLocks noChangeArrowheads="1"/>
            </p:cNvSpPr>
            <p:nvPr/>
          </p:nvSpPr>
          <p:spPr bwMode="auto">
            <a:xfrm>
              <a:off x="6073775" y="3030538"/>
              <a:ext cx="50800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6" name="Freeform 1746"/>
            <p:cNvSpPr>
              <a:spLocks/>
            </p:cNvSpPr>
            <p:nvPr/>
          </p:nvSpPr>
          <p:spPr bwMode="auto">
            <a:xfrm>
              <a:off x="6040437" y="2879725"/>
              <a:ext cx="117475" cy="125413"/>
            </a:xfrm>
            <a:custGeom>
              <a:avLst/>
              <a:gdLst>
                <a:gd name="T0" fmla="*/ 84 w 84"/>
                <a:gd name="T1" fmla="*/ 42 h 90"/>
                <a:gd name="T2" fmla="*/ 42 w 84"/>
                <a:gd name="T3" fmla="*/ 0 h 90"/>
                <a:gd name="T4" fmla="*/ 0 w 84"/>
                <a:gd name="T5" fmla="*/ 42 h 90"/>
                <a:gd name="T6" fmla="*/ 24 w 84"/>
                <a:gd name="T7" fmla="*/ 80 h 90"/>
                <a:gd name="T8" fmla="*/ 24 w 84"/>
                <a:gd name="T9" fmla="*/ 90 h 90"/>
                <a:gd name="T10" fmla="*/ 60 w 84"/>
                <a:gd name="T11" fmla="*/ 90 h 90"/>
                <a:gd name="T12" fmla="*/ 60 w 84"/>
                <a:gd name="T13" fmla="*/ 80 h 90"/>
                <a:gd name="T14" fmla="*/ 84 w 84"/>
                <a:gd name="T15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90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59"/>
                    <a:pt x="10" y="73"/>
                    <a:pt x="24" y="80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60" y="90"/>
                    <a:pt x="60" y="90"/>
                    <a:pt x="60" y="9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74" y="73"/>
                    <a:pt x="84" y="59"/>
                    <a:pt x="84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1477251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6465">
        <p14:flip dir="r"/>
      </p:transition>
    </mc:Choice>
    <mc:Fallback xmlns="">
      <p:transition spd="slow" advClick="0" advTm="646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96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9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6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" accel="10000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900"/>
                            </p:stCondLst>
                            <p:childTnLst>
                              <p:par>
                                <p:cTn id="2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6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" accel="10000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00"/>
                            </p:stCondLst>
                            <p:childTnLst>
                              <p:par>
                                <p:cTn id="3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6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" accel="10000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7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2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37" grpId="0"/>
      <p:bldP spid="38" grpId="0"/>
      <p:bldP spid="42" grpId="0"/>
      <p:bldP spid="43" grpId="0"/>
      <p:bldP spid="45" grpId="0"/>
      <p:bldP spid="46" grpId="0" animBg="1"/>
      <p:bldP spid="50" grpId="0"/>
      <p:bldP spid="5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1022" y="178047"/>
            <a:ext cx="4346062" cy="63062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55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rPr>
              <a:t>三、不足之处及原因分析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242509"/>
            <a:ext cx="549092" cy="5027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sp>
        <p:nvSpPr>
          <p:cNvPr id="4" name="矩形 3"/>
          <p:cNvSpPr/>
          <p:nvPr/>
        </p:nvSpPr>
        <p:spPr>
          <a:xfrm>
            <a:off x="597258" y="242509"/>
            <a:ext cx="115598" cy="50276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cxnSp>
        <p:nvCxnSpPr>
          <p:cNvPr id="5" name="Straight Connector 109"/>
          <p:cNvCxnSpPr/>
          <p:nvPr/>
        </p:nvCxnSpPr>
        <p:spPr>
          <a:xfrm>
            <a:off x="1005436" y="3755695"/>
            <a:ext cx="10084013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110"/>
          <p:cNvSpPr/>
          <p:nvPr/>
        </p:nvSpPr>
        <p:spPr>
          <a:xfrm>
            <a:off x="2172809" y="3658733"/>
            <a:ext cx="193923" cy="193923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111"/>
          <p:cNvSpPr/>
          <p:nvPr/>
        </p:nvSpPr>
        <p:spPr>
          <a:xfrm>
            <a:off x="3736684" y="3658733"/>
            <a:ext cx="193923" cy="193923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112"/>
          <p:cNvSpPr/>
          <p:nvPr/>
        </p:nvSpPr>
        <p:spPr>
          <a:xfrm>
            <a:off x="5297529" y="3658733"/>
            <a:ext cx="193923" cy="193923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113"/>
          <p:cNvSpPr/>
          <p:nvPr/>
        </p:nvSpPr>
        <p:spPr>
          <a:xfrm>
            <a:off x="6846063" y="3658733"/>
            <a:ext cx="193923" cy="193923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114"/>
          <p:cNvSpPr/>
          <p:nvPr/>
        </p:nvSpPr>
        <p:spPr>
          <a:xfrm>
            <a:off x="8381817" y="3646342"/>
            <a:ext cx="193923" cy="193923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15"/>
          <p:cNvSpPr/>
          <p:nvPr/>
        </p:nvSpPr>
        <p:spPr>
          <a:xfrm>
            <a:off x="9930087" y="3661831"/>
            <a:ext cx="193923" cy="193923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9604851" y="2182948"/>
            <a:ext cx="713083" cy="1478883"/>
            <a:chOff x="9818211" y="2081348"/>
            <a:chExt cx="713083" cy="1478883"/>
          </a:xfrm>
        </p:grpSpPr>
        <p:cxnSp>
          <p:nvCxnSpPr>
            <p:cNvPr id="13" name="Straight Connector 133"/>
            <p:cNvCxnSpPr>
              <a:stCxn id="16" idx="4"/>
              <a:endCxn id="11" idx="0"/>
            </p:cNvCxnSpPr>
            <p:nvPr/>
          </p:nvCxnSpPr>
          <p:spPr>
            <a:xfrm flipH="1">
              <a:off x="10230249" y="3207910"/>
              <a:ext cx="10160" cy="352321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Elbow Connector 139"/>
            <p:cNvCxnSpPr/>
            <p:nvPr/>
          </p:nvCxnSpPr>
          <p:spPr>
            <a:xfrm rot="16200000" flipV="1">
              <a:off x="9759731" y="2139828"/>
              <a:ext cx="544791" cy="427832"/>
            </a:xfrm>
            <a:prstGeom prst="bentConnector2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组合 14"/>
            <p:cNvGrpSpPr/>
            <p:nvPr/>
          </p:nvGrpSpPr>
          <p:grpSpPr>
            <a:xfrm>
              <a:off x="9949524" y="2626140"/>
              <a:ext cx="581770" cy="581770"/>
              <a:chOff x="9949524" y="2562640"/>
              <a:chExt cx="581770" cy="581770"/>
            </a:xfrm>
          </p:grpSpPr>
          <p:sp>
            <p:nvSpPr>
              <p:cNvPr id="16" name="Oval 144"/>
              <p:cNvSpPr/>
              <p:nvPr/>
            </p:nvSpPr>
            <p:spPr>
              <a:xfrm>
                <a:off x="9949524" y="2562640"/>
                <a:ext cx="581770" cy="58177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7" name="Group 145"/>
              <p:cNvGrpSpPr/>
              <p:nvPr/>
            </p:nvGrpSpPr>
            <p:grpSpPr>
              <a:xfrm>
                <a:off x="10072716" y="2689349"/>
                <a:ext cx="335385" cy="302729"/>
                <a:chOff x="5957888" y="684213"/>
                <a:chExt cx="1206500" cy="1089026"/>
              </a:xfrm>
              <a:solidFill>
                <a:schemeClr val="bg1"/>
              </a:solidFill>
              <a:effectLst/>
            </p:grpSpPr>
            <p:sp>
              <p:nvSpPr>
                <p:cNvPr id="18" name="Freeform 5"/>
                <p:cNvSpPr>
                  <a:spLocks/>
                </p:cNvSpPr>
                <p:nvPr/>
              </p:nvSpPr>
              <p:spPr bwMode="auto">
                <a:xfrm>
                  <a:off x="6203950" y="1536701"/>
                  <a:ext cx="711200" cy="236538"/>
                </a:xfrm>
                <a:custGeom>
                  <a:avLst/>
                  <a:gdLst>
                    <a:gd name="T0" fmla="*/ 410 w 492"/>
                    <a:gd name="T1" fmla="*/ 0 h 163"/>
                    <a:gd name="T2" fmla="*/ 82 w 492"/>
                    <a:gd name="T3" fmla="*/ 0 h 163"/>
                    <a:gd name="T4" fmla="*/ 0 w 492"/>
                    <a:gd name="T5" fmla="*/ 81 h 163"/>
                    <a:gd name="T6" fmla="*/ 82 w 492"/>
                    <a:gd name="T7" fmla="*/ 163 h 163"/>
                    <a:gd name="T8" fmla="*/ 410 w 492"/>
                    <a:gd name="T9" fmla="*/ 163 h 163"/>
                    <a:gd name="T10" fmla="*/ 492 w 492"/>
                    <a:gd name="T11" fmla="*/ 81 h 163"/>
                    <a:gd name="T12" fmla="*/ 410 w 492"/>
                    <a:gd name="T13" fmla="*/ 0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92" h="163">
                      <a:moveTo>
                        <a:pt x="410" y="0"/>
                      </a:move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37" y="0"/>
                        <a:pt x="0" y="36"/>
                        <a:pt x="0" y="81"/>
                      </a:cubicBezTo>
                      <a:cubicBezTo>
                        <a:pt x="0" y="127"/>
                        <a:pt x="37" y="163"/>
                        <a:pt x="82" y="163"/>
                      </a:cubicBezTo>
                      <a:cubicBezTo>
                        <a:pt x="410" y="163"/>
                        <a:pt x="410" y="163"/>
                        <a:pt x="410" y="163"/>
                      </a:cubicBezTo>
                      <a:cubicBezTo>
                        <a:pt x="455" y="163"/>
                        <a:pt x="492" y="127"/>
                        <a:pt x="492" y="81"/>
                      </a:cubicBezTo>
                      <a:cubicBezTo>
                        <a:pt x="492" y="36"/>
                        <a:pt x="455" y="0"/>
                        <a:pt x="4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9" name="Freeform 6"/>
                <p:cNvSpPr>
                  <a:spLocks noEditPoints="1"/>
                </p:cNvSpPr>
                <p:nvPr/>
              </p:nvSpPr>
              <p:spPr bwMode="auto">
                <a:xfrm>
                  <a:off x="5957888" y="684213"/>
                  <a:ext cx="1206500" cy="1016000"/>
                </a:xfrm>
                <a:custGeom>
                  <a:avLst/>
                  <a:gdLst>
                    <a:gd name="T0" fmla="*/ 724 w 835"/>
                    <a:gd name="T1" fmla="*/ 331 h 702"/>
                    <a:gd name="T2" fmla="*/ 664 w 835"/>
                    <a:gd name="T3" fmla="*/ 331 h 702"/>
                    <a:gd name="T4" fmla="*/ 664 w 835"/>
                    <a:gd name="T5" fmla="*/ 0 h 702"/>
                    <a:gd name="T6" fmla="*/ 174 w 835"/>
                    <a:gd name="T7" fmla="*/ 0 h 702"/>
                    <a:gd name="T8" fmla="*/ 174 w 835"/>
                    <a:gd name="T9" fmla="*/ 331 h 702"/>
                    <a:gd name="T10" fmla="*/ 111 w 835"/>
                    <a:gd name="T11" fmla="*/ 331 h 702"/>
                    <a:gd name="T12" fmla="*/ 0 w 835"/>
                    <a:gd name="T13" fmla="*/ 442 h 702"/>
                    <a:gd name="T14" fmla="*/ 0 w 835"/>
                    <a:gd name="T15" fmla="*/ 591 h 702"/>
                    <a:gd name="T16" fmla="*/ 111 w 835"/>
                    <a:gd name="T17" fmla="*/ 702 h 702"/>
                    <a:gd name="T18" fmla="*/ 155 w 835"/>
                    <a:gd name="T19" fmla="*/ 702 h 702"/>
                    <a:gd name="T20" fmla="*/ 150 w 835"/>
                    <a:gd name="T21" fmla="*/ 671 h 702"/>
                    <a:gd name="T22" fmla="*/ 252 w 835"/>
                    <a:gd name="T23" fmla="*/ 570 h 702"/>
                    <a:gd name="T24" fmla="*/ 580 w 835"/>
                    <a:gd name="T25" fmla="*/ 570 h 702"/>
                    <a:gd name="T26" fmla="*/ 682 w 835"/>
                    <a:gd name="T27" fmla="*/ 671 h 702"/>
                    <a:gd name="T28" fmla="*/ 677 w 835"/>
                    <a:gd name="T29" fmla="*/ 702 h 702"/>
                    <a:gd name="T30" fmla="*/ 724 w 835"/>
                    <a:gd name="T31" fmla="*/ 702 h 702"/>
                    <a:gd name="T32" fmla="*/ 835 w 835"/>
                    <a:gd name="T33" fmla="*/ 591 h 702"/>
                    <a:gd name="T34" fmla="*/ 835 w 835"/>
                    <a:gd name="T35" fmla="*/ 442 h 702"/>
                    <a:gd name="T36" fmla="*/ 724 w 835"/>
                    <a:gd name="T37" fmla="*/ 331 h 702"/>
                    <a:gd name="T38" fmla="*/ 194 w 835"/>
                    <a:gd name="T39" fmla="*/ 20 h 702"/>
                    <a:gd name="T40" fmla="*/ 644 w 835"/>
                    <a:gd name="T41" fmla="*/ 20 h 702"/>
                    <a:gd name="T42" fmla="*/ 644 w 835"/>
                    <a:gd name="T43" fmla="*/ 424 h 702"/>
                    <a:gd name="T44" fmla="*/ 194 w 835"/>
                    <a:gd name="T45" fmla="*/ 424 h 702"/>
                    <a:gd name="T46" fmla="*/ 194 w 835"/>
                    <a:gd name="T47" fmla="*/ 20 h 702"/>
                    <a:gd name="T48" fmla="*/ 474 w 835"/>
                    <a:gd name="T49" fmla="*/ 509 h 702"/>
                    <a:gd name="T50" fmla="*/ 353 w 835"/>
                    <a:gd name="T51" fmla="*/ 509 h 702"/>
                    <a:gd name="T52" fmla="*/ 343 w 835"/>
                    <a:gd name="T53" fmla="*/ 499 h 702"/>
                    <a:gd name="T54" fmla="*/ 353 w 835"/>
                    <a:gd name="T55" fmla="*/ 489 h 702"/>
                    <a:gd name="T56" fmla="*/ 474 w 835"/>
                    <a:gd name="T57" fmla="*/ 489 h 702"/>
                    <a:gd name="T58" fmla="*/ 484 w 835"/>
                    <a:gd name="T59" fmla="*/ 499 h 702"/>
                    <a:gd name="T60" fmla="*/ 474 w 835"/>
                    <a:gd name="T61" fmla="*/ 509 h 7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835" h="702">
                      <a:moveTo>
                        <a:pt x="724" y="331"/>
                      </a:moveTo>
                      <a:cubicBezTo>
                        <a:pt x="664" y="331"/>
                        <a:pt x="664" y="331"/>
                        <a:pt x="664" y="331"/>
                      </a:cubicBezTo>
                      <a:cubicBezTo>
                        <a:pt x="664" y="0"/>
                        <a:pt x="664" y="0"/>
                        <a:pt x="664" y="0"/>
                      </a:cubicBezTo>
                      <a:cubicBezTo>
                        <a:pt x="174" y="0"/>
                        <a:pt x="174" y="0"/>
                        <a:pt x="174" y="0"/>
                      </a:cubicBezTo>
                      <a:cubicBezTo>
                        <a:pt x="174" y="331"/>
                        <a:pt x="174" y="331"/>
                        <a:pt x="174" y="331"/>
                      </a:cubicBezTo>
                      <a:cubicBezTo>
                        <a:pt x="111" y="331"/>
                        <a:pt x="111" y="331"/>
                        <a:pt x="111" y="331"/>
                      </a:cubicBezTo>
                      <a:cubicBezTo>
                        <a:pt x="49" y="331"/>
                        <a:pt x="0" y="381"/>
                        <a:pt x="0" y="442"/>
                      </a:cubicBezTo>
                      <a:cubicBezTo>
                        <a:pt x="0" y="591"/>
                        <a:pt x="0" y="591"/>
                        <a:pt x="0" y="591"/>
                      </a:cubicBezTo>
                      <a:cubicBezTo>
                        <a:pt x="0" y="652"/>
                        <a:pt x="49" y="702"/>
                        <a:pt x="111" y="702"/>
                      </a:cubicBezTo>
                      <a:cubicBezTo>
                        <a:pt x="155" y="702"/>
                        <a:pt x="155" y="702"/>
                        <a:pt x="155" y="702"/>
                      </a:cubicBezTo>
                      <a:cubicBezTo>
                        <a:pt x="152" y="693"/>
                        <a:pt x="150" y="682"/>
                        <a:pt x="150" y="671"/>
                      </a:cubicBezTo>
                      <a:cubicBezTo>
                        <a:pt x="150" y="615"/>
                        <a:pt x="196" y="570"/>
                        <a:pt x="252" y="570"/>
                      </a:cubicBezTo>
                      <a:cubicBezTo>
                        <a:pt x="580" y="570"/>
                        <a:pt x="580" y="570"/>
                        <a:pt x="580" y="570"/>
                      </a:cubicBezTo>
                      <a:cubicBezTo>
                        <a:pt x="636" y="570"/>
                        <a:pt x="682" y="615"/>
                        <a:pt x="682" y="671"/>
                      </a:cubicBezTo>
                      <a:cubicBezTo>
                        <a:pt x="682" y="682"/>
                        <a:pt x="680" y="693"/>
                        <a:pt x="677" y="702"/>
                      </a:cubicBezTo>
                      <a:cubicBezTo>
                        <a:pt x="724" y="702"/>
                        <a:pt x="724" y="702"/>
                        <a:pt x="724" y="702"/>
                      </a:cubicBezTo>
                      <a:cubicBezTo>
                        <a:pt x="785" y="702"/>
                        <a:pt x="835" y="652"/>
                        <a:pt x="835" y="591"/>
                      </a:cubicBezTo>
                      <a:cubicBezTo>
                        <a:pt x="835" y="442"/>
                        <a:pt x="835" y="442"/>
                        <a:pt x="835" y="442"/>
                      </a:cubicBezTo>
                      <a:cubicBezTo>
                        <a:pt x="835" y="381"/>
                        <a:pt x="785" y="331"/>
                        <a:pt x="724" y="331"/>
                      </a:cubicBezTo>
                      <a:close/>
                      <a:moveTo>
                        <a:pt x="194" y="20"/>
                      </a:moveTo>
                      <a:cubicBezTo>
                        <a:pt x="644" y="20"/>
                        <a:pt x="644" y="20"/>
                        <a:pt x="644" y="20"/>
                      </a:cubicBezTo>
                      <a:cubicBezTo>
                        <a:pt x="644" y="424"/>
                        <a:pt x="644" y="424"/>
                        <a:pt x="644" y="424"/>
                      </a:cubicBezTo>
                      <a:cubicBezTo>
                        <a:pt x="194" y="424"/>
                        <a:pt x="194" y="424"/>
                        <a:pt x="194" y="424"/>
                      </a:cubicBezTo>
                      <a:lnTo>
                        <a:pt x="194" y="20"/>
                      </a:lnTo>
                      <a:close/>
                      <a:moveTo>
                        <a:pt x="474" y="509"/>
                      </a:moveTo>
                      <a:cubicBezTo>
                        <a:pt x="353" y="509"/>
                        <a:pt x="353" y="509"/>
                        <a:pt x="353" y="509"/>
                      </a:cubicBezTo>
                      <a:cubicBezTo>
                        <a:pt x="348" y="509"/>
                        <a:pt x="343" y="504"/>
                        <a:pt x="343" y="499"/>
                      </a:cubicBezTo>
                      <a:cubicBezTo>
                        <a:pt x="343" y="493"/>
                        <a:pt x="348" y="489"/>
                        <a:pt x="353" y="489"/>
                      </a:cubicBezTo>
                      <a:cubicBezTo>
                        <a:pt x="474" y="489"/>
                        <a:pt x="474" y="489"/>
                        <a:pt x="474" y="489"/>
                      </a:cubicBezTo>
                      <a:cubicBezTo>
                        <a:pt x="480" y="489"/>
                        <a:pt x="484" y="493"/>
                        <a:pt x="484" y="499"/>
                      </a:cubicBezTo>
                      <a:cubicBezTo>
                        <a:pt x="484" y="504"/>
                        <a:pt x="480" y="509"/>
                        <a:pt x="474" y="50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0" name="Freeform 7"/>
                <p:cNvSpPr>
                  <a:spLocks/>
                </p:cNvSpPr>
                <p:nvPr/>
              </p:nvSpPr>
              <p:spPr bwMode="auto">
                <a:xfrm>
                  <a:off x="6338888" y="877888"/>
                  <a:ext cx="447675" cy="28575"/>
                </a:xfrm>
                <a:custGeom>
                  <a:avLst/>
                  <a:gdLst>
                    <a:gd name="T0" fmla="*/ 300 w 310"/>
                    <a:gd name="T1" fmla="*/ 0 h 20"/>
                    <a:gd name="T2" fmla="*/ 10 w 310"/>
                    <a:gd name="T3" fmla="*/ 0 h 20"/>
                    <a:gd name="T4" fmla="*/ 0 w 310"/>
                    <a:gd name="T5" fmla="*/ 10 h 20"/>
                    <a:gd name="T6" fmla="*/ 10 w 310"/>
                    <a:gd name="T7" fmla="*/ 20 h 20"/>
                    <a:gd name="T8" fmla="*/ 300 w 310"/>
                    <a:gd name="T9" fmla="*/ 20 h 20"/>
                    <a:gd name="T10" fmla="*/ 310 w 310"/>
                    <a:gd name="T11" fmla="*/ 10 h 20"/>
                    <a:gd name="T12" fmla="*/ 300 w 310"/>
                    <a:gd name="T13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0" h="20">
                      <a:moveTo>
                        <a:pt x="300" y="0"/>
                      </a:move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0"/>
                        <a:pt x="0" y="4"/>
                        <a:pt x="0" y="10"/>
                      </a:cubicBezTo>
                      <a:cubicBezTo>
                        <a:pt x="0" y="15"/>
                        <a:pt x="4" y="20"/>
                        <a:pt x="10" y="20"/>
                      </a:cubicBezTo>
                      <a:cubicBezTo>
                        <a:pt x="300" y="20"/>
                        <a:pt x="300" y="20"/>
                        <a:pt x="300" y="20"/>
                      </a:cubicBezTo>
                      <a:cubicBezTo>
                        <a:pt x="306" y="20"/>
                        <a:pt x="310" y="15"/>
                        <a:pt x="310" y="10"/>
                      </a:cubicBezTo>
                      <a:cubicBezTo>
                        <a:pt x="310" y="4"/>
                        <a:pt x="306" y="0"/>
                        <a:pt x="30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1" name="Freeform 8"/>
                <p:cNvSpPr>
                  <a:spLocks/>
                </p:cNvSpPr>
                <p:nvPr/>
              </p:nvSpPr>
              <p:spPr bwMode="auto">
                <a:xfrm>
                  <a:off x="6338888" y="968376"/>
                  <a:ext cx="447675" cy="30163"/>
                </a:xfrm>
                <a:custGeom>
                  <a:avLst/>
                  <a:gdLst>
                    <a:gd name="T0" fmla="*/ 300 w 310"/>
                    <a:gd name="T1" fmla="*/ 0 h 20"/>
                    <a:gd name="T2" fmla="*/ 10 w 310"/>
                    <a:gd name="T3" fmla="*/ 0 h 20"/>
                    <a:gd name="T4" fmla="*/ 0 w 310"/>
                    <a:gd name="T5" fmla="*/ 10 h 20"/>
                    <a:gd name="T6" fmla="*/ 10 w 310"/>
                    <a:gd name="T7" fmla="*/ 20 h 20"/>
                    <a:gd name="T8" fmla="*/ 300 w 310"/>
                    <a:gd name="T9" fmla="*/ 20 h 20"/>
                    <a:gd name="T10" fmla="*/ 310 w 310"/>
                    <a:gd name="T11" fmla="*/ 10 h 20"/>
                    <a:gd name="T12" fmla="*/ 300 w 310"/>
                    <a:gd name="T13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0" h="20">
                      <a:moveTo>
                        <a:pt x="300" y="0"/>
                      </a:move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0"/>
                        <a:pt x="0" y="5"/>
                        <a:pt x="0" y="10"/>
                      </a:cubicBezTo>
                      <a:cubicBezTo>
                        <a:pt x="0" y="16"/>
                        <a:pt x="4" y="20"/>
                        <a:pt x="10" y="20"/>
                      </a:cubicBezTo>
                      <a:cubicBezTo>
                        <a:pt x="300" y="20"/>
                        <a:pt x="300" y="20"/>
                        <a:pt x="300" y="20"/>
                      </a:cubicBezTo>
                      <a:cubicBezTo>
                        <a:pt x="306" y="20"/>
                        <a:pt x="310" y="16"/>
                        <a:pt x="310" y="10"/>
                      </a:cubicBezTo>
                      <a:cubicBezTo>
                        <a:pt x="310" y="5"/>
                        <a:pt x="306" y="0"/>
                        <a:pt x="30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2" name="Freeform 9"/>
                <p:cNvSpPr>
                  <a:spLocks/>
                </p:cNvSpPr>
                <p:nvPr/>
              </p:nvSpPr>
              <p:spPr bwMode="auto">
                <a:xfrm>
                  <a:off x="6338888" y="1062038"/>
                  <a:ext cx="447675" cy="28575"/>
                </a:xfrm>
                <a:custGeom>
                  <a:avLst/>
                  <a:gdLst>
                    <a:gd name="T0" fmla="*/ 300 w 310"/>
                    <a:gd name="T1" fmla="*/ 0 h 20"/>
                    <a:gd name="T2" fmla="*/ 10 w 310"/>
                    <a:gd name="T3" fmla="*/ 0 h 20"/>
                    <a:gd name="T4" fmla="*/ 0 w 310"/>
                    <a:gd name="T5" fmla="*/ 10 h 20"/>
                    <a:gd name="T6" fmla="*/ 10 w 310"/>
                    <a:gd name="T7" fmla="*/ 20 h 20"/>
                    <a:gd name="T8" fmla="*/ 300 w 310"/>
                    <a:gd name="T9" fmla="*/ 20 h 20"/>
                    <a:gd name="T10" fmla="*/ 310 w 310"/>
                    <a:gd name="T11" fmla="*/ 10 h 20"/>
                    <a:gd name="T12" fmla="*/ 300 w 310"/>
                    <a:gd name="T13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0" h="20">
                      <a:moveTo>
                        <a:pt x="300" y="0"/>
                      </a:move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0"/>
                        <a:pt x="0" y="4"/>
                        <a:pt x="0" y="10"/>
                      </a:cubicBezTo>
                      <a:cubicBezTo>
                        <a:pt x="0" y="15"/>
                        <a:pt x="4" y="20"/>
                        <a:pt x="10" y="20"/>
                      </a:cubicBezTo>
                      <a:cubicBezTo>
                        <a:pt x="300" y="20"/>
                        <a:pt x="300" y="20"/>
                        <a:pt x="300" y="20"/>
                      </a:cubicBezTo>
                      <a:cubicBezTo>
                        <a:pt x="306" y="20"/>
                        <a:pt x="310" y="15"/>
                        <a:pt x="310" y="10"/>
                      </a:cubicBezTo>
                      <a:cubicBezTo>
                        <a:pt x="310" y="4"/>
                        <a:pt x="306" y="0"/>
                        <a:pt x="30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</p:grpSp>
      <p:grpSp>
        <p:nvGrpSpPr>
          <p:cNvPr id="23" name="组合 22"/>
          <p:cNvGrpSpPr/>
          <p:nvPr/>
        </p:nvGrpSpPr>
        <p:grpSpPr>
          <a:xfrm>
            <a:off x="1978886" y="3852656"/>
            <a:ext cx="597447" cy="1456563"/>
            <a:chOff x="2192246" y="3751056"/>
            <a:chExt cx="597447" cy="1456563"/>
          </a:xfrm>
        </p:grpSpPr>
        <p:cxnSp>
          <p:nvCxnSpPr>
            <p:cNvPr id="24" name="Straight Connector 120"/>
            <p:cNvCxnSpPr>
              <a:stCxn id="6" idx="4"/>
              <a:endCxn id="27" idx="0"/>
            </p:cNvCxnSpPr>
            <p:nvPr/>
          </p:nvCxnSpPr>
          <p:spPr>
            <a:xfrm>
              <a:off x="2472971" y="3751056"/>
              <a:ext cx="10160" cy="258601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Elbow Connector 140"/>
            <p:cNvCxnSpPr>
              <a:stCxn id="27" idx="4"/>
            </p:cNvCxnSpPr>
            <p:nvPr/>
          </p:nvCxnSpPr>
          <p:spPr>
            <a:xfrm rot="16200000" flipH="1">
              <a:off x="2328316" y="4746241"/>
              <a:ext cx="616192" cy="306563"/>
            </a:xfrm>
            <a:prstGeom prst="bentConnector2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/>
            <p:cNvGrpSpPr/>
            <p:nvPr/>
          </p:nvGrpSpPr>
          <p:grpSpPr>
            <a:xfrm>
              <a:off x="2192246" y="4009657"/>
              <a:ext cx="581770" cy="581770"/>
              <a:chOff x="2192246" y="3946157"/>
              <a:chExt cx="581770" cy="581770"/>
            </a:xfrm>
          </p:grpSpPr>
          <p:sp>
            <p:nvSpPr>
              <p:cNvPr id="27" name="Oval 154"/>
              <p:cNvSpPr/>
              <p:nvPr/>
            </p:nvSpPr>
            <p:spPr>
              <a:xfrm>
                <a:off x="2192246" y="3946157"/>
                <a:ext cx="581770" cy="58177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8" name="Group 158"/>
              <p:cNvGrpSpPr/>
              <p:nvPr/>
            </p:nvGrpSpPr>
            <p:grpSpPr>
              <a:xfrm>
                <a:off x="2308237" y="4036114"/>
                <a:ext cx="326239" cy="394183"/>
                <a:chOff x="3563938" y="719138"/>
                <a:chExt cx="960438" cy="1160462"/>
              </a:xfrm>
              <a:solidFill>
                <a:schemeClr val="bg1"/>
              </a:solidFill>
              <a:effectLst/>
            </p:grpSpPr>
            <p:sp>
              <p:nvSpPr>
                <p:cNvPr id="29" name="Freeform 19"/>
                <p:cNvSpPr>
                  <a:spLocks noEditPoints="1"/>
                </p:cNvSpPr>
                <p:nvPr/>
              </p:nvSpPr>
              <p:spPr bwMode="auto">
                <a:xfrm>
                  <a:off x="3563938" y="719138"/>
                  <a:ext cx="763588" cy="987425"/>
                </a:xfrm>
                <a:custGeom>
                  <a:avLst/>
                  <a:gdLst>
                    <a:gd name="T0" fmla="*/ 481 w 481"/>
                    <a:gd name="T1" fmla="*/ 524 h 622"/>
                    <a:gd name="T2" fmla="*/ 481 w 481"/>
                    <a:gd name="T3" fmla="*/ 0 h 622"/>
                    <a:gd name="T4" fmla="*/ 0 w 481"/>
                    <a:gd name="T5" fmla="*/ 0 h 622"/>
                    <a:gd name="T6" fmla="*/ 0 w 481"/>
                    <a:gd name="T7" fmla="*/ 622 h 622"/>
                    <a:gd name="T8" fmla="*/ 383 w 481"/>
                    <a:gd name="T9" fmla="*/ 622 h 622"/>
                    <a:gd name="T10" fmla="*/ 481 w 481"/>
                    <a:gd name="T11" fmla="*/ 524 h 622"/>
                    <a:gd name="T12" fmla="*/ 387 w 481"/>
                    <a:gd name="T13" fmla="*/ 527 h 622"/>
                    <a:gd name="T14" fmla="*/ 439 w 481"/>
                    <a:gd name="T15" fmla="*/ 527 h 622"/>
                    <a:gd name="T16" fmla="*/ 387 w 481"/>
                    <a:gd name="T17" fmla="*/ 579 h 622"/>
                    <a:gd name="T18" fmla="*/ 387 w 481"/>
                    <a:gd name="T19" fmla="*/ 527 h 622"/>
                    <a:gd name="T20" fmla="*/ 28 w 481"/>
                    <a:gd name="T21" fmla="*/ 28 h 622"/>
                    <a:gd name="T22" fmla="*/ 453 w 481"/>
                    <a:gd name="T23" fmla="*/ 28 h 622"/>
                    <a:gd name="T24" fmla="*/ 453 w 481"/>
                    <a:gd name="T25" fmla="*/ 499 h 622"/>
                    <a:gd name="T26" fmla="*/ 359 w 481"/>
                    <a:gd name="T27" fmla="*/ 499 h 622"/>
                    <a:gd name="T28" fmla="*/ 359 w 481"/>
                    <a:gd name="T29" fmla="*/ 594 h 622"/>
                    <a:gd name="T30" fmla="*/ 28 w 481"/>
                    <a:gd name="T31" fmla="*/ 594 h 622"/>
                    <a:gd name="T32" fmla="*/ 28 w 481"/>
                    <a:gd name="T33" fmla="*/ 28 h 6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81" h="622">
                      <a:moveTo>
                        <a:pt x="481" y="524"/>
                      </a:moveTo>
                      <a:lnTo>
                        <a:pt x="481" y="0"/>
                      </a:lnTo>
                      <a:lnTo>
                        <a:pt x="0" y="0"/>
                      </a:lnTo>
                      <a:lnTo>
                        <a:pt x="0" y="622"/>
                      </a:lnTo>
                      <a:lnTo>
                        <a:pt x="383" y="622"/>
                      </a:lnTo>
                      <a:lnTo>
                        <a:pt x="481" y="524"/>
                      </a:lnTo>
                      <a:close/>
                      <a:moveTo>
                        <a:pt x="387" y="527"/>
                      </a:moveTo>
                      <a:lnTo>
                        <a:pt x="439" y="527"/>
                      </a:lnTo>
                      <a:lnTo>
                        <a:pt x="387" y="579"/>
                      </a:lnTo>
                      <a:lnTo>
                        <a:pt x="387" y="527"/>
                      </a:lnTo>
                      <a:close/>
                      <a:moveTo>
                        <a:pt x="28" y="28"/>
                      </a:moveTo>
                      <a:lnTo>
                        <a:pt x="453" y="28"/>
                      </a:lnTo>
                      <a:lnTo>
                        <a:pt x="453" y="499"/>
                      </a:lnTo>
                      <a:lnTo>
                        <a:pt x="359" y="499"/>
                      </a:lnTo>
                      <a:lnTo>
                        <a:pt x="359" y="594"/>
                      </a:lnTo>
                      <a:lnTo>
                        <a:pt x="28" y="594"/>
                      </a:lnTo>
                      <a:lnTo>
                        <a:pt x="28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30" name="Freeform 20"/>
                <p:cNvSpPr>
                  <a:spLocks noEditPoints="1"/>
                </p:cNvSpPr>
                <p:nvPr/>
              </p:nvSpPr>
              <p:spPr bwMode="auto">
                <a:xfrm>
                  <a:off x="3763963" y="898525"/>
                  <a:ext cx="760413" cy="981075"/>
                </a:xfrm>
                <a:custGeom>
                  <a:avLst/>
                  <a:gdLst>
                    <a:gd name="T0" fmla="*/ 374 w 479"/>
                    <a:gd name="T1" fmla="*/ 0 h 618"/>
                    <a:gd name="T2" fmla="*/ 374 w 479"/>
                    <a:gd name="T3" fmla="*/ 28 h 618"/>
                    <a:gd name="T4" fmla="*/ 451 w 479"/>
                    <a:gd name="T5" fmla="*/ 28 h 618"/>
                    <a:gd name="T6" fmla="*/ 451 w 479"/>
                    <a:gd name="T7" fmla="*/ 496 h 618"/>
                    <a:gd name="T8" fmla="*/ 358 w 479"/>
                    <a:gd name="T9" fmla="*/ 496 h 618"/>
                    <a:gd name="T10" fmla="*/ 358 w 479"/>
                    <a:gd name="T11" fmla="*/ 590 h 618"/>
                    <a:gd name="T12" fmla="*/ 28 w 479"/>
                    <a:gd name="T13" fmla="*/ 590 h 618"/>
                    <a:gd name="T14" fmla="*/ 28 w 479"/>
                    <a:gd name="T15" fmla="*/ 528 h 618"/>
                    <a:gd name="T16" fmla="*/ 0 w 479"/>
                    <a:gd name="T17" fmla="*/ 528 h 618"/>
                    <a:gd name="T18" fmla="*/ 0 w 479"/>
                    <a:gd name="T19" fmla="*/ 618 h 618"/>
                    <a:gd name="T20" fmla="*/ 381 w 479"/>
                    <a:gd name="T21" fmla="*/ 618 h 618"/>
                    <a:gd name="T22" fmla="*/ 479 w 479"/>
                    <a:gd name="T23" fmla="*/ 523 h 618"/>
                    <a:gd name="T24" fmla="*/ 479 w 479"/>
                    <a:gd name="T25" fmla="*/ 0 h 618"/>
                    <a:gd name="T26" fmla="*/ 374 w 479"/>
                    <a:gd name="T27" fmla="*/ 0 h 618"/>
                    <a:gd name="T28" fmla="*/ 437 w 479"/>
                    <a:gd name="T29" fmla="*/ 524 h 618"/>
                    <a:gd name="T30" fmla="*/ 386 w 479"/>
                    <a:gd name="T31" fmla="*/ 575 h 618"/>
                    <a:gd name="T32" fmla="*/ 386 w 479"/>
                    <a:gd name="T33" fmla="*/ 524 h 618"/>
                    <a:gd name="T34" fmla="*/ 437 w 479"/>
                    <a:gd name="T35" fmla="*/ 524 h 6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79" h="618">
                      <a:moveTo>
                        <a:pt x="374" y="0"/>
                      </a:moveTo>
                      <a:lnTo>
                        <a:pt x="374" y="28"/>
                      </a:lnTo>
                      <a:lnTo>
                        <a:pt x="451" y="28"/>
                      </a:lnTo>
                      <a:lnTo>
                        <a:pt x="451" y="496"/>
                      </a:lnTo>
                      <a:lnTo>
                        <a:pt x="358" y="496"/>
                      </a:lnTo>
                      <a:lnTo>
                        <a:pt x="358" y="590"/>
                      </a:lnTo>
                      <a:lnTo>
                        <a:pt x="28" y="590"/>
                      </a:lnTo>
                      <a:lnTo>
                        <a:pt x="28" y="528"/>
                      </a:lnTo>
                      <a:lnTo>
                        <a:pt x="0" y="528"/>
                      </a:lnTo>
                      <a:lnTo>
                        <a:pt x="0" y="618"/>
                      </a:lnTo>
                      <a:lnTo>
                        <a:pt x="381" y="618"/>
                      </a:lnTo>
                      <a:lnTo>
                        <a:pt x="479" y="523"/>
                      </a:lnTo>
                      <a:lnTo>
                        <a:pt x="479" y="0"/>
                      </a:lnTo>
                      <a:lnTo>
                        <a:pt x="374" y="0"/>
                      </a:lnTo>
                      <a:close/>
                      <a:moveTo>
                        <a:pt x="437" y="524"/>
                      </a:moveTo>
                      <a:lnTo>
                        <a:pt x="386" y="575"/>
                      </a:lnTo>
                      <a:lnTo>
                        <a:pt x="386" y="524"/>
                      </a:lnTo>
                      <a:lnTo>
                        <a:pt x="437" y="5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31" name="Freeform 21"/>
                <p:cNvSpPr>
                  <a:spLocks/>
                </p:cNvSpPr>
                <p:nvPr/>
              </p:nvSpPr>
              <p:spPr bwMode="auto">
                <a:xfrm>
                  <a:off x="3752850" y="998538"/>
                  <a:ext cx="385763" cy="44450"/>
                </a:xfrm>
                <a:custGeom>
                  <a:avLst/>
                  <a:gdLst>
                    <a:gd name="T0" fmla="*/ 10 w 173"/>
                    <a:gd name="T1" fmla="*/ 20 h 20"/>
                    <a:gd name="T2" fmla="*/ 163 w 173"/>
                    <a:gd name="T3" fmla="*/ 20 h 20"/>
                    <a:gd name="T4" fmla="*/ 173 w 173"/>
                    <a:gd name="T5" fmla="*/ 10 h 20"/>
                    <a:gd name="T6" fmla="*/ 163 w 173"/>
                    <a:gd name="T7" fmla="*/ 0 h 20"/>
                    <a:gd name="T8" fmla="*/ 10 w 173"/>
                    <a:gd name="T9" fmla="*/ 0 h 20"/>
                    <a:gd name="T10" fmla="*/ 0 w 173"/>
                    <a:gd name="T11" fmla="*/ 10 h 20"/>
                    <a:gd name="T12" fmla="*/ 10 w 173"/>
                    <a:gd name="T13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3" h="20">
                      <a:moveTo>
                        <a:pt x="10" y="20"/>
                      </a:moveTo>
                      <a:cubicBezTo>
                        <a:pt x="163" y="20"/>
                        <a:pt x="163" y="20"/>
                        <a:pt x="163" y="20"/>
                      </a:cubicBezTo>
                      <a:cubicBezTo>
                        <a:pt x="168" y="20"/>
                        <a:pt x="173" y="16"/>
                        <a:pt x="173" y="10"/>
                      </a:cubicBezTo>
                      <a:cubicBezTo>
                        <a:pt x="173" y="5"/>
                        <a:pt x="168" y="0"/>
                        <a:pt x="163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5" y="0"/>
                        <a:pt x="0" y="5"/>
                        <a:pt x="0" y="10"/>
                      </a:cubicBezTo>
                      <a:cubicBezTo>
                        <a:pt x="0" y="16"/>
                        <a:pt x="5" y="20"/>
                        <a:pt x="10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32" name="Freeform 22"/>
                <p:cNvSpPr>
                  <a:spLocks/>
                </p:cNvSpPr>
                <p:nvPr/>
              </p:nvSpPr>
              <p:spPr bwMode="auto">
                <a:xfrm>
                  <a:off x="3752850" y="1162050"/>
                  <a:ext cx="385763" cy="44450"/>
                </a:xfrm>
                <a:custGeom>
                  <a:avLst/>
                  <a:gdLst>
                    <a:gd name="T0" fmla="*/ 10 w 173"/>
                    <a:gd name="T1" fmla="*/ 20 h 20"/>
                    <a:gd name="T2" fmla="*/ 163 w 173"/>
                    <a:gd name="T3" fmla="*/ 20 h 20"/>
                    <a:gd name="T4" fmla="*/ 173 w 173"/>
                    <a:gd name="T5" fmla="*/ 10 h 20"/>
                    <a:gd name="T6" fmla="*/ 163 w 173"/>
                    <a:gd name="T7" fmla="*/ 0 h 20"/>
                    <a:gd name="T8" fmla="*/ 10 w 173"/>
                    <a:gd name="T9" fmla="*/ 0 h 20"/>
                    <a:gd name="T10" fmla="*/ 0 w 173"/>
                    <a:gd name="T11" fmla="*/ 10 h 20"/>
                    <a:gd name="T12" fmla="*/ 10 w 173"/>
                    <a:gd name="T13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3" h="20">
                      <a:moveTo>
                        <a:pt x="10" y="20"/>
                      </a:moveTo>
                      <a:cubicBezTo>
                        <a:pt x="163" y="20"/>
                        <a:pt x="163" y="20"/>
                        <a:pt x="163" y="20"/>
                      </a:cubicBezTo>
                      <a:cubicBezTo>
                        <a:pt x="168" y="20"/>
                        <a:pt x="173" y="16"/>
                        <a:pt x="173" y="10"/>
                      </a:cubicBezTo>
                      <a:cubicBezTo>
                        <a:pt x="173" y="5"/>
                        <a:pt x="168" y="0"/>
                        <a:pt x="163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5" y="0"/>
                        <a:pt x="0" y="5"/>
                        <a:pt x="0" y="10"/>
                      </a:cubicBezTo>
                      <a:cubicBezTo>
                        <a:pt x="0" y="16"/>
                        <a:pt x="5" y="20"/>
                        <a:pt x="10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33" name="Freeform 23"/>
                <p:cNvSpPr>
                  <a:spLocks/>
                </p:cNvSpPr>
                <p:nvPr/>
              </p:nvSpPr>
              <p:spPr bwMode="auto">
                <a:xfrm>
                  <a:off x="3752850" y="1328738"/>
                  <a:ext cx="385763" cy="44450"/>
                </a:xfrm>
                <a:custGeom>
                  <a:avLst/>
                  <a:gdLst>
                    <a:gd name="T0" fmla="*/ 163 w 173"/>
                    <a:gd name="T1" fmla="*/ 0 h 20"/>
                    <a:gd name="T2" fmla="*/ 10 w 173"/>
                    <a:gd name="T3" fmla="*/ 0 h 20"/>
                    <a:gd name="T4" fmla="*/ 0 w 173"/>
                    <a:gd name="T5" fmla="*/ 10 h 20"/>
                    <a:gd name="T6" fmla="*/ 10 w 173"/>
                    <a:gd name="T7" fmla="*/ 20 h 20"/>
                    <a:gd name="T8" fmla="*/ 163 w 173"/>
                    <a:gd name="T9" fmla="*/ 20 h 20"/>
                    <a:gd name="T10" fmla="*/ 173 w 173"/>
                    <a:gd name="T11" fmla="*/ 10 h 20"/>
                    <a:gd name="T12" fmla="*/ 163 w 173"/>
                    <a:gd name="T13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3" h="20">
                      <a:moveTo>
                        <a:pt x="163" y="0"/>
                      </a:move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5" y="0"/>
                        <a:pt x="0" y="4"/>
                        <a:pt x="0" y="10"/>
                      </a:cubicBezTo>
                      <a:cubicBezTo>
                        <a:pt x="0" y="15"/>
                        <a:pt x="5" y="20"/>
                        <a:pt x="10" y="20"/>
                      </a:cubicBezTo>
                      <a:cubicBezTo>
                        <a:pt x="163" y="20"/>
                        <a:pt x="163" y="20"/>
                        <a:pt x="163" y="20"/>
                      </a:cubicBezTo>
                      <a:cubicBezTo>
                        <a:pt x="168" y="20"/>
                        <a:pt x="173" y="15"/>
                        <a:pt x="173" y="10"/>
                      </a:cubicBezTo>
                      <a:cubicBezTo>
                        <a:pt x="173" y="4"/>
                        <a:pt x="168" y="0"/>
                        <a:pt x="16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</p:grpSp>
      <p:grpSp>
        <p:nvGrpSpPr>
          <p:cNvPr id="34" name="组合 33"/>
          <p:cNvGrpSpPr/>
          <p:nvPr/>
        </p:nvGrpSpPr>
        <p:grpSpPr>
          <a:xfrm>
            <a:off x="727591" y="3458614"/>
            <a:ext cx="581770" cy="581770"/>
            <a:chOff x="940951" y="3293514"/>
            <a:chExt cx="581770" cy="581770"/>
          </a:xfrm>
        </p:grpSpPr>
        <p:sp>
          <p:nvSpPr>
            <p:cNvPr id="35" name="Oval 165"/>
            <p:cNvSpPr/>
            <p:nvPr/>
          </p:nvSpPr>
          <p:spPr>
            <a:xfrm>
              <a:off x="940951" y="3293514"/>
              <a:ext cx="581770" cy="58177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7"/>
            <p:cNvSpPr>
              <a:spLocks/>
            </p:cNvSpPr>
            <p:nvPr/>
          </p:nvSpPr>
          <p:spPr bwMode="auto">
            <a:xfrm>
              <a:off x="1054220" y="3407979"/>
              <a:ext cx="355233" cy="352841"/>
            </a:xfrm>
            <a:custGeom>
              <a:avLst/>
              <a:gdLst>
                <a:gd name="T0" fmla="*/ 191 w 204"/>
                <a:gd name="T1" fmla="*/ 132 h 203"/>
                <a:gd name="T2" fmla="*/ 122 w 204"/>
                <a:gd name="T3" fmla="*/ 96 h 203"/>
                <a:gd name="T4" fmla="*/ 115 w 204"/>
                <a:gd name="T5" fmla="*/ 87 h 203"/>
                <a:gd name="T6" fmla="*/ 131 w 204"/>
                <a:gd name="T7" fmla="*/ 57 h 203"/>
                <a:gd name="T8" fmla="*/ 132 w 204"/>
                <a:gd name="T9" fmla="*/ 56 h 203"/>
                <a:gd name="T10" fmla="*/ 134 w 204"/>
                <a:gd name="T11" fmla="*/ 41 h 203"/>
                <a:gd name="T12" fmla="*/ 134 w 204"/>
                <a:gd name="T13" fmla="*/ 32 h 203"/>
                <a:gd name="T14" fmla="*/ 109 w 204"/>
                <a:gd name="T15" fmla="*/ 4 h 203"/>
                <a:gd name="T16" fmla="*/ 80 w 204"/>
                <a:gd name="T17" fmla="*/ 7 h 203"/>
                <a:gd name="T18" fmla="*/ 65 w 204"/>
                <a:gd name="T19" fmla="*/ 23 h 203"/>
                <a:gd name="T20" fmla="*/ 61 w 204"/>
                <a:gd name="T21" fmla="*/ 39 h 203"/>
                <a:gd name="T22" fmla="*/ 63 w 204"/>
                <a:gd name="T23" fmla="*/ 54 h 203"/>
                <a:gd name="T24" fmla="*/ 65 w 204"/>
                <a:gd name="T25" fmla="*/ 55 h 203"/>
                <a:gd name="T26" fmla="*/ 81 w 204"/>
                <a:gd name="T27" fmla="*/ 88 h 203"/>
                <a:gd name="T28" fmla="*/ 76 w 204"/>
                <a:gd name="T29" fmla="*/ 95 h 203"/>
                <a:gd name="T30" fmla="*/ 47 w 204"/>
                <a:gd name="T31" fmla="*/ 108 h 203"/>
                <a:gd name="T32" fmla="*/ 19 w 204"/>
                <a:gd name="T33" fmla="*/ 124 h 203"/>
                <a:gd name="T34" fmla="*/ 8 w 204"/>
                <a:gd name="T35" fmla="*/ 170 h 203"/>
                <a:gd name="T36" fmla="*/ 200 w 204"/>
                <a:gd name="T37" fmla="*/ 169 h 203"/>
                <a:gd name="T38" fmla="*/ 191 w 204"/>
                <a:gd name="T39" fmla="*/ 13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4" h="203">
                  <a:moveTo>
                    <a:pt x="191" y="132"/>
                  </a:moveTo>
                  <a:cubicBezTo>
                    <a:pt x="181" y="115"/>
                    <a:pt x="126" y="97"/>
                    <a:pt x="122" y="96"/>
                  </a:cubicBezTo>
                  <a:cubicBezTo>
                    <a:pt x="121" y="96"/>
                    <a:pt x="110" y="93"/>
                    <a:pt x="115" y="87"/>
                  </a:cubicBezTo>
                  <a:cubicBezTo>
                    <a:pt x="124" y="79"/>
                    <a:pt x="130" y="67"/>
                    <a:pt x="131" y="57"/>
                  </a:cubicBezTo>
                  <a:cubicBezTo>
                    <a:pt x="131" y="56"/>
                    <a:pt x="132" y="56"/>
                    <a:pt x="132" y="56"/>
                  </a:cubicBezTo>
                  <a:cubicBezTo>
                    <a:pt x="132" y="56"/>
                    <a:pt x="134" y="50"/>
                    <a:pt x="134" y="41"/>
                  </a:cubicBezTo>
                  <a:cubicBezTo>
                    <a:pt x="134" y="38"/>
                    <a:pt x="134" y="35"/>
                    <a:pt x="134" y="32"/>
                  </a:cubicBezTo>
                  <a:cubicBezTo>
                    <a:pt x="134" y="32"/>
                    <a:pt x="130" y="8"/>
                    <a:pt x="109" y="4"/>
                  </a:cubicBezTo>
                  <a:cubicBezTo>
                    <a:pt x="109" y="4"/>
                    <a:pt x="91" y="0"/>
                    <a:pt x="80" y="7"/>
                  </a:cubicBezTo>
                  <a:cubicBezTo>
                    <a:pt x="67" y="12"/>
                    <a:pt x="65" y="23"/>
                    <a:pt x="65" y="23"/>
                  </a:cubicBezTo>
                  <a:cubicBezTo>
                    <a:pt x="61" y="28"/>
                    <a:pt x="61" y="34"/>
                    <a:pt x="61" y="39"/>
                  </a:cubicBezTo>
                  <a:cubicBezTo>
                    <a:pt x="61" y="47"/>
                    <a:pt x="63" y="54"/>
                    <a:pt x="63" y="54"/>
                  </a:cubicBezTo>
                  <a:cubicBezTo>
                    <a:pt x="64" y="54"/>
                    <a:pt x="64" y="54"/>
                    <a:pt x="65" y="55"/>
                  </a:cubicBezTo>
                  <a:cubicBezTo>
                    <a:pt x="65" y="67"/>
                    <a:pt x="72" y="80"/>
                    <a:pt x="81" y="88"/>
                  </a:cubicBezTo>
                  <a:cubicBezTo>
                    <a:pt x="83" y="89"/>
                    <a:pt x="81" y="93"/>
                    <a:pt x="76" y="95"/>
                  </a:cubicBezTo>
                  <a:cubicBezTo>
                    <a:pt x="71" y="97"/>
                    <a:pt x="59" y="102"/>
                    <a:pt x="47" y="108"/>
                  </a:cubicBezTo>
                  <a:cubicBezTo>
                    <a:pt x="35" y="114"/>
                    <a:pt x="23" y="120"/>
                    <a:pt x="19" y="124"/>
                  </a:cubicBezTo>
                  <a:cubicBezTo>
                    <a:pt x="9" y="133"/>
                    <a:pt x="0" y="159"/>
                    <a:pt x="8" y="170"/>
                  </a:cubicBezTo>
                  <a:cubicBezTo>
                    <a:pt x="58" y="194"/>
                    <a:pt x="137" y="203"/>
                    <a:pt x="200" y="169"/>
                  </a:cubicBezTo>
                  <a:cubicBezTo>
                    <a:pt x="204" y="160"/>
                    <a:pt x="196" y="140"/>
                    <a:pt x="191" y="1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0977717" y="3458614"/>
            <a:ext cx="581770" cy="581770"/>
            <a:chOff x="11191077" y="3293514"/>
            <a:chExt cx="581770" cy="581770"/>
          </a:xfrm>
        </p:grpSpPr>
        <p:sp>
          <p:nvSpPr>
            <p:cNvPr id="38" name="Oval 168"/>
            <p:cNvSpPr/>
            <p:nvPr/>
          </p:nvSpPr>
          <p:spPr>
            <a:xfrm>
              <a:off x="11191077" y="3293514"/>
              <a:ext cx="581770" cy="58177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9" name="Group 172"/>
            <p:cNvGrpSpPr/>
            <p:nvPr/>
          </p:nvGrpSpPr>
          <p:grpSpPr>
            <a:xfrm>
              <a:off x="11298742" y="3348530"/>
              <a:ext cx="366440" cy="426628"/>
              <a:chOff x="8525578" y="3114576"/>
              <a:chExt cx="340130" cy="395997"/>
            </a:xfrm>
            <a:effectLst/>
          </p:grpSpPr>
          <p:sp>
            <p:nvSpPr>
              <p:cNvPr id="40" name="Freeform 41"/>
              <p:cNvSpPr>
                <a:spLocks/>
              </p:cNvSpPr>
              <p:nvPr/>
            </p:nvSpPr>
            <p:spPr bwMode="auto">
              <a:xfrm>
                <a:off x="8569121" y="3114576"/>
                <a:ext cx="296587" cy="279334"/>
              </a:xfrm>
              <a:custGeom>
                <a:avLst/>
                <a:gdLst>
                  <a:gd name="T0" fmla="*/ 99 w 150"/>
                  <a:gd name="T1" fmla="*/ 21 h 142"/>
                  <a:gd name="T2" fmla="*/ 0 w 150"/>
                  <a:gd name="T3" fmla="*/ 54 h 142"/>
                  <a:gd name="T4" fmla="*/ 32 w 150"/>
                  <a:gd name="T5" fmla="*/ 127 h 142"/>
                  <a:gd name="T6" fmla="*/ 150 w 150"/>
                  <a:gd name="T7" fmla="*/ 77 h 142"/>
                  <a:gd name="T8" fmla="*/ 99 w 150"/>
                  <a:gd name="T9" fmla="*/ 21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142">
                    <a:moveTo>
                      <a:pt x="99" y="21"/>
                    </a:moveTo>
                    <a:cubicBezTo>
                      <a:pt x="83" y="0"/>
                      <a:pt x="47" y="80"/>
                      <a:pt x="0" y="54"/>
                    </a:cubicBezTo>
                    <a:cubicBezTo>
                      <a:pt x="17" y="93"/>
                      <a:pt x="26" y="111"/>
                      <a:pt x="32" y="127"/>
                    </a:cubicBezTo>
                    <a:cubicBezTo>
                      <a:pt x="69" y="142"/>
                      <a:pt x="104" y="63"/>
                      <a:pt x="150" y="77"/>
                    </a:cubicBezTo>
                    <a:cubicBezTo>
                      <a:pt x="140" y="46"/>
                      <a:pt x="117" y="45"/>
                      <a:pt x="99" y="2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" name="Freeform 42"/>
              <p:cNvSpPr>
                <a:spLocks/>
              </p:cNvSpPr>
              <p:nvPr/>
            </p:nvSpPr>
            <p:spPr bwMode="auto">
              <a:xfrm>
                <a:off x="8545296" y="3227131"/>
                <a:ext cx="136380" cy="283442"/>
              </a:xfrm>
              <a:custGeom>
                <a:avLst/>
                <a:gdLst>
                  <a:gd name="T0" fmla="*/ 0 w 166"/>
                  <a:gd name="T1" fmla="*/ 7 h 345"/>
                  <a:gd name="T2" fmla="*/ 147 w 166"/>
                  <a:gd name="T3" fmla="*/ 345 h 345"/>
                  <a:gd name="T4" fmla="*/ 166 w 166"/>
                  <a:gd name="T5" fmla="*/ 335 h 345"/>
                  <a:gd name="T6" fmla="*/ 20 w 166"/>
                  <a:gd name="T7" fmla="*/ 0 h 345"/>
                  <a:gd name="T8" fmla="*/ 0 w 166"/>
                  <a:gd name="T9" fmla="*/ 7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345">
                    <a:moveTo>
                      <a:pt x="0" y="7"/>
                    </a:moveTo>
                    <a:lnTo>
                      <a:pt x="147" y="345"/>
                    </a:lnTo>
                    <a:lnTo>
                      <a:pt x="166" y="335"/>
                    </a:lnTo>
                    <a:lnTo>
                      <a:pt x="20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2" name="Freeform 43"/>
              <p:cNvSpPr>
                <a:spLocks/>
              </p:cNvSpPr>
              <p:nvPr/>
            </p:nvSpPr>
            <p:spPr bwMode="auto">
              <a:xfrm>
                <a:off x="8525578" y="3189339"/>
                <a:ext cx="36149" cy="37792"/>
              </a:xfrm>
              <a:custGeom>
                <a:avLst/>
                <a:gdLst>
                  <a:gd name="T0" fmla="*/ 17 w 18"/>
                  <a:gd name="T1" fmla="*/ 6 h 19"/>
                  <a:gd name="T2" fmla="*/ 6 w 18"/>
                  <a:gd name="T3" fmla="*/ 2 h 19"/>
                  <a:gd name="T4" fmla="*/ 2 w 18"/>
                  <a:gd name="T5" fmla="*/ 13 h 19"/>
                  <a:gd name="T6" fmla="*/ 13 w 18"/>
                  <a:gd name="T7" fmla="*/ 17 h 19"/>
                  <a:gd name="T8" fmla="*/ 17 w 18"/>
                  <a:gd name="T9" fmla="*/ 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9">
                    <a:moveTo>
                      <a:pt x="17" y="6"/>
                    </a:moveTo>
                    <a:cubicBezTo>
                      <a:pt x="15" y="2"/>
                      <a:pt x="10" y="0"/>
                      <a:pt x="6" y="2"/>
                    </a:cubicBezTo>
                    <a:cubicBezTo>
                      <a:pt x="2" y="4"/>
                      <a:pt x="0" y="9"/>
                      <a:pt x="2" y="13"/>
                    </a:cubicBezTo>
                    <a:cubicBezTo>
                      <a:pt x="4" y="17"/>
                      <a:pt x="9" y="19"/>
                      <a:pt x="13" y="17"/>
                    </a:cubicBezTo>
                    <a:cubicBezTo>
                      <a:pt x="17" y="15"/>
                      <a:pt x="18" y="10"/>
                      <a:pt x="17" y="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3303196" y="2182949"/>
            <a:ext cx="821335" cy="1475784"/>
            <a:chOff x="3516556" y="2081349"/>
            <a:chExt cx="821335" cy="1475784"/>
          </a:xfrm>
        </p:grpSpPr>
        <p:cxnSp>
          <p:nvCxnSpPr>
            <p:cNvPr id="44" name="Straight Connector 121"/>
            <p:cNvCxnSpPr>
              <a:stCxn id="47" idx="4"/>
              <a:endCxn id="7" idx="0"/>
            </p:cNvCxnSpPr>
            <p:nvPr/>
          </p:nvCxnSpPr>
          <p:spPr>
            <a:xfrm flipH="1">
              <a:off x="4036846" y="3207910"/>
              <a:ext cx="10160" cy="349223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Elbow Connector 134"/>
            <p:cNvCxnSpPr/>
            <p:nvPr/>
          </p:nvCxnSpPr>
          <p:spPr>
            <a:xfrm rot="16200000" flipV="1">
              <a:off x="3509189" y="2088716"/>
              <a:ext cx="544791" cy="530057"/>
            </a:xfrm>
            <a:prstGeom prst="bentConnector2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组合 45"/>
            <p:cNvGrpSpPr/>
            <p:nvPr/>
          </p:nvGrpSpPr>
          <p:grpSpPr>
            <a:xfrm>
              <a:off x="3756121" y="2626140"/>
              <a:ext cx="581770" cy="581770"/>
              <a:chOff x="3756121" y="2562640"/>
              <a:chExt cx="581770" cy="581770"/>
            </a:xfrm>
          </p:grpSpPr>
          <p:sp>
            <p:nvSpPr>
              <p:cNvPr id="47" name="Oval 181"/>
              <p:cNvSpPr/>
              <p:nvPr/>
            </p:nvSpPr>
            <p:spPr>
              <a:xfrm>
                <a:off x="3756121" y="2562640"/>
                <a:ext cx="581770" cy="58177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8" name="Group 183"/>
              <p:cNvGrpSpPr/>
              <p:nvPr/>
            </p:nvGrpSpPr>
            <p:grpSpPr>
              <a:xfrm>
                <a:off x="3874102" y="2725437"/>
                <a:ext cx="360048" cy="295668"/>
                <a:chOff x="3188335" y="2400396"/>
                <a:chExt cx="479426" cy="393701"/>
              </a:xfrm>
              <a:effectLst/>
            </p:grpSpPr>
            <p:sp>
              <p:nvSpPr>
                <p:cNvPr id="49" name="Freeform 47"/>
                <p:cNvSpPr>
                  <a:spLocks/>
                </p:cNvSpPr>
                <p:nvPr/>
              </p:nvSpPr>
              <p:spPr bwMode="auto">
                <a:xfrm>
                  <a:off x="3221673" y="2424209"/>
                  <a:ext cx="374650" cy="369888"/>
                </a:xfrm>
                <a:custGeom>
                  <a:avLst/>
                  <a:gdLst>
                    <a:gd name="T0" fmla="*/ 0 w 152"/>
                    <a:gd name="T1" fmla="*/ 55 h 149"/>
                    <a:gd name="T2" fmla="*/ 46 w 152"/>
                    <a:gd name="T3" fmla="*/ 59 h 149"/>
                    <a:gd name="T4" fmla="*/ 46 w 152"/>
                    <a:gd name="T5" fmla="*/ 60 h 149"/>
                    <a:gd name="T6" fmla="*/ 55 w 152"/>
                    <a:gd name="T7" fmla="*/ 74 h 149"/>
                    <a:gd name="T8" fmla="*/ 20 w 152"/>
                    <a:gd name="T9" fmla="*/ 138 h 149"/>
                    <a:gd name="T10" fmla="*/ 19 w 152"/>
                    <a:gd name="T11" fmla="*/ 138 h 149"/>
                    <a:gd name="T12" fmla="*/ 14 w 152"/>
                    <a:gd name="T13" fmla="*/ 143 h 149"/>
                    <a:gd name="T14" fmla="*/ 19 w 152"/>
                    <a:gd name="T15" fmla="*/ 149 h 149"/>
                    <a:gd name="T16" fmla="*/ 29 w 152"/>
                    <a:gd name="T17" fmla="*/ 149 h 149"/>
                    <a:gd name="T18" fmla="*/ 35 w 152"/>
                    <a:gd name="T19" fmla="*/ 143 h 149"/>
                    <a:gd name="T20" fmla="*/ 30 w 152"/>
                    <a:gd name="T21" fmla="*/ 138 h 149"/>
                    <a:gd name="T22" fmla="*/ 67 w 152"/>
                    <a:gd name="T23" fmla="*/ 75 h 149"/>
                    <a:gd name="T24" fmla="*/ 68 w 152"/>
                    <a:gd name="T25" fmla="*/ 75 h 149"/>
                    <a:gd name="T26" fmla="*/ 97 w 152"/>
                    <a:gd name="T27" fmla="*/ 139 h 149"/>
                    <a:gd name="T28" fmla="*/ 93 w 152"/>
                    <a:gd name="T29" fmla="*/ 144 h 149"/>
                    <a:gd name="T30" fmla="*/ 99 w 152"/>
                    <a:gd name="T31" fmla="*/ 149 h 149"/>
                    <a:gd name="T32" fmla="*/ 109 w 152"/>
                    <a:gd name="T33" fmla="*/ 149 h 149"/>
                    <a:gd name="T34" fmla="*/ 115 w 152"/>
                    <a:gd name="T35" fmla="*/ 144 h 149"/>
                    <a:gd name="T36" fmla="*/ 110 w 152"/>
                    <a:gd name="T37" fmla="*/ 138 h 149"/>
                    <a:gd name="T38" fmla="*/ 79 w 152"/>
                    <a:gd name="T39" fmla="*/ 73 h 149"/>
                    <a:gd name="T40" fmla="*/ 86 w 152"/>
                    <a:gd name="T41" fmla="*/ 63 h 149"/>
                    <a:gd name="T42" fmla="*/ 152 w 152"/>
                    <a:gd name="T43" fmla="*/ 69 h 149"/>
                    <a:gd name="T44" fmla="*/ 152 w 152"/>
                    <a:gd name="T45" fmla="*/ 0 h 149"/>
                    <a:gd name="T46" fmla="*/ 0 w 152"/>
                    <a:gd name="T47" fmla="*/ 26 h 149"/>
                    <a:gd name="T48" fmla="*/ 0 w 152"/>
                    <a:gd name="T49" fmla="*/ 55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52" h="149">
                      <a:moveTo>
                        <a:pt x="0" y="55"/>
                      </a:moveTo>
                      <a:cubicBezTo>
                        <a:pt x="46" y="59"/>
                        <a:pt x="46" y="59"/>
                        <a:pt x="46" y="59"/>
                      </a:cubicBezTo>
                      <a:cubicBezTo>
                        <a:pt x="46" y="60"/>
                        <a:pt x="46" y="60"/>
                        <a:pt x="46" y="60"/>
                      </a:cubicBezTo>
                      <a:cubicBezTo>
                        <a:pt x="46" y="66"/>
                        <a:pt x="50" y="72"/>
                        <a:pt x="55" y="74"/>
                      </a:cubicBezTo>
                      <a:cubicBezTo>
                        <a:pt x="41" y="100"/>
                        <a:pt x="24" y="129"/>
                        <a:pt x="20" y="138"/>
                      </a:cubicBezTo>
                      <a:cubicBezTo>
                        <a:pt x="19" y="138"/>
                        <a:pt x="19" y="138"/>
                        <a:pt x="19" y="138"/>
                      </a:cubicBezTo>
                      <a:cubicBezTo>
                        <a:pt x="16" y="138"/>
                        <a:pt x="14" y="140"/>
                        <a:pt x="14" y="143"/>
                      </a:cubicBezTo>
                      <a:cubicBezTo>
                        <a:pt x="14" y="146"/>
                        <a:pt x="16" y="149"/>
                        <a:pt x="19" y="149"/>
                      </a:cubicBezTo>
                      <a:cubicBezTo>
                        <a:pt x="29" y="149"/>
                        <a:pt x="29" y="149"/>
                        <a:pt x="29" y="149"/>
                      </a:cubicBezTo>
                      <a:cubicBezTo>
                        <a:pt x="32" y="149"/>
                        <a:pt x="35" y="146"/>
                        <a:pt x="35" y="143"/>
                      </a:cubicBezTo>
                      <a:cubicBezTo>
                        <a:pt x="35" y="141"/>
                        <a:pt x="33" y="139"/>
                        <a:pt x="30" y="138"/>
                      </a:cubicBezTo>
                      <a:cubicBezTo>
                        <a:pt x="67" y="75"/>
                        <a:pt x="67" y="75"/>
                        <a:pt x="67" y="75"/>
                      </a:cubicBezTo>
                      <a:cubicBezTo>
                        <a:pt x="68" y="75"/>
                        <a:pt x="68" y="75"/>
                        <a:pt x="68" y="75"/>
                      </a:cubicBezTo>
                      <a:cubicBezTo>
                        <a:pt x="97" y="139"/>
                        <a:pt x="97" y="139"/>
                        <a:pt x="97" y="139"/>
                      </a:cubicBezTo>
                      <a:cubicBezTo>
                        <a:pt x="95" y="140"/>
                        <a:pt x="93" y="141"/>
                        <a:pt x="93" y="144"/>
                      </a:cubicBezTo>
                      <a:cubicBezTo>
                        <a:pt x="93" y="146"/>
                        <a:pt x="96" y="149"/>
                        <a:pt x="99" y="149"/>
                      </a:cubicBezTo>
                      <a:cubicBezTo>
                        <a:pt x="109" y="149"/>
                        <a:pt x="109" y="149"/>
                        <a:pt x="109" y="149"/>
                      </a:cubicBezTo>
                      <a:cubicBezTo>
                        <a:pt x="112" y="149"/>
                        <a:pt x="115" y="146"/>
                        <a:pt x="115" y="144"/>
                      </a:cubicBezTo>
                      <a:cubicBezTo>
                        <a:pt x="115" y="141"/>
                        <a:pt x="113" y="139"/>
                        <a:pt x="110" y="138"/>
                      </a:cubicBezTo>
                      <a:cubicBezTo>
                        <a:pt x="79" y="73"/>
                        <a:pt x="79" y="73"/>
                        <a:pt x="79" y="73"/>
                      </a:cubicBezTo>
                      <a:cubicBezTo>
                        <a:pt x="82" y="71"/>
                        <a:pt x="85" y="67"/>
                        <a:pt x="86" y="63"/>
                      </a:cubicBezTo>
                      <a:cubicBezTo>
                        <a:pt x="152" y="69"/>
                        <a:pt x="152" y="69"/>
                        <a:pt x="152" y="69"/>
                      </a:cubicBezTo>
                      <a:cubicBezTo>
                        <a:pt x="152" y="0"/>
                        <a:pt x="152" y="0"/>
                        <a:pt x="152" y="0"/>
                      </a:cubicBezTo>
                      <a:cubicBezTo>
                        <a:pt x="0" y="26"/>
                        <a:pt x="0" y="26"/>
                        <a:pt x="0" y="26"/>
                      </a:cubicBezTo>
                      <a:lnTo>
                        <a:pt x="0" y="5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50" name="Freeform 48"/>
                <p:cNvSpPr>
                  <a:spLocks/>
                </p:cNvSpPr>
                <p:nvPr/>
              </p:nvSpPr>
              <p:spPr bwMode="auto">
                <a:xfrm>
                  <a:off x="3609023" y="2400396"/>
                  <a:ext cx="58738" cy="219075"/>
                </a:xfrm>
                <a:custGeom>
                  <a:avLst/>
                  <a:gdLst>
                    <a:gd name="T0" fmla="*/ 12 w 24"/>
                    <a:gd name="T1" fmla="*/ 0 h 89"/>
                    <a:gd name="T2" fmla="*/ 0 w 24"/>
                    <a:gd name="T3" fmla="*/ 12 h 89"/>
                    <a:gd name="T4" fmla="*/ 0 w 24"/>
                    <a:gd name="T5" fmla="*/ 77 h 89"/>
                    <a:gd name="T6" fmla="*/ 12 w 24"/>
                    <a:gd name="T7" fmla="*/ 89 h 89"/>
                    <a:gd name="T8" fmla="*/ 24 w 24"/>
                    <a:gd name="T9" fmla="*/ 77 h 89"/>
                    <a:gd name="T10" fmla="*/ 24 w 24"/>
                    <a:gd name="T11" fmla="*/ 12 h 89"/>
                    <a:gd name="T12" fmla="*/ 12 w 24"/>
                    <a:gd name="T13" fmla="*/ 0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89">
                      <a:moveTo>
                        <a:pt x="12" y="0"/>
                      </a:moveTo>
                      <a:cubicBezTo>
                        <a:pt x="6" y="0"/>
                        <a:pt x="0" y="6"/>
                        <a:pt x="0" y="12"/>
                      </a:cubicBezTo>
                      <a:cubicBezTo>
                        <a:pt x="0" y="77"/>
                        <a:pt x="0" y="77"/>
                        <a:pt x="0" y="77"/>
                      </a:cubicBezTo>
                      <a:cubicBezTo>
                        <a:pt x="0" y="84"/>
                        <a:pt x="6" y="89"/>
                        <a:pt x="12" y="89"/>
                      </a:cubicBezTo>
                      <a:cubicBezTo>
                        <a:pt x="19" y="89"/>
                        <a:pt x="24" y="84"/>
                        <a:pt x="24" y="77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6"/>
                        <a:pt x="19" y="0"/>
                        <a:pt x="1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51" name="Freeform 49"/>
                <p:cNvSpPr>
                  <a:spLocks/>
                </p:cNvSpPr>
                <p:nvPr/>
              </p:nvSpPr>
              <p:spPr bwMode="auto">
                <a:xfrm>
                  <a:off x="3188335" y="2486121"/>
                  <a:ext cx="20638" cy="79375"/>
                </a:xfrm>
                <a:custGeom>
                  <a:avLst/>
                  <a:gdLst>
                    <a:gd name="T0" fmla="*/ 4 w 8"/>
                    <a:gd name="T1" fmla="*/ 0 h 32"/>
                    <a:gd name="T2" fmla="*/ 0 w 8"/>
                    <a:gd name="T3" fmla="*/ 4 h 32"/>
                    <a:gd name="T4" fmla="*/ 0 w 8"/>
                    <a:gd name="T5" fmla="*/ 28 h 32"/>
                    <a:gd name="T6" fmla="*/ 4 w 8"/>
                    <a:gd name="T7" fmla="*/ 32 h 32"/>
                    <a:gd name="T8" fmla="*/ 8 w 8"/>
                    <a:gd name="T9" fmla="*/ 28 h 32"/>
                    <a:gd name="T10" fmla="*/ 8 w 8"/>
                    <a:gd name="T11" fmla="*/ 4 h 32"/>
                    <a:gd name="T12" fmla="*/ 4 w 8"/>
                    <a:gd name="T13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32">
                      <a:moveTo>
                        <a:pt x="4" y="0"/>
                      </a:move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30"/>
                        <a:pt x="2" y="32"/>
                        <a:pt x="4" y="32"/>
                      </a:cubicBezTo>
                      <a:cubicBezTo>
                        <a:pt x="7" y="32"/>
                        <a:pt x="8" y="30"/>
                        <a:pt x="8" y="28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2"/>
                        <a:pt x="7" y="0"/>
                        <a:pt x="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</p:grpSp>
      <p:grpSp>
        <p:nvGrpSpPr>
          <p:cNvPr id="52" name="组合 51"/>
          <p:cNvGrpSpPr/>
          <p:nvPr/>
        </p:nvGrpSpPr>
        <p:grpSpPr>
          <a:xfrm>
            <a:off x="6488351" y="2182948"/>
            <a:ext cx="745559" cy="1475785"/>
            <a:chOff x="6701711" y="2081348"/>
            <a:chExt cx="745559" cy="1475785"/>
          </a:xfrm>
        </p:grpSpPr>
        <p:cxnSp>
          <p:nvCxnSpPr>
            <p:cNvPr id="53" name="Straight Connector 131"/>
            <p:cNvCxnSpPr>
              <a:stCxn id="56" idx="4"/>
              <a:endCxn id="9" idx="0"/>
            </p:cNvCxnSpPr>
            <p:nvPr/>
          </p:nvCxnSpPr>
          <p:spPr>
            <a:xfrm flipH="1">
              <a:off x="7146225" y="3207910"/>
              <a:ext cx="10160" cy="349223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Elbow Connector 138"/>
            <p:cNvCxnSpPr/>
            <p:nvPr/>
          </p:nvCxnSpPr>
          <p:spPr>
            <a:xfrm rot="16200000" flipV="1">
              <a:off x="6652524" y="2130535"/>
              <a:ext cx="544791" cy="446418"/>
            </a:xfrm>
            <a:prstGeom prst="bentConnector2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5" name="组合 54"/>
            <p:cNvGrpSpPr/>
            <p:nvPr/>
          </p:nvGrpSpPr>
          <p:grpSpPr>
            <a:xfrm>
              <a:off x="6865500" y="2626140"/>
              <a:ext cx="581770" cy="581770"/>
              <a:chOff x="6865500" y="2562640"/>
              <a:chExt cx="581770" cy="581770"/>
            </a:xfrm>
          </p:grpSpPr>
          <p:sp>
            <p:nvSpPr>
              <p:cNvPr id="56" name="Oval 200"/>
              <p:cNvSpPr/>
              <p:nvPr/>
            </p:nvSpPr>
            <p:spPr>
              <a:xfrm>
                <a:off x="6865500" y="2562640"/>
                <a:ext cx="581770" cy="58177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57" name="Group 193"/>
              <p:cNvGrpSpPr/>
              <p:nvPr/>
            </p:nvGrpSpPr>
            <p:grpSpPr>
              <a:xfrm>
                <a:off x="6940219" y="2694280"/>
                <a:ext cx="456500" cy="304016"/>
                <a:chOff x="10594976" y="2798763"/>
                <a:chExt cx="760412" cy="506412"/>
              </a:xfrm>
              <a:solidFill>
                <a:schemeClr val="bg1"/>
              </a:solidFill>
              <a:effectLst/>
            </p:grpSpPr>
            <p:sp>
              <p:nvSpPr>
                <p:cNvPr id="58" name="Freeform 5"/>
                <p:cNvSpPr>
                  <a:spLocks noEditPoints="1"/>
                </p:cNvSpPr>
                <p:nvPr/>
              </p:nvSpPr>
              <p:spPr bwMode="auto">
                <a:xfrm>
                  <a:off x="10594976" y="2798763"/>
                  <a:ext cx="501650" cy="506412"/>
                </a:xfrm>
                <a:custGeom>
                  <a:avLst/>
                  <a:gdLst>
                    <a:gd name="T0" fmla="*/ 116 w 132"/>
                    <a:gd name="T1" fmla="*/ 39 h 132"/>
                    <a:gd name="T2" fmla="*/ 113 w 132"/>
                    <a:gd name="T3" fmla="*/ 20 h 132"/>
                    <a:gd name="T4" fmla="*/ 100 w 132"/>
                    <a:gd name="T5" fmla="*/ 21 h 132"/>
                    <a:gd name="T6" fmla="*/ 98 w 132"/>
                    <a:gd name="T7" fmla="*/ 9 h 132"/>
                    <a:gd name="T8" fmla="*/ 78 w 132"/>
                    <a:gd name="T9" fmla="*/ 11 h 132"/>
                    <a:gd name="T10" fmla="*/ 68 w 132"/>
                    <a:gd name="T11" fmla="*/ 9 h 132"/>
                    <a:gd name="T12" fmla="*/ 49 w 132"/>
                    <a:gd name="T13" fmla="*/ 2 h 132"/>
                    <a:gd name="T14" fmla="*/ 44 w 132"/>
                    <a:gd name="T15" fmla="*/ 14 h 132"/>
                    <a:gd name="T16" fmla="*/ 32 w 132"/>
                    <a:gd name="T17" fmla="*/ 9 h 132"/>
                    <a:gd name="T18" fmla="*/ 24 w 132"/>
                    <a:gd name="T19" fmla="*/ 28 h 132"/>
                    <a:gd name="T20" fmla="*/ 17 w 132"/>
                    <a:gd name="T21" fmla="*/ 36 h 132"/>
                    <a:gd name="T22" fmla="*/ 2 w 132"/>
                    <a:gd name="T23" fmla="*/ 49 h 132"/>
                    <a:gd name="T24" fmla="*/ 9 w 132"/>
                    <a:gd name="T25" fmla="*/ 59 h 132"/>
                    <a:gd name="T26" fmla="*/ 0 w 132"/>
                    <a:gd name="T27" fmla="*/ 67 h 132"/>
                    <a:gd name="T28" fmla="*/ 11 w 132"/>
                    <a:gd name="T29" fmla="*/ 83 h 132"/>
                    <a:gd name="T30" fmla="*/ 15 w 132"/>
                    <a:gd name="T31" fmla="*/ 93 h 132"/>
                    <a:gd name="T32" fmla="*/ 19 w 132"/>
                    <a:gd name="T33" fmla="*/ 113 h 132"/>
                    <a:gd name="T34" fmla="*/ 31 w 132"/>
                    <a:gd name="T35" fmla="*/ 112 h 132"/>
                    <a:gd name="T36" fmla="*/ 33 w 132"/>
                    <a:gd name="T37" fmla="*/ 124 h 132"/>
                    <a:gd name="T38" fmla="*/ 53 w 132"/>
                    <a:gd name="T39" fmla="*/ 122 h 132"/>
                    <a:gd name="T40" fmla="*/ 64 w 132"/>
                    <a:gd name="T41" fmla="*/ 123 h 132"/>
                    <a:gd name="T42" fmla="*/ 83 w 132"/>
                    <a:gd name="T43" fmla="*/ 130 h 132"/>
                    <a:gd name="T44" fmla="*/ 88 w 132"/>
                    <a:gd name="T45" fmla="*/ 119 h 132"/>
                    <a:gd name="T46" fmla="*/ 100 w 132"/>
                    <a:gd name="T47" fmla="*/ 123 h 132"/>
                    <a:gd name="T48" fmla="*/ 108 w 132"/>
                    <a:gd name="T49" fmla="*/ 105 h 132"/>
                    <a:gd name="T50" fmla="*/ 114 w 132"/>
                    <a:gd name="T51" fmla="*/ 96 h 132"/>
                    <a:gd name="T52" fmla="*/ 130 w 132"/>
                    <a:gd name="T53" fmla="*/ 83 h 132"/>
                    <a:gd name="T54" fmla="*/ 122 w 132"/>
                    <a:gd name="T55" fmla="*/ 73 h 132"/>
                    <a:gd name="T56" fmla="*/ 132 w 132"/>
                    <a:gd name="T57" fmla="*/ 66 h 132"/>
                    <a:gd name="T58" fmla="*/ 120 w 132"/>
                    <a:gd name="T59" fmla="*/ 49 h 132"/>
                    <a:gd name="T60" fmla="*/ 91 w 132"/>
                    <a:gd name="T61" fmla="*/ 86 h 132"/>
                    <a:gd name="T62" fmla="*/ 62 w 132"/>
                    <a:gd name="T63" fmla="*/ 98 h 132"/>
                    <a:gd name="T64" fmla="*/ 36 w 132"/>
                    <a:gd name="T65" fmla="*/ 79 h 132"/>
                    <a:gd name="T66" fmla="*/ 40 w 132"/>
                    <a:gd name="T67" fmla="*/ 47 h 132"/>
                    <a:gd name="T68" fmla="*/ 70 w 132"/>
                    <a:gd name="T69" fmla="*/ 34 h 132"/>
                    <a:gd name="T70" fmla="*/ 95 w 132"/>
                    <a:gd name="T71" fmla="*/ 54 h 132"/>
                    <a:gd name="T72" fmla="*/ 91 w 132"/>
                    <a:gd name="T73" fmla="*/ 86 h 1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32" h="132">
                      <a:moveTo>
                        <a:pt x="118" y="44"/>
                      </a:moveTo>
                      <a:cubicBezTo>
                        <a:pt x="116" y="39"/>
                        <a:pt x="116" y="39"/>
                        <a:pt x="116" y="39"/>
                      </a:cubicBezTo>
                      <a:cubicBezTo>
                        <a:pt x="118" y="37"/>
                        <a:pt x="121" y="35"/>
                        <a:pt x="123" y="33"/>
                      </a:cubicBezTo>
                      <a:cubicBezTo>
                        <a:pt x="120" y="28"/>
                        <a:pt x="116" y="23"/>
                        <a:pt x="113" y="20"/>
                      </a:cubicBezTo>
                      <a:cubicBezTo>
                        <a:pt x="110" y="21"/>
                        <a:pt x="107" y="23"/>
                        <a:pt x="104" y="24"/>
                      </a:cubicBezTo>
                      <a:cubicBezTo>
                        <a:pt x="103" y="23"/>
                        <a:pt x="102" y="22"/>
                        <a:pt x="100" y="21"/>
                      </a:cubicBezTo>
                      <a:cubicBezTo>
                        <a:pt x="99" y="20"/>
                        <a:pt x="97" y="19"/>
                        <a:pt x="96" y="18"/>
                      </a:cubicBezTo>
                      <a:cubicBezTo>
                        <a:pt x="97" y="15"/>
                        <a:pt x="98" y="12"/>
                        <a:pt x="98" y="9"/>
                      </a:cubicBezTo>
                      <a:cubicBezTo>
                        <a:pt x="93" y="6"/>
                        <a:pt x="88" y="4"/>
                        <a:pt x="83" y="2"/>
                      </a:cubicBezTo>
                      <a:cubicBezTo>
                        <a:pt x="81" y="5"/>
                        <a:pt x="80" y="8"/>
                        <a:pt x="78" y="11"/>
                      </a:cubicBezTo>
                      <a:cubicBezTo>
                        <a:pt x="76" y="10"/>
                        <a:pt x="75" y="10"/>
                        <a:pt x="73" y="10"/>
                      </a:cubicBezTo>
                      <a:cubicBezTo>
                        <a:pt x="71" y="9"/>
                        <a:pt x="69" y="9"/>
                        <a:pt x="68" y="9"/>
                      </a:cubicBezTo>
                      <a:cubicBezTo>
                        <a:pt x="67" y="6"/>
                        <a:pt x="66" y="3"/>
                        <a:pt x="65" y="0"/>
                      </a:cubicBezTo>
                      <a:cubicBezTo>
                        <a:pt x="60" y="0"/>
                        <a:pt x="54" y="1"/>
                        <a:pt x="49" y="2"/>
                      </a:cubicBezTo>
                      <a:cubicBezTo>
                        <a:pt x="49" y="6"/>
                        <a:pt x="48" y="9"/>
                        <a:pt x="49" y="12"/>
                      </a:cubicBezTo>
                      <a:cubicBezTo>
                        <a:pt x="44" y="14"/>
                        <a:pt x="44" y="14"/>
                        <a:pt x="44" y="14"/>
                      </a:cubicBezTo>
                      <a:cubicBezTo>
                        <a:pt x="39" y="16"/>
                        <a:pt x="39" y="16"/>
                        <a:pt x="39" y="16"/>
                      </a:cubicBezTo>
                      <a:cubicBezTo>
                        <a:pt x="37" y="14"/>
                        <a:pt x="34" y="12"/>
                        <a:pt x="32" y="9"/>
                      </a:cubicBezTo>
                      <a:cubicBezTo>
                        <a:pt x="27" y="12"/>
                        <a:pt x="23" y="16"/>
                        <a:pt x="19" y="19"/>
                      </a:cubicBezTo>
                      <a:cubicBezTo>
                        <a:pt x="20" y="22"/>
                        <a:pt x="22" y="25"/>
                        <a:pt x="24" y="28"/>
                      </a:cubicBezTo>
                      <a:cubicBezTo>
                        <a:pt x="23" y="29"/>
                        <a:pt x="21" y="30"/>
                        <a:pt x="20" y="32"/>
                      </a:cubicBezTo>
                      <a:cubicBezTo>
                        <a:pt x="19" y="33"/>
                        <a:pt x="18" y="35"/>
                        <a:pt x="17" y="36"/>
                      </a:cubicBezTo>
                      <a:cubicBezTo>
                        <a:pt x="14" y="35"/>
                        <a:pt x="11" y="35"/>
                        <a:pt x="8" y="34"/>
                      </a:cubicBezTo>
                      <a:cubicBezTo>
                        <a:pt x="5" y="39"/>
                        <a:pt x="3" y="44"/>
                        <a:pt x="2" y="49"/>
                      </a:cubicBezTo>
                      <a:cubicBezTo>
                        <a:pt x="5" y="51"/>
                        <a:pt x="7" y="52"/>
                        <a:pt x="10" y="54"/>
                      </a:cubicBezTo>
                      <a:cubicBezTo>
                        <a:pt x="10" y="56"/>
                        <a:pt x="10" y="57"/>
                        <a:pt x="9" y="59"/>
                      </a:cubicBezTo>
                      <a:cubicBezTo>
                        <a:pt x="9" y="61"/>
                        <a:pt x="9" y="63"/>
                        <a:pt x="9" y="64"/>
                      </a:cubicBezTo>
                      <a:cubicBezTo>
                        <a:pt x="6" y="65"/>
                        <a:pt x="3" y="66"/>
                        <a:pt x="0" y="67"/>
                      </a:cubicBezTo>
                      <a:cubicBezTo>
                        <a:pt x="0" y="73"/>
                        <a:pt x="0" y="78"/>
                        <a:pt x="2" y="83"/>
                      </a:cubicBezTo>
                      <a:cubicBezTo>
                        <a:pt x="5" y="84"/>
                        <a:pt x="8" y="84"/>
                        <a:pt x="11" y="83"/>
                      </a:cubicBezTo>
                      <a:cubicBezTo>
                        <a:pt x="13" y="88"/>
                        <a:pt x="13" y="88"/>
                        <a:pt x="13" y="88"/>
                      </a:cubicBezTo>
                      <a:cubicBezTo>
                        <a:pt x="15" y="93"/>
                        <a:pt x="15" y="93"/>
                        <a:pt x="15" y="93"/>
                      </a:cubicBezTo>
                      <a:cubicBezTo>
                        <a:pt x="13" y="95"/>
                        <a:pt x="11" y="98"/>
                        <a:pt x="9" y="100"/>
                      </a:cubicBezTo>
                      <a:cubicBezTo>
                        <a:pt x="12" y="105"/>
                        <a:pt x="15" y="109"/>
                        <a:pt x="19" y="113"/>
                      </a:cubicBezTo>
                      <a:cubicBezTo>
                        <a:pt x="22" y="112"/>
                        <a:pt x="25" y="110"/>
                        <a:pt x="27" y="108"/>
                      </a:cubicBezTo>
                      <a:cubicBezTo>
                        <a:pt x="29" y="109"/>
                        <a:pt x="30" y="111"/>
                        <a:pt x="31" y="112"/>
                      </a:cubicBezTo>
                      <a:cubicBezTo>
                        <a:pt x="33" y="113"/>
                        <a:pt x="34" y="114"/>
                        <a:pt x="36" y="115"/>
                      </a:cubicBezTo>
                      <a:cubicBezTo>
                        <a:pt x="35" y="118"/>
                        <a:pt x="34" y="121"/>
                        <a:pt x="33" y="124"/>
                      </a:cubicBezTo>
                      <a:cubicBezTo>
                        <a:pt x="38" y="127"/>
                        <a:pt x="43" y="129"/>
                        <a:pt x="49" y="130"/>
                      </a:cubicBezTo>
                      <a:cubicBezTo>
                        <a:pt x="50" y="127"/>
                        <a:pt x="52" y="125"/>
                        <a:pt x="53" y="122"/>
                      </a:cubicBezTo>
                      <a:cubicBezTo>
                        <a:pt x="55" y="122"/>
                        <a:pt x="57" y="123"/>
                        <a:pt x="59" y="123"/>
                      </a:cubicBezTo>
                      <a:cubicBezTo>
                        <a:pt x="60" y="123"/>
                        <a:pt x="62" y="123"/>
                        <a:pt x="64" y="123"/>
                      </a:cubicBezTo>
                      <a:cubicBezTo>
                        <a:pt x="65" y="126"/>
                        <a:pt x="66" y="130"/>
                        <a:pt x="67" y="132"/>
                      </a:cubicBezTo>
                      <a:cubicBezTo>
                        <a:pt x="72" y="132"/>
                        <a:pt x="78" y="132"/>
                        <a:pt x="83" y="130"/>
                      </a:cubicBezTo>
                      <a:cubicBezTo>
                        <a:pt x="83" y="127"/>
                        <a:pt x="83" y="124"/>
                        <a:pt x="83" y="121"/>
                      </a:cubicBezTo>
                      <a:cubicBezTo>
                        <a:pt x="88" y="119"/>
                        <a:pt x="88" y="119"/>
                        <a:pt x="88" y="119"/>
                      </a:cubicBezTo>
                      <a:cubicBezTo>
                        <a:pt x="93" y="117"/>
                        <a:pt x="93" y="117"/>
                        <a:pt x="93" y="117"/>
                      </a:cubicBezTo>
                      <a:cubicBezTo>
                        <a:pt x="95" y="119"/>
                        <a:pt x="97" y="121"/>
                        <a:pt x="100" y="123"/>
                      </a:cubicBezTo>
                      <a:cubicBezTo>
                        <a:pt x="104" y="121"/>
                        <a:pt x="109" y="117"/>
                        <a:pt x="113" y="113"/>
                      </a:cubicBezTo>
                      <a:cubicBezTo>
                        <a:pt x="111" y="110"/>
                        <a:pt x="109" y="108"/>
                        <a:pt x="108" y="105"/>
                      </a:cubicBezTo>
                      <a:cubicBezTo>
                        <a:pt x="109" y="103"/>
                        <a:pt x="110" y="102"/>
                        <a:pt x="111" y="101"/>
                      </a:cubicBezTo>
                      <a:cubicBezTo>
                        <a:pt x="112" y="99"/>
                        <a:pt x="113" y="98"/>
                        <a:pt x="114" y="96"/>
                      </a:cubicBezTo>
                      <a:cubicBezTo>
                        <a:pt x="117" y="97"/>
                        <a:pt x="120" y="98"/>
                        <a:pt x="123" y="99"/>
                      </a:cubicBezTo>
                      <a:cubicBezTo>
                        <a:pt x="126" y="94"/>
                        <a:pt x="128" y="89"/>
                        <a:pt x="130" y="83"/>
                      </a:cubicBezTo>
                      <a:cubicBezTo>
                        <a:pt x="127" y="82"/>
                        <a:pt x="124" y="80"/>
                        <a:pt x="121" y="79"/>
                      </a:cubicBezTo>
                      <a:cubicBezTo>
                        <a:pt x="122" y="77"/>
                        <a:pt x="122" y="75"/>
                        <a:pt x="122" y="73"/>
                      </a:cubicBezTo>
                      <a:cubicBezTo>
                        <a:pt x="123" y="72"/>
                        <a:pt x="123" y="70"/>
                        <a:pt x="123" y="68"/>
                      </a:cubicBezTo>
                      <a:cubicBezTo>
                        <a:pt x="126" y="67"/>
                        <a:pt x="129" y="67"/>
                        <a:pt x="132" y="66"/>
                      </a:cubicBezTo>
                      <a:cubicBezTo>
                        <a:pt x="132" y="60"/>
                        <a:pt x="131" y="54"/>
                        <a:pt x="130" y="49"/>
                      </a:cubicBezTo>
                      <a:cubicBezTo>
                        <a:pt x="126" y="49"/>
                        <a:pt x="123" y="49"/>
                        <a:pt x="120" y="49"/>
                      </a:cubicBezTo>
                      <a:lnTo>
                        <a:pt x="118" y="44"/>
                      </a:lnTo>
                      <a:close/>
                      <a:moveTo>
                        <a:pt x="91" y="86"/>
                      </a:moveTo>
                      <a:cubicBezTo>
                        <a:pt x="88" y="90"/>
                        <a:pt x="83" y="94"/>
                        <a:pt x="78" y="96"/>
                      </a:cubicBezTo>
                      <a:cubicBezTo>
                        <a:pt x="73" y="98"/>
                        <a:pt x="67" y="99"/>
                        <a:pt x="62" y="98"/>
                      </a:cubicBezTo>
                      <a:cubicBezTo>
                        <a:pt x="56" y="97"/>
                        <a:pt x="51" y="95"/>
                        <a:pt x="46" y="92"/>
                      </a:cubicBezTo>
                      <a:cubicBezTo>
                        <a:pt x="42" y="89"/>
                        <a:pt x="38" y="84"/>
                        <a:pt x="36" y="79"/>
                      </a:cubicBezTo>
                      <a:cubicBezTo>
                        <a:pt x="34" y="74"/>
                        <a:pt x="33" y="68"/>
                        <a:pt x="34" y="62"/>
                      </a:cubicBezTo>
                      <a:cubicBezTo>
                        <a:pt x="35" y="57"/>
                        <a:pt x="37" y="51"/>
                        <a:pt x="40" y="47"/>
                      </a:cubicBezTo>
                      <a:cubicBezTo>
                        <a:pt x="44" y="42"/>
                        <a:pt x="48" y="39"/>
                        <a:pt x="53" y="37"/>
                      </a:cubicBezTo>
                      <a:cubicBezTo>
                        <a:pt x="59" y="35"/>
                        <a:pt x="64" y="34"/>
                        <a:pt x="70" y="34"/>
                      </a:cubicBezTo>
                      <a:cubicBezTo>
                        <a:pt x="75" y="35"/>
                        <a:pt x="81" y="37"/>
                        <a:pt x="85" y="41"/>
                      </a:cubicBezTo>
                      <a:cubicBezTo>
                        <a:pt x="90" y="44"/>
                        <a:pt x="93" y="49"/>
                        <a:pt x="95" y="54"/>
                      </a:cubicBezTo>
                      <a:cubicBezTo>
                        <a:pt x="97" y="59"/>
                        <a:pt x="98" y="65"/>
                        <a:pt x="98" y="70"/>
                      </a:cubicBezTo>
                      <a:cubicBezTo>
                        <a:pt x="97" y="76"/>
                        <a:pt x="95" y="81"/>
                        <a:pt x="91" y="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59" name="Freeform 6"/>
                <p:cNvSpPr>
                  <a:spLocks noEditPoints="1"/>
                </p:cNvSpPr>
                <p:nvPr/>
              </p:nvSpPr>
              <p:spPr bwMode="auto">
                <a:xfrm>
                  <a:off x="10594976" y="2798763"/>
                  <a:ext cx="501650" cy="506412"/>
                </a:xfrm>
                <a:custGeom>
                  <a:avLst/>
                  <a:gdLst>
                    <a:gd name="T0" fmla="*/ 116 w 132"/>
                    <a:gd name="T1" fmla="*/ 39 h 132"/>
                    <a:gd name="T2" fmla="*/ 113 w 132"/>
                    <a:gd name="T3" fmla="*/ 20 h 132"/>
                    <a:gd name="T4" fmla="*/ 100 w 132"/>
                    <a:gd name="T5" fmla="*/ 21 h 132"/>
                    <a:gd name="T6" fmla="*/ 98 w 132"/>
                    <a:gd name="T7" fmla="*/ 9 h 132"/>
                    <a:gd name="T8" fmla="*/ 78 w 132"/>
                    <a:gd name="T9" fmla="*/ 11 h 132"/>
                    <a:gd name="T10" fmla="*/ 68 w 132"/>
                    <a:gd name="T11" fmla="*/ 9 h 132"/>
                    <a:gd name="T12" fmla="*/ 49 w 132"/>
                    <a:gd name="T13" fmla="*/ 2 h 132"/>
                    <a:gd name="T14" fmla="*/ 44 w 132"/>
                    <a:gd name="T15" fmla="*/ 14 h 132"/>
                    <a:gd name="T16" fmla="*/ 32 w 132"/>
                    <a:gd name="T17" fmla="*/ 9 h 132"/>
                    <a:gd name="T18" fmla="*/ 24 w 132"/>
                    <a:gd name="T19" fmla="*/ 28 h 132"/>
                    <a:gd name="T20" fmla="*/ 17 w 132"/>
                    <a:gd name="T21" fmla="*/ 36 h 132"/>
                    <a:gd name="T22" fmla="*/ 2 w 132"/>
                    <a:gd name="T23" fmla="*/ 49 h 132"/>
                    <a:gd name="T24" fmla="*/ 9 w 132"/>
                    <a:gd name="T25" fmla="*/ 59 h 132"/>
                    <a:gd name="T26" fmla="*/ 0 w 132"/>
                    <a:gd name="T27" fmla="*/ 67 h 132"/>
                    <a:gd name="T28" fmla="*/ 11 w 132"/>
                    <a:gd name="T29" fmla="*/ 83 h 132"/>
                    <a:gd name="T30" fmla="*/ 15 w 132"/>
                    <a:gd name="T31" fmla="*/ 93 h 132"/>
                    <a:gd name="T32" fmla="*/ 19 w 132"/>
                    <a:gd name="T33" fmla="*/ 113 h 132"/>
                    <a:gd name="T34" fmla="*/ 31 w 132"/>
                    <a:gd name="T35" fmla="*/ 112 h 132"/>
                    <a:gd name="T36" fmla="*/ 33 w 132"/>
                    <a:gd name="T37" fmla="*/ 124 h 132"/>
                    <a:gd name="T38" fmla="*/ 53 w 132"/>
                    <a:gd name="T39" fmla="*/ 122 h 132"/>
                    <a:gd name="T40" fmla="*/ 64 w 132"/>
                    <a:gd name="T41" fmla="*/ 123 h 132"/>
                    <a:gd name="T42" fmla="*/ 83 w 132"/>
                    <a:gd name="T43" fmla="*/ 130 h 132"/>
                    <a:gd name="T44" fmla="*/ 88 w 132"/>
                    <a:gd name="T45" fmla="*/ 119 h 132"/>
                    <a:gd name="T46" fmla="*/ 100 w 132"/>
                    <a:gd name="T47" fmla="*/ 123 h 132"/>
                    <a:gd name="T48" fmla="*/ 108 w 132"/>
                    <a:gd name="T49" fmla="*/ 105 h 132"/>
                    <a:gd name="T50" fmla="*/ 114 w 132"/>
                    <a:gd name="T51" fmla="*/ 96 h 132"/>
                    <a:gd name="T52" fmla="*/ 130 w 132"/>
                    <a:gd name="T53" fmla="*/ 83 h 132"/>
                    <a:gd name="T54" fmla="*/ 122 w 132"/>
                    <a:gd name="T55" fmla="*/ 73 h 132"/>
                    <a:gd name="T56" fmla="*/ 132 w 132"/>
                    <a:gd name="T57" fmla="*/ 66 h 132"/>
                    <a:gd name="T58" fmla="*/ 120 w 132"/>
                    <a:gd name="T59" fmla="*/ 49 h 132"/>
                    <a:gd name="T60" fmla="*/ 91 w 132"/>
                    <a:gd name="T61" fmla="*/ 86 h 132"/>
                    <a:gd name="T62" fmla="*/ 62 w 132"/>
                    <a:gd name="T63" fmla="*/ 98 h 132"/>
                    <a:gd name="T64" fmla="*/ 36 w 132"/>
                    <a:gd name="T65" fmla="*/ 79 h 132"/>
                    <a:gd name="T66" fmla="*/ 40 w 132"/>
                    <a:gd name="T67" fmla="*/ 47 h 132"/>
                    <a:gd name="T68" fmla="*/ 70 w 132"/>
                    <a:gd name="T69" fmla="*/ 34 h 132"/>
                    <a:gd name="T70" fmla="*/ 95 w 132"/>
                    <a:gd name="T71" fmla="*/ 54 h 132"/>
                    <a:gd name="T72" fmla="*/ 91 w 132"/>
                    <a:gd name="T73" fmla="*/ 86 h 1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32" h="132">
                      <a:moveTo>
                        <a:pt x="118" y="44"/>
                      </a:moveTo>
                      <a:cubicBezTo>
                        <a:pt x="116" y="39"/>
                        <a:pt x="116" y="39"/>
                        <a:pt x="116" y="39"/>
                      </a:cubicBezTo>
                      <a:cubicBezTo>
                        <a:pt x="118" y="37"/>
                        <a:pt x="121" y="35"/>
                        <a:pt x="123" y="33"/>
                      </a:cubicBezTo>
                      <a:cubicBezTo>
                        <a:pt x="120" y="28"/>
                        <a:pt x="116" y="23"/>
                        <a:pt x="113" y="20"/>
                      </a:cubicBezTo>
                      <a:cubicBezTo>
                        <a:pt x="110" y="21"/>
                        <a:pt x="107" y="23"/>
                        <a:pt x="104" y="24"/>
                      </a:cubicBezTo>
                      <a:cubicBezTo>
                        <a:pt x="103" y="23"/>
                        <a:pt x="102" y="22"/>
                        <a:pt x="100" y="21"/>
                      </a:cubicBezTo>
                      <a:cubicBezTo>
                        <a:pt x="99" y="20"/>
                        <a:pt x="97" y="19"/>
                        <a:pt x="96" y="18"/>
                      </a:cubicBezTo>
                      <a:cubicBezTo>
                        <a:pt x="97" y="15"/>
                        <a:pt x="98" y="12"/>
                        <a:pt x="98" y="9"/>
                      </a:cubicBezTo>
                      <a:cubicBezTo>
                        <a:pt x="93" y="6"/>
                        <a:pt x="88" y="4"/>
                        <a:pt x="83" y="2"/>
                      </a:cubicBezTo>
                      <a:cubicBezTo>
                        <a:pt x="81" y="5"/>
                        <a:pt x="80" y="8"/>
                        <a:pt x="78" y="11"/>
                      </a:cubicBezTo>
                      <a:cubicBezTo>
                        <a:pt x="76" y="10"/>
                        <a:pt x="75" y="10"/>
                        <a:pt x="73" y="10"/>
                      </a:cubicBezTo>
                      <a:cubicBezTo>
                        <a:pt x="71" y="9"/>
                        <a:pt x="69" y="9"/>
                        <a:pt x="68" y="9"/>
                      </a:cubicBezTo>
                      <a:cubicBezTo>
                        <a:pt x="67" y="6"/>
                        <a:pt x="66" y="3"/>
                        <a:pt x="65" y="0"/>
                      </a:cubicBezTo>
                      <a:cubicBezTo>
                        <a:pt x="60" y="0"/>
                        <a:pt x="54" y="1"/>
                        <a:pt x="49" y="2"/>
                      </a:cubicBezTo>
                      <a:cubicBezTo>
                        <a:pt x="49" y="6"/>
                        <a:pt x="48" y="9"/>
                        <a:pt x="49" y="12"/>
                      </a:cubicBezTo>
                      <a:cubicBezTo>
                        <a:pt x="44" y="14"/>
                        <a:pt x="44" y="14"/>
                        <a:pt x="44" y="14"/>
                      </a:cubicBezTo>
                      <a:cubicBezTo>
                        <a:pt x="39" y="16"/>
                        <a:pt x="39" y="16"/>
                        <a:pt x="39" y="16"/>
                      </a:cubicBezTo>
                      <a:cubicBezTo>
                        <a:pt x="37" y="14"/>
                        <a:pt x="34" y="12"/>
                        <a:pt x="32" y="9"/>
                      </a:cubicBezTo>
                      <a:cubicBezTo>
                        <a:pt x="27" y="12"/>
                        <a:pt x="23" y="16"/>
                        <a:pt x="19" y="19"/>
                      </a:cubicBezTo>
                      <a:cubicBezTo>
                        <a:pt x="20" y="22"/>
                        <a:pt x="22" y="25"/>
                        <a:pt x="24" y="28"/>
                      </a:cubicBezTo>
                      <a:cubicBezTo>
                        <a:pt x="23" y="29"/>
                        <a:pt x="21" y="30"/>
                        <a:pt x="20" y="32"/>
                      </a:cubicBezTo>
                      <a:cubicBezTo>
                        <a:pt x="19" y="33"/>
                        <a:pt x="18" y="35"/>
                        <a:pt x="17" y="36"/>
                      </a:cubicBezTo>
                      <a:cubicBezTo>
                        <a:pt x="14" y="35"/>
                        <a:pt x="11" y="35"/>
                        <a:pt x="8" y="34"/>
                      </a:cubicBezTo>
                      <a:cubicBezTo>
                        <a:pt x="5" y="39"/>
                        <a:pt x="3" y="44"/>
                        <a:pt x="2" y="49"/>
                      </a:cubicBezTo>
                      <a:cubicBezTo>
                        <a:pt x="5" y="51"/>
                        <a:pt x="7" y="52"/>
                        <a:pt x="10" y="54"/>
                      </a:cubicBezTo>
                      <a:cubicBezTo>
                        <a:pt x="10" y="56"/>
                        <a:pt x="10" y="57"/>
                        <a:pt x="9" y="59"/>
                      </a:cubicBezTo>
                      <a:cubicBezTo>
                        <a:pt x="9" y="61"/>
                        <a:pt x="9" y="63"/>
                        <a:pt x="9" y="64"/>
                      </a:cubicBezTo>
                      <a:cubicBezTo>
                        <a:pt x="6" y="65"/>
                        <a:pt x="3" y="66"/>
                        <a:pt x="0" y="67"/>
                      </a:cubicBezTo>
                      <a:cubicBezTo>
                        <a:pt x="0" y="73"/>
                        <a:pt x="0" y="78"/>
                        <a:pt x="2" y="83"/>
                      </a:cubicBezTo>
                      <a:cubicBezTo>
                        <a:pt x="5" y="84"/>
                        <a:pt x="8" y="84"/>
                        <a:pt x="11" y="83"/>
                      </a:cubicBezTo>
                      <a:cubicBezTo>
                        <a:pt x="13" y="88"/>
                        <a:pt x="13" y="88"/>
                        <a:pt x="13" y="88"/>
                      </a:cubicBezTo>
                      <a:cubicBezTo>
                        <a:pt x="15" y="93"/>
                        <a:pt x="15" y="93"/>
                        <a:pt x="15" y="93"/>
                      </a:cubicBezTo>
                      <a:cubicBezTo>
                        <a:pt x="13" y="95"/>
                        <a:pt x="11" y="98"/>
                        <a:pt x="9" y="100"/>
                      </a:cubicBezTo>
                      <a:cubicBezTo>
                        <a:pt x="12" y="105"/>
                        <a:pt x="15" y="109"/>
                        <a:pt x="19" y="113"/>
                      </a:cubicBezTo>
                      <a:cubicBezTo>
                        <a:pt x="22" y="112"/>
                        <a:pt x="25" y="110"/>
                        <a:pt x="27" y="108"/>
                      </a:cubicBezTo>
                      <a:cubicBezTo>
                        <a:pt x="29" y="109"/>
                        <a:pt x="30" y="111"/>
                        <a:pt x="31" y="112"/>
                      </a:cubicBezTo>
                      <a:cubicBezTo>
                        <a:pt x="33" y="113"/>
                        <a:pt x="34" y="114"/>
                        <a:pt x="36" y="115"/>
                      </a:cubicBezTo>
                      <a:cubicBezTo>
                        <a:pt x="35" y="118"/>
                        <a:pt x="34" y="121"/>
                        <a:pt x="33" y="124"/>
                      </a:cubicBezTo>
                      <a:cubicBezTo>
                        <a:pt x="38" y="127"/>
                        <a:pt x="43" y="129"/>
                        <a:pt x="49" y="130"/>
                      </a:cubicBezTo>
                      <a:cubicBezTo>
                        <a:pt x="50" y="127"/>
                        <a:pt x="52" y="125"/>
                        <a:pt x="53" y="122"/>
                      </a:cubicBezTo>
                      <a:cubicBezTo>
                        <a:pt x="55" y="122"/>
                        <a:pt x="57" y="123"/>
                        <a:pt x="59" y="123"/>
                      </a:cubicBezTo>
                      <a:cubicBezTo>
                        <a:pt x="60" y="123"/>
                        <a:pt x="62" y="123"/>
                        <a:pt x="64" y="123"/>
                      </a:cubicBezTo>
                      <a:cubicBezTo>
                        <a:pt x="65" y="126"/>
                        <a:pt x="66" y="130"/>
                        <a:pt x="67" y="132"/>
                      </a:cubicBezTo>
                      <a:cubicBezTo>
                        <a:pt x="72" y="132"/>
                        <a:pt x="78" y="132"/>
                        <a:pt x="83" y="130"/>
                      </a:cubicBezTo>
                      <a:cubicBezTo>
                        <a:pt x="83" y="127"/>
                        <a:pt x="83" y="124"/>
                        <a:pt x="83" y="121"/>
                      </a:cubicBezTo>
                      <a:cubicBezTo>
                        <a:pt x="88" y="119"/>
                        <a:pt x="88" y="119"/>
                        <a:pt x="88" y="119"/>
                      </a:cubicBezTo>
                      <a:cubicBezTo>
                        <a:pt x="93" y="117"/>
                        <a:pt x="93" y="117"/>
                        <a:pt x="93" y="117"/>
                      </a:cubicBezTo>
                      <a:cubicBezTo>
                        <a:pt x="95" y="119"/>
                        <a:pt x="97" y="121"/>
                        <a:pt x="100" y="123"/>
                      </a:cubicBezTo>
                      <a:cubicBezTo>
                        <a:pt x="104" y="121"/>
                        <a:pt x="109" y="117"/>
                        <a:pt x="113" y="113"/>
                      </a:cubicBezTo>
                      <a:cubicBezTo>
                        <a:pt x="111" y="110"/>
                        <a:pt x="109" y="108"/>
                        <a:pt x="108" y="105"/>
                      </a:cubicBezTo>
                      <a:cubicBezTo>
                        <a:pt x="109" y="103"/>
                        <a:pt x="110" y="102"/>
                        <a:pt x="111" y="101"/>
                      </a:cubicBezTo>
                      <a:cubicBezTo>
                        <a:pt x="112" y="99"/>
                        <a:pt x="113" y="98"/>
                        <a:pt x="114" y="96"/>
                      </a:cubicBezTo>
                      <a:cubicBezTo>
                        <a:pt x="117" y="97"/>
                        <a:pt x="120" y="98"/>
                        <a:pt x="123" y="99"/>
                      </a:cubicBezTo>
                      <a:cubicBezTo>
                        <a:pt x="126" y="94"/>
                        <a:pt x="128" y="89"/>
                        <a:pt x="130" y="83"/>
                      </a:cubicBezTo>
                      <a:cubicBezTo>
                        <a:pt x="127" y="82"/>
                        <a:pt x="124" y="80"/>
                        <a:pt x="121" y="79"/>
                      </a:cubicBezTo>
                      <a:cubicBezTo>
                        <a:pt x="122" y="77"/>
                        <a:pt x="122" y="75"/>
                        <a:pt x="122" y="73"/>
                      </a:cubicBezTo>
                      <a:cubicBezTo>
                        <a:pt x="123" y="72"/>
                        <a:pt x="123" y="70"/>
                        <a:pt x="123" y="68"/>
                      </a:cubicBezTo>
                      <a:cubicBezTo>
                        <a:pt x="126" y="67"/>
                        <a:pt x="129" y="67"/>
                        <a:pt x="132" y="66"/>
                      </a:cubicBezTo>
                      <a:cubicBezTo>
                        <a:pt x="132" y="60"/>
                        <a:pt x="131" y="54"/>
                        <a:pt x="130" y="49"/>
                      </a:cubicBezTo>
                      <a:cubicBezTo>
                        <a:pt x="126" y="49"/>
                        <a:pt x="123" y="49"/>
                        <a:pt x="120" y="49"/>
                      </a:cubicBezTo>
                      <a:lnTo>
                        <a:pt x="118" y="44"/>
                      </a:lnTo>
                      <a:close/>
                      <a:moveTo>
                        <a:pt x="91" y="86"/>
                      </a:moveTo>
                      <a:cubicBezTo>
                        <a:pt x="88" y="90"/>
                        <a:pt x="83" y="94"/>
                        <a:pt x="78" y="96"/>
                      </a:cubicBezTo>
                      <a:cubicBezTo>
                        <a:pt x="73" y="98"/>
                        <a:pt x="67" y="99"/>
                        <a:pt x="62" y="98"/>
                      </a:cubicBezTo>
                      <a:cubicBezTo>
                        <a:pt x="56" y="97"/>
                        <a:pt x="51" y="95"/>
                        <a:pt x="46" y="92"/>
                      </a:cubicBezTo>
                      <a:cubicBezTo>
                        <a:pt x="42" y="89"/>
                        <a:pt x="38" y="84"/>
                        <a:pt x="36" y="79"/>
                      </a:cubicBezTo>
                      <a:cubicBezTo>
                        <a:pt x="34" y="74"/>
                        <a:pt x="33" y="68"/>
                        <a:pt x="34" y="62"/>
                      </a:cubicBezTo>
                      <a:cubicBezTo>
                        <a:pt x="35" y="57"/>
                        <a:pt x="37" y="51"/>
                        <a:pt x="40" y="47"/>
                      </a:cubicBezTo>
                      <a:cubicBezTo>
                        <a:pt x="44" y="42"/>
                        <a:pt x="48" y="39"/>
                        <a:pt x="53" y="37"/>
                      </a:cubicBezTo>
                      <a:cubicBezTo>
                        <a:pt x="59" y="35"/>
                        <a:pt x="64" y="34"/>
                        <a:pt x="70" y="34"/>
                      </a:cubicBezTo>
                      <a:cubicBezTo>
                        <a:pt x="75" y="35"/>
                        <a:pt x="81" y="37"/>
                        <a:pt x="85" y="41"/>
                      </a:cubicBezTo>
                      <a:cubicBezTo>
                        <a:pt x="90" y="44"/>
                        <a:pt x="93" y="49"/>
                        <a:pt x="95" y="54"/>
                      </a:cubicBezTo>
                      <a:cubicBezTo>
                        <a:pt x="97" y="59"/>
                        <a:pt x="98" y="65"/>
                        <a:pt x="98" y="70"/>
                      </a:cubicBezTo>
                      <a:cubicBezTo>
                        <a:pt x="97" y="76"/>
                        <a:pt x="95" y="81"/>
                        <a:pt x="91" y="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0" name="Freeform 7"/>
                <p:cNvSpPr>
                  <a:spLocks noEditPoints="1"/>
                </p:cNvSpPr>
                <p:nvPr/>
              </p:nvSpPr>
              <p:spPr bwMode="auto">
                <a:xfrm>
                  <a:off x="11107738" y="2982913"/>
                  <a:ext cx="247650" cy="249237"/>
                </a:xfrm>
                <a:custGeom>
                  <a:avLst/>
                  <a:gdLst>
                    <a:gd name="T0" fmla="*/ 60 w 65"/>
                    <a:gd name="T1" fmla="*/ 30 h 65"/>
                    <a:gd name="T2" fmla="*/ 63 w 65"/>
                    <a:gd name="T3" fmla="*/ 20 h 65"/>
                    <a:gd name="T4" fmla="*/ 57 w 65"/>
                    <a:gd name="T5" fmla="*/ 18 h 65"/>
                    <a:gd name="T6" fmla="*/ 58 w 65"/>
                    <a:gd name="T7" fmla="*/ 12 h 65"/>
                    <a:gd name="T8" fmla="*/ 49 w 65"/>
                    <a:gd name="T9" fmla="*/ 9 h 65"/>
                    <a:gd name="T10" fmla="*/ 44 w 65"/>
                    <a:gd name="T11" fmla="*/ 6 h 65"/>
                    <a:gd name="T12" fmla="*/ 37 w 65"/>
                    <a:gd name="T13" fmla="*/ 0 h 65"/>
                    <a:gd name="T14" fmla="*/ 32 w 65"/>
                    <a:gd name="T15" fmla="*/ 4 h 65"/>
                    <a:gd name="T16" fmla="*/ 28 w 65"/>
                    <a:gd name="T17" fmla="*/ 0 h 65"/>
                    <a:gd name="T18" fmla="*/ 20 w 65"/>
                    <a:gd name="T19" fmla="*/ 6 h 65"/>
                    <a:gd name="T20" fmla="*/ 16 w 65"/>
                    <a:gd name="T21" fmla="*/ 9 h 65"/>
                    <a:gd name="T22" fmla="*/ 6 w 65"/>
                    <a:gd name="T23" fmla="*/ 12 h 65"/>
                    <a:gd name="T24" fmla="*/ 8 w 65"/>
                    <a:gd name="T25" fmla="*/ 18 h 65"/>
                    <a:gd name="T26" fmla="*/ 2 w 65"/>
                    <a:gd name="T27" fmla="*/ 20 h 65"/>
                    <a:gd name="T28" fmla="*/ 4 w 65"/>
                    <a:gd name="T29" fmla="*/ 30 h 65"/>
                    <a:gd name="T30" fmla="*/ 4 w 65"/>
                    <a:gd name="T31" fmla="*/ 35 h 65"/>
                    <a:gd name="T32" fmla="*/ 2 w 65"/>
                    <a:gd name="T33" fmla="*/ 45 h 65"/>
                    <a:gd name="T34" fmla="*/ 8 w 65"/>
                    <a:gd name="T35" fmla="*/ 46 h 65"/>
                    <a:gd name="T36" fmla="*/ 6 w 65"/>
                    <a:gd name="T37" fmla="*/ 52 h 65"/>
                    <a:gd name="T38" fmla="*/ 16 w 65"/>
                    <a:gd name="T39" fmla="*/ 55 h 65"/>
                    <a:gd name="T40" fmla="*/ 20 w 65"/>
                    <a:gd name="T41" fmla="*/ 58 h 65"/>
                    <a:gd name="T42" fmla="*/ 28 w 65"/>
                    <a:gd name="T43" fmla="*/ 65 h 65"/>
                    <a:gd name="T44" fmla="*/ 32 w 65"/>
                    <a:gd name="T45" fmla="*/ 61 h 65"/>
                    <a:gd name="T46" fmla="*/ 37 w 65"/>
                    <a:gd name="T47" fmla="*/ 65 h 65"/>
                    <a:gd name="T48" fmla="*/ 44 w 65"/>
                    <a:gd name="T49" fmla="*/ 58 h 65"/>
                    <a:gd name="T50" fmla="*/ 49 w 65"/>
                    <a:gd name="T51" fmla="*/ 55 h 65"/>
                    <a:gd name="T52" fmla="*/ 58 w 65"/>
                    <a:gd name="T53" fmla="*/ 52 h 65"/>
                    <a:gd name="T54" fmla="*/ 57 w 65"/>
                    <a:gd name="T55" fmla="*/ 46 h 65"/>
                    <a:gd name="T56" fmla="*/ 63 w 65"/>
                    <a:gd name="T57" fmla="*/ 45 h 65"/>
                    <a:gd name="T58" fmla="*/ 60 w 65"/>
                    <a:gd name="T59" fmla="*/ 35 h 65"/>
                    <a:gd name="T60" fmla="*/ 40 w 65"/>
                    <a:gd name="T61" fmla="*/ 46 h 65"/>
                    <a:gd name="T62" fmla="*/ 24 w 65"/>
                    <a:gd name="T63" fmla="*/ 46 h 65"/>
                    <a:gd name="T64" fmla="*/ 16 w 65"/>
                    <a:gd name="T65" fmla="*/ 32 h 65"/>
                    <a:gd name="T66" fmla="*/ 24 w 65"/>
                    <a:gd name="T67" fmla="*/ 18 h 65"/>
                    <a:gd name="T68" fmla="*/ 40 w 65"/>
                    <a:gd name="T69" fmla="*/ 18 h 65"/>
                    <a:gd name="T70" fmla="*/ 48 w 65"/>
                    <a:gd name="T71" fmla="*/ 32 h 65"/>
                    <a:gd name="T72" fmla="*/ 40 w 65"/>
                    <a:gd name="T73" fmla="*/ 46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65" h="65">
                      <a:moveTo>
                        <a:pt x="61" y="32"/>
                      </a:move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62" y="29"/>
                        <a:pt x="63" y="28"/>
                        <a:pt x="65" y="28"/>
                      </a:cubicBezTo>
                      <a:cubicBezTo>
                        <a:pt x="64" y="25"/>
                        <a:pt x="64" y="22"/>
                        <a:pt x="63" y="20"/>
                      </a:cubicBezTo>
                      <a:cubicBezTo>
                        <a:pt x="61" y="20"/>
                        <a:pt x="60" y="20"/>
                        <a:pt x="58" y="20"/>
                      </a:cubicBezTo>
                      <a:cubicBezTo>
                        <a:pt x="58" y="20"/>
                        <a:pt x="57" y="19"/>
                        <a:pt x="57" y="18"/>
                      </a:cubicBezTo>
                      <a:cubicBezTo>
                        <a:pt x="56" y="17"/>
                        <a:pt x="56" y="16"/>
                        <a:pt x="55" y="16"/>
                      </a:cubicBezTo>
                      <a:cubicBezTo>
                        <a:pt x="56" y="15"/>
                        <a:pt x="57" y="13"/>
                        <a:pt x="58" y="12"/>
                      </a:cubicBezTo>
                      <a:cubicBezTo>
                        <a:pt x="57" y="10"/>
                        <a:pt x="55" y="8"/>
                        <a:pt x="52" y="6"/>
                      </a:cubicBezTo>
                      <a:cubicBezTo>
                        <a:pt x="51" y="7"/>
                        <a:pt x="50" y="8"/>
                        <a:pt x="49" y="9"/>
                      </a:cubicBezTo>
                      <a:cubicBezTo>
                        <a:pt x="48" y="8"/>
                        <a:pt x="47" y="8"/>
                        <a:pt x="46" y="8"/>
                      </a:cubicBezTo>
                      <a:cubicBezTo>
                        <a:pt x="46" y="7"/>
                        <a:pt x="45" y="7"/>
                        <a:pt x="44" y="6"/>
                      </a:cubicBezTo>
                      <a:cubicBezTo>
                        <a:pt x="44" y="5"/>
                        <a:pt x="44" y="3"/>
                        <a:pt x="45" y="2"/>
                      </a:cubicBezTo>
                      <a:cubicBezTo>
                        <a:pt x="42" y="1"/>
                        <a:pt x="39" y="0"/>
                        <a:pt x="37" y="0"/>
                      </a:cubicBezTo>
                      <a:cubicBezTo>
                        <a:pt x="36" y="1"/>
                        <a:pt x="35" y="2"/>
                        <a:pt x="35" y="4"/>
                      </a:cubicBezTo>
                      <a:cubicBezTo>
                        <a:pt x="32" y="4"/>
                        <a:pt x="32" y="4"/>
                        <a:pt x="32" y="4"/>
                      </a:cubicBezTo>
                      <a:cubicBezTo>
                        <a:pt x="30" y="4"/>
                        <a:pt x="30" y="4"/>
                        <a:pt x="30" y="4"/>
                      </a:cubicBezTo>
                      <a:cubicBezTo>
                        <a:pt x="29" y="2"/>
                        <a:pt x="28" y="1"/>
                        <a:pt x="28" y="0"/>
                      </a:cubicBezTo>
                      <a:cubicBezTo>
                        <a:pt x="25" y="0"/>
                        <a:pt x="22" y="1"/>
                        <a:pt x="20" y="2"/>
                      </a:cubicBezTo>
                      <a:cubicBezTo>
                        <a:pt x="20" y="3"/>
                        <a:pt x="20" y="5"/>
                        <a:pt x="20" y="6"/>
                      </a:cubicBezTo>
                      <a:cubicBezTo>
                        <a:pt x="20" y="7"/>
                        <a:pt x="19" y="7"/>
                        <a:pt x="18" y="8"/>
                      </a:cubicBezTo>
                      <a:cubicBezTo>
                        <a:pt x="17" y="8"/>
                        <a:pt x="16" y="8"/>
                        <a:pt x="16" y="9"/>
                      </a:cubicBezTo>
                      <a:cubicBezTo>
                        <a:pt x="15" y="8"/>
                        <a:pt x="13" y="7"/>
                        <a:pt x="12" y="6"/>
                      </a:cubicBezTo>
                      <a:cubicBezTo>
                        <a:pt x="10" y="8"/>
                        <a:pt x="8" y="10"/>
                        <a:pt x="6" y="12"/>
                      </a:cubicBezTo>
                      <a:cubicBezTo>
                        <a:pt x="7" y="13"/>
                        <a:pt x="8" y="15"/>
                        <a:pt x="9" y="16"/>
                      </a:cubicBezTo>
                      <a:cubicBezTo>
                        <a:pt x="8" y="16"/>
                        <a:pt x="8" y="17"/>
                        <a:pt x="8" y="18"/>
                      </a:cubicBezTo>
                      <a:cubicBezTo>
                        <a:pt x="7" y="19"/>
                        <a:pt x="7" y="20"/>
                        <a:pt x="6" y="20"/>
                      </a:cubicBezTo>
                      <a:cubicBezTo>
                        <a:pt x="5" y="20"/>
                        <a:pt x="3" y="20"/>
                        <a:pt x="2" y="20"/>
                      </a:cubicBezTo>
                      <a:cubicBezTo>
                        <a:pt x="1" y="22"/>
                        <a:pt x="0" y="25"/>
                        <a:pt x="0" y="28"/>
                      </a:cubicBezTo>
                      <a:cubicBezTo>
                        <a:pt x="1" y="28"/>
                        <a:pt x="2" y="29"/>
                        <a:pt x="4" y="30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4" y="35"/>
                        <a:pt x="4" y="35"/>
                        <a:pt x="4" y="35"/>
                      </a:cubicBezTo>
                      <a:cubicBezTo>
                        <a:pt x="2" y="35"/>
                        <a:pt x="1" y="36"/>
                        <a:pt x="0" y="37"/>
                      </a:cubicBezTo>
                      <a:cubicBezTo>
                        <a:pt x="0" y="39"/>
                        <a:pt x="1" y="42"/>
                        <a:pt x="2" y="45"/>
                      </a:cubicBezTo>
                      <a:cubicBezTo>
                        <a:pt x="3" y="44"/>
                        <a:pt x="5" y="44"/>
                        <a:pt x="6" y="44"/>
                      </a:cubicBezTo>
                      <a:cubicBezTo>
                        <a:pt x="7" y="45"/>
                        <a:pt x="7" y="46"/>
                        <a:pt x="8" y="46"/>
                      </a:cubicBezTo>
                      <a:cubicBezTo>
                        <a:pt x="8" y="47"/>
                        <a:pt x="8" y="48"/>
                        <a:pt x="9" y="49"/>
                      </a:cubicBezTo>
                      <a:cubicBezTo>
                        <a:pt x="8" y="50"/>
                        <a:pt x="7" y="51"/>
                        <a:pt x="6" y="52"/>
                      </a:cubicBezTo>
                      <a:cubicBezTo>
                        <a:pt x="8" y="55"/>
                        <a:pt x="10" y="56"/>
                        <a:pt x="12" y="58"/>
                      </a:cubicBezTo>
                      <a:cubicBezTo>
                        <a:pt x="13" y="57"/>
                        <a:pt x="15" y="56"/>
                        <a:pt x="16" y="55"/>
                      </a:cubicBezTo>
                      <a:cubicBezTo>
                        <a:pt x="16" y="56"/>
                        <a:pt x="17" y="56"/>
                        <a:pt x="18" y="57"/>
                      </a:cubicBezTo>
                      <a:cubicBezTo>
                        <a:pt x="19" y="57"/>
                        <a:pt x="20" y="58"/>
                        <a:pt x="20" y="58"/>
                      </a:cubicBezTo>
                      <a:cubicBezTo>
                        <a:pt x="20" y="59"/>
                        <a:pt x="20" y="61"/>
                        <a:pt x="20" y="63"/>
                      </a:cubicBezTo>
                      <a:cubicBezTo>
                        <a:pt x="22" y="64"/>
                        <a:pt x="25" y="64"/>
                        <a:pt x="28" y="65"/>
                      </a:cubicBezTo>
                      <a:cubicBezTo>
                        <a:pt x="28" y="63"/>
                        <a:pt x="29" y="62"/>
                        <a:pt x="30" y="60"/>
                      </a:cubicBezTo>
                      <a:cubicBezTo>
                        <a:pt x="32" y="61"/>
                        <a:pt x="32" y="61"/>
                        <a:pt x="32" y="61"/>
                      </a:cubicBezTo>
                      <a:cubicBezTo>
                        <a:pt x="35" y="60"/>
                        <a:pt x="35" y="60"/>
                        <a:pt x="35" y="60"/>
                      </a:cubicBezTo>
                      <a:cubicBezTo>
                        <a:pt x="35" y="62"/>
                        <a:pt x="36" y="63"/>
                        <a:pt x="37" y="65"/>
                      </a:cubicBezTo>
                      <a:cubicBezTo>
                        <a:pt x="39" y="64"/>
                        <a:pt x="42" y="64"/>
                        <a:pt x="45" y="63"/>
                      </a:cubicBezTo>
                      <a:cubicBezTo>
                        <a:pt x="44" y="61"/>
                        <a:pt x="44" y="59"/>
                        <a:pt x="44" y="58"/>
                      </a:cubicBezTo>
                      <a:cubicBezTo>
                        <a:pt x="45" y="58"/>
                        <a:pt x="46" y="57"/>
                        <a:pt x="46" y="57"/>
                      </a:cubicBezTo>
                      <a:cubicBezTo>
                        <a:pt x="47" y="56"/>
                        <a:pt x="48" y="56"/>
                        <a:pt x="49" y="55"/>
                      </a:cubicBezTo>
                      <a:cubicBezTo>
                        <a:pt x="50" y="56"/>
                        <a:pt x="51" y="57"/>
                        <a:pt x="52" y="58"/>
                      </a:cubicBezTo>
                      <a:cubicBezTo>
                        <a:pt x="55" y="56"/>
                        <a:pt x="57" y="55"/>
                        <a:pt x="58" y="52"/>
                      </a:cubicBezTo>
                      <a:cubicBezTo>
                        <a:pt x="57" y="51"/>
                        <a:pt x="56" y="50"/>
                        <a:pt x="55" y="49"/>
                      </a:cubicBezTo>
                      <a:cubicBezTo>
                        <a:pt x="56" y="48"/>
                        <a:pt x="56" y="47"/>
                        <a:pt x="57" y="46"/>
                      </a:cubicBezTo>
                      <a:cubicBezTo>
                        <a:pt x="57" y="46"/>
                        <a:pt x="58" y="45"/>
                        <a:pt x="58" y="44"/>
                      </a:cubicBezTo>
                      <a:cubicBezTo>
                        <a:pt x="60" y="44"/>
                        <a:pt x="61" y="44"/>
                        <a:pt x="63" y="45"/>
                      </a:cubicBezTo>
                      <a:cubicBezTo>
                        <a:pt x="64" y="42"/>
                        <a:pt x="64" y="39"/>
                        <a:pt x="65" y="37"/>
                      </a:cubicBezTo>
                      <a:cubicBezTo>
                        <a:pt x="63" y="36"/>
                        <a:pt x="62" y="35"/>
                        <a:pt x="60" y="35"/>
                      </a:cubicBezTo>
                      <a:lnTo>
                        <a:pt x="61" y="32"/>
                      </a:lnTo>
                      <a:close/>
                      <a:moveTo>
                        <a:pt x="40" y="46"/>
                      </a:moveTo>
                      <a:cubicBezTo>
                        <a:pt x="38" y="47"/>
                        <a:pt x="35" y="48"/>
                        <a:pt x="32" y="48"/>
                      </a:cubicBezTo>
                      <a:cubicBezTo>
                        <a:pt x="29" y="48"/>
                        <a:pt x="27" y="47"/>
                        <a:pt x="24" y="46"/>
                      </a:cubicBezTo>
                      <a:cubicBezTo>
                        <a:pt x="22" y="45"/>
                        <a:pt x="20" y="43"/>
                        <a:pt x="18" y="40"/>
                      </a:cubicBezTo>
                      <a:cubicBezTo>
                        <a:pt x="17" y="38"/>
                        <a:pt x="16" y="35"/>
                        <a:pt x="16" y="32"/>
                      </a:cubicBezTo>
                      <a:cubicBezTo>
                        <a:pt x="16" y="29"/>
                        <a:pt x="17" y="27"/>
                        <a:pt x="18" y="24"/>
                      </a:cubicBezTo>
                      <a:cubicBezTo>
                        <a:pt x="20" y="22"/>
                        <a:pt x="22" y="20"/>
                        <a:pt x="24" y="18"/>
                      </a:cubicBezTo>
                      <a:cubicBezTo>
                        <a:pt x="27" y="17"/>
                        <a:pt x="29" y="16"/>
                        <a:pt x="32" y="16"/>
                      </a:cubicBezTo>
                      <a:cubicBezTo>
                        <a:pt x="35" y="16"/>
                        <a:pt x="38" y="17"/>
                        <a:pt x="40" y="18"/>
                      </a:cubicBezTo>
                      <a:cubicBezTo>
                        <a:pt x="43" y="20"/>
                        <a:pt x="45" y="22"/>
                        <a:pt x="46" y="24"/>
                      </a:cubicBezTo>
                      <a:cubicBezTo>
                        <a:pt x="47" y="27"/>
                        <a:pt x="48" y="29"/>
                        <a:pt x="48" y="32"/>
                      </a:cubicBezTo>
                      <a:cubicBezTo>
                        <a:pt x="48" y="35"/>
                        <a:pt x="47" y="38"/>
                        <a:pt x="46" y="40"/>
                      </a:cubicBezTo>
                      <a:cubicBezTo>
                        <a:pt x="45" y="43"/>
                        <a:pt x="43" y="45"/>
                        <a:pt x="40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</p:grpSp>
      <p:grpSp>
        <p:nvGrpSpPr>
          <p:cNvPr id="61" name="组合 60"/>
          <p:cNvGrpSpPr/>
          <p:nvPr/>
        </p:nvGrpSpPr>
        <p:grpSpPr>
          <a:xfrm>
            <a:off x="8187894" y="3840265"/>
            <a:ext cx="594521" cy="1468954"/>
            <a:chOff x="8401254" y="3738665"/>
            <a:chExt cx="594521" cy="1468954"/>
          </a:xfrm>
        </p:grpSpPr>
        <p:cxnSp>
          <p:nvCxnSpPr>
            <p:cNvPr id="62" name="Straight Connector 132"/>
            <p:cNvCxnSpPr>
              <a:stCxn id="10" idx="4"/>
              <a:endCxn id="65" idx="0"/>
            </p:cNvCxnSpPr>
            <p:nvPr/>
          </p:nvCxnSpPr>
          <p:spPr>
            <a:xfrm>
              <a:off x="8681979" y="3738665"/>
              <a:ext cx="10160" cy="270992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Elbow Connector 142"/>
            <p:cNvCxnSpPr>
              <a:stCxn id="65" idx="4"/>
            </p:cNvCxnSpPr>
            <p:nvPr/>
          </p:nvCxnSpPr>
          <p:spPr>
            <a:xfrm rot="16200000" flipH="1">
              <a:off x="8535861" y="4747704"/>
              <a:ext cx="616192" cy="303637"/>
            </a:xfrm>
            <a:prstGeom prst="bentConnector2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4" name="组合 63"/>
            <p:cNvGrpSpPr/>
            <p:nvPr/>
          </p:nvGrpSpPr>
          <p:grpSpPr>
            <a:xfrm>
              <a:off x="8401254" y="4009657"/>
              <a:ext cx="581770" cy="581770"/>
              <a:chOff x="8401254" y="3946157"/>
              <a:chExt cx="581770" cy="581770"/>
            </a:xfrm>
          </p:grpSpPr>
          <p:sp>
            <p:nvSpPr>
              <p:cNvPr id="65" name="Oval 207"/>
              <p:cNvSpPr/>
              <p:nvPr/>
            </p:nvSpPr>
            <p:spPr>
              <a:xfrm>
                <a:off x="8401254" y="3946157"/>
                <a:ext cx="581770" cy="58177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66" name="Group 208"/>
              <p:cNvGrpSpPr/>
              <p:nvPr/>
            </p:nvGrpSpPr>
            <p:grpSpPr>
              <a:xfrm>
                <a:off x="8506425" y="4049620"/>
                <a:ext cx="387847" cy="338902"/>
                <a:chOff x="9575800" y="4168775"/>
                <a:chExt cx="830263" cy="725488"/>
              </a:xfrm>
              <a:solidFill>
                <a:schemeClr val="bg1"/>
              </a:solidFill>
              <a:effectLst/>
            </p:grpSpPr>
            <p:sp>
              <p:nvSpPr>
                <p:cNvPr id="67" name="Freeform 19"/>
                <p:cNvSpPr>
                  <a:spLocks noEditPoints="1"/>
                </p:cNvSpPr>
                <p:nvPr/>
              </p:nvSpPr>
              <p:spPr bwMode="auto">
                <a:xfrm>
                  <a:off x="9575800" y="4168775"/>
                  <a:ext cx="830263" cy="725488"/>
                </a:xfrm>
                <a:custGeom>
                  <a:avLst/>
                  <a:gdLst>
                    <a:gd name="T0" fmla="*/ 234 w 267"/>
                    <a:gd name="T1" fmla="*/ 42 h 233"/>
                    <a:gd name="T2" fmla="*/ 197 w 267"/>
                    <a:gd name="T3" fmla="*/ 42 h 233"/>
                    <a:gd name="T4" fmla="*/ 145 w 267"/>
                    <a:gd name="T5" fmla="*/ 12 h 233"/>
                    <a:gd name="T6" fmla="*/ 145 w 267"/>
                    <a:gd name="T7" fmla="*/ 11 h 233"/>
                    <a:gd name="T8" fmla="*/ 134 w 267"/>
                    <a:gd name="T9" fmla="*/ 0 h 233"/>
                    <a:gd name="T10" fmla="*/ 122 w 267"/>
                    <a:gd name="T11" fmla="*/ 11 h 233"/>
                    <a:gd name="T12" fmla="*/ 122 w 267"/>
                    <a:gd name="T13" fmla="*/ 11 h 233"/>
                    <a:gd name="T14" fmla="*/ 70 w 267"/>
                    <a:gd name="T15" fmla="*/ 42 h 233"/>
                    <a:gd name="T16" fmla="*/ 34 w 267"/>
                    <a:gd name="T17" fmla="*/ 42 h 233"/>
                    <a:gd name="T18" fmla="*/ 0 w 267"/>
                    <a:gd name="T19" fmla="*/ 76 h 233"/>
                    <a:gd name="T20" fmla="*/ 0 w 267"/>
                    <a:gd name="T21" fmla="*/ 200 h 233"/>
                    <a:gd name="T22" fmla="*/ 34 w 267"/>
                    <a:gd name="T23" fmla="*/ 233 h 233"/>
                    <a:gd name="T24" fmla="*/ 234 w 267"/>
                    <a:gd name="T25" fmla="*/ 233 h 233"/>
                    <a:gd name="T26" fmla="*/ 267 w 267"/>
                    <a:gd name="T27" fmla="*/ 200 h 233"/>
                    <a:gd name="T28" fmla="*/ 267 w 267"/>
                    <a:gd name="T29" fmla="*/ 76 h 233"/>
                    <a:gd name="T30" fmla="*/ 234 w 267"/>
                    <a:gd name="T31" fmla="*/ 42 h 233"/>
                    <a:gd name="T32" fmla="*/ 123 w 267"/>
                    <a:gd name="T33" fmla="*/ 16 h 233"/>
                    <a:gd name="T34" fmla="*/ 134 w 267"/>
                    <a:gd name="T35" fmla="*/ 23 h 233"/>
                    <a:gd name="T36" fmla="*/ 144 w 267"/>
                    <a:gd name="T37" fmla="*/ 16 h 233"/>
                    <a:gd name="T38" fmla="*/ 189 w 267"/>
                    <a:gd name="T39" fmla="*/ 42 h 233"/>
                    <a:gd name="T40" fmla="*/ 78 w 267"/>
                    <a:gd name="T41" fmla="*/ 42 h 233"/>
                    <a:gd name="T42" fmla="*/ 123 w 267"/>
                    <a:gd name="T43" fmla="*/ 16 h 233"/>
                    <a:gd name="T44" fmla="*/ 247 w 267"/>
                    <a:gd name="T45" fmla="*/ 200 h 233"/>
                    <a:gd name="T46" fmla="*/ 234 w 267"/>
                    <a:gd name="T47" fmla="*/ 213 h 233"/>
                    <a:gd name="T48" fmla="*/ 34 w 267"/>
                    <a:gd name="T49" fmla="*/ 213 h 233"/>
                    <a:gd name="T50" fmla="*/ 20 w 267"/>
                    <a:gd name="T51" fmla="*/ 200 h 233"/>
                    <a:gd name="T52" fmla="*/ 20 w 267"/>
                    <a:gd name="T53" fmla="*/ 76 h 233"/>
                    <a:gd name="T54" fmla="*/ 34 w 267"/>
                    <a:gd name="T55" fmla="*/ 62 h 233"/>
                    <a:gd name="T56" fmla="*/ 234 w 267"/>
                    <a:gd name="T57" fmla="*/ 62 h 233"/>
                    <a:gd name="T58" fmla="*/ 247 w 267"/>
                    <a:gd name="T59" fmla="*/ 76 h 233"/>
                    <a:gd name="T60" fmla="*/ 247 w 267"/>
                    <a:gd name="T61" fmla="*/ 200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67" h="233">
                      <a:moveTo>
                        <a:pt x="234" y="42"/>
                      </a:moveTo>
                      <a:cubicBezTo>
                        <a:pt x="197" y="42"/>
                        <a:pt x="197" y="42"/>
                        <a:pt x="197" y="42"/>
                      </a:cubicBezTo>
                      <a:cubicBezTo>
                        <a:pt x="145" y="12"/>
                        <a:pt x="145" y="12"/>
                        <a:pt x="145" y="12"/>
                      </a:cubicBezTo>
                      <a:cubicBezTo>
                        <a:pt x="145" y="11"/>
                        <a:pt x="145" y="11"/>
                        <a:pt x="145" y="11"/>
                      </a:cubicBezTo>
                      <a:cubicBezTo>
                        <a:pt x="145" y="5"/>
                        <a:pt x="140" y="0"/>
                        <a:pt x="134" y="0"/>
                      </a:cubicBezTo>
                      <a:cubicBezTo>
                        <a:pt x="127" y="0"/>
                        <a:pt x="122" y="5"/>
                        <a:pt x="122" y="11"/>
                      </a:cubicBezTo>
                      <a:cubicBezTo>
                        <a:pt x="122" y="11"/>
                        <a:pt x="122" y="11"/>
                        <a:pt x="122" y="11"/>
                      </a:cubicBezTo>
                      <a:cubicBezTo>
                        <a:pt x="70" y="42"/>
                        <a:pt x="70" y="42"/>
                        <a:pt x="70" y="42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15" y="42"/>
                        <a:pt x="0" y="57"/>
                        <a:pt x="0" y="76"/>
                      </a:cubicBezTo>
                      <a:cubicBezTo>
                        <a:pt x="0" y="200"/>
                        <a:pt x="0" y="200"/>
                        <a:pt x="0" y="200"/>
                      </a:cubicBezTo>
                      <a:cubicBezTo>
                        <a:pt x="0" y="218"/>
                        <a:pt x="15" y="233"/>
                        <a:pt x="34" y="233"/>
                      </a:cubicBezTo>
                      <a:cubicBezTo>
                        <a:pt x="234" y="233"/>
                        <a:pt x="234" y="233"/>
                        <a:pt x="234" y="233"/>
                      </a:cubicBezTo>
                      <a:cubicBezTo>
                        <a:pt x="252" y="233"/>
                        <a:pt x="267" y="218"/>
                        <a:pt x="267" y="200"/>
                      </a:cubicBezTo>
                      <a:cubicBezTo>
                        <a:pt x="267" y="76"/>
                        <a:pt x="267" y="76"/>
                        <a:pt x="267" y="76"/>
                      </a:cubicBezTo>
                      <a:cubicBezTo>
                        <a:pt x="267" y="57"/>
                        <a:pt x="252" y="42"/>
                        <a:pt x="234" y="42"/>
                      </a:cubicBezTo>
                      <a:close/>
                      <a:moveTo>
                        <a:pt x="123" y="16"/>
                      </a:moveTo>
                      <a:cubicBezTo>
                        <a:pt x="125" y="20"/>
                        <a:pt x="129" y="23"/>
                        <a:pt x="134" y="23"/>
                      </a:cubicBezTo>
                      <a:cubicBezTo>
                        <a:pt x="138" y="23"/>
                        <a:pt x="142" y="20"/>
                        <a:pt x="144" y="16"/>
                      </a:cubicBezTo>
                      <a:cubicBezTo>
                        <a:pt x="189" y="42"/>
                        <a:pt x="189" y="42"/>
                        <a:pt x="189" y="42"/>
                      </a:cubicBezTo>
                      <a:cubicBezTo>
                        <a:pt x="78" y="42"/>
                        <a:pt x="78" y="42"/>
                        <a:pt x="78" y="42"/>
                      </a:cubicBezTo>
                      <a:lnTo>
                        <a:pt x="123" y="16"/>
                      </a:lnTo>
                      <a:close/>
                      <a:moveTo>
                        <a:pt x="247" y="200"/>
                      </a:moveTo>
                      <a:cubicBezTo>
                        <a:pt x="247" y="207"/>
                        <a:pt x="241" y="213"/>
                        <a:pt x="234" y="213"/>
                      </a:cubicBezTo>
                      <a:cubicBezTo>
                        <a:pt x="34" y="213"/>
                        <a:pt x="34" y="213"/>
                        <a:pt x="34" y="213"/>
                      </a:cubicBezTo>
                      <a:cubicBezTo>
                        <a:pt x="26" y="213"/>
                        <a:pt x="20" y="207"/>
                        <a:pt x="20" y="200"/>
                      </a:cubicBezTo>
                      <a:cubicBezTo>
                        <a:pt x="20" y="76"/>
                        <a:pt x="20" y="76"/>
                        <a:pt x="20" y="76"/>
                      </a:cubicBezTo>
                      <a:cubicBezTo>
                        <a:pt x="20" y="68"/>
                        <a:pt x="26" y="62"/>
                        <a:pt x="34" y="62"/>
                      </a:cubicBezTo>
                      <a:cubicBezTo>
                        <a:pt x="234" y="62"/>
                        <a:pt x="234" y="62"/>
                        <a:pt x="234" y="62"/>
                      </a:cubicBezTo>
                      <a:cubicBezTo>
                        <a:pt x="241" y="62"/>
                        <a:pt x="247" y="68"/>
                        <a:pt x="247" y="76"/>
                      </a:cubicBezTo>
                      <a:lnTo>
                        <a:pt x="247" y="2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8" name="Freeform 20"/>
                <p:cNvSpPr>
                  <a:spLocks/>
                </p:cNvSpPr>
                <p:nvPr/>
              </p:nvSpPr>
              <p:spPr bwMode="auto">
                <a:xfrm>
                  <a:off x="9961563" y="4535488"/>
                  <a:ext cx="317500" cy="242888"/>
                </a:xfrm>
                <a:custGeom>
                  <a:avLst/>
                  <a:gdLst>
                    <a:gd name="T0" fmla="*/ 200 w 200"/>
                    <a:gd name="T1" fmla="*/ 153 h 153"/>
                    <a:gd name="T2" fmla="*/ 200 w 200"/>
                    <a:gd name="T3" fmla="*/ 0 h 153"/>
                    <a:gd name="T4" fmla="*/ 0 w 200"/>
                    <a:gd name="T5" fmla="*/ 153 h 153"/>
                    <a:gd name="T6" fmla="*/ 200 w 200"/>
                    <a:gd name="T7" fmla="*/ 153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0" h="153">
                      <a:moveTo>
                        <a:pt x="200" y="153"/>
                      </a:moveTo>
                      <a:lnTo>
                        <a:pt x="200" y="0"/>
                      </a:lnTo>
                      <a:lnTo>
                        <a:pt x="0" y="153"/>
                      </a:lnTo>
                      <a:lnTo>
                        <a:pt x="200" y="15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9" name="Freeform 21"/>
                <p:cNvSpPr>
                  <a:spLocks/>
                </p:cNvSpPr>
                <p:nvPr/>
              </p:nvSpPr>
              <p:spPr bwMode="auto">
                <a:xfrm>
                  <a:off x="9880600" y="4418013"/>
                  <a:ext cx="438150" cy="346075"/>
                </a:xfrm>
                <a:custGeom>
                  <a:avLst/>
                  <a:gdLst>
                    <a:gd name="T0" fmla="*/ 114 w 141"/>
                    <a:gd name="T1" fmla="*/ 13 h 111"/>
                    <a:gd name="T2" fmla="*/ 4 w 141"/>
                    <a:gd name="T3" fmla="*/ 96 h 111"/>
                    <a:gd name="T4" fmla="*/ 3 w 141"/>
                    <a:gd name="T5" fmla="*/ 107 h 111"/>
                    <a:gd name="T6" fmla="*/ 10 w 141"/>
                    <a:gd name="T7" fmla="*/ 111 h 111"/>
                    <a:gd name="T8" fmla="*/ 15 w 141"/>
                    <a:gd name="T9" fmla="*/ 109 h 111"/>
                    <a:gd name="T10" fmla="*/ 124 w 141"/>
                    <a:gd name="T11" fmla="*/ 24 h 111"/>
                    <a:gd name="T12" fmla="*/ 129 w 141"/>
                    <a:gd name="T13" fmla="*/ 29 h 111"/>
                    <a:gd name="T14" fmla="*/ 141 w 141"/>
                    <a:gd name="T15" fmla="*/ 0 h 111"/>
                    <a:gd name="T16" fmla="*/ 109 w 141"/>
                    <a:gd name="T17" fmla="*/ 8 h 111"/>
                    <a:gd name="T18" fmla="*/ 114 w 141"/>
                    <a:gd name="T19" fmla="*/ 13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1" h="111">
                      <a:moveTo>
                        <a:pt x="114" y="13"/>
                      </a:moveTo>
                      <a:cubicBezTo>
                        <a:pt x="4" y="96"/>
                        <a:pt x="4" y="96"/>
                        <a:pt x="4" y="96"/>
                      </a:cubicBezTo>
                      <a:cubicBezTo>
                        <a:pt x="1" y="99"/>
                        <a:pt x="0" y="104"/>
                        <a:pt x="3" y="107"/>
                      </a:cubicBezTo>
                      <a:cubicBezTo>
                        <a:pt x="5" y="109"/>
                        <a:pt x="7" y="111"/>
                        <a:pt x="10" y="111"/>
                      </a:cubicBezTo>
                      <a:cubicBezTo>
                        <a:pt x="11" y="111"/>
                        <a:pt x="13" y="110"/>
                        <a:pt x="15" y="109"/>
                      </a:cubicBezTo>
                      <a:cubicBezTo>
                        <a:pt x="124" y="24"/>
                        <a:pt x="124" y="24"/>
                        <a:pt x="124" y="24"/>
                      </a:cubicBezTo>
                      <a:cubicBezTo>
                        <a:pt x="129" y="29"/>
                        <a:pt x="129" y="29"/>
                        <a:pt x="129" y="29"/>
                      </a:cubicBezTo>
                      <a:cubicBezTo>
                        <a:pt x="141" y="0"/>
                        <a:pt x="141" y="0"/>
                        <a:pt x="141" y="0"/>
                      </a:cubicBezTo>
                      <a:cubicBezTo>
                        <a:pt x="109" y="8"/>
                        <a:pt x="109" y="8"/>
                        <a:pt x="109" y="8"/>
                      </a:cubicBezTo>
                      <a:lnTo>
                        <a:pt x="114" y="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</p:grpSp>
      <p:grpSp>
        <p:nvGrpSpPr>
          <p:cNvPr id="70" name="组合 69"/>
          <p:cNvGrpSpPr/>
          <p:nvPr/>
        </p:nvGrpSpPr>
        <p:grpSpPr>
          <a:xfrm>
            <a:off x="5103606" y="3852656"/>
            <a:ext cx="602192" cy="1456563"/>
            <a:chOff x="5316966" y="3751056"/>
            <a:chExt cx="602192" cy="1456563"/>
          </a:xfrm>
        </p:grpSpPr>
        <p:cxnSp>
          <p:nvCxnSpPr>
            <p:cNvPr id="71" name="Straight Connector 122"/>
            <p:cNvCxnSpPr>
              <a:stCxn id="8" idx="4"/>
              <a:endCxn id="74" idx="0"/>
            </p:cNvCxnSpPr>
            <p:nvPr/>
          </p:nvCxnSpPr>
          <p:spPr>
            <a:xfrm>
              <a:off x="5597691" y="3751056"/>
              <a:ext cx="10160" cy="258601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Elbow Connector 141"/>
            <p:cNvCxnSpPr>
              <a:stCxn id="74" idx="4"/>
            </p:cNvCxnSpPr>
            <p:nvPr/>
          </p:nvCxnSpPr>
          <p:spPr>
            <a:xfrm rot="16200000" flipH="1">
              <a:off x="5455409" y="4743869"/>
              <a:ext cx="616192" cy="311307"/>
            </a:xfrm>
            <a:prstGeom prst="bentConnector2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3" name="组合 72"/>
            <p:cNvGrpSpPr/>
            <p:nvPr/>
          </p:nvGrpSpPr>
          <p:grpSpPr>
            <a:xfrm>
              <a:off x="5316966" y="4009657"/>
              <a:ext cx="581770" cy="581770"/>
              <a:chOff x="5316966" y="3946157"/>
              <a:chExt cx="581770" cy="581770"/>
            </a:xfrm>
          </p:grpSpPr>
          <p:sp>
            <p:nvSpPr>
              <p:cNvPr id="74" name="Oval 219"/>
              <p:cNvSpPr/>
              <p:nvPr/>
            </p:nvSpPr>
            <p:spPr>
              <a:xfrm>
                <a:off x="5316966" y="3946157"/>
                <a:ext cx="581770" cy="58177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5" name="Group 220"/>
              <p:cNvGrpSpPr/>
              <p:nvPr/>
            </p:nvGrpSpPr>
            <p:grpSpPr>
              <a:xfrm>
                <a:off x="5432545" y="4055546"/>
                <a:ext cx="350611" cy="345481"/>
                <a:chOff x="5748338" y="2379663"/>
                <a:chExt cx="325438" cy="320676"/>
              </a:xfrm>
              <a:solidFill>
                <a:schemeClr val="bg1"/>
              </a:solidFill>
              <a:effectLst/>
            </p:grpSpPr>
            <p:sp>
              <p:nvSpPr>
                <p:cNvPr id="76" name="Freeform 53"/>
                <p:cNvSpPr>
                  <a:spLocks/>
                </p:cNvSpPr>
                <p:nvPr/>
              </p:nvSpPr>
              <p:spPr bwMode="auto">
                <a:xfrm>
                  <a:off x="5748338" y="2593976"/>
                  <a:ext cx="106363" cy="106363"/>
                </a:xfrm>
                <a:custGeom>
                  <a:avLst/>
                  <a:gdLst>
                    <a:gd name="T0" fmla="*/ 10 w 67"/>
                    <a:gd name="T1" fmla="*/ 0 h 67"/>
                    <a:gd name="T2" fmla="*/ 3 w 67"/>
                    <a:gd name="T3" fmla="*/ 33 h 67"/>
                    <a:gd name="T4" fmla="*/ 0 w 67"/>
                    <a:gd name="T5" fmla="*/ 67 h 67"/>
                    <a:gd name="T6" fmla="*/ 34 w 67"/>
                    <a:gd name="T7" fmla="*/ 64 h 67"/>
                    <a:gd name="T8" fmla="*/ 67 w 67"/>
                    <a:gd name="T9" fmla="*/ 57 h 67"/>
                    <a:gd name="T10" fmla="*/ 37 w 67"/>
                    <a:gd name="T11" fmla="*/ 30 h 67"/>
                    <a:gd name="T12" fmla="*/ 10 w 67"/>
                    <a:gd name="T13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67">
                      <a:moveTo>
                        <a:pt x="10" y="0"/>
                      </a:moveTo>
                      <a:lnTo>
                        <a:pt x="3" y="33"/>
                      </a:lnTo>
                      <a:lnTo>
                        <a:pt x="0" y="67"/>
                      </a:lnTo>
                      <a:lnTo>
                        <a:pt x="34" y="64"/>
                      </a:lnTo>
                      <a:lnTo>
                        <a:pt x="67" y="57"/>
                      </a:lnTo>
                      <a:lnTo>
                        <a:pt x="37" y="3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7" name="Freeform 54"/>
                <p:cNvSpPr>
                  <a:spLocks/>
                </p:cNvSpPr>
                <p:nvPr/>
              </p:nvSpPr>
              <p:spPr bwMode="auto">
                <a:xfrm>
                  <a:off x="5780088" y="2427288"/>
                  <a:ext cx="234950" cy="241300"/>
                </a:xfrm>
                <a:custGeom>
                  <a:avLst/>
                  <a:gdLst>
                    <a:gd name="T0" fmla="*/ 54 w 148"/>
                    <a:gd name="T1" fmla="*/ 135 h 152"/>
                    <a:gd name="T2" fmla="*/ 47 w 148"/>
                    <a:gd name="T3" fmla="*/ 125 h 152"/>
                    <a:gd name="T4" fmla="*/ 132 w 148"/>
                    <a:gd name="T5" fmla="*/ 41 h 152"/>
                    <a:gd name="T6" fmla="*/ 111 w 148"/>
                    <a:gd name="T7" fmla="*/ 21 h 152"/>
                    <a:gd name="T8" fmla="*/ 27 w 148"/>
                    <a:gd name="T9" fmla="*/ 105 h 152"/>
                    <a:gd name="T10" fmla="*/ 17 w 148"/>
                    <a:gd name="T11" fmla="*/ 95 h 152"/>
                    <a:gd name="T12" fmla="*/ 101 w 148"/>
                    <a:gd name="T13" fmla="*/ 10 h 152"/>
                    <a:gd name="T14" fmla="*/ 94 w 148"/>
                    <a:gd name="T15" fmla="*/ 0 h 152"/>
                    <a:gd name="T16" fmla="*/ 0 w 148"/>
                    <a:gd name="T17" fmla="*/ 95 h 152"/>
                    <a:gd name="T18" fmla="*/ 54 w 148"/>
                    <a:gd name="T19" fmla="*/ 152 h 152"/>
                    <a:gd name="T20" fmla="*/ 148 w 148"/>
                    <a:gd name="T21" fmla="*/ 58 h 152"/>
                    <a:gd name="T22" fmla="*/ 142 w 148"/>
                    <a:gd name="T23" fmla="*/ 48 h 152"/>
                    <a:gd name="T24" fmla="*/ 54 w 148"/>
                    <a:gd name="T25" fmla="*/ 135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48" h="152">
                      <a:moveTo>
                        <a:pt x="54" y="135"/>
                      </a:moveTo>
                      <a:lnTo>
                        <a:pt x="47" y="125"/>
                      </a:lnTo>
                      <a:lnTo>
                        <a:pt x="132" y="41"/>
                      </a:lnTo>
                      <a:lnTo>
                        <a:pt x="111" y="21"/>
                      </a:lnTo>
                      <a:lnTo>
                        <a:pt x="27" y="105"/>
                      </a:lnTo>
                      <a:lnTo>
                        <a:pt x="17" y="95"/>
                      </a:lnTo>
                      <a:lnTo>
                        <a:pt x="101" y="10"/>
                      </a:lnTo>
                      <a:lnTo>
                        <a:pt x="94" y="0"/>
                      </a:lnTo>
                      <a:lnTo>
                        <a:pt x="0" y="95"/>
                      </a:lnTo>
                      <a:lnTo>
                        <a:pt x="54" y="152"/>
                      </a:lnTo>
                      <a:lnTo>
                        <a:pt x="148" y="58"/>
                      </a:lnTo>
                      <a:lnTo>
                        <a:pt x="142" y="48"/>
                      </a:lnTo>
                      <a:lnTo>
                        <a:pt x="54" y="1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8" name="Freeform 55"/>
                <p:cNvSpPr>
                  <a:spLocks/>
                </p:cNvSpPr>
                <p:nvPr/>
              </p:nvSpPr>
              <p:spPr bwMode="auto">
                <a:xfrm>
                  <a:off x="5946776" y="2379663"/>
                  <a:ext cx="127000" cy="128588"/>
                </a:xfrm>
                <a:custGeom>
                  <a:avLst/>
                  <a:gdLst>
                    <a:gd name="T0" fmla="*/ 22 w 24"/>
                    <a:gd name="T1" fmla="*/ 12 h 24"/>
                    <a:gd name="T2" fmla="*/ 11 w 24"/>
                    <a:gd name="T3" fmla="*/ 1 h 24"/>
                    <a:gd name="T4" fmla="*/ 5 w 24"/>
                    <a:gd name="T5" fmla="*/ 1 h 24"/>
                    <a:gd name="T6" fmla="*/ 5 w 24"/>
                    <a:gd name="T7" fmla="*/ 1 h 24"/>
                    <a:gd name="T8" fmla="*/ 5 w 24"/>
                    <a:gd name="T9" fmla="*/ 1 h 24"/>
                    <a:gd name="T10" fmla="*/ 0 w 24"/>
                    <a:gd name="T11" fmla="*/ 7 h 24"/>
                    <a:gd name="T12" fmla="*/ 17 w 24"/>
                    <a:gd name="T13" fmla="*/ 24 h 24"/>
                    <a:gd name="T14" fmla="*/ 22 w 24"/>
                    <a:gd name="T15" fmla="*/ 18 h 24"/>
                    <a:gd name="T16" fmla="*/ 22 w 24"/>
                    <a:gd name="T17" fmla="*/ 18 h 24"/>
                    <a:gd name="T18" fmla="*/ 22 w 24"/>
                    <a:gd name="T19" fmla="*/ 18 h 24"/>
                    <a:gd name="T20" fmla="*/ 22 w 24"/>
                    <a:gd name="T21" fmla="*/ 1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4" h="24">
                      <a:moveTo>
                        <a:pt x="22" y="12"/>
                      </a:move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9" y="0"/>
                        <a:pt x="7" y="0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17" y="24"/>
                        <a:pt x="17" y="24"/>
                        <a:pt x="17" y="24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4" y="16"/>
                        <a:pt x="24" y="14"/>
                        <a:pt x="22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</p:grpSp>
      <p:grpSp>
        <p:nvGrpSpPr>
          <p:cNvPr id="79" name="组合 78"/>
          <p:cNvGrpSpPr/>
          <p:nvPr/>
        </p:nvGrpSpPr>
        <p:grpSpPr>
          <a:xfrm>
            <a:off x="2631814" y="4976549"/>
            <a:ext cx="2189096" cy="986935"/>
            <a:chOff x="2845174" y="4874949"/>
            <a:chExt cx="2189096" cy="986935"/>
          </a:xfrm>
        </p:grpSpPr>
        <p:sp>
          <p:nvSpPr>
            <p:cNvPr id="80" name="Rectangle 251"/>
            <p:cNvSpPr/>
            <p:nvPr/>
          </p:nvSpPr>
          <p:spPr>
            <a:xfrm>
              <a:off x="2865817" y="5215553"/>
              <a:ext cx="216845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</a:t>
              </a: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2845174" y="4874949"/>
              <a:ext cx="1739112" cy="340604"/>
              <a:chOff x="2845174" y="4874949"/>
              <a:chExt cx="1739112" cy="340604"/>
            </a:xfrm>
          </p:grpSpPr>
          <p:sp>
            <p:nvSpPr>
              <p:cNvPr id="82" name="TextBox 250"/>
              <p:cNvSpPr txBox="1"/>
              <p:nvPr/>
            </p:nvSpPr>
            <p:spPr>
              <a:xfrm>
                <a:off x="2845174" y="4874949"/>
                <a:ext cx="149271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spc="300" dirty="0">
                    <a:solidFill>
                      <a:srgbClr val="00B0F0"/>
                    </a:solidFill>
                    <a:latin typeface="腾祥澜黑简" panose="01010104010101010101" pitchFamily="2" charset="-122"/>
                    <a:ea typeface="腾祥澜黑简" panose="01010104010101010101" pitchFamily="2" charset="-122"/>
                  </a:rPr>
                  <a:t>点击添加文字</a:t>
                </a:r>
              </a:p>
            </p:txBody>
          </p:sp>
          <p:cxnSp>
            <p:nvCxnSpPr>
              <p:cNvPr id="83" name="Straight Connector 252"/>
              <p:cNvCxnSpPr/>
              <p:nvPr/>
            </p:nvCxnSpPr>
            <p:spPr>
              <a:xfrm>
                <a:off x="2916545" y="5215553"/>
                <a:ext cx="1667741" cy="0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4" name="组合 83"/>
          <p:cNvGrpSpPr/>
          <p:nvPr/>
        </p:nvGrpSpPr>
        <p:grpSpPr>
          <a:xfrm>
            <a:off x="985991" y="1865821"/>
            <a:ext cx="2168453" cy="978796"/>
            <a:chOff x="1199351" y="1764221"/>
            <a:chExt cx="2168453" cy="978796"/>
          </a:xfrm>
        </p:grpSpPr>
        <p:sp>
          <p:nvSpPr>
            <p:cNvPr id="85" name="TextBox 253"/>
            <p:cNvSpPr txBox="1"/>
            <p:nvPr/>
          </p:nvSpPr>
          <p:spPr>
            <a:xfrm>
              <a:off x="1875087" y="1764221"/>
              <a:ext cx="149271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400" spc="300" dirty="0" smtClean="0">
                  <a:solidFill>
                    <a:srgbClr val="00B0F0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点击添加文字</a:t>
              </a:r>
              <a:endParaRPr lang="id-ID" sz="1400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  <p:sp>
          <p:nvSpPr>
            <p:cNvPr id="86" name="Rectangle 254"/>
            <p:cNvSpPr/>
            <p:nvPr/>
          </p:nvSpPr>
          <p:spPr>
            <a:xfrm>
              <a:off x="1199351" y="2096686"/>
              <a:ext cx="216845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</a:t>
              </a:r>
            </a:p>
          </p:txBody>
        </p:sp>
        <p:cxnSp>
          <p:nvCxnSpPr>
            <p:cNvPr id="87" name="Straight Connector 255"/>
            <p:cNvCxnSpPr/>
            <p:nvPr/>
          </p:nvCxnSpPr>
          <p:spPr>
            <a:xfrm>
              <a:off x="1700063" y="2095805"/>
              <a:ext cx="1667741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8" name="组合 87"/>
          <p:cNvGrpSpPr/>
          <p:nvPr/>
        </p:nvGrpSpPr>
        <p:grpSpPr>
          <a:xfrm>
            <a:off x="5887723" y="4976550"/>
            <a:ext cx="2168453" cy="978797"/>
            <a:chOff x="6101083" y="4874950"/>
            <a:chExt cx="2168453" cy="978797"/>
          </a:xfrm>
        </p:grpSpPr>
        <p:sp>
          <p:nvSpPr>
            <p:cNvPr id="89" name="TextBox 262"/>
            <p:cNvSpPr txBox="1"/>
            <p:nvPr/>
          </p:nvSpPr>
          <p:spPr>
            <a:xfrm>
              <a:off x="6101083" y="4874950"/>
              <a:ext cx="1492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pc="300" dirty="0">
                  <a:solidFill>
                    <a:srgbClr val="00B0F0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点击添加文字</a:t>
              </a:r>
            </a:p>
          </p:txBody>
        </p:sp>
        <p:sp>
          <p:nvSpPr>
            <p:cNvPr id="90" name="Rectangle 263"/>
            <p:cNvSpPr/>
            <p:nvPr/>
          </p:nvSpPr>
          <p:spPr>
            <a:xfrm>
              <a:off x="6101083" y="5207416"/>
              <a:ext cx="216845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</a:t>
              </a:r>
            </a:p>
          </p:txBody>
        </p:sp>
        <p:cxnSp>
          <p:nvCxnSpPr>
            <p:cNvPr id="91" name="Straight Connector 264"/>
            <p:cNvCxnSpPr/>
            <p:nvPr/>
          </p:nvCxnSpPr>
          <p:spPr>
            <a:xfrm>
              <a:off x="6101083" y="5206534"/>
              <a:ext cx="1667741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组合 91"/>
          <p:cNvGrpSpPr/>
          <p:nvPr/>
        </p:nvGrpSpPr>
        <p:grpSpPr>
          <a:xfrm>
            <a:off x="4203004" y="1856802"/>
            <a:ext cx="2168453" cy="978796"/>
            <a:chOff x="4416364" y="1755202"/>
            <a:chExt cx="2168453" cy="978796"/>
          </a:xfrm>
        </p:grpSpPr>
        <p:sp>
          <p:nvSpPr>
            <p:cNvPr id="93" name="TextBox 265"/>
            <p:cNvSpPr txBox="1"/>
            <p:nvPr/>
          </p:nvSpPr>
          <p:spPr>
            <a:xfrm>
              <a:off x="5092100" y="1755202"/>
              <a:ext cx="149271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400" spc="300" dirty="0">
                  <a:solidFill>
                    <a:srgbClr val="00B0F0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点击添加文字</a:t>
              </a:r>
              <a:endParaRPr lang="id-ID" altLang="zh-CN" sz="1400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  <p:sp>
          <p:nvSpPr>
            <p:cNvPr id="94" name="Rectangle 266"/>
            <p:cNvSpPr/>
            <p:nvPr/>
          </p:nvSpPr>
          <p:spPr>
            <a:xfrm>
              <a:off x="4416364" y="2087667"/>
              <a:ext cx="216845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</a:t>
              </a:r>
            </a:p>
          </p:txBody>
        </p:sp>
        <p:cxnSp>
          <p:nvCxnSpPr>
            <p:cNvPr id="95" name="Straight Connector 267"/>
            <p:cNvCxnSpPr/>
            <p:nvPr/>
          </p:nvCxnSpPr>
          <p:spPr>
            <a:xfrm>
              <a:off x="4917076" y="2086786"/>
              <a:ext cx="1667741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6" name="组合 95"/>
          <p:cNvGrpSpPr/>
          <p:nvPr/>
        </p:nvGrpSpPr>
        <p:grpSpPr>
          <a:xfrm>
            <a:off x="8953172" y="4978359"/>
            <a:ext cx="2168453" cy="978796"/>
            <a:chOff x="9166532" y="4876759"/>
            <a:chExt cx="2168453" cy="978796"/>
          </a:xfrm>
        </p:grpSpPr>
        <p:sp>
          <p:nvSpPr>
            <p:cNvPr id="97" name="TextBox 268"/>
            <p:cNvSpPr txBox="1"/>
            <p:nvPr/>
          </p:nvSpPr>
          <p:spPr>
            <a:xfrm>
              <a:off x="9166532" y="4876759"/>
              <a:ext cx="1492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pc="300" dirty="0">
                  <a:solidFill>
                    <a:srgbClr val="00B0F0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点击添加文字</a:t>
              </a:r>
            </a:p>
          </p:txBody>
        </p:sp>
        <p:sp>
          <p:nvSpPr>
            <p:cNvPr id="98" name="Rectangle 269"/>
            <p:cNvSpPr/>
            <p:nvPr/>
          </p:nvSpPr>
          <p:spPr>
            <a:xfrm>
              <a:off x="9166532" y="5209224"/>
              <a:ext cx="216845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</a:t>
              </a:r>
            </a:p>
          </p:txBody>
        </p:sp>
        <p:cxnSp>
          <p:nvCxnSpPr>
            <p:cNvPr id="99" name="Straight Connector 270"/>
            <p:cNvCxnSpPr/>
            <p:nvPr/>
          </p:nvCxnSpPr>
          <p:spPr>
            <a:xfrm>
              <a:off x="9166532" y="5208343"/>
              <a:ext cx="1667741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0" name="组合 99"/>
          <p:cNvGrpSpPr/>
          <p:nvPr/>
        </p:nvGrpSpPr>
        <p:grpSpPr>
          <a:xfrm>
            <a:off x="7311755" y="1858611"/>
            <a:ext cx="2168453" cy="978796"/>
            <a:chOff x="7525115" y="1757011"/>
            <a:chExt cx="2168453" cy="978796"/>
          </a:xfrm>
        </p:grpSpPr>
        <p:sp>
          <p:nvSpPr>
            <p:cNvPr id="101" name="TextBox 271"/>
            <p:cNvSpPr txBox="1"/>
            <p:nvPr/>
          </p:nvSpPr>
          <p:spPr>
            <a:xfrm>
              <a:off x="8200851" y="1757011"/>
              <a:ext cx="149271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400" spc="300" dirty="0">
                  <a:solidFill>
                    <a:srgbClr val="00B0F0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点击添加文字</a:t>
              </a:r>
              <a:endParaRPr lang="id-ID" altLang="zh-CN" sz="1400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  <p:sp>
          <p:nvSpPr>
            <p:cNvPr id="102" name="Rectangle 272"/>
            <p:cNvSpPr/>
            <p:nvPr/>
          </p:nvSpPr>
          <p:spPr>
            <a:xfrm>
              <a:off x="7525115" y="2089476"/>
              <a:ext cx="216845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</a:t>
              </a:r>
            </a:p>
          </p:txBody>
        </p:sp>
        <p:cxnSp>
          <p:nvCxnSpPr>
            <p:cNvPr id="103" name="Straight Connector 273"/>
            <p:cNvCxnSpPr/>
            <p:nvPr/>
          </p:nvCxnSpPr>
          <p:spPr>
            <a:xfrm>
              <a:off x="8025827" y="2088595"/>
              <a:ext cx="1667741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5707578"/>
      </p:ext>
    </p:extLst>
  </p:cSld>
  <p:clrMapOvr>
    <a:masterClrMapping/>
  </p:clrMapOvr>
  <p:transition spd="slow" advClick="0" advTm="13167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96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9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5"/>
          <p:cNvSpPr>
            <a:spLocks/>
          </p:cNvSpPr>
          <p:nvPr/>
        </p:nvSpPr>
        <p:spPr bwMode="auto">
          <a:xfrm rot="16200000">
            <a:off x="393036" y="1120150"/>
            <a:ext cx="5213765" cy="4453669"/>
          </a:xfrm>
          <a:custGeom>
            <a:avLst/>
            <a:gdLst>
              <a:gd name="T0" fmla="*/ 0 w 830"/>
              <a:gd name="T1" fmla="*/ 0 h 709"/>
              <a:gd name="T2" fmla="*/ 830 w 830"/>
              <a:gd name="T3" fmla="*/ 0 h 709"/>
              <a:gd name="T4" fmla="*/ 416 w 830"/>
              <a:gd name="T5" fmla="*/ 709 h 709"/>
              <a:gd name="T6" fmla="*/ 0 w 830"/>
              <a:gd name="T7" fmla="*/ 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30" h="709">
                <a:moveTo>
                  <a:pt x="0" y="0"/>
                </a:moveTo>
                <a:lnTo>
                  <a:pt x="830" y="0"/>
                </a:lnTo>
                <a:lnTo>
                  <a:pt x="416" y="709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>
              <a:solidFill>
                <a:schemeClr val="lt1"/>
              </a:solidFill>
            </a:endParaRPr>
          </a:p>
        </p:txBody>
      </p:sp>
      <p:sp>
        <p:nvSpPr>
          <p:cNvPr id="3" name="Freeform 15"/>
          <p:cNvSpPr>
            <a:spLocks/>
          </p:cNvSpPr>
          <p:nvPr/>
        </p:nvSpPr>
        <p:spPr bwMode="auto">
          <a:xfrm>
            <a:off x="955266" y="2316004"/>
            <a:ext cx="3629490" cy="3100363"/>
          </a:xfrm>
          <a:custGeom>
            <a:avLst/>
            <a:gdLst>
              <a:gd name="T0" fmla="*/ 0 w 830"/>
              <a:gd name="T1" fmla="*/ 0 h 709"/>
              <a:gd name="T2" fmla="*/ 830 w 830"/>
              <a:gd name="T3" fmla="*/ 0 h 709"/>
              <a:gd name="T4" fmla="*/ 416 w 830"/>
              <a:gd name="T5" fmla="*/ 709 h 709"/>
              <a:gd name="T6" fmla="*/ 0 w 830"/>
              <a:gd name="T7" fmla="*/ 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30" h="709">
                <a:moveTo>
                  <a:pt x="0" y="0"/>
                </a:moveTo>
                <a:lnTo>
                  <a:pt x="830" y="0"/>
                </a:lnTo>
                <a:lnTo>
                  <a:pt x="416" y="709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>
              <a:solidFill>
                <a:schemeClr val="lt1"/>
              </a:solidFill>
            </a:endParaRPr>
          </a:p>
        </p:txBody>
      </p:sp>
      <p:sp>
        <p:nvSpPr>
          <p:cNvPr id="4" name="MH_Others_1"/>
          <p:cNvSpPr txBox="1"/>
          <p:nvPr>
            <p:custDataLst>
              <p:tags r:id="rId1"/>
            </p:custDataLst>
          </p:nvPr>
        </p:nvSpPr>
        <p:spPr>
          <a:xfrm>
            <a:off x="1665320" y="2442509"/>
            <a:ext cx="2160290" cy="128330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/>
          <a:p>
            <a:pPr algn="ctr"/>
            <a:r>
              <a:rPr lang="zh-CN" altLang="en-US" sz="8339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5" name="MH_Others_2"/>
          <p:cNvSpPr txBox="1"/>
          <p:nvPr>
            <p:custDataLst>
              <p:tags r:id="rId2"/>
            </p:custDataLst>
          </p:nvPr>
        </p:nvSpPr>
        <p:spPr>
          <a:xfrm>
            <a:off x="1616548" y="3690136"/>
            <a:ext cx="2262315" cy="408573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/>
          <a:p>
            <a:pPr algn="ctr">
              <a:defRPr/>
            </a:pPr>
            <a:r>
              <a:rPr lang="en-US" altLang="zh-CN" sz="2655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rPr>
              <a:t>CONTENTS</a:t>
            </a:r>
            <a:endParaRPr lang="zh-CN" altLang="en-US" sz="2655" dirty="0">
              <a:solidFill>
                <a:schemeClr val="bg1"/>
              </a:solidFill>
              <a:latin typeface="腾祥澜黑简" panose="01010104010101010101" pitchFamily="2" charset="-122"/>
              <a:ea typeface="腾祥澜黑简" panose="01010104010101010101" pitchFamily="2" charset="-122"/>
              <a:sym typeface="Arial" panose="020B0604020202020204" pitchFamily="34" charset="0"/>
            </a:endParaRPr>
          </a:p>
        </p:txBody>
      </p:sp>
      <p:sp>
        <p:nvSpPr>
          <p:cNvPr id="6" name="剪去单角的矩形 22"/>
          <p:cNvSpPr/>
          <p:nvPr/>
        </p:nvSpPr>
        <p:spPr>
          <a:xfrm>
            <a:off x="6780147" y="1164286"/>
            <a:ext cx="4142862" cy="623315"/>
          </a:xfrm>
          <a:custGeom>
            <a:avLst/>
            <a:gdLst>
              <a:gd name="connsiteX0" fmla="*/ 0 w 4648200"/>
              <a:gd name="connsiteY0" fmla="*/ 0 h 476250"/>
              <a:gd name="connsiteX1" fmla="*/ 4568823 w 4648200"/>
              <a:gd name="connsiteY1" fmla="*/ 0 h 476250"/>
              <a:gd name="connsiteX2" fmla="*/ 4648200 w 4648200"/>
              <a:gd name="connsiteY2" fmla="*/ 79377 h 476250"/>
              <a:gd name="connsiteX3" fmla="*/ 4648200 w 4648200"/>
              <a:gd name="connsiteY3" fmla="*/ 476250 h 476250"/>
              <a:gd name="connsiteX4" fmla="*/ 0 w 4648200"/>
              <a:gd name="connsiteY4" fmla="*/ 476250 h 476250"/>
              <a:gd name="connsiteX5" fmla="*/ 0 w 4648200"/>
              <a:gd name="connsiteY5" fmla="*/ 0 h 476250"/>
              <a:gd name="connsiteX0" fmla="*/ 0 w 4772025"/>
              <a:gd name="connsiteY0" fmla="*/ 0 h 476250"/>
              <a:gd name="connsiteX1" fmla="*/ 4568823 w 4772025"/>
              <a:gd name="connsiteY1" fmla="*/ 0 h 476250"/>
              <a:gd name="connsiteX2" fmla="*/ 4772025 w 4772025"/>
              <a:gd name="connsiteY2" fmla="*/ 241302 h 476250"/>
              <a:gd name="connsiteX3" fmla="*/ 4648200 w 4772025"/>
              <a:gd name="connsiteY3" fmla="*/ 476250 h 476250"/>
              <a:gd name="connsiteX4" fmla="*/ 0 w 4772025"/>
              <a:gd name="connsiteY4" fmla="*/ 476250 h 476250"/>
              <a:gd name="connsiteX5" fmla="*/ 0 w 4772025"/>
              <a:gd name="connsiteY5" fmla="*/ 0 h 476250"/>
              <a:gd name="connsiteX0" fmla="*/ 0 w 4767262"/>
              <a:gd name="connsiteY0" fmla="*/ 0 h 476250"/>
              <a:gd name="connsiteX1" fmla="*/ 4568823 w 4767262"/>
              <a:gd name="connsiteY1" fmla="*/ 0 h 476250"/>
              <a:gd name="connsiteX2" fmla="*/ 4767262 w 4767262"/>
              <a:gd name="connsiteY2" fmla="*/ 207964 h 476250"/>
              <a:gd name="connsiteX3" fmla="*/ 4648200 w 4767262"/>
              <a:gd name="connsiteY3" fmla="*/ 476250 h 476250"/>
              <a:gd name="connsiteX4" fmla="*/ 0 w 4767262"/>
              <a:gd name="connsiteY4" fmla="*/ 476250 h 476250"/>
              <a:gd name="connsiteX5" fmla="*/ 0 w 4767262"/>
              <a:gd name="connsiteY5" fmla="*/ 0 h 476250"/>
              <a:gd name="connsiteX0" fmla="*/ 0 w 4872037"/>
              <a:gd name="connsiteY0" fmla="*/ 0 h 476250"/>
              <a:gd name="connsiteX1" fmla="*/ 4568823 w 4872037"/>
              <a:gd name="connsiteY1" fmla="*/ 0 h 476250"/>
              <a:gd name="connsiteX2" fmla="*/ 4872037 w 4872037"/>
              <a:gd name="connsiteY2" fmla="*/ 231777 h 476250"/>
              <a:gd name="connsiteX3" fmla="*/ 4648200 w 4872037"/>
              <a:gd name="connsiteY3" fmla="*/ 476250 h 476250"/>
              <a:gd name="connsiteX4" fmla="*/ 0 w 4872037"/>
              <a:gd name="connsiteY4" fmla="*/ 476250 h 476250"/>
              <a:gd name="connsiteX5" fmla="*/ 0 w 4872037"/>
              <a:gd name="connsiteY5" fmla="*/ 0 h 476250"/>
              <a:gd name="connsiteX0" fmla="*/ 0 w 4872037"/>
              <a:gd name="connsiteY0" fmla="*/ 0 h 481012"/>
              <a:gd name="connsiteX1" fmla="*/ 4568823 w 4872037"/>
              <a:gd name="connsiteY1" fmla="*/ 0 h 481012"/>
              <a:gd name="connsiteX2" fmla="*/ 4872037 w 4872037"/>
              <a:gd name="connsiteY2" fmla="*/ 231777 h 481012"/>
              <a:gd name="connsiteX3" fmla="*/ 4586288 w 4872037"/>
              <a:gd name="connsiteY3" fmla="*/ 481012 h 481012"/>
              <a:gd name="connsiteX4" fmla="*/ 0 w 4872037"/>
              <a:gd name="connsiteY4" fmla="*/ 476250 h 481012"/>
              <a:gd name="connsiteX5" fmla="*/ 0 w 4872037"/>
              <a:gd name="connsiteY5" fmla="*/ 0 h 481012"/>
              <a:gd name="connsiteX0" fmla="*/ 0 w 4872037"/>
              <a:gd name="connsiteY0" fmla="*/ 0 h 485775"/>
              <a:gd name="connsiteX1" fmla="*/ 4568823 w 4872037"/>
              <a:gd name="connsiteY1" fmla="*/ 0 h 485775"/>
              <a:gd name="connsiteX2" fmla="*/ 4872037 w 4872037"/>
              <a:gd name="connsiteY2" fmla="*/ 231777 h 485775"/>
              <a:gd name="connsiteX3" fmla="*/ 4581525 w 4872037"/>
              <a:gd name="connsiteY3" fmla="*/ 485775 h 485775"/>
              <a:gd name="connsiteX4" fmla="*/ 0 w 4872037"/>
              <a:gd name="connsiteY4" fmla="*/ 476250 h 485775"/>
              <a:gd name="connsiteX5" fmla="*/ 0 w 4872037"/>
              <a:gd name="connsiteY5" fmla="*/ 0 h 485775"/>
              <a:gd name="connsiteX0" fmla="*/ 0 w 4872037"/>
              <a:gd name="connsiteY0" fmla="*/ 0 h 490538"/>
              <a:gd name="connsiteX1" fmla="*/ 4568823 w 4872037"/>
              <a:gd name="connsiteY1" fmla="*/ 0 h 490538"/>
              <a:gd name="connsiteX2" fmla="*/ 4872037 w 4872037"/>
              <a:gd name="connsiteY2" fmla="*/ 231777 h 490538"/>
              <a:gd name="connsiteX3" fmla="*/ 4567237 w 4872037"/>
              <a:gd name="connsiteY3" fmla="*/ 490538 h 490538"/>
              <a:gd name="connsiteX4" fmla="*/ 0 w 4872037"/>
              <a:gd name="connsiteY4" fmla="*/ 476250 h 490538"/>
              <a:gd name="connsiteX5" fmla="*/ 0 w 4872037"/>
              <a:gd name="connsiteY5" fmla="*/ 0 h 490538"/>
              <a:gd name="connsiteX0" fmla="*/ 0 w 4876800"/>
              <a:gd name="connsiteY0" fmla="*/ 0 h 490538"/>
              <a:gd name="connsiteX1" fmla="*/ 4568823 w 4876800"/>
              <a:gd name="connsiteY1" fmla="*/ 0 h 490538"/>
              <a:gd name="connsiteX2" fmla="*/ 4876800 w 4876800"/>
              <a:gd name="connsiteY2" fmla="*/ 236540 h 490538"/>
              <a:gd name="connsiteX3" fmla="*/ 4567237 w 4876800"/>
              <a:gd name="connsiteY3" fmla="*/ 490538 h 490538"/>
              <a:gd name="connsiteX4" fmla="*/ 0 w 4876800"/>
              <a:gd name="connsiteY4" fmla="*/ 476250 h 490538"/>
              <a:gd name="connsiteX5" fmla="*/ 0 w 4876800"/>
              <a:gd name="connsiteY5" fmla="*/ 0 h 49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76800" h="490538">
                <a:moveTo>
                  <a:pt x="0" y="0"/>
                </a:moveTo>
                <a:lnTo>
                  <a:pt x="4568823" y="0"/>
                </a:lnTo>
                <a:lnTo>
                  <a:pt x="4876800" y="236540"/>
                </a:lnTo>
                <a:lnTo>
                  <a:pt x="4567237" y="490538"/>
                </a:lnTo>
                <a:lnTo>
                  <a:pt x="0" y="47625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六边形 6"/>
          <p:cNvSpPr/>
          <p:nvPr/>
        </p:nvSpPr>
        <p:spPr>
          <a:xfrm>
            <a:off x="6096000" y="1098951"/>
            <a:ext cx="874622" cy="753985"/>
          </a:xfrm>
          <a:prstGeom prst="hexagon">
            <a:avLst/>
          </a:prstGeom>
          <a:solidFill>
            <a:srgbClr val="00B0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655" dirty="0">
                <a:latin typeface="Impact" panose="020B0806030902050204" pitchFamily="34" charset="0"/>
              </a:rPr>
              <a:t>01</a:t>
            </a:r>
            <a:endParaRPr lang="zh-CN" altLang="en-US" sz="2655" dirty="0">
              <a:latin typeface="Impact" panose="020B080603090205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19519" y="1212355"/>
            <a:ext cx="2574744" cy="50090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655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前阶段工作回顾</a:t>
            </a:r>
          </a:p>
        </p:txBody>
      </p:sp>
      <p:sp>
        <p:nvSpPr>
          <p:cNvPr id="9" name="剪去单角的矩形 22"/>
          <p:cNvSpPr/>
          <p:nvPr/>
        </p:nvSpPr>
        <p:spPr>
          <a:xfrm>
            <a:off x="6780147" y="2254896"/>
            <a:ext cx="4142862" cy="623315"/>
          </a:xfrm>
          <a:custGeom>
            <a:avLst/>
            <a:gdLst>
              <a:gd name="connsiteX0" fmla="*/ 0 w 4648200"/>
              <a:gd name="connsiteY0" fmla="*/ 0 h 476250"/>
              <a:gd name="connsiteX1" fmla="*/ 4568823 w 4648200"/>
              <a:gd name="connsiteY1" fmla="*/ 0 h 476250"/>
              <a:gd name="connsiteX2" fmla="*/ 4648200 w 4648200"/>
              <a:gd name="connsiteY2" fmla="*/ 79377 h 476250"/>
              <a:gd name="connsiteX3" fmla="*/ 4648200 w 4648200"/>
              <a:gd name="connsiteY3" fmla="*/ 476250 h 476250"/>
              <a:gd name="connsiteX4" fmla="*/ 0 w 4648200"/>
              <a:gd name="connsiteY4" fmla="*/ 476250 h 476250"/>
              <a:gd name="connsiteX5" fmla="*/ 0 w 4648200"/>
              <a:gd name="connsiteY5" fmla="*/ 0 h 476250"/>
              <a:gd name="connsiteX0" fmla="*/ 0 w 4772025"/>
              <a:gd name="connsiteY0" fmla="*/ 0 h 476250"/>
              <a:gd name="connsiteX1" fmla="*/ 4568823 w 4772025"/>
              <a:gd name="connsiteY1" fmla="*/ 0 h 476250"/>
              <a:gd name="connsiteX2" fmla="*/ 4772025 w 4772025"/>
              <a:gd name="connsiteY2" fmla="*/ 241302 h 476250"/>
              <a:gd name="connsiteX3" fmla="*/ 4648200 w 4772025"/>
              <a:gd name="connsiteY3" fmla="*/ 476250 h 476250"/>
              <a:gd name="connsiteX4" fmla="*/ 0 w 4772025"/>
              <a:gd name="connsiteY4" fmla="*/ 476250 h 476250"/>
              <a:gd name="connsiteX5" fmla="*/ 0 w 4772025"/>
              <a:gd name="connsiteY5" fmla="*/ 0 h 476250"/>
              <a:gd name="connsiteX0" fmla="*/ 0 w 4767262"/>
              <a:gd name="connsiteY0" fmla="*/ 0 h 476250"/>
              <a:gd name="connsiteX1" fmla="*/ 4568823 w 4767262"/>
              <a:gd name="connsiteY1" fmla="*/ 0 h 476250"/>
              <a:gd name="connsiteX2" fmla="*/ 4767262 w 4767262"/>
              <a:gd name="connsiteY2" fmla="*/ 207964 h 476250"/>
              <a:gd name="connsiteX3" fmla="*/ 4648200 w 4767262"/>
              <a:gd name="connsiteY3" fmla="*/ 476250 h 476250"/>
              <a:gd name="connsiteX4" fmla="*/ 0 w 4767262"/>
              <a:gd name="connsiteY4" fmla="*/ 476250 h 476250"/>
              <a:gd name="connsiteX5" fmla="*/ 0 w 4767262"/>
              <a:gd name="connsiteY5" fmla="*/ 0 h 476250"/>
              <a:gd name="connsiteX0" fmla="*/ 0 w 4872037"/>
              <a:gd name="connsiteY0" fmla="*/ 0 h 476250"/>
              <a:gd name="connsiteX1" fmla="*/ 4568823 w 4872037"/>
              <a:gd name="connsiteY1" fmla="*/ 0 h 476250"/>
              <a:gd name="connsiteX2" fmla="*/ 4872037 w 4872037"/>
              <a:gd name="connsiteY2" fmla="*/ 231777 h 476250"/>
              <a:gd name="connsiteX3" fmla="*/ 4648200 w 4872037"/>
              <a:gd name="connsiteY3" fmla="*/ 476250 h 476250"/>
              <a:gd name="connsiteX4" fmla="*/ 0 w 4872037"/>
              <a:gd name="connsiteY4" fmla="*/ 476250 h 476250"/>
              <a:gd name="connsiteX5" fmla="*/ 0 w 4872037"/>
              <a:gd name="connsiteY5" fmla="*/ 0 h 476250"/>
              <a:gd name="connsiteX0" fmla="*/ 0 w 4872037"/>
              <a:gd name="connsiteY0" fmla="*/ 0 h 481012"/>
              <a:gd name="connsiteX1" fmla="*/ 4568823 w 4872037"/>
              <a:gd name="connsiteY1" fmla="*/ 0 h 481012"/>
              <a:gd name="connsiteX2" fmla="*/ 4872037 w 4872037"/>
              <a:gd name="connsiteY2" fmla="*/ 231777 h 481012"/>
              <a:gd name="connsiteX3" fmla="*/ 4586288 w 4872037"/>
              <a:gd name="connsiteY3" fmla="*/ 481012 h 481012"/>
              <a:gd name="connsiteX4" fmla="*/ 0 w 4872037"/>
              <a:gd name="connsiteY4" fmla="*/ 476250 h 481012"/>
              <a:gd name="connsiteX5" fmla="*/ 0 w 4872037"/>
              <a:gd name="connsiteY5" fmla="*/ 0 h 481012"/>
              <a:gd name="connsiteX0" fmla="*/ 0 w 4872037"/>
              <a:gd name="connsiteY0" fmla="*/ 0 h 485775"/>
              <a:gd name="connsiteX1" fmla="*/ 4568823 w 4872037"/>
              <a:gd name="connsiteY1" fmla="*/ 0 h 485775"/>
              <a:gd name="connsiteX2" fmla="*/ 4872037 w 4872037"/>
              <a:gd name="connsiteY2" fmla="*/ 231777 h 485775"/>
              <a:gd name="connsiteX3" fmla="*/ 4581525 w 4872037"/>
              <a:gd name="connsiteY3" fmla="*/ 485775 h 485775"/>
              <a:gd name="connsiteX4" fmla="*/ 0 w 4872037"/>
              <a:gd name="connsiteY4" fmla="*/ 476250 h 485775"/>
              <a:gd name="connsiteX5" fmla="*/ 0 w 4872037"/>
              <a:gd name="connsiteY5" fmla="*/ 0 h 485775"/>
              <a:gd name="connsiteX0" fmla="*/ 0 w 4872037"/>
              <a:gd name="connsiteY0" fmla="*/ 0 h 490538"/>
              <a:gd name="connsiteX1" fmla="*/ 4568823 w 4872037"/>
              <a:gd name="connsiteY1" fmla="*/ 0 h 490538"/>
              <a:gd name="connsiteX2" fmla="*/ 4872037 w 4872037"/>
              <a:gd name="connsiteY2" fmla="*/ 231777 h 490538"/>
              <a:gd name="connsiteX3" fmla="*/ 4567237 w 4872037"/>
              <a:gd name="connsiteY3" fmla="*/ 490538 h 490538"/>
              <a:gd name="connsiteX4" fmla="*/ 0 w 4872037"/>
              <a:gd name="connsiteY4" fmla="*/ 476250 h 490538"/>
              <a:gd name="connsiteX5" fmla="*/ 0 w 4872037"/>
              <a:gd name="connsiteY5" fmla="*/ 0 h 490538"/>
              <a:gd name="connsiteX0" fmla="*/ 0 w 4876800"/>
              <a:gd name="connsiteY0" fmla="*/ 0 h 490538"/>
              <a:gd name="connsiteX1" fmla="*/ 4568823 w 4876800"/>
              <a:gd name="connsiteY1" fmla="*/ 0 h 490538"/>
              <a:gd name="connsiteX2" fmla="*/ 4876800 w 4876800"/>
              <a:gd name="connsiteY2" fmla="*/ 236540 h 490538"/>
              <a:gd name="connsiteX3" fmla="*/ 4567237 w 4876800"/>
              <a:gd name="connsiteY3" fmla="*/ 490538 h 490538"/>
              <a:gd name="connsiteX4" fmla="*/ 0 w 4876800"/>
              <a:gd name="connsiteY4" fmla="*/ 476250 h 490538"/>
              <a:gd name="connsiteX5" fmla="*/ 0 w 4876800"/>
              <a:gd name="connsiteY5" fmla="*/ 0 h 49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76800" h="490538">
                <a:moveTo>
                  <a:pt x="0" y="0"/>
                </a:moveTo>
                <a:lnTo>
                  <a:pt x="4568823" y="0"/>
                </a:lnTo>
                <a:lnTo>
                  <a:pt x="4876800" y="236540"/>
                </a:lnTo>
                <a:lnTo>
                  <a:pt x="4567237" y="490538"/>
                </a:lnTo>
                <a:lnTo>
                  <a:pt x="0" y="47625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六边形 9"/>
          <p:cNvSpPr/>
          <p:nvPr/>
        </p:nvSpPr>
        <p:spPr>
          <a:xfrm>
            <a:off x="6096000" y="2189561"/>
            <a:ext cx="874622" cy="753985"/>
          </a:xfrm>
          <a:prstGeom prst="hexagon">
            <a:avLst/>
          </a:prstGeom>
          <a:solidFill>
            <a:srgbClr val="00B0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655" dirty="0">
                <a:latin typeface="Impact" panose="020B0806030902050204" pitchFamily="34" charset="0"/>
              </a:rPr>
              <a:t>02</a:t>
            </a:r>
            <a:endParaRPr lang="zh-CN" altLang="en-US" sz="2655" dirty="0">
              <a:latin typeface="Impact" panose="020B080603090205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19519" y="2302965"/>
            <a:ext cx="3599062" cy="50090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655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取得成绩的原因和经验</a:t>
            </a:r>
          </a:p>
        </p:txBody>
      </p:sp>
      <p:sp>
        <p:nvSpPr>
          <p:cNvPr id="12" name="剪去单角的矩形 22"/>
          <p:cNvSpPr/>
          <p:nvPr/>
        </p:nvSpPr>
        <p:spPr>
          <a:xfrm>
            <a:off x="6780147" y="3347284"/>
            <a:ext cx="4142862" cy="623315"/>
          </a:xfrm>
          <a:custGeom>
            <a:avLst/>
            <a:gdLst>
              <a:gd name="connsiteX0" fmla="*/ 0 w 4648200"/>
              <a:gd name="connsiteY0" fmla="*/ 0 h 476250"/>
              <a:gd name="connsiteX1" fmla="*/ 4568823 w 4648200"/>
              <a:gd name="connsiteY1" fmla="*/ 0 h 476250"/>
              <a:gd name="connsiteX2" fmla="*/ 4648200 w 4648200"/>
              <a:gd name="connsiteY2" fmla="*/ 79377 h 476250"/>
              <a:gd name="connsiteX3" fmla="*/ 4648200 w 4648200"/>
              <a:gd name="connsiteY3" fmla="*/ 476250 h 476250"/>
              <a:gd name="connsiteX4" fmla="*/ 0 w 4648200"/>
              <a:gd name="connsiteY4" fmla="*/ 476250 h 476250"/>
              <a:gd name="connsiteX5" fmla="*/ 0 w 4648200"/>
              <a:gd name="connsiteY5" fmla="*/ 0 h 476250"/>
              <a:gd name="connsiteX0" fmla="*/ 0 w 4772025"/>
              <a:gd name="connsiteY0" fmla="*/ 0 h 476250"/>
              <a:gd name="connsiteX1" fmla="*/ 4568823 w 4772025"/>
              <a:gd name="connsiteY1" fmla="*/ 0 h 476250"/>
              <a:gd name="connsiteX2" fmla="*/ 4772025 w 4772025"/>
              <a:gd name="connsiteY2" fmla="*/ 241302 h 476250"/>
              <a:gd name="connsiteX3" fmla="*/ 4648200 w 4772025"/>
              <a:gd name="connsiteY3" fmla="*/ 476250 h 476250"/>
              <a:gd name="connsiteX4" fmla="*/ 0 w 4772025"/>
              <a:gd name="connsiteY4" fmla="*/ 476250 h 476250"/>
              <a:gd name="connsiteX5" fmla="*/ 0 w 4772025"/>
              <a:gd name="connsiteY5" fmla="*/ 0 h 476250"/>
              <a:gd name="connsiteX0" fmla="*/ 0 w 4767262"/>
              <a:gd name="connsiteY0" fmla="*/ 0 h 476250"/>
              <a:gd name="connsiteX1" fmla="*/ 4568823 w 4767262"/>
              <a:gd name="connsiteY1" fmla="*/ 0 h 476250"/>
              <a:gd name="connsiteX2" fmla="*/ 4767262 w 4767262"/>
              <a:gd name="connsiteY2" fmla="*/ 207964 h 476250"/>
              <a:gd name="connsiteX3" fmla="*/ 4648200 w 4767262"/>
              <a:gd name="connsiteY3" fmla="*/ 476250 h 476250"/>
              <a:gd name="connsiteX4" fmla="*/ 0 w 4767262"/>
              <a:gd name="connsiteY4" fmla="*/ 476250 h 476250"/>
              <a:gd name="connsiteX5" fmla="*/ 0 w 4767262"/>
              <a:gd name="connsiteY5" fmla="*/ 0 h 476250"/>
              <a:gd name="connsiteX0" fmla="*/ 0 w 4872037"/>
              <a:gd name="connsiteY0" fmla="*/ 0 h 476250"/>
              <a:gd name="connsiteX1" fmla="*/ 4568823 w 4872037"/>
              <a:gd name="connsiteY1" fmla="*/ 0 h 476250"/>
              <a:gd name="connsiteX2" fmla="*/ 4872037 w 4872037"/>
              <a:gd name="connsiteY2" fmla="*/ 231777 h 476250"/>
              <a:gd name="connsiteX3" fmla="*/ 4648200 w 4872037"/>
              <a:gd name="connsiteY3" fmla="*/ 476250 h 476250"/>
              <a:gd name="connsiteX4" fmla="*/ 0 w 4872037"/>
              <a:gd name="connsiteY4" fmla="*/ 476250 h 476250"/>
              <a:gd name="connsiteX5" fmla="*/ 0 w 4872037"/>
              <a:gd name="connsiteY5" fmla="*/ 0 h 476250"/>
              <a:gd name="connsiteX0" fmla="*/ 0 w 4872037"/>
              <a:gd name="connsiteY0" fmla="*/ 0 h 481012"/>
              <a:gd name="connsiteX1" fmla="*/ 4568823 w 4872037"/>
              <a:gd name="connsiteY1" fmla="*/ 0 h 481012"/>
              <a:gd name="connsiteX2" fmla="*/ 4872037 w 4872037"/>
              <a:gd name="connsiteY2" fmla="*/ 231777 h 481012"/>
              <a:gd name="connsiteX3" fmla="*/ 4586288 w 4872037"/>
              <a:gd name="connsiteY3" fmla="*/ 481012 h 481012"/>
              <a:gd name="connsiteX4" fmla="*/ 0 w 4872037"/>
              <a:gd name="connsiteY4" fmla="*/ 476250 h 481012"/>
              <a:gd name="connsiteX5" fmla="*/ 0 w 4872037"/>
              <a:gd name="connsiteY5" fmla="*/ 0 h 481012"/>
              <a:gd name="connsiteX0" fmla="*/ 0 w 4872037"/>
              <a:gd name="connsiteY0" fmla="*/ 0 h 485775"/>
              <a:gd name="connsiteX1" fmla="*/ 4568823 w 4872037"/>
              <a:gd name="connsiteY1" fmla="*/ 0 h 485775"/>
              <a:gd name="connsiteX2" fmla="*/ 4872037 w 4872037"/>
              <a:gd name="connsiteY2" fmla="*/ 231777 h 485775"/>
              <a:gd name="connsiteX3" fmla="*/ 4581525 w 4872037"/>
              <a:gd name="connsiteY3" fmla="*/ 485775 h 485775"/>
              <a:gd name="connsiteX4" fmla="*/ 0 w 4872037"/>
              <a:gd name="connsiteY4" fmla="*/ 476250 h 485775"/>
              <a:gd name="connsiteX5" fmla="*/ 0 w 4872037"/>
              <a:gd name="connsiteY5" fmla="*/ 0 h 485775"/>
              <a:gd name="connsiteX0" fmla="*/ 0 w 4872037"/>
              <a:gd name="connsiteY0" fmla="*/ 0 h 490538"/>
              <a:gd name="connsiteX1" fmla="*/ 4568823 w 4872037"/>
              <a:gd name="connsiteY1" fmla="*/ 0 h 490538"/>
              <a:gd name="connsiteX2" fmla="*/ 4872037 w 4872037"/>
              <a:gd name="connsiteY2" fmla="*/ 231777 h 490538"/>
              <a:gd name="connsiteX3" fmla="*/ 4567237 w 4872037"/>
              <a:gd name="connsiteY3" fmla="*/ 490538 h 490538"/>
              <a:gd name="connsiteX4" fmla="*/ 0 w 4872037"/>
              <a:gd name="connsiteY4" fmla="*/ 476250 h 490538"/>
              <a:gd name="connsiteX5" fmla="*/ 0 w 4872037"/>
              <a:gd name="connsiteY5" fmla="*/ 0 h 490538"/>
              <a:gd name="connsiteX0" fmla="*/ 0 w 4876800"/>
              <a:gd name="connsiteY0" fmla="*/ 0 h 490538"/>
              <a:gd name="connsiteX1" fmla="*/ 4568823 w 4876800"/>
              <a:gd name="connsiteY1" fmla="*/ 0 h 490538"/>
              <a:gd name="connsiteX2" fmla="*/ 4876800 w 4876800"/>
              <a:gd name="connsiteY2" fmla="*/ 236540 h 490538"/>
              <a:gd name="connsiteX3" fmla="*/ 4567237 w 4876800"/>
              <a:gd name="connsiteY3" fmla="*/ 490538 h 490538"/>
              <a:gd name="connsiteX4" fmla="*/ 0 w 4876800"/>
              <a:gd name="connsiteY4" fmla="*/ 476250 h 490538"/>
              <a:gd name="connsiteX5" fmla="*/ 0 w 4876800"/>
              <a:gd name="connsiteY5" fmla="*/ 0 h 49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76800" h="490538">
                <a:moveTo>
                  <a:pt x="0" y="0"/>
                </a:moveTo>
                <a:lnTo>
                  <a:pt x="4568823" y="0"/>
                </a:lnTo>
                <a:lnTo>
                  <a:pt x="4876800" y="236540"/>
                </a:lnTo>
                <a:lnTo>
                  <a:pt x="4567237" y="490538"/>
                </a:lnTo>
                <a:lnTo>
                  <a:pt x="0" y="47625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六边形 12"/>
          <p:cNvSpPr/>
          <p:nvPr/>
        </p:nvSpPr>
        <p:spPr>
          <a:xfrm>
            <a:off x="6096000" y="3281949"/>
            <a:ext cx="874622" cy="753985"/>
          </a:xfrm>
          <a:prstGeom prst="hexagon">
            <a:avLst/>
          </a:prstGeom>
          <a:solidFill>
            <a:srgbClr val="00B0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655" dirty="0">
                <a:latin typeface="Impact" panose="020B0806030902050204" pitchFamily="34" charset="0"/>
              </a:rPr>
              <a:t>03</a:t>
            </a:r>
            <a:endParaRPr lang="zh-CN" altLang="en-US" sz="2655" dirty="0">
              <a:latin typeface="Impact" panose="020B080603090205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19519" y="3395353"/>
            <a:ext cx="3257623" cy="50090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655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不足之处及原因分析</a:t>
            </a:r>
          </a:p>
        </p:txBody>
      </p:sp>
      <p:sp>
        <p:nvSpPr>
          <p:cNvPr id="15" name="剪去单角的矩形 22"/>
          <p:cNvSpPr/>
          <p:nvPr/>
        </p:nvSpPr>
        <p:spPr>
          <a:xfrm>
            <a:off x="6780147" y="4439672"/>
            <a:ext cx="4142862" cy="623315"/>
          </a:xfrm>
          <a:custGeom>
            <a:avLst/>
            <a:gdLst>
              <a:gd name="connsiteX0" fmla="*/ 0 w 4648200"/>
              <a:gd name="connsiteY0" fmla="*/ 0 h 476250"/>
              <a:gd name="connsiteX1" fmla="*/ 4568823 w 4648200"/>
              <a:gd name="connsiteY1" fmla="*/ 0 h 476250"/>
              <a:gd name="connsiteX2" fmla="*/ 4648200 w 4648200"/>
              <a:gd name="connsiteY2" fmla="*/ 79377 h 476250"/>
              <a:gd name="connsiteX3" fmla="*/ 4648200 w 4648200"/>
              <a:gd name="connsiteY3" fmla="*/ 476250 h 476250"/>
              <a:gd name="connsiteX4" fmla="*/ 0 w 4648200"/>
              <a:gd name="connsiteY4" fmla="*/ 476250 h 476250"/>
              <a:gd name="connsiteX5" fmla="*/ 0 w 4648200"/>
              <a:gd name="connsiteY5" fmla="*/ 0 h 476250"/>
              <a:gd name="connsiteX0" fmla="*/ 0 w 4772025"/>
              <a:gd name="connsiteY0" fmla="*/ 0 h 476250"/>
              <a:gd name="connsiteX1" fmla="*/ 4568823 w 4772025"/>
              <a:gd name="connsiteY1" fmla="*/ 0 h 476250"/>
              <a:gd name="connsiteX2" fmla="*/ 4772025 w 4772025"/>
              <a:gd name="connsiteY2" fmla="*/ 241302 h 476250"/>
              <a:gd name="connsiteX3" fmla="*/ 4648200 w 4772025"/>
              <a:gd name="connsiteY3" fmla="*/ 476250 h 476250"/>
              <a:gd name="connsiteX4" fmla="*/ 0 w 4772025"/>
              <a:gd name="connsiteY4" fmla="*/ 476250 h 476250"/>
              <a:gd name="connsiteX5" fmla="*/ 0 w 4772025"/>
              <a:gd name="connsiteY5" fmla="*/ 0 h 476250"/>
              <a:gd name="connsiteX0" fmla="*/ 0 w 4767262"/>
              <a:gd name="connsiteY0" fmla="*/ 0 h 476250"/>
              <a:gd name="connsiteX1" fmla="*/ 4568823 w 4767262"/>
              <a:gd name="connsiteY1" fmla="*/ 0 h 476250"/>
              <a:gd name="connsiteX2" fmla="*/ 4767262 w 4767262"/>
              <a:gd name="connsiteY2" fmla="*/ 207964 h 476250"/>
              <a:gd name="connsiteX3" fmla="*/ 4648200 w 4767262"/>
              <a:gd name="connsiteY3" fmla="*/ 476250 h 476250"/>
              <a:gd name="connsiteX4" fmla="*/ 0 w 4767262"/>
              <a:gd name="connsiteY4" fmla="*/ 476250 h 476250"/>
              <a:gd name="connsiteX5" fmla="*/ 0 w 4767262"/>
              <a:gd name="connsiteY5" fmla="*/ 0 h 476250"/>
              <a:gd name="connsiteX0" fmla="*/ 0 w 4872037"/>
              <a:gd name="connsiteY0" fmla="*/ 0 h 476250"/>
              <a:gd name="connsiteX1" fmla="*/ 4568823 w 4872037"/>
              <a:gd name="connsiteY1" fmla="*/ 0 h 476250"/>
              <a:gd name="connsiteX2" fmla="*/ 4872037 w 4872037"/>
              <a:gd name="connsiteY2" fmla="*/ 231777 h 476250"/>
              <a:gd name="connsiteX3" fmla="*/ 4648200 w 4872037"/>
              <a:gd name="connsiteY3" fmla="*/ 476250 h 476250"/>
              <a:gd name="connsiteX4" fmla="*/ 0 w 4872037"/>
              <a:gd name="connsiteY4" fmla="*/ 476250 h 476250"/>
              <a:gd name="connsiteX5" fmla="*/ 0 w 4872037"/>
              <a:gd name="connsiteY5" fmla="*/ 0 h 476250"/>
              <a:gd name="connsiteX0" fmla="*/ 0 w 4872037"/>
              <a:gd name="connsiteY0" fmla="*/ 0 h 481012"/>
              <a:gd name="connsiteX1" fmla="*/ 4568823 w 4872037"/>
              <a:gd name="connsiteY1" fmla="*/ 0 h 481012"/>
              <a:gd name="connsiteX2" fmla="*/ 4872037 w 4872037"/>
              <a:gd name="connsiteY2" fmla="*/ 231777 h 481012"/>
              <a:gd name="connsiteX3" fmla="*/ 4586288 w 4872037"/>
              <a:gd name="connsiteY3" fmla="*/ 481012 h 481012"/>
              <a:gd name="connsiteX4" fmla="*/ 0 w 4872037"/>
              <a:gd name="connsiteY4" fmla="*/ 476250 h 481012"/>
              <a:gd name="connsiteX5" fmla="*/ 0 w 4872037"/>
              <a:gd name="connsiteY5" fmla="*/ 0 h 481012"/>
              <a:gd name="connsiteX0" fmla="*/ 0 w 4872037"/>
              <a:gd name="connsiteY0" fmla="*/ 0 h 485775"/>
              <a:gd name="connsiteX1" fmla="*/ 4568823 w 4872037"/>
              <a:gd name="connsiteY1" fmla="*/ 0 h 485775"/>
              <a:gd name="connsiteX2" fmla="*/ 4872037 w 4872037"/>
              <a:gd name="connsiteY2" fmla="*/ 231777 h 485775"/>
              <a:gd name="connsiteX3" fmla="*/ 4581525 w 4872037"/>
              <a:gd name="connsiteY3" fmla="*/ 485775 h 485775"/>
              <a:gd name="connsiteX4" fmla="*/ 0 w 4872037"/>
              <a:gd name="connsiteY4" fmla="*/ 476250 h 485775"/>
              <a:gd name="connsiteX5" fmla="*/ 0 w 4872037"/>
              <a:gd name="connsiteY5" fmla="*/ 0 h 485775"/>
              <a:gd name="connsiteX0" fmla="*/ 0 w 4872037"/>
              <a:gd name="connsiteY0" fmla="*/ 0 h 490538"/>
              <a:gd name="connsiteX1" fmla="*/ 4568823 w 4872037"/>
              <a:gd name="connsiteY1" fmla="*/ 0 h 490538"/>
              <a:gd name="connsiteX2" fmla="*/ 4872037 w 4872037"/>
              <a:gd name="connsiteY2" fmla="*/ 231777 h 490538"/>
              <a:gd name="connsiteX3" fmla="*/ 4567237 w 4872037"/>
              <a:gd name="connsiteY3" fmla="*/ 490538 h 490538"/>
              <a:gd name="connsiteX4" fmla="*/ 0 w 4872037"/>
              <a:gd name="connsiteY4" fmla="*/ 476250 h 490538"/>
              <a:gd name="connsiteX5" fmla="*/ 0 w 4872037"/>
              <a:gd name="connsiteY5" fmla="*/ 0 h 490538"/>
              <a:gd name="connsiteX0" fmla="*/ 0 w 4876800"/>
              <a:gd name="connsiteY0" fmla="*/ 0 h 490538"/>
              <a:gd name="connsiteX1" fmla="*/ 4568823 w 4876800"/>
              <a:gd name="connsiteY1" fmla="*/ 0 h 490538"/>
              <a:gd name="connsiteX2" fmla="*/ 4876800 w 4876800"/>
              <a:gd name="connsiteY2" fmla="*/ 236540 h 490538"/>
              <a:gd name="connsiteX3" fmla="*/ 4567237 w 4876800"/>
              <a:gd name="connsiteY3" fmla="*/ 490538 h 490538"/>
              <a:gd name="connsiteX4" fmla="*/ 0 w 4876800"/>
              <a:gd name="connsiteY4" fmla="*/ 476250 h 490538"/>
              <a:gd name="connsiteX5" fmla="*/ 0 w 4876800"/>
              <a:gd name="connsiteY5" fmla="*/ 0 h 49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76800" h="490538">
                <a:moveTo>
                  <a:pt x="0" y="0"/>
                </a:moveTo>
                <a:lnTo>
                  <a:pt x="4568823" y="0"/>
                </a:lnTo>
                <a:lnTo>
                  <a:pt x="4876800" y="236540"/>
                </a:lnTo>
                <a:lnTo>
                  <a:pt x="4567237" y="490538"/>
                </a:lnTo>
                <a:lnTo>
                  <a:pt x="0" y="47625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六边形 15"/>
          <p:cNvSpPr/>
          <p:nvPr/>
        </p:nvSpPr>
        <p:spPr>
          <a:xfrm>
            <a:off x="6096000" y="4374337"/>
            <a:ext cx="874622" cy="753985"/>
          </a:xfrm>
          <a:prstGeom prst="hexagon">
            <a:avLst/>
          </a:prstGeom>
          <a:solidFill>
            <a:srgbClr val="00B0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655" dirty="0">
                <a:latin typeface="Impact" panose="020B0806030902050204" pitchFamily="34" charset="0"/>
              </a:rPr>
              <a:t>04</a:t>
            </a:r>
            <a:endParaRPr lang="zh-CN" altLang="en-US" sz="2655" dirty="0">
              <a:latin typeface="Impact" panose="020B080603090205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119519" y="4487741"/>
            <a:ext cx="2574744" cy="50090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655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当前的形势分析</a:t>
            </a:r>
          </a:p>
        </p:txBody>
      </p:sp>
      <p:sp>
        <p:nvSpPr>
          <p:cNvPr id="18" name="剪去单角的矩形 22"/>
          <p:cNvSpPr/>
          <p:nvPr/>
        </p:nvSpPr>
        <p:spPr>
          <a:xfrm>
            <a:off x="6780147" y="5532060"/>
            <a:ext cx="4142862" cy="623315"/>
          </a:xfrm>
          <a:custGeom>
            <a:avLst/>
            <a:gdLst>
              <a:gd name="connsiteX0" fmla="*/ 0 w 4648200"/>
              <a:gd name="connsiteY0" fmla="*/ 0 h 476250"/>
              <a:gd name="connsiteX1" fmla="*/ 4568823 w 4648200"/>
              <a:gd name="connsiteY1" fmla="*/ 0 h 476250"/>
              <a:gd name="connsiteX2" fmla="*/ 4648200 w 4648200"/>
              <a:gd name="connsiteY2" fmla="*/ 79377 h 476250"/>
              <a:gd name="connsiteX3" fmla="*/ 4648200 w 4648200"/>
              <a:gd name="connsiteY3" fmla="*/ 476250 h 476250"/>
              <a:gd name="connsiteX4" fmla="*/ 0 w 4648200"/>
              <a:gd name="connsiteY4" fmla="*/ 476250 h 476250"/>
              <a:gd name="connsiteX5" fmla="*/ 0 w 4648200"/>
              <a:gd name="connsiteY5" fmla="*/ 0 h 476250"/>
              <a:gd name="connsiteX0" fmla="*/ 0 w 4772025"/>
              <a:gd name="connsiteY0" fmla="*/ 0 h 476250"/>
              <a:gd name="connsiteX1" fmla="*/ 4568823 w 4772025"/>
              <a:gd name="connsiteY1" fmla="*/ 0 h 476250"/>
              <a:gd name="connsiteX2" fmla="*/ 4772025 w 4772025"/>
              <a:gd name="connsiteY2" fmla="*/ 241302 h 476250"/>
              <a:gd name="connsiteX3" fmla="*/ 4648200 w 4772025"/>
              <a:gd name="connsiteY3" fmla="*/ 476250 h 476250"/>
              <a:gd name="connsiteX4" fmla="*/ 0 w 4772025"/>
              <a:gd name="connsiteY4" fmla="*/ 476250 h 476250"/>
              <a:gd name="connsiteX5" fmla="*/ 0 w 4772025"/>
              <a:gd name="connsiteY5" fmla="*/ 0 h 476250"/>
              <a:gd name="connsiteX0" fmla="*/ 0 w 4767262"/>
              <a:gd name="connsiteY0" fmla="*/ 0 h 476250"/>
              <a:gd name="connsiteX1" fmla="*/ 4568823 w 4767262"/>
              <a:gd name="connsiteY1" fmla="*/ 0 h 476250"/>
              <a:gd name="connsiteX2" fmla="*/ 4767262 w 4767262"/>
              <a:gd name="connsiteY2" fmla="*/ 207964 h 476250"/>
              <a:gd name="connsiteX3" fmla="*/ 4648200 w 4767262"/>
              <a:gd name="connsiteY3" fmla="*/ 476250 h 476250"/>
              <a:gd name="connsiteX4" fmla="*/ 0 w 4767262"/>
              <a:gd name="connsiteY4" fmla="*/ 476250 h 476250"/>
              <a:gd name="connsiteX5" fmla="*/ 0 w 4767262"/>
              <a:gd name="connsiteY5" fmla="*/ 0 h 476250"/>
              <a:gd name="connsiteX0" fmla="*/ 0 w 4872037"/>
              <a:gd name="connsiteY0" fmla="*/ 0 h 476250"/>
              <a:gd name="connsiteX1" fmla="*/ 4568823 w 4872037"/>
              <a:gd name="connsiteY1" fmla="*/ 0 h 476250"/>
              <a:gd name="connsiteX2" fmla="*/ 4872037 w 4872037"/>
              <a:gd name="connsiteY2" fmla="*/ 231777 h 476250"/>
              <a:gd name="connsiteX3" fmla="*/ 4648200 w 4872037"/>
              <a:gd name="connsiteY3" fmla="*/ 476250 h 476250"/>
              <a:gd name="connsiteX4" fmla="*/ 0 w 4872037"/>
              <a:gd name="connsiteY4" fmla="*/ 476250 h 476250"/>
              <a:gd name="connsiteX5" fmla="*/ 0 w 4872037"/>
              <a:gd name="connsiteY5" fmla="*/ 0 h 476250"/>
              <a:gd name="connsiteX0" fmla="*/ 0 w 4872037"/>
              <a:gd name="connsiteY0" fmla="*/ 0 h 481012"/>
              <a:gd name="connsiteX1" fmla="*/ 4568823 w 4872037"/>
              <a:gd name="connsiteY1" fmla="*/ 0 h 481012"/>
              <a:gd name="connsiteX2" fmla="*/ 4872037 w 4872037"/>
              <a:gd name="connsiteY2" fmla="*/ 231777 h 481012"/>
              <a:gd name="connsiteX3" fmla="*/ 4586288 w 4872037"/>
              <a:gd name="connsiteY3" fmla="*/ 481012 h 481012"/>
              <a:gd name="connsiteX4" fmla="*/ 0 w 4872037"/>
              <a:gd name="connsiteY4" fmla="*/ 476250 h 481012"/>
              <a:gd name="connsiteX5" fmla="*/ 0 w 4872037"/>
              <a:gd name="connsiteY5" fmla="*/ 0 h 481012"/>
              <a:gd name="connsiteX0" fmla="*/ 0 w 4872037"/>
              <a:gd name="connsiteY0" fmla="*/ 0 h 485775"/>
              <a:gd name="connsiteX1" fmla="*/ 4568823 w 4872037"/>
              <a:gd name="connsiteY1" fmla="*/ 0 h 485775"/>
              <a:gd name="connsiteX2" fmla="*/ 4872037 w 4872037"/>
              <a:gd name="connsiteY2" fmla="*/ 231777 h 485775"/>
              <a:gd name="connsiteX3" fmla="*/ 4581525 w 4872037"/>
              <a:gd name="connsiteY3" fmla="*/ 485775 h 485775"/>
              <a:gd name="connsiteX4" fmla="*/ 0 w 4872037"/>
              <a:gd name="connsiteY4" fmla="*/ 476250 h 485775"/>
              <a:gd name="connsiteX5" fmla="*/ 0 w 4872037"/>
              <a:gd name="connsiteY5" fmla="*/ 0 h 485775"/>
              <a:gd name="connsiteX0" fmla="*/ 0 w 4872037"/>
              <a:gd name="connsiteY0" fmla="*/ 0 h 490538"/>
              <a:gd name="connsiteX1" fmla="*/ 4568823 w 4872037"/>
              <a:gd name="connsiteY1" fmla="*/ 0 h 490538"/>
              <a:gd name="connsiteX2" fmla="*/ 4872037 w 4872037"/>
              <a:gd name="connsiteY2" fmla="*/ 231777 h 490538"/>
              <a:gd name="connsiteX3" fmla="*/ 4567237 w 4872037"/>
              <a:gd name="connsiteY3" fmla="*/ 490538 h 490538"/>
              <a:gd name="connsiteX4" fmla="*/ 0 w 4872037"/>
              <a:gd name="connsiteY4" fmla="*/ 476250 h 490538"/>
              <a:gd name="connsiteX5" fmla="*/ 0 w 4872037"/>
              <a:gd name="connsiteY5" fmla="*/ 0 h 490538"/>
              <a:gd name="connsiteX0" fmla="*/ 0 w 4876800"/>
              <a:gd name="connsiteY0" fmla="*/ 0 h 490538"/>
              <a:gd name="connsiteX1" fmla="*/ 4568823 w 4876800"/>
              <a:gd name="connsiteY1" fmla="*/ 0 h 490538"/>
              <a:gd name="connsiteX2" fmla="*/ 4876800 w 4876800"/>
              <a:gd name="connsiteY2" fmla="*/ 236540 h 490538"/>
              <a:gd name="connsiteX3" fmla="*/ 4567237 w 4876800"/>
              <a:gd name="connsiteY3" fmla="*/ 490538 h 490538"/>
              <a:gd name="connsiteX4" fmla="*/ 0 w 4876800"/>
              <a:gd name="connsiteY4" fmla="*/ 476250 h 490538"/>
              <a:gd name="connsiteX5" fmla="*/ 0 w 4876800"/>
              <a:gd name="connsiteY5" fmla="*/ 0 h 49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76800" h="490538">
                <a:moveTo>
                  <a:pt x="0" y="0"/>
                </a:moveTo>
                <a:lnTo>
                  <a:pt x="4568823" y="0"/>
                </a:lnTo>
                <a:lnTo>
                  <a:pt x="4876800" y="236540"/>
                </a:lnTo>
                <a:lnTo>
                  <a:pt x="4567237" y="490538"/>
                </a:lnTo>
                <a:lnTo>
                  <a:pt x="0" y="47625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六边形 18"/>
          <p:cNvSpPr/>
          <p:nvPr/>
        </p:nvSpPr>
        <p:spPr>
          <a:xfrm>
            <a:off x="6096000" y="5466725"/>
            <a:ext cx="874622" cy="753985"/>
          </a:xfrm>
          <a:prstGeom prst="hexagon">
            <a:avLst/>
          </a:prstGeom>
          <a:solidFill>
            <a:srgbClr val="00B0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655" dirty="0" smtClean="0">
                <a:latin typeface="Impact" panose="020B0806030902050204" pitchFamily="34" charset="0"/>
              </a:rPr>
              <a:t>05</a:t>
            </a:r>
            <a:endParaRPr lang="zh-CN" altLang="en-US" sz="2655" dirty="0">
              <a:latin typeface="Impact" panose="020B080603090205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119519" y="5580129"/>
            <a:ext cx="2574744" cy="50090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655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下一步工作计划</a:t>
            </a:r>
          </a:p>
        </p:txBody>
      </p:sp>
    </p:spTree>
    <p:extLst>
      <p:ext uri="{BB962C8B-B14F-4D97-AF65-F5344CB8AC3E}">
        <p14:creationId xmlns:p14="http://schemas.microsoft.com/office/powerpoint/2010/main" val="1748468828"/>
      </p:ext>
    </p:extLst>
  </p:cSld>
  <p:clrMapOvr>
    <a:masterClrMapping/>
  </p:clrMapOvr>
  <p:transition spd="slow" advClick="0" advTm="7965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50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6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150"/>
                            </p:stCondLst>
                            <p:childTnLst>
                              <p:par>
                                <p:cTn id="4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6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150"/>
                            </p:stCondLst>
                            <p:childTnLst>
                              <p:par>
                                <p:cTn id="5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6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150"/>
                            </p:stCondLst>
                            <p:childTnLst>
                              <p:par>
                                <p:cTn id="6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65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150"/>
                            </p:stCondLst>
                            <p:childTnLst>
                              <p:par>
                                <p:cTn id="8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65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  <p:bldP spid="6" grpId="0" animBg="1"/>
      <p:bldP spid="7" grpId="0" animBg="1"/>
      <p:bldP spid="8" grpId="0"/>
      <p:bldP spid="9" grpId="0" animBg="1"/>
      <p:bldP spid="10" grpId="0" animBg="1"/>
      <p:bldP spid="11" grpId="0"/>
      <p:bldP spid="12" grpId="0" animBg="1"/>
      <p:bldP spid="13" grpId="0" animBg="1"/>
      <p:bldP spid="14" grpId="0"/>
      <p:bldP spid="15" grpId="0" animBg="1"/>
      <p:bldP spid="16" grpId="0" animBg="1"/>
      <p:bldP spid="17" grpId="0"/>
      <p:bldP spid="18" grpId="0" animBg="1"/>
      <p:bldP spid="19" grpId="0" animBg="1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1022" y="178047"/>
            <a:ext cx="4346062" cy="63062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55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rPr>
              <a:t>三、不足之处及原因分析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242509"/>
            <a:ext cx="549092" cy="5027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sp>
        <p:nvSpPr>
          <p:cNvPr id="4" name="矩形 3"/>
          <p:cNvSpPr/>
          <p:nvPr/>
        </p:nvSpPr>
        <p:spPr>
          <a:xfrm>
            <a:off x="597258" y="242509"/>
            <a:ext cx="115598" cy="50276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sp>
        <p:nvSpPr>
          <p:cNvPr id="5" name="Freeform 245"/>
          <p:cNvSpPr>
            <a:spLocks/>
          </p:cNvSpPr>
          <p:nvPr/>
        </p:nvSpPr>
        <p:spPr bwMode="auto">
          <a:xfrm>
            <a:off x="2888297" y="4978157"/>
            <a:ext cx="150648" cy="523004"/>
          </a:xfrm>
          <a:custGeom>
            <a:avLst/>
            <a:gdLst>
              <a:gd name="T0" fmla="*/ 6 w 12"/>
              <a:gd name="T1" fmla="*/ 0 h 42"/>
              <a:gd name="T2" fmla="*/ 0 w 12"/>
              <a:gd name="T3" fmla="*/ 6 h 42"/>
              <a:gd name="T4" fmla="*/ 0 w 12"/>
              <a:gd name="T5" fmla="*/ 36 h 42"/>
              <a:gd name="T6" fmla="*/ 6 w 12"/>
              <a:gd name="T7" fmla="*/ 42 h 42"/>
              <a:gd name="T8" fmla="*/ 12 w 12"/>
              <a:gd name="T9" fmla="*/ 36 h 42"/>
              <a:gd name="T10" fmla="*/ 12 w 12"/>
              <a:gd name="T11" fmla="*/ 6 h 42"/>
              <a:gd name="T12" fmla="*/ 6 w 12"/>
              <a:gd name="T1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42">
                <a:moveTo>
                  <a:pt x="6" y="0"/>
                </a:moveTo>
                <a:cubicBezTo>
                  <a:pt x="3" y="0"/>
                  <a:pt x="0" y="3"/>
                  <a:pt x="0" y="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9"/>
                  <a:pt x="3" y="42"/>
                  <a:pt x="6" y="42"/>
                </a:cubicBezTo>
                <a:cubicBezTo>
                  <a:pt x="10" y="42"/>
                  <a:pt x="12" y="39"/>
                  <a:pt x="12" y="3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3"/>
                  <a:pt x="10" y="0"/>
                  <a:pt x="6" y="0"/>
                </a:cubicBezTo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6" name="Freeform 246"/>
          <p:cNvSpPr>
            <a:spLocks/>
          </p:cNvSpPr>
          <p:nvPr/>
        </p:nvSpPr>
        <p:spPr bwMode="auto">
          <a:xfrm>
            <a:off x="1899137" y="4676859"/>
            <a:ext cx="437732" cy="426363"/>
          </a:xfrm>
          <a:custGeom>
            <a:avLst/>
            <a:gdLst>
              <a:gd name="T0" fmla="*/ 28 w 35"/>
              <a:gd name="T1" fmla="*/ 0 h 34"/>
              <a:gd name="T2" fmla="*/ 23 w 35"/>
              <a:gd name="T3" fmla="*/ 2 h 34"/>
              <a:gd name="T4" fmla="*/ 3 w 35"/>
              <a:gd name="T5" fmla="*/ 23 h 34"/>
              <a:gd name="T6" fmla="*/ 3 w 35"/>
              <a:gd name="T7" fmla="*/ 32 h 34"/>
              <a:gd name="T8" fmla="*/ 7 w 35"/>
              <a:gd name="T9" fmla="*/ 34 h 34"/>
              <a:gd name="T10" fmla="*/ 11 w 35"/>
              <a:gd name="T11" fmla="*/ 32 h 34"/>
              <a:gd name="T12" fmla="*/ 32 w 35"/>
              <a:gd name="T13" fmla="*/ 11 h 34"/>
              <a:gd name="T14" fmla="*/ 32 w 35"/>
              <a:gd name="T15" fmla="*/ 2 h 34"/>
              <a:gd name="T16" fmla="*/ 28 w 35"/>
              <a:gd name="T17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" h="34">
                <a:moveTo>
                  <a:pt x="28" y="0"/>
                </a:moveTo>
                <a:cubicBezTo>
                  <a:pt x="26" y="0"/>
                  <a:pt x="25" y="1"/>
                  <a:pt x="23" y="2"/>
                </a:cubicBezTo>
                <a:cubicBezTo>
                  <a:pt x="3" y="23"/>
                  <a:pt x="3" y="23"/>
                  <a:pt x="3" y="23"/>
                </a:cubicBezTo>
                <a:cubicBezTo>
                  <a:pt x="0" y="26"/>
                  <a:pt x="0" y="29"/>
                  <a:pt x="3" y="32"/>
                </a:cubicBezTo>
                <a:cubicBezTo>
                  <a:pt x="4" y="33"/>
                  <a:pt x="5" y="34"/>
                  <a:pt x="7" y="34"/>
                </a:cubicBezTo>
                <a:cubicBezTo>
                  <a:pt x="9" y="34"/>
                  <a:pt x="10" y="33"/>
                  <a:pt x="11" y="32"/>
                </a:cubicBezTo>
                <a:cubicBezTo>
                  <a:pt x="32" y="11"/>
                  <a:pt x="32" y="11"/>
                  <a:pt x="32" y="11"/>
                </a:cubicBezTo>
                <a:cubicBezTo>
                  <a:pt x="35" y="9"/>
                  <a:pt x="35" y="5"/>
                  <a:pt x="32" y="2"/>
                </a:cubicBezTo>
                <a:cubicBezTo>
                  <a:pt x="31" y="1"/>
                  <a:pt x="29" y="0"/>
                  <a:pt x="28" y="0"/>
                </a:cubicBezTo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7" name="Freeform 247"/>
          <p:cNvSpPr>
            <a:spLocks/>
          </p:cNvSpPr>
          <p:nvPr/>
        </p:nvSpPr>
        <p:spPr bwMode="auto">
          <a:xfrm>
            <a:off x="1498355" y="3963412"/>
            <a:ext cx="525847" cy="162019"/>
          </a:xfrm>
          <a:custGeom>
            <a:avLst/>
            <a:gdLst>
              <a:gd name="T0" fmla="*/ 36 w 42"/>
              <a:gd name="T1" fmla="*/ 0 h 13"/>
              <a:gd name="T2" fmla="*/ 6 w 42"/>
              <a:gd name="T3" fmla="*/ 0 h 13"/>
              <a:gd name="T4" fmla="*/ 0 w 42"/>
              <a:gd name="T5" fmla="*/ 6 h 13"/>
              <a:gd name="T6" fmla="*/ 6 w 42"/>
              <a:gd name="T7" fmla="*/ 13 h 13"/>
              <a:gd name="T8" fmla="*/ 36 w 42"/>
              <a:gd name="T9" fmla="*/ 13 h 13"/>
              <a:gd name="T10" fmla="*/ 42 w 42"/>
              <a:gd name="T11" fmla="*/ 6 h 13"/>
              <a:gd name="T12" fmla="*/ 36 w 42"/>
              <a:gd name="T13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" h="13">
                <a:moveTo>
                  <a:pt x="36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10"/>
                  <a:pt x="3" y="13"/>
                  <a:pt x="6" y="13"/>
                </a:cubicBezTo>
                <a:cubicBezTo>
                  <a:pt x="36" y="13"/>
                  <a:pt x="36" y="13"/>
                  <a:pt x="36" y="13"/>
                </a:cubicBezTo>
                <a:cubicBezTo>
                  <a:pt x="39" y="13"/>
                  <a:pt x="42" y="10"/>
                  <a:pt x="42" y="6"/>
                </a:cubicBezTo>
                <a:cubicBezTo>
                  <a:pt x="42" y="3"/>
                  <a:pt x="39" y="0"/>
                  <a:pt x="36" y="0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8" name="Freeform 248"/>
          <p:cNvSpPr>
            <a:spLocks/>
          </p:cNvSpPr>
          <p:nvPr/>
        </p:nvSpPr>
        <p:spPr bwMode="auto">
          <a:xfrm>
            <a:off x="1899136" y="2988465"/>
            <a:ext cx="426363" cy="412151"/>
          </a:xfrm>
          <a:custGeom>
            <a:avLst/>
            <a:gdLst>
              <a:gd name="T0" fmla="*/ 6 w 34"/>
              <a:gd name="T1" fmla="*/ 0 h 33"/>
              <a:gd name="T2" fmla="*/ 2 w 34"/>
              <a:gd name="T3" fmla="*/ 2 h 33"/>
              <a:gd name="T4" fmla="*/ 2 w 34"/>
              <a:gd name="T5" fmla="*/ 11 h 33"/>
              <a:gd name="T6" fmla="*/ 23 w 34"/>
              <a:gd name="T7" fmla="*/ 31 h 33"/>
              <a:gd name="T8" fmla="*/ 27 w 34"/>
              <a:gd name="T9" fmla="*/ 33 h 33"/>
              <a:gd name="T10" fmla="*/ 32 w 34"/>
              <a:gd name="T11" fmla="*/ 31 h 33"/>
              <a:gd name="T12" fmla="*/ 32 w 34"/>
              <a:gd name="T13" fmla="*/ 23 h 33"/>
              <a:gd name="T14" fmla="*/ 11 w 34"/>
              <a:gd name="T15" fmla="*/ 2 h 33"/>
              <a:gd name="T16" fmla="*/ 6 w 34"/>
              <a:gd name="T17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" h="33">
                <a:moveTo>
                  <a:pt x="6" y="0"/>
                </a:moveTo>
                <a:cubicBezTo>
                  <a:pt x="5" y="0"/>
                  <a:pt x="3" y="1"/>
                  <a:pt x="2" y="2"/>
                </a:cubicBezTo>
                <a:cubicBezTo>
                  <a:pt x="0" y="4"/>
                  <a:pt x="0" y="8"/>
                  <a:pt x="2" y="11"/>
                </a:cubicBezTo>
                <a:cubicBezTo>
                  <a:pt x="23" y="31"/>
                  <a:pt x="23" y="31"/>
                  <a:pt x="23" y="31"/>
                </a:cubicBezTo>
                <a:cubicBezTo>
                  <a:pt x="24" y="33"/>
                  <a:pt x="26" y="33"/>
                  <a:pt x="27" y="33"/>
                </a:cubicBezTo>
                <a:cubicBezTo>
                  <a:pt x="29" y="33"/>
                  <a:pt x="30" y="33"/>
                  <a:pt x="32" y="31"/>
                </a:cubicBezTo>
                <a:cubicBezTo>
                  <a:pt x="34" y="29"/>
                  <a:pt x="34" y="25"/>
                  <a:pt x="32" y="23"/>
                </a:cubicBezTo>
                <a:cubicBezTo>
                  <a:pt x="11" y="2"/>
                  <a:pt x="11" y="2"/>
                  <a:pt x="11" y="2"/>
                </a:cubicBezTo>
                <a:cubicBezTo>
                  <a:pt x="10" y="1"/>
                  <a:pt x="8" y="0"/>
                  <a:pt x="6" y="0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9" name="Freeform 249"/>
          <p:cNvSpPr>
            <a:spLocks/>
          </p:cNvSpPr>
          <p:nvPr/>
        </p:nvSpPr>
        <p:spPr bwMode="auto">
          <a:xfrm>
            <a:off x="2874086" y="2576314"/>
            <a:ext cx="164860" cy="523004"/>
          </a:xfrm>
          <a:custGeom>
            <a:avLst/>
            <a:gdLst>
              <a:gd name="T0" fmla="*/ 13 w 13"/>
              <a:gd name="T1" fmla="*/ 36 h 42"/>
              <a:gd name="T2" fmla="*/ 6 w 13"/>
              <a:gd name="T3" fmla="*/ 42 h 42"/>
              <a:gd name="T4" fmla="*/ 0 w 13"/>
              <a:gd name="T5" fmla="*/ 36 h 42"/>
              <a:gd name="T6" fmla="*/ 0 w 13"/>
              <a:gd name="T7" fmla="*/ 7 h 42"/>
              <a:gd name="T8" fmla="*/ 6 w 13"/>
              <a:gd name="T9" fmla="*/ 0 h 42"/>
              <a:gd name="T10" fmla="*/ 13 w 13"/>
              <a:gd name="T11" fmla="*/ 7 h 42"/>
              <a:gd name="T12" fmla="*/ 13 w 13"/>
              <a:gd name="T13" fmla="*/ 36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42">
                <a:moveTo>
                  <a:pt x="13" y="36"/>
                </a:moveTo>
                <a:cubicBezTo>
                  <a:pt x="13" y="39"/>
                  <a:pt x="10" y="42"/>
                  <a:pt x="6" y="42"/>
                </a:cubicBezTo>
                <a:cubicBezTo>
                  <a:pt x="3" y="42"/>
                  <a:pt x="0" y="39"/>
                  <a:pt x="0" y="36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6" y="0"/>
                </a:cubicBezTo>
                <a:cubicBezTo>
                  <a:pt x="10" y="0"/>
                  <a:pt x="13" y="3"/>
                  <a:pt x="13" y="7"/>
                </a:cubicBezTo>
                <a:lnTo>
                  <a:pt x="13" y="3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10" name="Freeform 250"/>
          <p:cNvSpPr>
            <a:spLocks/>
          </p:cNvSpPr>
          <p:nvPr/>
        </p:nvSpPr>
        <p:spPr bwMode="auto">
          <a:xfrm>
            <a:off x="3587532" y="2974252"/>
            <a:ext cx="426363" cy="426363"/>
          </a:xfrm>
          <a:custGeom>
            <a:avLst/>
            <a:gdLst>
              <a:gd name="T0" fmla="*/ 11 w 34"/>
              <a:gd name="T1" fmla="*/ 32 h 34"/>
              <a:gd name="T2" fmla="*/ 2 w 34"/>
              <a:gd name="T3" fmla="*/ 32 h 34"/>
              <a:gd name="T4" fmla="*/ 2 w 34"/>
              <a:gd name="T5" fmla="*/ 23 h 34"/>
              <a:gd name="T6" fmla="*/ 23 w 34"/>
              <a:gd name="T7" fmla="*/ 2 h 34"/>
              <a:gd name="T8" fmla="*/ 32 w 34"/>
              <a:gd name="T9" fmla="*/ 2 h 34"/>
              <a:gd name="T10" fmla="*/ 32 w 34"/>
              <a:gd name="T11" fmla="*/ 11 h 34"/>
              <a:gd name="T12" fmla="*/ 11 w 34"/>
              <a:gd name="T13" fmla="*/ 32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34">
                <a:moveTo>
                  <a:pt x="11" y="32"/>
                </a:moveTo>
                <a:cubicBezTo>
                  <a:pt x="9" y="34"/>
                  <a:pt x="5" y="34"/>
                  <a:pt x="2" y="32"/>
                </a:cubicBezTo>
                <a:cubicBezTo>
                  <a:pt x="0" y="29"/>
                  <a:pt x="0" y="26"/>
                  <a:pt x="2" y="23"/>
                </a:cubicBezTo>
                <a:cubicBezTo>
                  <a:pt x="23" y="2"/>
                  <a:pt x="23" y="2"/>
                  <a:pt x="23" y="2"/>
                </a:cubicBezTo>
                <a:cubicBezTo>
                  <a:pt x="26" y="0"/>
                  <a:pt x="30" y="0"/>
                  <a:pt x="32" y="2"/>
                </a:cubicBezTo>
                <a:cubicBezTo>
                  <a:pt x="34" y="5"/>
                  <a:pt x="34" y="9"/>
                  <a:pt x="32" y="11"/>
                </a:cubicBezTo>
                <a:lnTo>
                  <a:pt x="11" y="3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11" name="Freeform 251"/>
          <p:cNvSpPr>
            <a:spLocks/>
          </p:cNvSpPr>
          <p:nvPr/>
        </p:nvSpPr>
        <p:spPr bwMode="auto">
          <a:xfrm>
            <a:off x="3900198" y="3963412"/>
            <a:ext cx="525847" cy="150648"/>
          </a:xfrm>
          <a:custGeom>
            <a:avLst/>
            <a:gdLst>
              <a:gd name="T0" fmla="*/ 6 w 42"/>
              <a:gd name="T1" fmla="*/ 12 h 12"/>
              <a:gd name="T2" fmla="*/ 0 w 42"/>
              <a:gd name="T3" fmla="*/ 6 h 12"/>
              <a:gd name="T4" fmla="*/ 6 w 42"/>
              <a:gd name="T5" fmla="*/ 0 h 12"/>
              <a:gd name="T6" fmla="*/ 35 w 42"/>
              <a:gd name="T7" fmla="*/ 0 h 12"/>
              <a:gd name="T8" fmla="*/ 41 w 42"/>
              <a:gd name="T9" fmla="*/ 6 h 12"/>
              <a:gd name="T10" fmla="*/ 35 w 42"/>
              <a:gd name="T11" fmla="*/ 12 h 12"/>
              <a:gd name="T12" fmla="*/ 6 w 42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" h="12">
                <a:moveTo>
                  <a:pt x="6" y="12"/>
                </a:moveTo>
                <a:cubicBezTo>
                  <a:pt x="2" y="12"/>
                  <a:pt x="0" y="9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9" y="0"/>
                  <a:pt x="41" y="2"/>
                  <a:pt x="41" y="6"/>
                </a:cubicBezTo>
                <a:cubicBezTo>
                  <a:pt x="42" y="9"/>
                  <a:pt x="39" y="12"/>
                  <a:pt x="35" y="12"/>
                </a:cubicBezTo>
                <a:lnTo>
                  <a:pt x="6" y="1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12" name="Freeform 252"/>
          <p:cNvSpPr>
            <a:spLocks/>
          </p:cNvSpPr>
          <p:nvPr/>
        </p:nvSpPr>
        <p:spPr bwMode="auto">
          <a:xfrm>
            <a:off x="3601744" y="4665490"/>
            <a:ext cx="426363" cy="437732"/>
          </a:xfrm>
          <a:custGeom>
            <a:avLst/>
            <a:gdLst>
              <a:gd name="T0" fmla="*/ 2 w 34"/>
              <a:gd name="T1" fmla="*/ 11 h 35"/>
              <a:gd name="T2" fmla="*/ 2 w 34"/>
              <a:gd name="T3" fmla="*/ 3 h 35"/>
              <a:gd name="T4" fmla="*/ 11 w 34"/>
              <a:gd name="T5" fmla="*/ 3 h 35"/>
              <a:gd name="T6" fmla="*/ 32 w 34"/>
              <a:gd name="T7" fmla="*/ 24 h 35"/>
              <a:gd name="T8" fmla="*/ 32 w 34"/>
              <a:gd name="T9" fmla="*/ 32 h 35"/>
              <a:gd name="T10" fmla="*/ 23 w 34"/>
              <a:gd name="T11" fmla="*/ 32 h 35"/>
              <a:gd name="T12" fmla="*/ 2 w 34"/>
              <a:gd name="T13" fmla="*/ 11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35">
                <a:moveTo>
                  <a:pt x="2" y="11"/>
                </a:moveTo>
                <a:cubicBezTo>
                  <a:pt x="0" y="9"/>
                  <a:pt x="0" y="5"/>
                  <a:pt x="2" y="3"/>
                </a:cubicBezTo>
                <a:cubicBezTo>
                  <a:pt x="4" y="0"/>
                  <a:pt x="8" y="0"/>
                  <a:pt x="11" y="3"/>
                </a:cubicBezTo>
                <a:cubicBezTo>
                  <a:pt x="32" y="24"/>
                  <a:pt x="32" y="24"/>
                  <a:pt x="32" y="24"/>
                </a:cubicBezTo>
                <a:cubicBezTo>
                  <a:pt x="34" y="26"/>
                  <a:pt x="34" y="30"/>
                  <a:pt x="32" y="32"/>
                </a:cubicBezTo>
                <a:cubicBezTo>
                  <a:pt x="29" y="35"/>
                  <a:pt x="25" y="35"/>
                  <a:pt x="23" y="32"/>
                </a:cubicBezTo>
                <a:lnTo>
                  <a:pt x="2" y="1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13" name="Freeform 253"/>
          <p:cNvSpPr>
            <a:spLocks/>
          </p:cNvSpPr>
          <p:nvPr/>
        </p:nvSpPr>
        <p:spPr bwMode="auto">
          <a:xfrm>
            <a:off x="3252128" y="4890041"/>
            <a:ext cx="312665" cy="511635"/>
          </a:xfrm>
          <a:custGeom>
            <a:avLst/>
            <a:gdLst>
              <a:gd name="T0" fmla="*/ 2 w 25"/>
              <a:gd name="T1" fmla="*/ 9 h 41"/>
              <a:gd name="T2" fmla="*/ 5 w 25"/>
              <a:gd name="T3" fmla="*/ 1 h 41"/>
              <a:gd name="T4" fmla="*/ 13 w 25"/>
              <a:gd name="T5" fmla="*/ 5 h 41"/>
              <a:gd name="T6" fmla="*/ 24 w 25"/>
              <a:gd name="T7" fmla="*/ 32 h 41"/>
              <a:gd name="T8" fmla="*/ 21 w 25"/>
              <a:gd name="T9" fmla="*/ 40 h 41"/>
              <a:gd name="T10" fmla="*/ 13 w 25"/>
              <a:gd name="T11" fmla="*/ 37 h 41"/>
              <a:gd name="T12" fmla="*/ 2 w 25"/>
              <a:gd name="T13" fmla="*/ 9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" h="41">
                <a:moveTo>
                  <a:pt x="2" y="9"/>
                </a:moveTo>
                <a:cubicBezTo>
                  <a:pt x="0" y="6"/>
                  <a:pt x="2" y="3"/>
                  <a:pt x="5" y="1"/>
                </a:cubicBezTo>
                <a:cubicBezTo>
                  <a:pt x="8" y="0"/>
                  <a:pt x="12" y="2"/>
                  <a:pt x="13" y="5"/>
                </a:cubicBezTo>
                <a:cubicBezTo>
                  <a:pt x="24" y="32"/>
                  <a:pt x="24" y="32"/>
                  <a:pt x="24" y="32"/>
                </a:cubicBezTo>
                <a:cubicBezTo>
                  <a:pt x="25" y="35"/>
                  <a:pt x="24" y="39"/>
                  <a:pt x="21" y="40"/>
                </a:cubicBezTo>
                <a:cubicBezTo>
                  <a:pt x="18" y="41"/>
                  <a:pt x="14" y="40"/>
                  <a:pt x="13" y="37"/>
                </a:cubicBezTo>
                <a:lnTo>
                  <a:pt x="2" y="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14" name="Freeform 254"/>
          <p:cNvSpPr>
            <a:spLocks/>
          </p:cNvSpPr>
          <p:nvPr/>
        </p:nvSpPr>
        <p:spPr bwMode="auto">
          <a:xfrm>
            <a:off x="2336869" y="4901411"/>
            <a:ext cx="312665" cy="488896"/>
          </a:xfrm>
          <a:custGeom>
            <a:avLst/>
            <a:gdLst>
              <a:gd name="T0" fmla="*/ 18 w 25"/>
              <a:gd name="T1" fmla="*/ 0 h 39"/>
              <a:gd name="T2" fmla="*/ 13 w 25"/>
              <a:gd name="T3" fmla="*/ 3 h 39"/>
              <a:gd name="T4" fmla="*/ 1 w 25"/>
              <a:gd name="T5" fmla="*/ 30 h 39"/>
              <a:gd name="T6" fmla="*/ 4 w 25"/>
              <a:gd name="T7" fmla="*/ 39 h 39"/>
              <a:gd name="T8" fmla="*/ 7 w 25"/>
              <a:gd name="T9" fmla="*/ 39 h 39"/>
              <a:gd name="T10" fmla="*/ 13 w 25"/>
              <a:gd name="T11" fmla="*/ 35 h 39"/>
              <a:gd name="T12" fmla="*/ 24 w 25"/>
              <a:gd name="T13" fmla="*/ 8 h 39"/>
              <a:gd name="T14" fmla="*/ 21 w 25"/>
              <a:gd name="T15" fmla="*/ 0 h 39"/>
              <a:gd name="T16" fmla="*/ 18 w 25"/>
              <a:gd name="T17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39">
                <a:moveTo>
                  <a:pt x="18" y="0"/>
                </a:moveTo>
                <a:cubicBezTo>
                  <a:pt x="16" y="0"/>
                  <a:pt x="14" y="1"/>
                  <a:pt x="13" y="3"/>
                </a:cubicBezTo>
                <a:cubicBezTo>
                  <a:pt x="1" y="30"/>
                  <a:pt x="1" y="30"/>
                  <a:pt x="1" y="30"/>
                </a:cubicBezTo>
                <a:cubicBezTo>
                  <a:pt x="0" y="34"/>
                  <a:pt x="1" y="37"/>
                  <a:pt x="4" y="39"/>
                </a:cubicBezTo>
                <a:cubicBezTo>
                  <a:pt x="5" y="39"/>
                  <a:pt x="6" y="39"/>
                  <a:pt x="7" y="39"/>
                </a:cubicBezTo>
                <a:cubicBezTo>
                  <a:pt x="9" y="39"/>
                  <a:pt x="11" y="38"/>
                  <a:pt x="13" y="35"/>
                </a:cubicBezTo>
                <a:cubicBezTo>
                  <a:pt x="24" y="8"/>
                  <a:pt x="24" y="8"/>
                  <a:pt x="24" y="8"/>
                </a:cubicBezTo>
                <a:cubicBezTo>
                  <a:pt x="25" y="5"/>
                  <a:pt x="24" y="1"/>
                  <a:pt x="21" y="0"/>
                </a:cubicBezTo>
                <a:cubicBezTo>
                  <a:pt x="20" y="0"/>
                  <a:pt x="19" y="0"/>
                  <a:pt x="18" y="0"/>
                </a:cubicBezTo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15" name="Freeform 255"/>
          <p:cNvSpPr>
            <a:spLocks/>
          </p:cNvSpPr>
          <p:nvPr/>
        </p:nvSpPr>
        <p:spPr bwMode="auto">
          <a:xfrm>
            <a:off x="1586471" y="4338612"/>
            <a:ext cx="525847" cy="301296"/>
          </a:xfrm>
          <a:custGeom>
            <a:avLst/>
            <a:gdLst>
              <a:gd name="T0" fmla="*/ 35 w 42"/>
              <a:gd name="T1" fmla="*/ 0 h 24"/>
              <a:gd name="T2" fmla="*/ 33 w 42"/>
              <a:gd name="T3" fmla="*/ 1 h 24"/>
              <a:gd name="T4" fmla="*/ 5 w 42"/>
              <a:gd name="T5" fmla="*/ 12 h 24"/>
              <a:gd name="T6" fmla="*/ 2 w 42"/>
              <a:gd name="T7" fmla="*/ 20 h 24"/>
              <a:gd name="T8" fmla="*/ 7 w 42"/>
              <a:gd name="T9" fmla="*/ 24 h 24"/>
              <a:gd name="T10" fmla="*/ 10 w 42"/>
              <a:gd name="T11" fmla="*/ 23 h 24"/>
              <a:gd name="T12" fmla="*/ 37 w 42"/>
              <a:gd name="T13" fmla="*/ 12 h 24"/>
              <a:gd name="T14" fmla="*/ 41 w 42"/>
              <a:gd name="T15" fmla="*/ 4 h 24"/>
              <a:gd name="T16" fmla="*/ 35 w 42"/>
              <a:gd name="T1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" h="24">
                <a:moveTo>
                  <a:pt x="35" y="0"/>
                </a:moveTo>
                <a:cubicBezTo>
                  <a:pt x="34" y="0"/>
                  <a:pt x="33" y="1"/>
                  <a:pt x="33" y="1"/>
                </a:cubicBezTo>
                <a:cubicBezTo>
                  <a:pt x="5" y="12"/>
                  <a:pt x="5" y="12"/>
                  <a:pt x="5" y="12"/>
                </a:cubicBezTo>
                <a:cubicBezTo>
                  <a:pt x="2" y="13"/>
                  <a:pt x="0" y="17"/>
                  <a:pt x="2" y="20"/>
                </a:cubicBezTo>
                <a:cubicBezTo>
                  <a:pt x="3" y="22"/>
                  <a:pt x="5" y="24"/>
                  <a:pt x="7" y="24"/>
                </a:cubicBezTo>
                <a:cubicBezTo>
                  <a:pt x="8" y="24"/>
                  <a:pt x="9" y="24"/>
                  <a:pt x="10" y="23"/>
                </a:cubicBezTo>
                <a:cubicBezTo>
                  <a:pt x="37" y="12"/>
                  <a:pt x="37" y="12"/>
                  <a:pt x="37" y="12"/>
                </a:cubicBezTo>
                <a:cubicBezTo>
                  <a:pt x="40" y="11"/>
                  <a:pt x="42" y="8"/>
                  <a:pt x="41" y="4"/>
                </a:cubicBezTo>
                <a:cubicBezTo>
                  <a:pt x="40" y="2"/>
                  <a:pt x="37" y="0"/>
                  <a:pt x="35" y="0"/>
                </a:cubicBezTo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16" name="Freeform 256"/>
          <p:cNvSpPr>
            <a:spLocks/>
          </p:cNvSpPr>
          <p:nvPr/>
        </p:nvSpPr>
        <p:spPr bwMode="auto">
          <a:xfrm>
            <a:off x="1597840" y="3426196"/>
            <a:ext cx="514477" cy="298453"/>
          </a:xfrm>
          <a:custGeom>
            <a:avLst/>
            <a:gdLst>
              <a:gd name="T0" fmla="*/ 7 w 41"/>
              <a:gd name="T1" fmla="*/ 0 h 24"/>
              <a:gd name="T2" fmla="*/ 1 w 41"/>
              <a:gd name="T3" fmla="*/ 4 h 24"/>
              <a:gd name="T4" fmla="*/ 5 w 41"/>
              <a:gd name="T5" fmla="*/ 12 h 24"/>
              <a:gd name="T6" fmla="*/ 32 w 41"/>
              <a:gd name="T7" fmla="*/ 23 h 24"/>
              <a:gd name="T8" fmla="*/ 34 w 41"/>
              <a:gd name="T9" fmla="*/ 24 h 24"/>
              <a:gd name="T10" fmla="*/ 40 w 41"/>
              <a:gd name="T11" fmla="*/ 20 h 24"/>
              <a:gd name="T12" fmla="*/ 37 w 41"/>
              <a:gd name="T13" fmla="*/ 12 h 24"/>
              <a:gd name="T14" fmla="*/ 9 w 41"/>
              <a:gd name="T15" fmla="*/ 0 h 24"/>
              <a:gd name="T16" fmla="*/ 7 w 41"/>
              <a:gd name="T1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" h="24">
                <a:moveTo>
                  <a:pt x="7" y="0"/>
                </a:moveTo>
                <a:cubicBezTo>
                  <a:pt x="5" y="0"/>
                  <a:pt x="2" y="1"/>
                  <a:pt x="1" y="4"/>
                </a:cubicBezTo>
                <a:cubicBezTo>
                  <a:pt x="0" y="7"/>
                  <a:pt x="2" y="10"/>
                  <a:pt x="5" y="12"/>
                </a:cubicBezTo>
                <a:cubicBezTo>
                  <a:pt x="32" y="23"/>
                  <a:pt x="32" y="23"/>
                  <a:pt x="32" y="23"/>
                </a:cubicBezTo>
                <a:cubicBezTo>
                  <a:pt x="33" y="24"/>
                  <a:pt x="33" y="24"/>
                  <a:pt x="34" y="24"/>
                </a:cubicBezTo>
                <a:cubicBezTo>
                  <a:pt x="37" y="24"/>
                  <a:pt x="39" y="22"/>
                  <a:pt x="40" y="20"/>
                </a:cubicBezTo>
                <a:cubicBezTo>
                  <a:pt x="41" y="17"/>
                  <a:pt x="40" y="13"/>
                  <a:pt x="37" y="12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8" y="0"/>
                  <a:pt x="7" y="0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17" name="Freeform 257"/>
          <p:cNvSpPr>
            <a:spLocks/>
          </p:cNvSpPr>
          <p:nvPr/>
        </p:nvSpPr>
        <p:spPr bwMode="auto">
          <a:xfrm>
            <a:off x="2351081" y="2687168"/>
            <a:ext cx="312665" cy="488896"/>
          </a:xfrm>
          <a:custGeom>
            <a:avLst/>
            <a:gdLst>
              <a:gd name="T0" fmla="*/ 7 w 25"/>
              <a:gd name="T1" fmla="*/ 0 h 39"/>
              <a:gd name="T2" fmla="*/ 5 w 25"/>
              <a:gd name="T3" fmla="*/ 0 h 39"/>
              <a:gd name="T4" fmla="*/ 2 w 25"/>
              <a:gd name="T5" fmla="*/ 8 h 39"/>
              <a:gd name="T6" fmla="*/ 13 w 25"/>
              <a:gd name="T7" fmla="*/ 35 h 39"/>
              <a:gd name="T8" fmla="*/ 18 w 25"/>
              <a:gd name="T9" fmla="*/ 39 h 39"/>
              <a:gd name="T10" fmla="*/ 21 w 25"/>
              <a:gd name="T11" fmla="*/ 39 h 39"/>
              <a:gd name="T12" fmla="*/ 24 w 25"/>
              <a:gd name="T13" fmla="*/ 31 h 39"/>
              <a:gd name="T14" fmla="*/ 13 w 25"/>
              <a:gd name="T15" fmla="*/ 3 h 39"/>
              <a:gd name="T16" fmla="*/ 7 w 25"/>
              <a:gd name="T17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39">
                <a:moveTo>
                  <a:pt x="7" y="0"/>
                </a:moveTo>
                <a:cubicBezTo>
                  <a:pt x="7" y="0"/>
                  <a:pt x="6" y="0"/>
                  <a:pt x="5" y="0"/>
                </a:cubicBezTo>
                <a:cubicBezTo>
                  <a:pt x="2" y="1"/>
                  <a:pt x="0" y="5"/>
                  <a:pt x="2" y="8"/>
                </a:cubicBezTo>
                <a:cubicBezTo>
                  <a:pt x="13" y="35"/>
                  <a:pt x="13" y="35"/>
                  <a:pt x="13" y="35"/>
                </a:cubicBezTo>
                <a:cubicBezTo>
                  <a:pt x="14" y="38"/>
                  <a:pt x="16" y="39"/>
                  <a:pt x="18" y="39"/>
                </a:cubicBezTo>
                <a:cubicBezTo>
                  <a:pt x="19" y="39"/>
                  <a:pt x="20" y="39"/>
                  <a:pt x="21" y="39"/>
                </a:cubicBezTo>
                <a:cubicBezTo>
                  <a:pt x="24" y="38"/>
                  <a:pt x="25" y="34"/>
                  <a:pt x="24" y="31"/>
                </a:cubicBezTo>
                <a:cubicBezTo>
                  <a:pt x="13" y="3"/>
                  <a:pt x="13" y="3"/>
                  <a:pt x="13" y="3"/>
                </a:cubicBezTo>
                <a:cubicBezTo>
                  <a:pt x="12" y="1"/>
                  <a:pt x="10" y="0"/>
                  <a:pt x="7" y="0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18" name="Freeform 258"/>
          <p:cNvSpPr>
            <a:spLocks/>
          </p:cNvSpPr>
          <p:nvPr/>
        </p:nvSpPr>
        <p:spPr bwMode="auto">
          <a:xfrm>
            <a:off x="3263496" y="2675799"/>
            <a:ext cx="324035" cy="511635"/>
          </a:xfrm>
          <a:custGeom>
            <a:avLst/>
            <a:gdLst>
              <a:gd name="T0" fmla="*/ 13 w 26"/>
              <a:gd name="T1" fmla="*/ 37 h 41"/>
              <a:gd name="T2" fmla="*/ 5 w 26"/>
              <a:gd name="T3" fmla="*/ 40 h 41"/>
              <a:gd name="T4" fmla="*/ 2 w 26"/>
              <a:gd name="T5" fmla="*/ 32 h 41"/>
              <a:gd name="T6" fmla="*/ 13 w 26"/>
              <a:gd name="T7" fmla="*/ 5 h 41"/>
              <a:gd name="T8" fmla="*/ 21 w 26"/>
              <a:gd name="T9" fmla="*/ 2 h 41"/>
              <a:gd name="T10" fmla="*/ 25 w 26"/>
              <a:gd name="T11" fmla="*/ 10 h 41"/>
              <a:gd name="T12" fmla="*/ 13 w 26"/>
              <a:gd name="T13" fmla="*/ 37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41">
                <a:moveTo>
                  <a:pt x="13" y="37"/>
                </a:moveTo>
                <a:cubicBezTo>
                  <a:pt x="12" y="40"/>
                  <a:pt x="8" y="41"/>
                  <a:pt x="5" y="40"/>
                </a:cubicBezTo>
                <a:cubicBezTo>
                  <a:pt x="2" y="39"/>
                  <a:pt x="0" y="35"/>
                  <a:pt x="2" y="32"/>
                </a:cubicBezTo>
                <a:cubicBezTo>
                  <a:pt x="13" y="5"/>
                  <a:pt x="13" y="5"/>
                  <a:pt x="13" y="5"/>
                </a:cubicBezTo>
                <a:cubicBezTo>
                  <a:pt x="15" y="2"/>
                  <a:pt x="18" y="0"/>
                  <a:pt x="21" y="2"/>
                </a:cubicBezTo>
                <a:cubicBezTo>
                  <a:pt x="24" y="3"/>
                  <a:pt x="26" y="7"/>
                  <a:pt x="25" y="10"/>
                </a:cubicBezTo>
                <a:lnTo>
                  <a:pt x="13" y="3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19" name="Freeform 259"/>
          <p:cNvSpPr>
            <a:spLocks/>
          </p:cNvSpPr>
          <p:nvPr/>
        </p:nvSpPr>
        <p:spPr bwMode="auto">
          <a:xfrm>
            <a:off x="3814925" y="3437566"/>
            <a:ext cx="511635" cy="312665"/>
          </a:xfrm>
          <a:custGeom>
            <a:avLst/>
            <a:gdLst>
              <a:gd name="T0" fmla="*/ 9 w 41"/>
              <a:gd name="T1" fmla="*/ 23 h 25"/>
              <a:gd name="T2" fmla="*/ 1 w 41"/>
              <a:gd name="T3" fmla="*/ 20 h 25"/>
              <a:gd name="T4" fmla="*/ 5 w 41"/>
              <a:gd name="T5" fmla="*/ 12 h 25"/>
              <a:gd name="T6" fmla="*/ 32 w 41"/>
              <a:gd name="T7" fmla="*/ 1 h 25"/>
              <a:gd name="T8" fmla="*/ 40 w 41"/>
              <a:gd name="T9" fmla="*/ 4 h 25"/>
              <a:gd name="T10" fmla="*/ 37 w 41"/>
              <a:gd name="T11" fmla="*/ 12 h 25"/>
              <a:gd name="T12" fmla="*/ 9 w 41"/>
              <a:gd name="T13" fmla="*/ 2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25">
                <a:moveTo>
                  <a:pt x="9" y="23"/>
                </a:moveTo>
                <a:cubicBezTo>
                  <a:pt x="6" y="25"/>
                  <a:pt x="2" y="23"/>
                  <a:pt x="1" y="20"/>
                </a:cubicBezTo>
                <a:cubicBezTo>
                  <a:pt x="0" y="17"/>
                  <a:pt x="1" y="13"/>
                  <a:pt x="5" y="12"/>
                </a:cubicBezTo>
                <a:cubicBezTo>
                  <a:pt x="32" y="1"/>
                  <a:pt x="32" y="1"/>
                  <a:pt x="32" y="1"/>
                </a:cubicBezTo>
                <a:cubicBezTo>
                  <a:pt x="35" y="0"/>
                  <a:pt x="39" y="1"/>
                  <a:pt x="40" y="4"/>
                </a:cubicBezTo>
                <a:cubicBezTo>
                  <a:pt x="41" y="7"/>
                  <a:pt x="40" y="11"/>
                  <a:pt x="37" y="12"/>
                </a:cubicBezTo>
                <a:lnTo>
                  <a:pt x="9" y="2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20" name="Freeform 260"/>
          <p:cNvSpPr>
            <a:spLocks/>
          </p:cNvSpPr>
          <p:nvPr/>
        </p:nvSpPr>
        <p:spPr bwMode="auto">
          <a:xfrm>
            <a:off x="3814925" y="4352825"/>
            <a:ext cx="511635" cy="312665"/>
          </a:xfrm>
          <a:custGeom>
            <a:avLst/>
            <a:gdLst>
              <a:gd name="T0" fmla="*/ 4 w 41"/>
              <a:gd name="T1" fmla="*/ 12 h 25"/>
              <a:gd name="T2" fmla="*/ 1 w 41"/>
              <a:gd name="T3" fmla="*/ 4 h 25"/>
              <a:gd name="T4" fmla="*/ 9 w 41"/>
              <a:gd name="T5" fmla="*/ 1 h 25"/>
              <a:gd name="T6" fmla="*/ 36 w 41"/>
              <a:gd name="T7" fmla="*/ 12 h 25"/>
              <a:gd name="T8" fmla="*/ 39 w 41"/>
              <a:gd name="T9" fmla="*/ 21 h 25"/>
              <a:gd name="T10" fmla="*/ 31 w 41"/>
              <a:gd name="T11" fmla="*/ 24 h 25"/>
              <a:gd name="T12" fmla="*/ 4 w 41"/>
              <a:gd name="T13" fmla="*/ 12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25">
                <a:moveTo>
                  <a:pt x="4" y="12"/>
                </a:moveTo>
                <a:cubicBezTo>
                  <a:pt x="1" y="11"/>
                  <a:pt x="0" y="7"/>
                  <a:pt x="1" y="4"/>
                </a:cubicBezTo>
                <a:cubicBezTo>
                  <a:pt x="2" y="1"/>
                  <a:pt x="6" y="0"/>
                  <a:pt x="9" y="1"/>
                </a:cubicBezTo>
                <a:cubicBezTo>
                  <a:pt x="36" y="12"/>
                  <a:pt x="36" y="12"/>
                  <a:pt x="36" y="12"/>
                </a:cubicBezTo>
                <a:cubicBezTo>
                  <a:pt x="39" y="14"/>
                  <a:pt x="41" y="17"/>
                  <a:pt x="39" y="21"/>
                </a:cubicBezTo>
                <a:cubicBezTo>
                  <a:pt x="38" y="24"/>
                  <a:pt x="34" y="25"/>
                  <a:pt x="31" y="24"/>
                </a:cubicBezTo>
                <a:lnTo>
                  <a:pt x="4" y="1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946927" y="2013516"/>
            <a:ext cx="4030547" cy="4027705"/>
            <a:chOff x="1284780" y="1193228"/>
            <a:chExt cx="3022910" cy="3020779"/>
          </a:xfrm>
        </p:grpSpPr>
        <p:sp>
          <p:nvSpPr>
            <p:cNvPr id="22" name="Freeform 261"/>
            <p:cNvSpPr>
              <a:spLocks/>
            </p:cNvSpPr>
            <p:nvPr/>
          </p:nvSpPr>
          <p:spPr bwMode="auto">
            <a:xfrm>
              <a:off x="3951677" y="2158939"/>
              <a:ext cx="336826" cy="590512"/>
            </a:xfrm>
            <a:custGeom>
              <a:avLst/>
              <a:gdLst>
                <a:gd name="T0" fmla="*/ 9 w 36"/>
                <a:gd name="T1" fmla="*/ 58 h 63"/>
                <a:gd name="T2" fmla="*/ 9 w 36"/>
                <a:gd name="T3" fmla="*/ 63 h 63"/>
                <a:gd name="T4" fmla="*/ 36 w 36"/>
                <a:gd name="T5" fmla="*/ 63 h 63"/>
                <a:gd name="T6" fmla="*/ 36 w 36"/>
                <a:gd name="T7" fmla="*/ 58 h 63"/>
                <a:gd name="T8" fmla="*/ 25 w 36"/>
                <a:gd name="T9" fmla="*/ 0 h 63"/>
                <a:gd name="T10" fmla="*/ 0 w 36"/>
                <a:gd name="T11" fmla="*/ 10 h 63"/>
                <a:gd name="T12" fmla="*/ 9 w 36"/>
                <a:gd name="T13" fmla="*/ 5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63">
                  <a:moveTo>
                    <a:pt x="9" y="58"/>
                  </a:moveTo>
                  <a:cubicBezTo>
                    <a:pt x="9" y="60"/>
                    <a:pt x="9" y="61"/>
                    <a:pt x="9" y="63"/>
                  </a:cubicBezTo>
                  <a:cubicBezTo>
                    <a:pt x="36" y="63"/>
                    <a:pt x="36" y="63"/>
                    <a:pt x="36" y="63"/>
                  </a:cubicBezTo>
                  <a:cubicBezTo>
                    <a:pt x="36" y="61"/>
                    <a:pt x="36" y="60"/>
                    <a:pt x="36" y="58"/>
                  </a:cubicBezTo>
                  <a:cubicBezTo>
                    <a:pt x="36" y="37"/>
                    <a:pt x="32" y="18"/>
                    <a:pt x="25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5" y="25"/>
                    <a:pt x="9" y="41"/>
                    <a:pt x="9" y="58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3" name="Freeform 262"/>
            <p:cNvSpPr>
              <a:spLocks/>
            </p:cNvSpPr>
            <p:nvPr/>
          </p:nvSpPr>
          <p:spPr bwMode="auto">
            <a:xfrm>
              <a:off x="3923964" y="2131225"/>
              <a:ext cx="383726" cy="637412"/>
            </a:xfrm>
            <a:custGeom>
              <a:avLst/>
              <a:gdLst>
                <a:gd name="T0" fmla="*/ 12 w 41"/>
                <a:gd name="T1" fmla="*/ 61 h 68"/>
                <a:gd name="T2" fmla="*/ 10 w 41"/>
                <a:gd name="T3" fmla="*/ 61 h 68"/>
                <a:gd name="T4" fmla="*/ 10 w 41"/>
                <a:gd name="T5" fmla="*/ 66 h 68"/>
                <a:gd name="T6" fmla="*/ 10 w 41"/>
                <a:gd name="T7" fmla="*/ 68 h 68"/>
                <a:gd name="T8" fmla="*/ 41 w 41"/>
                <a:gd name="T9" fmla="*/ 68 h 68"/>
                <a:gd name="T10" fmla="*/ 41 w 41"/>
                <a:gd name="T11" fmla="*/ 66 h 68"/>
                <a:gd name="T12" fmla="*/ 41 w 41"/>
                <a:gd name="T13" fmla="*/ 61 h 68"/>
                <a:gd name="T14" fmla="*/ 30 w 41"/>
                <a:gd name="T15" fmla="*/ 2 h 68"/>
                <a:gd name="T16" fmla="*/ 29 w 41"/>
                <a:gd name="T17" fmla="*/ 0 h 68"/>
                <a:gd name="T18" fmla="*/ 0 w 41"/>
                <a:gd name="T19" fmla="*/ 12 h 68"/>
                <a:gd name="T20" fmla="*/ 1 w 41"/>
                <a:gd name="T21" fmla="*/ 14 h 68"/>
                <a:gd name="T22" fmla="*/ 10 w 41"/>
                <a:gd name="T23" fmla="*/ 61 h 68"/>
                <a:gd name="T24" fmla="*/ 12 w 41"/>
                <a:gd name="T25" fmla="*/ 61 h 68"/>
                <a:gd name="T26" fmla="*/ 14 w 41"/>
                <a:gd name="T27" fmla="*/ 61 h 68"/>
                <a:gd name="T28" fmla="*/ 4 w 41"/>
                <a:gd name="T29" fmla="*/ 13 h 68"/>
                <a:gd name="T30" fmla="*/ 3 w 41"/>
                <a:gd name="T31" fmla="*/ 13 h 68"/>
                <a:gd name="T32" fmla="*/ 3 w 41"/>
                <a:gd name="T33" fmla="*/ 15 h 68"/>
                <a:gd name="T34" fmla="*/ 29 w 41"/>
                <a:gd name="T35" fmla="*/ 4 h 68"/>
                <a:gd name="T36" fmla="*/ 28 w 41"/>
                <a:gd name="T37" fmla="*/ 3 h 68"/>
                <a:gd name="T38" fmla="*/ 26 w 41"/>
                <a:gd name="T39" fmla="*/ 3 h 68"/>
                <a:gd name="T40" fmla="*/ 37 w 41"/>
                <a:gd name="T41" fmla="*/ 61 h 68"/>
                <a:gd name="T42" fmla="*/ 37 w 41"/>
                <a:gd name="T43" fmla="*/ 66 h 68"/>
                <a:gd name="T44" fmla="*/ 39 w 41"/>
                <a:gd name="T45" fmla="*/ 66 h 68"/>
                <a:gd name="T46" fmla="*/ 39 w 41"/>
                <a:gd name="T47" fmla="*/ 64 h 68"/>
                <a:gd name="T48" fmla="*/ 12 w 41"/>
                <a:gd name="T49" fmla="*/ 64 h 68"/>
                <a:gd name="T50" fmla="*/ 12 w 41"/>
                <a:gd name="T51" fmla="*/ 66 h 68"/>
                <a:gd name="T52" fmla="*/ 13 w 41"/>
                <a:gd name="T53" fmla="*/ 66 h 68"/>
                <a:gd name="T54" fmla="*/ 14 w 41"/>
                <a:gd name="T55" fmla="*/ 61 h 68"/>
                <a:gd name="T56" fmla="*/ 12 w 41"/>
                <a:gd name="T57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" h="68">
                  <a:moveTo>
                    <a:pt x="12" y="61"/>
                  </a:moveTo>
                  <a:cubicBezTo>
                    <a:pt x="10" y="61"/>
                    <a:pt x="10" y="61"/>
                    <a:pt x="10" y="61"/>
                  </a:cubicBezTo>
                  <a:cubicBezTo>
                    <a:pt x="10" y="63"/>
                    <a:pt x="10" y="64"/>
                    <a:pt x="10" y="66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1" y="64"/>
                    <a:pt x="41" y="63"/>
                    <a:pt x="41" y="61"/>
                  </a:cubicBezTo>
                  <a:cubicBezTo>
                    <a:pt x="41" y="40"/>
                    <a:pt x="37" y="20"/>
                    <a:pt x="30" y="2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7" y="29"/>
                    <a:pt x="10" y="44"/>
                    <a:pt x="10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44"/>
                    <a:pt x="10" y="28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33" y="21"/>
                    <a:pt x="37" y="41"/>
                    <a:pt x="37" y="61"/>
                  </a:cubicBezTo>
                  <a:cubicBezTo>
                    <a:pt x="37" y="63"/>
                    <a:pt x="37" y="64"/>
                    <a:pt x="37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4"/>
                    <a:pt x="14" y="63"/>
                    <a:pt x="14" y="61"/>
                  </a:cubicBezTo>
                  <a:lnTo>
                    <a:pt x="12" y="61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4" name="Freeform 263"/>
            <p:cNvSpPr>
              <a:spLocks/>
            </p:cNvSpPr>
            <p:nvPr/>
          </p:nvSpPr>
          <p:spPr bwMode="auto">
            <a:xfrm>
              <a:off x="3923964" y="2749452"/>
              <a:ext cx="364540" cy="543612"/>
            </a:xfrm>
            <a:custGeom>
              <a:avLst/>
              <a:gdLst>
                <a:gd name="T0" fmla="*/ 0 w 39"/>
                <a:gd name="T1" fmla="*/ 48 h 58"/>
                <a:gd name="T2" fmla="*/ 26 w 39"/>
                <a:gd name="T3" fmla="*/ 58 h 58"/>
                <a:gd name="T4" fmla="*/ 39 w 39"/>
                <a:gd name="T5" fmla="*/ 0 h 58"/>
                <a:gd name="T6" fmla="*/ 12 w 39"/>
                <a:gd name="T7" fmla="*/ 0 h 58"/>
                <a:gd name="T8" fmla="*/ 0 w 39"/>
                <a:gd name="T9" fmla="*/ 4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8">
                  <a:moveTo>
                    <a:pt x="0" y="48"/>
                  </a:moveTo>
                  <a:cubicBezTo>
                    <a:pt x="26" y="58"/>
                    <a:pt x="26" y="58"/>
                    <a:pt x="26" y="58"/>
                  </a:cubicBezTo>
                  <a:cubicBezTo>
                    <a:pt x="34" y="40"/>
                    <a:pt x="38" y="21"/>
                    <a:pt x="3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17"/>
                    <a:pt x="7" y="33"/>
                    <a:pt x="0" y="48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5" name="Freeform 264"/>
            <p:cNvSpPr>
              <a:spLocks/>
            </p:cNvSpPr>
            <p:nvPr/>
          </p:nvSpPr>
          <p:spPr bwMode="auto">
            <a:xfrm>
              <a:off x="3904778" y="2730265"/>
              <a:ext cx="402912" cy="592644"/>
            </a:xfrm>
            <a:custGeom>
              <a:avLst/>
              <a:gdLst>
                <a:gd name="T0" fmla="*/ 2 w 43"/>
                <a:gd name="T1" fmla="*/ 50 h 63"/>
                <a:gd name="T2" fmla="*/ 2 w 43"/>
                <a:gd name="T3" fmla="*/ 52 h 63"/>
                <a:gd name="T4" fmla="*/ 29 w 43"/>
                <a:gd name="T5" fmla="*/ 63 h 63"/>
                <a:gd name="T6" fmla="*/ 29 w 43"/>
                <a:gd name="T7" fmla="*/ 61 h 63"/>
                <a:gd name="T8" fmla="*/ 43 w 43"/>
                <a:gd name="T9" fmla="*/ 2 h 63"/>
                <a:gd name="T10" fmla="*/ 43 w 43"/>
                <a:gd name="T11" fmla="*/ 0 h 63"/>
                <a:gd name="T12" fmla="*/ 12 w 43"/>
                <a:gd name="T13" fmla="*/ 0 h 63"/>
                <a:gd name="T14" fmla="*/ 12 w 43"/>
                <a:gd name="T15" fmla="*/ 2 h 63"/>
                <a:gd name="T16" fmla="*/ 1 w 43"/>
                <a:gd name="T17" fmla="*/ 49 h 63"/>
                <a:gd name="T18" fmla="*/ 0 w 43"/>
                <a:gd name="T19" fmla="*/ 51 h 63"/>
                <a:gd name="T20" fmla="*/ 2 w 43"/>
                <a:gd name="T21" fmla="*/ 52 h 63"/>
                <a:gd name="T22" fmla="*/ 2 w 43"/>
                <a:gd name="T23" fmla="*/ 50 h 63"/>
                <a:gd name="T24" fmla="*/ 4 w 43"/>
                <a:gd name="T25" fmla="*/ 51 h 63"/>
                <a:gd name="T26" fmla="*/ 15 w 43"/>
                <a:gd name="T27" fmla="*/ 2 h 63"/>
                <a:gd name="T28" fmla="*/ 14 w 43"/>
                <a:gd name="T29" fmla="*/ 2 h 63"/>
                <a:gd name="T30" fmla="*/ 14 w 43"/>
                <a:gd name="T31" fmla="*/ 4 h 63"/>
                <a:gd name="T32" fmla="*/ 41 w 43"/>
                <a:gd name="T33" fmla="*/ 4 h 63"/>
                <a:gd name="T34" fmla="*/ 41 w 43"/>
                <a:gd name="T35" fmla="*/ 2 h 63"/>
                <a:gd name="T36" fmla="*/ 39 w 43"/>
                <a:gd name="T37" fmla="*/ 2 h 63"/>
                <a:gd name="T38" fmla="*/ 26 w 43"/>
                <a:gd name="T39" fmla="*/ 60 h 63"/>
                <a:gd name="T40" fmla="*/ 28 w 43"/>
                <a:gd name="T41" fmla="*/ 60 h 63"/>
                <a:gd name="T42" fmla="*/ 28 w 43"/>
                <a:gd name="T43" fmla="*/ 59 h 63"/>
                <a:gd name="T44" fmla="*/ 3 w 43"/>
                <a:gd name="T45" fmla="*/ 48 h 63"/>
                <a:gd name="T46" fmla="*/ 2 w 43"/>
                <a:gd name="T47" fmla="*/ 50 h 63"/>
                <a:gd name="T48" fmla="*/ 4 w 43"/>
                <a:gd name="T49" fmla="*/ 51 h 63"/>
                <a:gd name="T50" fmla="*/ 2 w 43"/>
                <a:gd name="T51" fmla="*/ 5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" h="63">
                  <a:moveTo>
                    <a:pt x="2" y="50"/>
                  </a:moveTo>
                  <a:cubicBezTo>
                    <a:pt x="2" y="52"/>
                    <a:pt x="2" y="52"/>
                    <a:pt x="2" y="52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7" y="43"/>
                    <a:pt x="42" y="23"/>
                    <a:pt x="43" y="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19"/>
                    <a:pt x="7" y="35"/>
                    <a:pt x="1" y="49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11" y="36"/>
                    <a:pt x="15" y="19"/>
                    <a:pt x="15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8" y="22"/>
                    <a:pt x="34" y="42"/>
                    <a:pt x="26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4" y="51"/>
                    <a:pt x="4" y="51"/>
                    <a:pt x="4" y="51"/>
                  </a:cubicBezTo>
                  <a:lnTo>
                    <a:pt x="2" y="5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6" name="Freeform 265"/>
            <p:cNvSpPr>
              <a:spLocks/>
            </p:cNvSpPr>
            <p:nvPr/>
          </p:nvSpPr>
          <p:spPr bwMode="auto">
            <a:xfrm>
              <a:off x="1792151" y="3621363"/>
              <a:ext cx="535085" cy="451944"/>
            </a:xfrm>
            <a:custGeom>
              <a:avLst/>
              <a:gdLst>
                <a:gd name="T0" fmla="*/ 16 w 57"/>
                <a:gd name="T1" fmla="*/ 0 h 48"/>
                <a:gd name="T2" fmla="*/ 8 w 57"/>
                <a:gd name="T3" fmla="*/ 9 h 48"/>
                <a:gd name="T4" fmla="*/ 0 w 57"/>
                <a:gd name="T5" fmla="*/ 17 h 48"/>
                <a:gd name="T6" fmla="*/ 48 w 57"/>
                <a:gd name="T7" fmla="*/ 48 h 48"/>
                <a:gd name="T8" fmla="*/ 57 w 57"/>
                <a:gd name="T9" fmla="*/ 26 h 48"/>
                <a:gd name="T10" fmla="*/ 16 w 57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8">
                  <a:moveTo>
                    <a:pt x="16" y="0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4" y="30"/>
                    <a:pt x="30" y="40"/>
                    <a:pt x="48" y="48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42" y="20"/>
                    <a:pt x="28" y="11"/>
                    <a:pt x="16" y="0"/>
                  </a:cubicBezTo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7" name="Freeform 266"/>
            <p:cNvSpPr>
              <a:spLocks noEditPoints="1"/>
            </p:cNvSpPr>
            <p:nvPr/>
          </p:nvSpPr>
          <p:spPr bwMode="auto">
            <a:xfrm>
              <a:off x="1736724" y="3585122"/>
              <a:ext cx="618226" cy="535085"/>
            </a:xfrm>
            <a:custGeom>
              <a:avLst/>
              <a:gdLst>
                <a:gd name="T0" fmla="*/ 55 w 66"/>
                <a:gd name="T1" fmla="*/ 56 h 57"/>
                <a:gd name="T2" fmla="*/ 55 w 66"/>
                <a:gd name="T3" fmla="*/ 56 h 57"/>
                <a:gd name="T4" fmla="*/ 56 w 66"/>
                <a:gd name="T5" fmla="*/ 57 h 57"/>
                <a:gd name="T6" fmla="*/ 56 w 66"/>
                <a:gd name="T7" fmla="*/ 57 h 57"/>
                <a:gd name="T8" fmla="*/ 55 w 66"/>
                <a:gd name="T9" fmla="*/ 56 h 57"/>
                <a:gd name="T10" fmla="*/ 55 w 66"/>
                <a:gd name="T11" fmla="*/ 56 h 57"/>
                <a:gd name="T12" fmla="*/ 0 w 66"/>
                <a:gd name="T13" fmla="*/ 21 h 57"/>
                <a:gd name="T14" fmla="*/ 0 w 66"/>
                <a:gd name="T15" fmla="*/ 21 h 57"/>
                <a:gd name="T16" fmla="*/ 2 w 66"/>
                <a:gd name="T17" fmla="*/ 22 h 57"/>
                <a:gd name="T18" fmla="*/ 2 w 66"/>
                <a:gd name="T19" fmla="*/ 22 h 57"/>
                <a:gd name="T20" fmla="*/ 0 w 66"/>
                <a:gd name="T21" fmla="*/ 21 h 57"/>
                <a:gd name="T22" fmla="*/ 24 w 66"/>
                <a:gd name="T23" fmla="*/ 0 h 57"/>
                <a:gd name="T24" fmla="*/ 25 w 66"/>
                <a:gd name="T25" fmla="*/ 2 h 57"/>
                <a:gd name="T26" fmla="*/ 14 w 66"/>
                <a:gd name="T27" fmla="*/ 13 h 57"/>
                <a:gd name="T28" fmla="*/ 22 w 66"/>
                <a:gd name="T29" fmla="*/ 4 h 57"/>
                <a:gd name="T30" fmla="*/ 63 w 66"/>
                <a:gd name="T31" fmla="*/ 30 h 57"/>
                <a:gd name="T32" fmla="*/ 54 w 66"/>
                <a:gd name="T33" fmla="*/ 52 h 57"/>
                <a:gd name="T34" fmla="*/ 6 w 66"/>
                <a:gd name="T35" fmla="*/ 21 h 57"/>
                <a:gd name="T36" fmla="*/ 3 w 66"/>
                <a:gd name="T37" fmla="*/ 23 h 57"/>
                <a:gd name="T38" fmla="*/ 53 w 66"/>
                <a:gd name="T39" fmla="*/ 55 h 57"/>
                <a:gd name="T40" fmla="*/ 64 w 66"/>
                <a:gd name="T41" fmla="*/ 28 h 57"/>
                <a:gd name="T42" fmla="*/ 64 w 66"/>
                <a:gd name="T43" fmla="*/ 27 h 57"/>
                <a:gd name="T44" fmla="*/ 66 w 66"/>
                <a:gd name="T45" fmla="*/ 27 h 57"/>
                <a:gd name="T46" fmla="*/ 24 w 66"/>
                <a:gd name="T4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" h="57">
                  <a:moveTo>
                    <a:pt x="55" y="56"/>
                  </a:moveTo>
                  <a:cubicBezTo>
                    <a:pt x="55" y="56"/>
                    <a:pt x="55" y="56"/>
                    <a:pt x="55" y="56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56" y="56"/>
                    <a:pt x="55" y="56"/>
                    <a:pt x="55" y="56"/>
                  </a:cubicBezTo>
                  <a:cubicBezTo>
                    <a:pt x="55" y="56"/>
                    <a:pt x="55" y="56"/>
                    <a:pt x="55" y="56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1" y="21"/>
                    <a:pt x="0" y="21"/>
                  </a:cubicBezTo>
                  <a:moveTo>
                    <a:pt x="24" y="0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34" y="15"/>
                    <a:pt x="48" y="24"/>
                    <a:pt x="63" y="30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36" y="44"/>
                    <a:pt x="20" y="34"/>
                    <a:pt x="6" y="2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17" y="37"/>
                    <a:pt x="34" y="48"/>
                    <a:pt x="53" y="55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50" y="21"/>
                    <a:pt x="36" y="12"/>
                    <a:pt x="24" y="0"/>
                  </a:cubicBezTo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8" name="Freeform 267"/>
            <p:cNvSpPr>
              <a:spLocks/>
            </p:cNvSpPr>
            <p:nvPr/>
          </p:nvSpPr>
          <p:spPr bwMode="auto">
            <a:xfrm>
              <a:off x="1323152" y="2768638"/>
              <a:ext cx="328299" cy="535085"/>
            </a:xfrm>
            <a:custGeom>
              <a:avLst/>
              <a:gdLst>
                <a:gd name="T0" fmla="*/ 23 w 35"/>
                <a:gd name="T1" fmla="*/ 0 h 57"/>
                <a:gd name="T2" fmla="*/ 0 w 35"/>
                <a:gd name="T3" fmla="*/ 0 h 57"/>
                <a:gd name="T4" fmla="*/ 13 w 35"/>
                <a:gd name="T5" fmla="*/ 57 h 57"/>
                <a:gd name="T6" fmla="*/ 35 w 35"/>
                <a:gd name="T7" fmla="*/ 48 h 57"/>
                <a:gd name="T8" fmla="*/ 23 w 35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57">
                  <a:moveTo>
                    <a:pt x="2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0"/>
                    <a:pt x="6" y="39"/>
                    <a:pt x="13" y="57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28" y="33"/>
                    <a:pt x="24" y="17"/>
                    <a:pt x="23" y="0"/>
                  </a:cubicBezTo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9" name="Freeform 268"/>
            <p:cNvSpPr>
              <a:spLocks noEditPoints="1"/>
            </p:cNvSpPr>
            <p:nvPr/>
          </p:nvSpPr>
          <p:spPr bwMode="auto">
            <a:xfrm>
              <a:off x="1284780" y="2730265"/>
              <a:ext cx="405044" cy="620357"/>
            </a:xfrm>
            <a:custGeom>
              <a:avLst/>
              <a:gdLst>
                <a:gd name="T0" fmla="*/ 15 w 43"/>
                <a:gd name="T1" fmla="*/ 64 h 66"/>
                <a:gd name="T2" fmla="*/ 15 w 43"/>
                <a:gd name="T3" fmla="*/ 64 h 66"/>
                <a:gd name="T4" fmla="*/ 15 w 43"/>
                <a:gd name="T5" fmla="*/ 66 h 66"/>
                <a:gd name="T6" fmla="*/ 15 w 43"/>
                <a:gd name="T7" fmla="*/ 66 h 66"/>
                <a:gd name="T8" fmla="*/ 15 w 43"/>
                <a:gd name="T9" fmla="*/ 64 h 66"/>
                <a:gd name="T10" fmla="*/ 15 w 43"/>
                <a:gd name="T11" fmla="*/ 64 h 66"/>
                <a:gd name="T12" fmla="*/ 4 w 43"/>
                <a:gd name="T13" fmla="*/ 4 h 66"/>
                <a:gd name="T14" fmla="*/ 27 w 43"/>
                <a:gd name="T15" fmla="*/ 4 h 66"/>
                <a:gd name="T16" fmla="*/ 39 w 43"/>
                <a:gd name="T17" fmla="*/ 52 h 66"/>
                <a:gd name="T18" fmla="*/ 17 w 43"/>
                <a:gd name="T19" fmla="*/ 61 h 66"/>
                <a:gd name="T20" fmla="*/ 4 w 43"/>
                <a:gd name="T21" fmla="*/ 4 h 66"/>
                <a:gd name="T22" fmla="*/ 27 w 43"/>
                <a:gd name="T23" fmla="*/ 2 h 66"/>
                <a:gd name="T24" fmla="*/ 29 w 43"/>
                <a:gd name="T25" fmla="*/ 2 h 66"/>
                <a:gd name="T26" fmla="*/ 27 w 43"/>
                <a:gd name="T27" fmla="*/ 2 h 66"/>
                <a:gd name="T28" fmla="*/ 31 w 43"/>
                <a:gd name="T29" fmla="*/ 0 h 66"/>
                <a:gd name="T30" fmla="*/ 29 w 43"/>
                <a:gd name="T31" fmla="*/ 0 h 66"/>
                <a:gd name="T32" fmla="*/ 0 w 43"/>
                <a:gd name="T33" fmla="*/ 0 h 66"/>
                <a:gd name="T34" fmla="*/ 0 w 43"/>
                <a:gd name="T35" fmla="*/ 2 h 66"/>
                <a:gd name="T36" fmla="*/ 14 w 43"/>
                <a:gd name="T37" fmla="*/ 63 h 66"/>
                <a:gd name="T38" fmla="*/ 41 w 43"/>
                <a:gd name="T39" fmla="*/ 51 h 66"/>
                <a:gd name="T40" fmla="*/ 42 w 43"/>
                <a:gd name="T41" fmla="*/ 50 h 66"/>
                <a:gd name="T42" fmla="*/ 43 w 43"/>
                <a:gd name="T43" fmla="*/ 52 h 66"/>
                <a:gd name="T44" fmla="*/ 43 w 43"/>
                <a:gd name="T45" fmla="*/ 52 h 66"/>
                <a:gd name="T46" fmla="*/ 43 w 43"/>
                <a:gd name="T47" fmla="*/ 52 h 66"/>
                <a:gd name="T48" fmla="*/ 31 w 43"/>
                <a:gd name="T49" fmla="*/ 2 h 66"/>
                <a:gd name="T50" fmla="*/ 31 w 43"/>
                <a:gd name="T5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" h="66">
                  <a:moveTo>
                    <a:pt x="15" y="64"/>
                  </a:moveTo>
                  <a:cubicBezTo>
                    <a:pt x="15" y="64"/>
                    <a:pt x="15" y="64"/>
                    <a:pt x="15" y="64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5" y="65"/>
                    <a:pt x="15" y="65"/>
                    <a:pt x="15" y="64"/>
                  </a:cubicBezTo>
                  <a:cubicBezTo>
                    <a:pt x="15" y="64"/>
                    <a:pt x="15" y="64"/>
                    <a:pt x="15" y="64"/>
                  </a:cubicBezTo>
                  <a:moveTo>
                    <a:pt x="4" y="4"/>
                  </a:moveTo>
                  <a:cubicBezTo>
                    <a:pt x="27" y="4"/>
                    <a:pt x="27" y="4"/>
                    <a:pt x="27" y="4"/>
                  </a:cubicBezTo>
                  <a:cubicBezTo>
                    <a:pt x="28" y="21"/>
                    <a:pt x="32" y="37"/>
                    <a:pt x="39" y="52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0" y="43"/>
                    <a:pt x="5" y="24"/>
                    <a:pt x="4" y="4"/>
                  </a:cubicBezTo>
                  <a:moveTo>
                    <a:pt x="27" y="2"/>
                  </a:moveTo>
                  <a:cubicBezTo>
                    <a:pt x="29" y="2"/>
                    <a:pt x="29" y="2"/>
                    <a:pt x="29" y="2"/>
                  </a:cubicBezTo>
                  <a:cubicBezTo>
                    <a:pt x="27" y="2"/>
                    <a:pt x="27" y="2"/>
                    <a:pt x="27" y="2"/>
                  </a:cubicBezTo>
                  <a:moveTo>
                    <a:pt x="31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3"/>
                    <a:pt x="6" y="44"/>
                    <a:pt x="14" y="63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36" y="37"/>
                    <a:pt x="32" y="20"/>
                    <a:pt x="31" y="2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0" name="Freeform 269"/>
            <p:cNvSpPr>
              <a:spLocks/>
            </p:cNvSpPr>
            <p:nvPr/>
          </p:nvSpPr>
          <p:spPr bwMode="auto">
            <a:xfrm>
              <a:off x="1463852" y="3246164"/>
              <a:ext cx="449813" cy="507372"/>
            </a:xfrm>
            <a:custGeom>
              <a:avLst/>
              <a:gdLst>
                <a:gd name="T0" fmla="*/ 22 w 48"/>
                <a:gd name="T1" fmla="*/ 0 h 54"/>
                <a:gd name="T2" fmla="*/ 0 w 48"/>
                <a:gd name="T3" fmla="*/ 9 h 54"/>
                <a:gd name="T4" fmla="*/ 32 w 48"/>
                <a:gd name="T5" fmla="*/ 54 h 54"/>
                <a:gd name="T6" fmla="*/ 48 w 48"/>
                <a:gd name="T7" fmla="*/ 38 h 54"/>
                <a:gd name="T8" fmla="*/ 22 w 48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4">
                  <a:moveTo>
                    <a:pt x="22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8" y="26"/>
                    <a:pt x="19" y="41"/>
                    <a:pt x="32" y="54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37" y="27"/>
                    <a:pt x="28" y="14"/>
                    <a:pt x="22" y="0"/>
                  </a:cubicBezTo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" name="Freeform 270"/>
            <p:cNvSpPr>
              <a:spLocks/>
            </p:cNvSpPr>
            <p:nvPr/>
          </p:nvSpPr>
          <p:spPr bwMode="auto">
            <a:xfrm>
              <a:off x="1764438" y="3604309"/>
              <a:ext cx="149227" cy="149227"/>
            </a:xfrm>
            <a:custGeom>
              <a:avLst/>
              <a:gdLst>
                <a:gd name="T0" fmla="*/ 70 w 70"/>
                <a:gd name="T1" fmla="*/ 0 h 70"/>
                <a:gd name="T2" fmla="*/ 0 w 70"/>
                <a:gd name="T3" fmla="*/ 70 h 70"/>
                <a:gd name="T4" fmla="*/ 0 w 70"/>
                <a:gd name="T5" fmla="*/ 70 h 70"/>
                <a:gd name="T6" fmla="*/ 70 w 70"/>
                <a:gd name="T7" fmla="*/ 0 h 70"/>
                <a:gd name="T8" fmla="*/ 70 w 7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70" y="0"/>
                  </a:moveTo>
                  <a:lnTo>
                    <a:pt x="0" y="70"/>
                  </a:lnTo>
                  <a:lnTo>
                    <a:pt x="0" y="70"/>
                  </a:lnTo>
                  <a:lnTo>
                    <a:pt x="70" y="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2" name="Freeform 271"/>
            <p:cNvSpPr>
              <a:spLocks/>
            </p:cNvSpPr>
            <p:nvPr/>
          </p:nvSpPr>
          <p:spPr bwMode="auto">
            <a:xfrm>
              <a:off x="1764438" y="3604309"/>
              <a:ext cx="149227" cy="149227"/>
            </a:xfrm>
            <a:custGeom>
              <a:avLst/>
              <a:gdLst>
                <a:gd name="T0" fmla="*/ 70 w 70"/>
                <a:gd name="T1" fmla="*/ 0 h 70"/>
                <a:gd name="T2" fmla="*/ 0 w 70"/>
                <a:gd name="T3" fmla="*/ 70 h 70"/>
                <a:gd name="T4" fmla="*/ 0 w 70"/>
                <a:gd name="T5" fmla="*/ 70 h 70"/>
                <a:gd name="T6" fmla="*/ 70 w 70"/>
                <a:gd name="T7" fmla="*/ 0 h 70"/>
                <a:gd name="T8" fmla="*/ 70 w 7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70" y="0"/>
                  </a:moveTo>
                  <a:lnTo>
                    <a:pt x="0" y="70"/>
                  </a:lnTo>
                  <a:lnTo>
                    <a:pt x="0" y="70"/>
                  </a:lnTo>
                  <a:lnTo>
                    <a:pt x="70" y="0"/>
                  </a:lnTo>
                  <a:lnTo>
                    <a:pt x="70" y="0"/>
                  </a:lnTo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3" name="Freeform 272"/>
            <p:cNvSpPr>
              <a:spLocks noEditPoints="1"/>
            </p:cNvSpPr>
            <p:nvPr/>
          </p:nvSpPr>
          <p:spPr bwMode="auto">
            <a:xfrm>
              <a:off x="1425480" y="3218451"/>
              <a:ext cx="535085" cy="581985"/>
            </a:xfrm>
            <a:custGeom>
              <a:avLst/>
              <a:gdLst>
                <a:gd name="T0" fmla="*/ 35 w 57"/>
                <a:gd name="T1" fmla="*/ 61 h 62"/>
                <a:gd name="T2" fmla="*/ 36 w 57"/>
                <a:gd name="T3" fmla="*/ 62 h 62"/>
                <a:gd name="T4" fmla="*/ 36 w 57"/>
                <a:gd name="T5" fmla="*/ 62 h 62"/>
                <a:gd name="T6" fmla="*/ 35 w 57"/>
                <a:gd name="T7" fmla="*/ 61 h 62"/>
                <a:gd name="T8" fmla="*/ 4 w 57"/>
                <a:gd name="T9" fmla="*/ 12 h 62"/>
                <a:gd name="T10" fmla="*/ 0 w 57"/>
                <a:gd name="T11" fmla="*/ 14 h 62"/>
                <a:gd name="T12" fmla="*/ 33 w 57"/>
                <a:gd name="T13" fmla="*/ 60 h 62"/>
                <a:gd name="T14" fmla="*/ 36 w 57"/>
                <a:gd name="T15" fmla="*/ 57 h 62"/>
                <a:gd name="T16" fmla="*/ 4 w 57"/>
                <a:gd name="T17" fmla="*/ 12 h 62"/>
                <a:gd name="T18" fmla="*/ 28 w 57"/>
                <a:gd name="T19" fmla="*/ 0 h 62"/>
                <a:gd name="T20" fmla="*/ 29 w 57"/>
                <a:gd name="T21" fmla="*/ 2 h 62"/>
                <a:gd name="T22" fmla="*/ 26 w 57"/>
                <a:gd name="T23" fmla="*/ 3 h 62"/>
                <a:gd name="T24" fmla="*/ 52 w 57"/>
                <a:gd name="T25" fmla="*/ 41 h 62"/>
                <a:gd name="T26" fmla="*/ 54 w 57"/>
                <a:gd name="T27" fmla="*/ 39 h 62"/>
                <a:gd name="T28" fmla="*/ 55 w 57"/>
                <a:gd name="T29" fmla="*/ 38 h 62"/>
                <a:gd name="T30" fmla="*/ 56 w 57"/>
                <a:gd name="T31" fmla="*/ 39 h 62"/>
                <a:gd name="T32" fmla="*/ 57 w 57"/>
                <a:gd name="T33" fmla="*/ 39 h 62"/>
                <a:gd name="T34" fmla="*/ 56 w 57"/>
                <a:gd name="T35" fmla="*/ 39 h 62"/>
                <a:gd name="T36" fmla="*/ 28 w 57"/>
                <a:gd name="T3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" h="62">
                  <a:moveTo>
                    <a:pt x="35" y="61"/>
                  </a:moveTo>
                  <a:cubicBezTo>
                    <a:pt x="36" y="62"/>
                    <a:pt x="36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5" y="62"/>
                    <a:pt x="35" y="62"/>
                    <a:pt x="35" y="61"/>
                  </a:cubicBezTo>
                  <a:moveTo>
                    <a:pt x="4" y="1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9" y="31"/>
                    <a:pt x="20" y="47"/>
                    <a:pt x="33" y="6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23" y="44"/>
                    <a:pt x="12" y="29"/>
                    <a:pt x="4" y="12"/>
                  </a:cubicBezTo>
                  <a:moveTo>
                    <a:pt x="28" y="0"/>
                  </a:moveTo>
                  <a:cubicBezTo>
                    <a:pt x="29" y="2"/>
                    <a:pt x="29" y="2"/>
                    <a:pt x="29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32" y="17"/>
                    <a:pt x="41" y="30"/>
                    <a:pt x="52" y="41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45" y="28"/>
                    <a:pt x="35" y="15"/>
                    <a:pt x="28" y="0"/>
                  </a:cubicBezTo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4" name="Freeform 273"/>
            <p:cNvSpPr>
              <a:spLocks/>
            </p:cNvSpPr>
            <p:nvPr/>
          </p:nvSpPr>
          <p:spPr bwMode="auto">
            <a:xfrm>
              <a:off x="1792151" y="3706635"/>
              <a:ext cx="74613" cy="74613"/>
            </a:xfrm>
            <a:custGeom>
              <a:avLst/>
              <a:gdLst>
                <a:gd name="T0" fmla="*/ 35 w 35"/>
                <a:gd name="T1" fmla="*/ 0 h 35"/>
                <a:gd name="T2" fmla="*/ 0 w 35"/>
                <a:gd name="T3" fmla="*/ 35 h 35"/>
                <a:gd name="T4" fmla="*/ 0 w 35"/>
                <a:gd name="T5" fmla="*/ 35 h 35"/>
                <a:gd name="T6" fmla="*/ 35 w 35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5">
                  <a:moveTo>
                    <a:pt x="35" y="0"/>
                  </a:moveTo>
                  <a:lnTo>
                    <a:pt x="0" y="35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5" name="Freeform 274"/>
            <p:cNvSpPr>
              <a:spLocks/>
            </p:cNvSpPr>
            <p:nvPr/>
          </p:nvSpPr>
          <p:spPr bwMode="auto">
            <a:xfrm>
              <a:off x="1792151" y="3706635"/>
              <a:ext cx="74613" cy="74613"/>
            </a:xfrm>
            <a:custGeom>
              <a:avLst/>
              <a:gdLst>
                <a:gd name="T0" fmla="*/ 35 w 35"/>
                <a:gd name="T1" fmla="*/ 0 h 35"/>
                <a:gd name="T2" fmla="*/ 0 w 35"/>
                <a:gd name="T3" fmla="*/ 35 h 35"/>
                <a:gd name="T4" fmla="*/ 0 w 35"/>
                <a:gd name="T5" fmla="*/ 35 h 35"/>
                <a:gd name="T6" fmla="*/ 35 w 35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5">
                  <a:moveTo>
                    <a:pt x="35" y="0"/>
                  </a:moveTo>
                  <a:lnTo>
                    <a:pt x="0" y="35"/>
                  </a:lnTo>
                  <a:lnTo>
                    <a:pt x="0" y="35"/>
                  </a:lnTo>
                  <a:lnTo>
                    <a:pt x="35" y="0"/>
                  </a:lnTo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6" name="Freeform 275"/>
            <p:cNvSpPr>
              <a:spLocks noEditPoints="1"/>
            </p:cNvSpPr>
            <p:nvPr/>
          </p:nvSpPr>
          <p:spPr bwMode="auto">
            <a:xfrm>
              <a:off x="1736724" y="3574463"/>
              <a:ext cx="234499" cy="225972"/>
            </a:xfrm>
            <a:custGeom>
              <a:avLst/>
              <a:gdLst>
                <a:gd name="T0" fmla="*/ 21 w 25"/>
                <a:gd name="T1" fmla="*/ 4 h 24"/>
                <a:gd name="T2" fmla="*/ 22 w 25"/>
                <a:gd name="T3" fmla="*/ 3 h 24"/>
                <a:gd name="T4" fmla="*/ 21 w 25"/>
                <a:gd name="T5" fmla="*/ 4 h 24"/>
                <a:gd name="T6" fmla="*/ 22 w 25"/>
                <a:gd name="T7" fmla="*/ 0 h 24"/>
                <a:gd name="T8" fmla="*/ 21 w 25"/>
                <a:gd name="T9" fmla="*/ 1 h 24"/>
                <a:gd name="T10" fmla="*/ 19 w 25"/>
                <a:gd name="T11" fmla="*/ 3 h 24"/>
                <a:gd name="T12" fmla="*/ 19 w 25"/>
                <a:gd name="T13" fmla="*/ 3 h 24"/>
                <a:gd name="T14" fmla="*/ 3 w 25"/>
                <a:gd name="T15" fmla="*/ 19 h 24"/>
                <a:gd name="T16" fmla="*/ 3 w 25"/>
                <a:gd name="T17" fmla="*/ 19 h 24"/>
                <a:gd name="T18" fmla="*/ 0 w 25"/>
                <a:gd name="T19" fmla="*/ 22 h 24"/>
                <a:gd name="T20" fmla="*/ 2 w 25"/>
                <a:gd name="T21" fmla="*/ 23 h 24"/>
                <a:gd name="T22" fmla="*/ 2 w 25"/>
                <a:gd name="T23" fmla="*/ 23 h 24"/>
                <a:gd name="T24" fmla="*/ 3 w 25"/>
                <a:gd name="T25" fmla="*/ 24 h 24"/>
                <a:gd name="T26" fmla="*/ 6 w 25"/>
                <a:gd name="T27" fmla="*/ 22 h 24"/>
                <a:gd name="T28" fmla="*/ 6 w 25"/>
                <a:gd name="T29" fmla="*/ 22 h 24"/>
                <a:gd name="T30" fmla="*/ 14 w 25"/>
                <a:gd name="T31" fmla="*/ 14 h 24"/>
                <a:gd name="T32" fmla="*/ 25 w 25"/>
                <a:gd name="T33" fmla="*/ 3 h 24"/>
                <a:gd name="T34" fmla="*/ 24 w 25"/>
                <a:gd name="T35" fmla="*/ 1 h 24"/>
                <a:gd name="T36" fmla="*/ 23 w 25"/>
                <a:gd name="T37" fmla="*/ 1 h 24"/>
                <a:gd name="T38" fmla="*/ 22 w 25"/>
                <a:gd name="T3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" h="24">
                  <a:moveTo>
                    <a:pt x="21" y="4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1" y="4"/>
                    <a:pt x="21" y="4"/>
                    <a:pt x="21" y="4"/>
                  </a:cubicBezTo>
                  <a:moveTo>
                    <a:pt x="22" y="0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4"/>
                    <a:pt x="2" y="24"/>
                    <a:pt x="3" y="24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7" name="Freeform 276"/>
            <p:cNvSpPr>
              <a:spLocks/>
            </p:cNvSpPr>
            <p:nvPr/>
          </p:nvSpPr>
          <p:spPr bwMode="auto">
            <a:xfrm>
              <a:off x="1416953" y="3322909"/>
              <a:ext cx="8527" cy="852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8" name="Freeform 277"/>
            <p:cNvSpPr>
              <a:spLocks noEditPoints="1"/>
            </p:cNvSpPr>
            <p:nvPr/>
          </p:nvSpPr>
          <p:spPr bwMode="auto">
            <a:xfrm>
              <a:off x="1416953" y="3199264"/>
              <a:ext cx="281400" cy="151359"/>
            </a:xfrm>
            <a:custGeom>
              <a:avLst/>
              <a:gdLst>
                <a:gd name="T0" fmla="*/ 26 w 30"/>
                <a:gd name="T1" fmla="*/ 4 h 16"/>
                <a:gd name="T2" fmla="*/ 27 w 30"/>
                <a:gd name="T3" fmla="*/ 3 h 16"/>
                <a:gd name="T4" fmla="*/ 26 w 30"/>
                <a:gd name="T5" fmla="*/ 4 h 16"/>
                <a:gd name="T6" fmla="*/ 28 w 30"/>
                <a:gd name="T7" fmla="*/ 0 h 16"/>
                <a:gd name="T8" fmla="*/ 27 w 30"/>
                <a:gd name="T9" fmla="*/ 1 h 16"/>
                <a:gd name="T10" fmla="*/ 0 w 30"/>
                <a:gd name="T11" fmla="*/ 13 h 16"/>
                <a:gd name="T12" fmla="*/ 1 w 30"/>
                <a:gd name="T13" fmla="*/ 14 h 16"/>
                <a:gd name="T14" fmla="*/ 1 w 30"/>
                <a:gd name="T15" fmla="*/ 14 h 16"/>
                <a:gd name="T16" fmla="*/ 1 w 30"/>
                <a:gd name="T17" fmla="*/ 16 h 16"/>
                <a:gd name="T18" fmla="*/ 5 w 30"/>
                <a:gd name="T19" fmla="*/ 14 h 16"/>
                <a:gd name="T20" fmla="*/ 5 w 30"/>
                <a:gd name="T21" fmla="*/ 14 h 16"/>
                <a:gd name="T22" fmla="*/ 27 w 30"/>
                <a:gd name="T23" fmla="*/ 5 h 16"/>
                <a:gd name="T24" fmla="*/ 27 w 30"/>
                <a:gd name="T25" fmla="*/ 5 h 16"/>
                <a:gd name="T26" fmla="*/ 30 w 30"/>
                <a:gd name="T27" fmla="*/ 4 h 16"/>
                <a:gd name="T28" fmla="*/ 29 w 30"/>
                <a:gd name="T29" fmla="*/ 2 h 16"/>
                <a:gd name="T30" fmla="*/ 29 w 30"/>
                <a:gd name="T31" fmla="*/ 2 h 16"/>
                <a:gd name="T32" fmla="*/ 28 w 30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16">
                  <a:moveTo>
                    <a:pt x="26" y="4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6" y="4"/>
                    <a:pt x="26" y="4"/>
                    <a:pt x="26" y="4"/>
                  </a:cubicBezTo>
                  <a:moveTo>
                    <a:pt x="28" y="0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1" y="15"/>
                    <a:pt x="1" y="16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9" name="Freeform 278"/>
            <p:cNvSpPr>
              <a:spLocks/>
            </p:cNvSpPr>
            <p:nvPr/>
          </p:nvSpPr>
          <p:spPr bwMode="auto">
            <a:xfrm>
              <a:off x="2796235" y="3847335"/>
              <a:ext cx="573457" cy="347486"/>
            </a:xfrm>
            <a:custGeom>
              <a:avLst/>
              <a:gdLst>
                <a:gd name="T0" fmla="*/ 0 w 61"/>
                <a:gd name="T1" fmla="*/ 10 h 37"/>
                <a:gd name="T2" fmla="*/ 0 w 61"/>
                <a:gd name="T3" fmla="*/ 37 h 37"/>
                <a:gd name="T4" fmla="*/ 61 w 61"/>
                <a:gd name="T5" fmla="*/ 25 h 37"/>
                <a:gd name="T6" fmla="*/ 50 w 61"/>
                <a:gd name="T7" fmla="*/ 0 h 37"/>
                <a:gd name="T8" fmla="*/ 0 w 61"/>
                <a:gd name="T9" fmla="*/ 1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7">
                  <a:moveTo>
                    <a:pt x="0" y="10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21" y="37"/>
                    <a:pt x="42" y="33"/>
                    <a:pt x="61" y="25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34" y="6"/>
                    <a:pt x="18" y="10"/>
                    <a:pt x="0" y="10"/>
                  </a:cubicBezTo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0" name="Freeform 279"/>
            <p:cNvSpPr>
              <a:spLocks/>
            </p:cNvSpPr>
            <p:nvPr/>
          </p:nvSpPr>
          <p:spPr bwMode="auto">
            <a:xfrm>
              <a:off x="2777048" y="3819622"/>
              <a:ext cx="611830" cy="394385"/>
            </a:xfrm>
            <a:custGeom>
              <a:avLst/>
              <a:gdLst>
                <a:gd name="T0" fmla="*/ 2 w 65"/>
                <a:gd name="T1" fmla="*/ 13 h 42"/>
                <a:gd name="T2" fmla="*/ 0 w 65"/>
                <a:gd name="T3" fmla="*/ 13 h 42"/>
                <a:gd name="T4" fmla="*/ 0 w 65"/>
                <a:gd name="T5" fmla="*/ 42 h 42"/>
                <a:gd name="T6" fmla="*/ 2 w 65"/>
                <a:gd name="T7" fmla="*/ 42 h 42"/>
                <a:gd name="T8" fmla="*/ 63 w 65"/>
                <a:gd name="T9" fmla="*/ 30 h 42"/>
                <a:gd name="T10" fmla="*/ 65 w 65"/>
                <a:gd name="T11" fmla="*/ 29 h 42"/>
                <a:gd name="T12" fmla="*/ 53 w 65"/>
                <a:gd name="T13" fmla="*/ 0 h 42"/>
                <a:gd name="T14" fmla="*/ 51 w 65"/>
                <a:gd name="T15" fmla="*/ 1 h 42"/>
                <a:gd name="T16" fmla="*/ 2 w 65"/>
                <a:gd name="T17" fmla="*/ 11 h 42"/>
                <a:gd name="T18" fmla="*/ 0 w 65"/>
                <a:gd name="T19" fmla="*/ 11 h 42"/>
                <a:gd name="T20" fmla="*/ 0 w 65"/>
                <a:gd name="T21" fmla="*/ 13 h 42"/>
                <a:gd name="T22" fmla="*/ 2 w 65"/>
                <a:gd name="T23" fmla="*/ 13 h 42"/>
                <a:gd name="T24" fmla="*/ 2 w 65"/>
                <a:gd name="T25" fmla="*/ 15 h 42"/>
                <a:gd name="T26" fmla="*/ 53 w 65"/>
                <a:gd name="T27" fmla="*/ 5 h 42"/>
                <a:gd name="T28" fmla="*/ 52 w 65"/>
                <a:gd name="T29" fmla="*/ 3 h 42"/>
                <a:gd name="T30" fmla="*/ 50 w 65"/>
                <a:gd name="T31" fmla="*/ 4 h 42"/>
                <a:gd name="T32" fmla="*/ 61 w 65"/>
                <a:gd name="T33" fmla="*/ 29 h 42"/>
                <a:gd name="T34" fmla="*/ 63 w 65"/>
                <a:gd name="T35" fmla="*/ 28 h 42"/>
                <a:gd name="T36" fmla="*/ 62 w 65"/>
                <a:gd name="T37" fmla="*/ 26 h 42"/>
                <a:gd name="T38" fmla="*/ 2 w 65"/>
                <a:gd name="T39" fmla="*/ 38 h 42"/>
                <a:gd name="T40" fmla="*/ 2 w 65"/>
                <a:gd name="T41" fmla="*/ 40 h 42"/>
                <a:gd name="T42" fmla="*/ 4 w 65"/>
                <a:gd name="T43" fmla="*/ 40 h 42"/>
                <a:gd name="T44" fmla="*/ 4 w 65"/>
                <a:gd name="T45" fmla="*/ 13 h 42"/>
                <a:gd name="T46" fmla="*/ 2 w 65"/>
                <a:gd name="T47" fmla="*/ 13 h 42"/>
                <a:gd name="T48" fmla="*/ 2 w 65"/>
                <a:gd name="T49" fmla="*/ 15 h 42"/>
                <a:gd name="T50" fmla="*/ 2 w 65"/>
                <a:gd name="T51" fmla="*/ 1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42">
                  <a:moveTo>
                    <a:pt x="2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4" y="42"/>
                    <a:pt x="44" y="38"/>
                    <a:pt x="63" y="30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36" y="7"/>
                    <a:pt x="19" y="11"/>
                    <a:pt x="2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0" y="15"/>
                    <a:pt x="37" y="11"/>
                    <a:pt x="53" y="5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61" y="29"/>
                    <a:pt x="61" y="29"/>
                    <a:pt x="61" y="29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43" y="34"/>
                    <a:pt x="23" y="38"/>
                    <a:pt x="2" y="38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3"/>
                    <a:pt x="2" y="13"/>
                    <a:pt x="2" y="13"/>
                  </a:cubicBezTo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1" name="Freeform 280"/>
            <p:cNvSpPr>
              <a:spLocks/>
            </p:cNvSpPr>
            <p:nvPr/>
          </p:nvSpPr>
          <p:spPr bwMode="auto">
            <a:xfrm>
              <a:off x="3651091" y="3199264"/>
              <a:ext cx="515899" cy="581985"/>
            </a:xfrm>
            <a:custGeom>
              <a:avLst/>
              <a:gdLst>
                <a:gd name="T0" fmla="*/ 55 w 55"/>
                <a:gd name="T1" fmla="*/ 10 h 62"/>
                <a:gd name="T2" fmla="*/ 29 w 55"/>
                <a:gd name="T3" fmla="*/ 0 h 62"/>
                <a:gd name="T4" fmla="*/ 0 w 55"/>
                <a:gd name="T5" fmla="*/ 43 h 62"/>
                <a:gd name="T6" fmla="*/ 19 w 55"/>
                <a:gd name="T7" fmla="*/ 62 h 62"/>
                <a:gd name="T8" fmla="*/ 55 w 55"/>
                <a:gd name="T9" fmla="*/ 1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2">
                  <a:moveTo>
                    <a:pt x="55" y="1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2" y="16"/>
                    <a:pt x="12" y="31"/>
                    <a:pt x="0" y="43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34" y="47"/>
                    <a:pt x="46" y="30"/>
                    <a:pt x="55" y="1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2" name="Freeform 281"/>
            <p:cNvSpPr>
              <a:spLocks/>
            </p:cNvSpPr>
            <p:nvPr/>
          </p:nvSpPr>
          <p:spPr bwMode="auto">
            <a:xfrm>
              <a:off x="3623378" y="3182209"/>
              <a:ext cx="562798" cy="618226"/>
            </a:xfrm>
            <a:custGeom>
              <a:avLst/>
              <a:gdLst>
                <a:gd name="T0" fmla="*/ 58 w 60"/>
                <a:gd name="T1" fmla="*/ 12 h 66"/>
                <a:gd name="T2" fmla="*/ 58 w 60"/>
                <a:gd name="T3" fmla="*/ 11 h 66"/>
                <a:gd name="T4" fmla="*/ 31 w 60"/>
                <a:gd name="T5" fmla="*/ 0 h 66"/>
                <a:gd name="T6" fmla="*/ 31 w 60"/>
                <a:gd name="T7" fmla="*/ 1 h 66"/>
                <a:gd name="T8" fmla="*/ 1 w 60"/>
                <a:gd name="T9" fmla="*/ 43 h 66"/>
                <a:gd name="T10" fmla="*/ 0 w 60"/>
                <a:gd name="T11" fmla="*/ 45 h 66"/>
                <a:gd name="T12" fmla="*/ 22 w 60"/>
                <a:gd name="T13" fmla="*/ 66 h 66"/>
                <a:gd name="T14" fmla="*/ 23 w 60"/>
                <a:gd name="T15" fmla="*/ 65 h 66"/>
                <a:gd name="T16" fmla="*/ 59 w 60"/>
                <a:gd name="T17" fmla="*/ 13 h 66"/>
                <a:gd name="T18" fmla="*/ 60 w 60"/>
                <a:gd name="T19" fmla="*/ 11 h 66"/>
                <a:gd name="T20" fmla="*/ 58 w 60"/>
                <a:gd name="T21" fmla="*/ 11 h 66"/>
                <a:gd name="T22" fmla="*/ 58 w 60"/>
                <a:gd name="T23" fmla="*/ 12 h 66"/>
                <a:gd name="T24" fmla="*/ 56 w 60"/>
                <a:gd name="T25" fmla="*/ 12 h 66"/>
                <a:gd name="T26" fmla="*/ 20 w 60"/>
                <a:gd name="T27" fmla="*/ 62 h 66"/>
                <a:gd name="T28" fmla="*/ 22 w 60"/>
                <a:gd name="T29" fmla="*/ 64 h 66"/>
                <a:gd name="T30" fmla="*/ 23 w 60"/>
                <a:gd name="T31" fmla="*/ 62 h 66"/>
                <a:gd name="T32" fmla="*/ 4 w 60"/>
                <a:gd name="T33" fmla="*/ 43 h 66"/>
                <a:gd name="T34" fmla="*/ 3 w 60"/>
                <a:gd name="T35" fmla="*/ 45 h 66"/>
                <a:gd name="T36" fmla="*/ 4 w 60"/>
                <a:gd name="T37" fmla="*/ 46 h 66"/>
                <a:gd name="T38" fmla="*/ 34 w 60"/>
                <a:gd name="T39" fmla="*/ 3 h 66"/>
                <a:gd name="T40" fmla="*/ 32 w 60"/>
                <a:gd name="T41" fmla="*/ 2 h 66"/>
                <a:gd name="T42" fmla="*/ 32 w 60"/>
                <a:gd name="T43" fmla="*/ 4 h 66"/>
                <a:gd name="T44" fmla="*/ 57 w 60"/>
                <a:gd name="T45" fmla="*/ 14 h 66"/>
                <a:gd name="T46" fmla="*/ 58 w 60"/>
                <a:gd name="T47" fmla="*/ 12 h 66"/>
                <a:gd name="T48" fmla="*/ 56 w 60"/>
                <a:gd name="T49" fmla="*/ 12 h 66"/>
                <a:gd name="T50" fmla="*/ 58 w 60"/>
                <a:gd name="T51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0" h="66">
                  <a:moveTo>
                    <a:pt x="58" y="12"/>
                  </a:moveTo>
                  <a:cubicBezTo>
                    <a:pt x="58" y="11"/>
                    <a:pt x="58" y="11"/>
                    <a:pt x="58" y="1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24" y="17"/>
                    <a:pt x="14" y="31"/>
                    <a:pt x="1" y="43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38" y="51"/>
                    <a:pt x="51" y="33"/>
                    <a:pt x="59" y="13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48" y="31"/>
                    <a:pt x="35" y="48"/>
                    <a:pt x="20" y="62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17" y="34"/>
                    <a:pt x="27" y="19"/>
                    <a:pt x="34" y="3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6" y="12"/>
                    <a:pt x="56" y="12"/>
                    <a:pt x="56" y="12"/>
                  </a:cubicBezTo>
                  <a:lnTo>
                    <a:pt x="58" y="12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3" name="Freeform 282"/>
            <p:cNvSpPr>
              <a:spLocks/>
            </p:cNvSpPr>
            <p:nvPr/>
          </p:nvSpPr>
          <p:spPr bwMode="auto">
            <a:xfrm>
              <a:off x="3265234" y="3604309"/>
              <a:ext cx="564930" cy="477526"/>
            </a:xfrm>
            <a:custGeom>
              <a:avLst/>
              <a:gdLst>
                <a:gd name="T0" fmla="*/ 0 w 60"/>
                <a:gd name="T1" fmla="*/ 26 h 51"/>
                <a:gd name="T2" fmla="*/ 11 w 60"/>
                <a:gd name="T3" fmla="*/ 51 h 51"/>
                <a:gd name="T4" fmla="*/ 60 w 60"/>
                <a:gd name="T5" fmla="*/ 19 h 51"/>
                <a:gd name="T6" fmla="*/ 41 w 60"/>
                <a:gd name="T7" fmla="*/ 0 h 51"/>
                <a:gd name="T8" fmla="*/ 0 w 60"/>
                <a:gd name="T9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1">
                  <a:moveTo>
                    <a:pt x="0" y="26"/>
                  </a:moveTo>
                  <a:cubicBezTo>
                    <a:pt x="11" y="51"/>
                    <a:pt x="11" y="51"/>
                    <a:pt x="11" y="51"/>
                  </a:cubicBezTo>
                  <a:cubicBezTo>
                    <a:pt x="29" y="43"/>
                    <a:pt x="46" y="32"/>
                    <a:pt x="60" y="19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9" y="11"/>
                    <a:pt x="15" y="20"/>
                    <a:pt x="0" y="26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4" name="Freeform 283"/>
            <p:cNvSpPr>
              <a:spLocks/>
            </p:cNvSpPr>
            <p:nvPr/>
          </p:nvSpPr>
          <p:spPr bwMode="auto">
            <a:xfrm>
              <a:off x="3237520" y="3574463"/>
              <a:ext cx="620357" cy="535085"/>
            </a:xfrm>
            <a:custGeom>
              <a:avLst/>
              <a:gdLst>
                <a:gd name="T0" fmla="*/ 3 w 66"/>
                <a:gd name="T1" fmla="*/ 29 h 57"/>
                <a:gd name="T2" fmla="*/ 1 w 66"/>
                <a:gd name="T3" fmla="*/ 30 h 57"/>
                <a:gd name="T4" fmla="*/ 13 w 66"/>
                <a:gd name="T5" fmla="*/ 57 h 57"/>
                <a:gd name="T6" fmla="*/ 14 w 66"/>
                <a:gd name="T7" fmla="*/ 56 h 57"/>
                <a:gd name="T8" fmla="*/ 64 w 66"/>
                <a:gd name="T9" fmla="*/ 23 h 57"/>
                <a:gd name="T10" fmla="*/ 66 w 66"/>
                <a:gd name="T11" fmla="*/ 22 h 57"/>
                <a:gd name="T12" fmla="*/ 44 w 66"/>
                <a:gd name="T13" fmla="*/ 0 h 57"/>
                <a:gd name="T14" fmla="*/ 42 w 66"/>
                <a:gd name="T15" fmla="*/ 1 h 57"/>
                <a:gd name="T16" fmla="*/ 2 w 66"/>
                <a:gd name="T17" fmla="*/ 27 h 57"/>
                <a:gd name="T18" fmla="*/ 0 w 66"/>
                <a:gd name="T19" fmla="*/ 28 h 57"/>
                <a:gd name="T20" fmla="*/ 1 w 66"/>
                <a:gd name="T21" fmla="*/ 30 h 57"/>
                <a:gd name="T22" fmla="*/ 3 w 66"/>
                <a:gd name="T23" fmla="*/ 29 h 57"/>
                <a:gd name="T24" fmla="*/ 4 w 66"/>
                <a:gd name="T25" fmla="*/ 31 h 57"/>
                <a:gd name="T26" fmla="*/ 45 w 66"/>
                <a:gd name="T27" fmla="*/ 4 h 57"/>
                <a:gd name="T28" fmla="*/ 44 w 66"/>
                <a:gd name="T29" fmla="*/ 3 h 57"/>
                <a:gd name="T30" fmla="*/ 42 w 66"/>
                <a:gd name="T31" fmla="*/ 4 h 57"/>
                <a:gd name="T32" fmla="*/ 61 w 66"/>
                <a:gd name="T33" fmla="*/ 23 h 57"/>
                <a:gd name="T34" fmla="*/ 63 w 66"/>
                <a:gd name="T35" fmla="*/ 22 h 57"/>
                <a:gd name="T36" fmla="*/ 61 w 66"/>
                <a:gd name="T37" fmla="*/ 20 h 57"/>
                <a:gd name="T38" fmla="*/ 13 w 66"/>
                <a:gd name="T39" fmla="*/ 52 h 57"/>
                <a:gd name="T40" fmla="*/ 14 w 66"/>
                <a:gd name="T41" fmla="*/ 54 h 57"/>
                <a:gd name="T42" fmla="*/ 15 w 66"/>
                <a:gd name="T43" fmla="*/ 53 h 57"/>
                <a:gd name="T44" fmla="*/ 5 w 66"/>
                <a:gd name="T45" fmla="*/ 28 h 57"/>
                <a:gd name="T46" fmla="*/ 3 w 66"/>
                <a:gd name="T47" fmla="*/ 29 h 57"/>
                <a:gd name="T48" fmla="*/ 4 w 66"/>
                <a:gd name="T49" fmla="*/ 31 h 57"/>
                <a:gd name="T50" fmla="*/ 3 w 66"/>
                <a:gd name="T51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57">
                  <a:moveTo>
                    <a:pt x="3" y="29"/>
                  </a:moveTo>
                  <a:cubicBezTo>
                    <a:pt x="1" y="30"/>
                    <a:pt x="1" y="30"/>
                    <a:pt x="1" y="30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33" y="48"/>
                    <a:pt x="50" y="37"/>
                    <a:pt x="64" y="23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31" y="12"/>
                    <a:pt x="17" y="21"/>
                    <a:pt x="2" y="2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19" y="24"/>
                    <a:pt x="33" y="15"/>
                    <a:pt x="45" y="4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47" y="34"/>
                    <a:pt x="31" y="45"/>
                    <a:pt x="13" y="52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31"/>
                    <a:pt x="4" y="31"/>
                    <a:pt x="4" y="31"/>
                  </a:cubicBezTo>
                  <a:lnTo>
                    <a:pt x="3" y="29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5" name="Freeform 284"/>
            <p:cNvSpPr>
              <a:spLocks/>
            </p:cNvSpPr>
            <p:nvPr/>
          </p:nvSpPr>
          <p:spPr bwMode="auto">
            <a:xfrm>
              <a:off x="2280337" y="3875048"/>
              <a:ext cx="496712" cy="300586"/>
            </a:xfrm>
            <a:custGeom>
              <a:avLst/>
              <a:gdLst>
                <a:gd name="T0" fmla="*/ 8 w 53"/>
                <a:gd name="T1" fmla="*/ 0 h 32"/>
                <a:gd name="T2" fmla="*/ 0 w 53"/>
                <a:gd name="T3" fmla="*/ 22 h 32"/>
                <a:gd name="T4" fmla="*/ 53 w 53"/>
                <a:gd name="T5" fmla="*/ 32 h 32"/>
                <a:gd name="T6" fmla="*/ 53 w 53"/>
                <a:gd name="T7" fmla="*/ 9 h 32"/>
                <a:gd name="T8" fmla="*/ 8 w 53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2">
                  <a:moveTo>
                    <a:pt x="8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16" y="28"/>
                    <a:pt x="34" y="32"/>
                    <a:pt x="53" y="32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37" y="8"/>
                    <a:pt x="22" y="6"/>
                    <a:pt x="8" y="0"/>
                  </a:cubicBezTo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6" name="Freeform 285"/>
            <p:cNvSpPr>
              <a:spLocks noEditPoints="1"/>
            </p:cNvSpPr>
            <p:nvPr/>
          </p:nvSpPr>
          <p:spPr bwMode="auto">
            <a:xfrm>
              <a:off x="2233436" y="3838808"/>
              <a:ext cx="562798" cy="375199"/>
            </a:xfrm>
            <a:custGeom>
              <a:avLst/>
              <a:gdLst>
                <a:gd name="T0" fmla="*/ 0 w 60"/>
                <a:gd name="T1" fmla="*/ 28 h 40"/>
                <a:gd name="T2" fmla="*/ 0 w 60"/>
                <a:gd name="T3" fmla="*/ 28 h 40"/>
                <a:gd name="T4" fmla="*/ 2 w 60"/>
                <a:gd name="T5" fmla="*/ 29 h 40"/>
                <a:gd name="T6" fmla="*/ 0 w 60"/>
                <a:gd name="T7" fmla="*/ 28 h 40"/>
                <a:gd name="T8" fmla="*/ 13 w 60"/>
                <a:gd name="T9" fmla="*/ 0 h 40"/>
                <a:gd name="T10" fmla="*/ 13 w 60"/>
                <a:gd name="T11" fmla="*/ 0 h 40"/>
                <a:gd name="T12" fmla="*/ 15 w 60"/>
                <a:gd name="T13" fmla="*/ 1 h 40"/>
                <a:gd name="T14" fmla="*/ 3 w 60"/>
                <a:gd name="T15" fmla="*/ 30 h 40"/>
                <a:gd name="T16" fmla="*/ 58 w 60"/>
                <a:gd name="T17" fmla="*/ 40 h 40"/>
                <a:gd name="T18" fmla="*/ 58 w 60"/>
                <a:gd name="T19" fmla="*/ 36 h 40"/>
                <a:gd name="T20" fmla="*/ 5 w 60"/>
                <a:gd name="T21" fmla="*/ 26 h 40"/>
                <a:gd name="T22" fmla="*/ 13 w 60"/>
                <a:gd name="T23" fmla="*/ 4 h 40"/>
                <a:gd name="T24" fmla="*/ 58 w 60"/>
                <a:gd name="T25" fmla="*/ 13 h 40"/>
                <a:gd name="T26" fmla="*/ 58 w 60"/>
                <a:gd name="T27" fmla="*/ 11 h 40"/>
                <a:gd name="T28" fmla="*/ 60 w 60"/>
                <a:gd name="T29" fmla="*/ 11 h 40"/>
                <a:gd name="T30" fmla="*/ 58 w 60"/>
                <a:gd name="T31" fmla="*/ 11 h 40"/>
                <a:gd name="T32" fmla="*/ 58 w 60"/>
                <a:gd name="T33" fmla="*/ 9 h 40"/>
                <a:gd name="T34" fmla="*/ 60 w 60"/>
                <a:gd name="T35" fmla="*/ 9 h 40"/>
                <a:gd name="T36" fmla="*/ 60 w 60"/>
                <a:gd name="T37" fmla="*/ 9 h 40"/>
                <a:gd name="T38" fmla="*/ 13 w 60"/>
                <a:gd name="T39" fmla="*/ 0 h 40"/>
                <a:gd name="T40" fmla="*/ 13 w 60"/>
                <a:gd name="T4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" h="40"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1" y="29"/>
                    <a:pt x="0" y="29"/>
                    <a:pt x="0" y="28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20" y="36"/>
                    <a:pt x="39" y="40"/>
                    <a:pt x="58" y="40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39" y="36"/>
                    <a:pt x="21" y="32"/>
                    <a:pt x="5" y="26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27" y="10"/>
                    <a:pt x="42" y="12"/>
                    <a:pt x="58" y="13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43" y="9"/>
                    <a:pt x="28" y="6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7" name="Freeform 286"/>
            <p:cNvSpPr>
              <a:spLocks noEditPoints="1"/>
            </p:cNvSpPr>
            <p:nvPr/>
          </p:nvSpPr>
          <p:spPr bwMode="auto">
            <a:xfrm>
              <a:off x="2233436" y="3838808"/>
              <a:ext cx="140700" cy="281400"/>
            </a:xfrm>
            <a:custGeom>
              <a:avLst/>
              <a:gdLst>
                <a:gd name="T0" fmla="*/ 12 w 15"/>
                <a:gd name="T1" fmla="*/ 4 h 30"/>
                <a:gd name="T2" fmla="*/ 12 w 15"/>
                <a:gd name="T3" fmla="*/ 2 h 30"/>
                <a:gd name="T4" fmla="*/ 12 w 15"/>
                <a:gd name="T5" fmla="*/ 4 h 30"/>
                <a:gd name="T6" fmla="*/ 11 w 15"/>
                <a:gd name="T7" fmla="*/ 0 h 30"/>
                <a:gd name="T8" fmla="*/ 11 w 15"/>
                <a:gd name="T9" fmla="*/ 1 h 30"/>
                <a:gd name="T10" fmla="*/ 0 w 15"/>
                <a:gd name="T11" fmla="*/ 28 h 30"/>
                <a:gd name="T12" fmla="*/ 2 w 15"/>
                <a:gd name="T13" fmla="*/ 29 h 30"/>
                <a:gd name="T14" fmla="*/ 2 w 15"/>
                <a:gd name="T15" fmla="*/ 29 h 30"/>
                <a:gd name="T16" fmla="*/ 3 w 15"/>
                <a:gd name="T17" fmla="*/ 30 h 30"/>
                <a:gd name="T18" fmla="*/ 15 w 15"/>
                <a:gd name="T19" fmla="*/ 1 h 30"/>
                <a:gd name="T20" fmla="*/ 13 w 15"/>
                <a:gd name="T21" fmla="*/ 0 h 30"/>
                <a:gd name="T22" fmla="*/ 13 w 15"/>
                <a:gd name="T23" fmla="*/ 0 h 30"/>
                <a:gd name="T24" fmla="*/ 11 w 15"/>
                <a:gd name="T2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30">
                  <a:moveTo>
                    <a:pt x="12" y="4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2" y="4"/>
                    <a:pt x="12" y="4"/>
                    <a:pt x="12" y="4"/>
                  </a:cubicBezTo>
                  <a:moveTo>
                    <a:pt x="11" y="0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1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3" y="29"/>
                    <a:pt x="3" y="3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8" name="Freeform 287"/>
            <p:cNvSpPr>
              <a:spLocks/>
            </p:cNvSpPr>
            <p:nvPr/>
          </p:nvSpPr>
          <p:spPr bwMode="auto">
            <a:xfrm>
              <a:off x="2796235" y="4214007"/>
              <a:ext cx="19186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9" name="Freeform 288"/>
            <p:cNvSpPr>
              <a:spLocks/>
            </p:cNvSpPr>
            <p:nvPr/>
          </p:nvSpPr>
          <p:spPr bwMode="auto">
            <a:xfrm>
              <a:off x="2777048" y="3921948"/>
              <a:ext cx="38372" cy="292059"/>
            </a:xfrm>
            <a:custGeom>
              <a:avLst/>
              <a:gdLst>
                <a:gd name="T0" fmla="*/ 4 w 4"/>
                <a:gd name="T1" fmla="*/ 0 h 31"/>
                <a:gd name="T2" fmla="*/ 2 w 4"/>
                <a:gd name="T3" fmla="*/ 0 h 31"/>
                <a:gd name="T4" fmla="*/ 2 w 4"/>
                <a:gd name="T5" fmla="*/ 0 h 31"/>
                <a:gd name="T6" fmla="*/ 0 w 4"/>
                <a:gd name="T7" fmla="*/ 0 h 31"/>
                <a:gd name="T8" fmla="*/ 0 w 4"/>
                <a:gd name="T9" fmla="*/ 2 h 31"/>
                <a:gd name="T10" fmla="*/ 2 w 4"/>
                <a:gd name="T11" fmla="*/ 2 h 31"/>
                <a:gd name="T12" fmla="*/ 0 w 4"/>
                <a:gd name="T13" fmla="*/ 2 h 31"/>
                <a:gd name="T14" fmla="*/ 0 w 4"/>
                <a:gd name="T15" fmla="*/ 4 h 31"/>
                <a:gd name="T16" fmla="*/ 0 w 4"/>
                <a:gd name="T17" fmla="*/ 4 h 31"/>
                <a:gd name="T18" fmla="*/ 0 w 4"/>
                <a:gd name="T19" fmla="*/ 27 h 31"/>
                <a:gd name="T20" fmla="*/ 0 w 4"/>
                <a:gd name="T21" fmla="*/ 27 h 31"/>
                <a:gd name="T22" fmla="*/ 0 w 4"/>
                <a:gd name="T23" fmla="*/ 31 h 31"/>
                <a:gd name="T24" fmla="*/ 2 w 4"/>
                <a:gd name="T25" fmla="*/ 31 h 31"/>
                <a:gd name="T26" fmla="*/ 2 w 4"/>
                <a:gd name="T27" fmla="*/ 31 h 31"/>
                <a:gd name="T28" fmla="*/ 2 w 4"/>
                <a:gd name="T29" fmla="*/ 31 h 31"/>
                <a:gd name="T30" fmla="*/ 4 w 4"/>
                <a:gd name="T31" fmla="*/ 31 h 31"/>
                <a:gd name="T32" fmla="*/ 4 w 4"/>
                <a:gd name="T33" fmla="*/ 27 h 31"/>
                <a:gd name="T34" fmla="*/ 4 w 4"/>
                <a:gd name="T35" fmla="*/ 27 h 31"/>
                <a:gd name="T36" fmla="*/ 4 w 4"/>
                <a:gd name="T37" fmla="*/ 4 h 31"/>
                <a:gd name="T38" fmla="*/ 4 w 4"/>
                <a:gd name="T39" fmla="*/ 4 h 31"/>
                <a:gd name="T40" fmla="*/ 4 w 4"/>
                <a:gd name="T4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" h="31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1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3" y="31"/>
                    <a:pt x="4" y="31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0" name="Freeform 289"/>
            <p:cNvSpPr>
              <a:spLocks/>
            </p:cNvSpPr>
            <p:nvPr/>
          </p:nvSpPr>
          <p:spPr bwMode="auto">
            <a:xfrm>
              <a:off x="3275893" y="1323269"/>
              <a:ext cx="601171" cy="526558"/>
            </a:xfrm>
            <a:custGeom>
              <a:avLst/>
              <a:gdLst>
                <a:gd name="T0" fmla="*/ 44 w 64"/>
                <a:gd name="T1" fmla="*/ 56 h 56"/>
                <a:gd name="T2" fmla="*/ 64 w 64"/>
                <a:gd name="T3" fmla="*/ 37 h 56"/>
                <a:gd name="T4" fmla="*/ 10 w 64"/>
                <a:gd name="T5" fmla="*/ 0 h 56"/>
                <a:gd name="T6" fmla="*/ 0 w 64"/>
                <a:gd name="T7" fmla="*/ 25 h 56"/>
                <a:gd name="T8" fmla="*/ 44 w 64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6">
                  <a:moveTo>
                    <a:pt x="44" y="56"/>
                  </a:moveTo>
                  <a:cubicBezTo>
                    <a:pt x="64" y="37"/>
                    <a:pt x="64" y="37"/>
                    <a:pt x="64" y="37"/>
                  </a:cubicBezTo>
                  <a:cubicBezTo>
                    <a:pt x="49" y="21"/>
                    <a:pt x="30" y="9"/>
                    <a:pt x="1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7" y="33"/>
                    <a:pt x="32" y="43"/>
                    <a:pt x="44" y="56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1" name="Freeform 290"/>
            <p:cNvSpPr>
              <a:spLocks/>
            </p:cNvSpPr>
            <p:nvPr/>
          </p:nvSpPr>
          <p:spPr bwMode="auto">
            <a:xfrm>
              <a:off x="3248179" y="1304083"/>
              <a:ext cx="645939" cy="573458"/>
            </a:xfrm>
            <a:custGeom>
              <a:avLst/>
              <a:gdLst>
                <a:gd name="T0" fmla="*/ 47 w 69"/>
                <a:gd name="T1" fmla="*/ 58 h 61"/>
                <a:gd name="T2" fmla="*/ 49 w 69"/>
                <a:gd name="T3" fmla="*/ 60 h 61"/>
                <a:gd name="T4" fmla="*/ 69 w 69"/>
                <a:gd name="T5" fmla="*/ 39 h 61"/>
                <a:gd name="T6" fmla="*/ 68 w 69"/>
                <a:gd name="T7" fmla="*/ 38 h 61"/>
                <a:gd name="T8" fmla="*/ 13 w 69"/>
                <a:gd name="T9" fmla="*/ 0 h 61"/>
                <a:gd name="T10" fmla="*/ 12 w 69"/>
                <a:gd name="T11" fmla="*/ 0 h 61"/>
                <a:gd name="T12" fmla="*/ 0 w 69"/>
                <a:gd name="T13" fmla="*/ 28 h 61"/>
                <a:gd name="T14" fmla="*/ 2 w 69"/>
                <a:gd name="T15" fmla="*/ 29 h 61"/>
                <a:gd name="T16" fmla="*/ 46 w 69"/>
                <a:gd name="T17" fmla="*/ 60 h 61"/>
                <a:gd name="T18" fmla="*/ 47 w 69"/>
                <a:gd name="T19" fmla="*/ 61 h 61"/>
                <a:gd name="T20" fmla="*/ 49 w 69"/>
                <a:gd name="T21" fmla="*/ 60 h 61"/>
                <a:gd name="T22" fmla="*/ 47 w 69"/>
                <a:gd name="T23" fmla="*/ 58 h 61"/>
                <a:gd name="T24" fmla="*/ 49 w 69"/>
                <a:gd name="T25" fmla="*/ 57 h 61"/>
                <a:gd name="T26" fmla="*/ 3 w 69"/>
                <a:gd name="T27" fmla="*/ 26 h 61"/>
                <a:gd name="T28" fmla="*/ 3 w 69"/>
                <a:gd name="T29" fmla="*/ 27 h 61"/>
                <a:gd name="T30" fmla="*/ 4 w 69"/>
                <a:gd name="T31" fmla="*/ 28 h 61"/>
                <a:gd name="T32" fmla="*/ 15 w 69"/>
                <a:gd name="T33" fmla="*/ 3 h 61"/>
                <a:gd name="T34" fmla="*/ 13 w 69"/>
                <a:gd name="T35" fmla="*/ 2 h 61"/>
                <a:gd name="T36" fmla="*/ 12 w 69"/>
                <a:gd name="T37" fmla="*/ 4 h 61"/>
                <a:gd name="T38" fmla="*/ 65 w 69"/>
                <a:gd name="T39" fmla="*/ 40 h 61"/>
                <a:gd name="T40" fmla="*/ 67 w 69"/>
                <a:gd name="T41" fmla="*/ 39 h 61"/>
                <a:gd name="T42" fmla="*/ 65 w 69"/>
                <a:gd name="T43" fmla="*/ 38 h 61"/>
                <a:gd name="T44" fmla="*/ 46 w 69"/>
                <a:gd name="T45" fmla="*/ 57 h 61"/>
                <a:gd name="T46" fmla="*/ 47 w 69"/>
                <a:gd name="T47" fmla="*/ 58 h 61"/>
                <a:gd name="T48" fmla="*/ 49 w 69"/>
                <a:gd name="T49" fmla="*/ 57 h 61"/>
                <a:gd name="T50" fmla="*/ 47 w 69"/>
                <a:gd name="T51" fmla="*/ 5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9" h="61">
                  <a:moveTo>
                    <a:pt x="47" y="58"/>
                  </a:moveTo>
                  <a:cubicBezTo>
                    <a:pt x="49" y="60"/>
                    <a:pt x="49" y="60"/>
                    <a:pt x="49" y="60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8" y="38"/>
                    <a:pt x="68" y="38"/>
                    <a:pt x="68" y="38"/>
                  </a:cubicBezTo>
                  <a:cubicBezTo>
                    <a:pt x="53" y="22"/>
                    <a:pt x="34" y="9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19" y="36"/>
                    <a:pt x="34" y="47"/>
                    <a:pt x="46" y="60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36" y="44"/>
                    <a:pt x="21" y="33"/>
                    <a:pt x="3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32" y="12"/>
                    <a:pt x="50" y="25"/>
                    <a:pt x="65" y="40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9" y="57"/>
                    <a:pt x="49" y="57"/>
                    <a:pt x="49" y="57"/>
                  </a:cubicBezTo>
                  <a:lnTo>
                    <a:pt x="47" y="58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2" name="Freeform 291"/>
            <p:cNvSpPr>
              <a:spLocks/>
            </p:cNvSpPr>
            <p:nvPr/>
          </p:nvSpPr>
          <p:spPr bwMode="auto">
            <a:xfrm>
              <a:off x="2796235" y="1210282"/>
              <a:ext cx="573457" cy="347486"/>
            </a:xfrm>
            <a:custGeom>
              <a:avLst/>
              <a:gdLst>
                <a:gd name="T0" fmla="*/ 51 w 61"/>
                <a:gd name="T1" fmla="*/ 37 h 37"/>
                <a:gd name="T2" fmla="*/ 61 w 61"/>
                <a:gd name="T3" fmla="*/ 12 h 37"/>
                <a:gd name="T4" fmla="*/ 0 w 61"/>
                <a:gd name="T5" fmla="*/ 0 h 37"/>
                <a:gd name="T6" fmla="*/ 0 w 61"/>
                <a:gd name="T7" fmla="*/ 27 h 37"/>
                <a:gd name="T8" fmla="*/ 51 w 61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7">
                  <a:moveTo>
                    <a:pt x="51" y="37"/>
                  </a:moveTo>
                  <a:cubicBezTo>
                    <a:pt x="61" y="12"/>
                    <a:pt x="61" y="12"/>
                    <a:pt x="61" y="12"/>
                  </a:cubicBezTo>
                  <a:cubicBezTo>
                    <a:pt x="42" y="4"/>
                    <a:pt x="21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8" y="27"/>
                    <a:pt x="35" y="31"/>
                    <a:pt x="51" y="37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3" name="Freeform 292"/>
            <p:cNvSpPr>
              <a:spLocks/>
            </p:cNvSpPr>
            <p:nvPr/>
          </p:nvSpPr>
          <p:spPr bwMode="auto">
            <a:xfrm>
              <a:off x="2777048" y="1193228"/>
              <a:ext cx="611830" cy="392253"/>
            </a:xfrm>
            <a:custGeom>
              <a:avLst/>
              <a:gdLst>
                <a:gd name="T0" fmla="*/ 53 w 65"/>
                <a:gd name="T1" fmla="*/ 39 h 42"/>
                <a:gd name="T2" fmla="*/ 54 w 65"/>
                <a:gd name="T3" fmla="*/ 40 h 42"/>
                <a:gd name="T4" fmla="*/ 65 w 65"/>
                <a:gd name="T5" fmla="*/ 13 h 42"/>
                <a:gd name="T6" fmla="*/ 63 w 65"/>
                <a:gd name="T7" fmla="*/ 12 h 42"/>
                <a:gd name="T8" fmla="*/ 2 w 65"/>
                <a:gd name="T9" fmla="*/ 0 h 42"/>
                <a:gd name="T10" fmla="*/ 0 w 65"/>
                <a:gd name="T11" fmla="*/ 0 h 42"/>
                <a:gd name="T12" fmla="*/ 0 w 65"/>
                <a:gd name="T13" fmla="*/ 31 h 42"/>
                <a:gd name="T14" fmla="*/ 2 w 65"/>
                <a:gd name="T15" fmla="*/ 31 h 42"/>
                <a:gd name="T16" fmla="*/ 52 w 65"/>
                <a:gd name="T17" fmla="*/ 41 h 42"/>
                <a:gd name="T18" fmla="*/ 54 w 65"/>
                <a:gd name="T19" fmla="*/ 42 h 42"/>
                <a:gd name="T20" fmla="*/ 54 w 65"/>
                <a:gd name="T21" fmla="*/ 40 h 42"/>
                <a:gd name="T22" fmla="*/ 53 w 65"/>
                <a:gd name="T23" fmla="*/ 39 h 42"/>
                <a:gd name="T24" fmla="*/ 53 w 65"/>
                <a:gd name="T25" fmla="*/ 38 h 42"/>
                <a:gd name="T26" fmla="*/ 2 w 65"/>
                <a:gd name="T27" fmla="*/ 27 h 42"/>
                <a:gd name="T28" fmla="*/ 2 w 65"/>
                <a:gd name="T29" fmla="*/ 29 h 42"/>
                <a:gd name="T30" fmla="*/ 4 w 65"/>
                <a:gd name="T31" fmla="*/ 29 h 42"/>
                <a:gd name="T32" fmla="*/ 4 w 65"/>
                <a:gd name="T33" fmla="*/ 2 h 42"/>
                <a:gd name="T34" fmla="*/ 2 w 65"/>
                <a:gd name="T35" fmla="*/ 2 h 42"/>
                <a:gd name="T36" fmla="*/ 2 w 65"/>
                <a:gd name="T37" fmla="*/ 4 h 42"/>
                <a:gd name="T38" fmla="*/ 62 w 65"/>
                <a:gd name="T39" fmla="*/ 16 h 42"/>
                <a:gd name="T40" fmla="*/ 63 w 65"/>
                <a:gd name="T41" fmla="*/ 14 h 42"/>
                <a:gd name="T42" fmla="*/ 61 w 65"/>
                <a:gd name="T43" fmla="*/ 13 h 42"/>
                <a:gd name="T44" fmla="*/ 51 w 65"/>
                <a:gd name="T45" fmla="*/ 39 h 42"/>
                <a:gd name="T46" fmla="*/ 53 w 65"/>
                <a:gd name="T47" fmla="*/ 39 h 42"/>
                <a:gd name="T48" fmla="*/ 53 w 65"/>
                <a:gd name="T49" fmla="*/ 38 h 42"/>
                <a:gd name="T50" fmla="*/ 53 w 65"/>
                <a:gd name="T51" fmla="*/ 3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42">
                  <a:moveTo>
                    <a:pt x="53" y="39"/>
                  </a:moveTo>
                  <a:cubicBezTo>
                    <a:pt x="54" y="40"/>
                    <a:pt x="54" y="40"/>
                    <a:pt x="54" y="40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45" y="4"/>
                    <a:pt x="24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0" y="31"/>
                    <a:pt x="36" y="35"/>
                    <a:pt x="52" y="41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37" y="31"/>
                    <a:pt x="20" y="27"/>
                    <a:pt x="2" y="27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3" y="4"/>
                    <a:pt x="43" y="8"/>
                    <a:pt x="62" y="16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8"/>
                    <a:pt x="53" y="38"/>
                    <a:pt x="53" y="38"/>
                  </a:cubicBezTo>
                  <a:lnTo>
                    <a:pt x="53" y="39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4" name="Freeform 293"/>
            <p:cNvSpPr>
              <a:spLocks/>
            </p:cNvSpPr>
            <p:nvPr/>
          </p:nvSpPr>
          <p:spPr bwMode="auto">
            <a:xfrm>
              <a:off x="1303966" y="2186653"/>
              <a:ext cx="328299" cy="562798"/>
            </a:xfrm>
            <a:custGeom>
              <a:avLst/>
              <a:gdLst>
                <a:gd name="T0" fmla="*/ 27 w 35"/>
                <a:gd name="T1" fmla="*/ 55 h 60"/>
                <a:gd name="T2" fmla="*/ 35 w 35"/>
                <a:gd name="T3" fmla="*/ 10 h 60"/>
                <a:gd name="T4" fmla="*/ 10 w 35"/>
                <a:gd name="T5" fmla="*/ 0 h 60"/>
                <a:gd name="T6" fmla="*/ 0 w 35"/>
                <a:gd name="T7" fmla="*/ 55 h 60"/>
                <a:gd name="T8" fmla="*/ 0 w 35"/>
                <a:gd name="T9" fmla="*/ 60 h 60"/>
                <a:gd name="T10" fmla="*/ 27 w 35"/>
                <a:gd name="T11" fmla="*/ 60 h 60"/>
                <a:gd name="T12" fmla="*/ 27 w 35"/>
                <a:gd name="T13" fmla="*/ 5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60">
                  <a:moveTo>
                    <a:pt x="27" y="55"/>
                  </a:moveTo>
                  <a:cubicBezTo>
                    <a:pt x="27" y="39"/>
                    <a:pt x="30" y="24"/>
                    <a:pt x="35" y="1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17"/>
                    <a:pt x="0" y="36"/>
                    <a:pt x="0" y="55"/>
                  </a:cubicBezTo>
                  <a:cubicBezTo>
                    <a:pt x="0" y="57"/>
                    <a:pt x="0" y="58"/>
                    <a:pt x="0" y="60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7" y="58"/>
                    <a:pt x="27" y="57"/>
                    <a:pt x="27" y="55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5" name="Freeform 294"/>
            <p:cNvSpPr>
              <a:spLocks/>
            </p:cNvSpPr>
            <p:nvPr/>
          </p:nvSpPr>
          <p:spPr bwMode="auto">
            <a:xfrm>
              <a:off x="1284780" y="2158939"/>
              <a:ext cx="366672" cy="609698"/>
            </a:xfrm>
            <a:custGeom>
              <a:avLst/>
              <a:gdLst>
                <a:gd name="T0" fmla="*/ 29 w 39"/>
                <a:gd name="T1" fmla="*/ 58 h 65"/>
                <a:gd name="T2" fmla="*/ 31 w 39"/>
                <a:gd name="T3" fmla="*/ 58 h 65"/>
                <a:gd name="T4" fmla="*/ 39 w 39"/>
                <a:gd name="T5" fmla="*/ 14 h 65"/>
                <a:gd name="T6" fmla="*/ 39 w 39"/>
                <a:gd name="T7" fmla="*/ 12 h 65"/>
                <a:gd name="T8" fmla="*/ 11 w 39"/>
                <a:gd name="T9" fmla="*/ 0 h 65"/>
                <a:gd name="T10" fmla="*/ 10 w 39"/>
                <a:gd name="T11" fmla="*/ 2 h 65"/>
                <a:gd name="T12" fmla="*/ 0 w 39"/>
                <a:gd name="T13" fmla="*/ 58 h 65"/>
                <a:gd name="T14" fmla="*/ 0 w 39"/>
                <a:gd name="T15" fmla="*/ 63 h 65"/>
                <a:gd name="T16" fmla="*/ 0 w 39"/>
                <a:gd name="T17" fmla="*/ 65 h 65"/>
                <a:gd name="T18" fmla="*/ 31 w 39"/>
                <a:gd name="T19" fmla="*/ 65 h 65"/>
                <a:gd name="T20" fmla="*/ 31 w 39"/>
                <a:gd name="T21" fmla="*/ 63 h 65"/>
                <a:gd name="T22" fmla="*/ 31 w 39"/>
                <a:gd name="T23" fmla="*/ 58 h 65"/>
                <a:gd name="T24" fmla="*/ 29 w 39"/>
                <a:gd name="T25" fmla="*/ 58 h 65"/>
                <a:gd name="T26" fmla="*/ 27 w 39"/>
                <a:gd name="T27" fmla="*/ 58 h 65"/>
                <a:gd name="T28" fmla="*/ 27 w 39"/>
                <a:gd name="T29" fmla="*/ 63 h 65"/>
                <a:gd name="T30" fmla="*/ 29 w 39"/>
                <a:gd name="T31" fmla="*/ 63 h 65"/>
                <a:gd name="T32" fmla="*/ 29 w 39"/>
                <a:gd name="T33" fmla="*/ 61 h 65"/>
                <a:gd name="T34" fmla="*/ 2 w 39"/>
                <a:gd name="T35" fmla="*/ 61 h 65"/>
                <a:gd name="T36" fmla="*/ 2 w 39"/>
                <a:gd name="T37" fmla="*/ 63 h 65"/>
                <a:gd name="T38" fmla="*/ 4 w 39"/>
                <a:gd name="T39" fmla="*/ 63 h 65"/>
                <a:gd name="T40" fmla="*/ 4 w 39"/>
                <a:gd name="T41" fmla="*/ 58 h 65"/>
                <a:gd name="T42" fmla="*/ 13 w 39"/>
                <a:gd name="T43" fmla="*/ 4 h 65"/>
                <a:gd name="T44" fmla="*/ 12 w 39"/>
                <a:gd name="T45" fmla="*/ 3 h 65"/>
                <a:gd name="T46" fmla="*/ 11 w 39"/>
                <a:gd name="T47" fmla="*/ 5 h 65"/>
                <a:gd name="T48" fmla="*/ 36 w 39"/>
                <a:gd name="T49" fmla="*/ 15 h 65"/>
                <a:gd name="T50" fmla="*/ 37 w 39"/>
                <a:gd name="T51" fmla="*/ 13 h 65"/>
                <a:gd name="T52" fmla="*/ 35 w 39"/>
                <a:gd name="T53" fmla="*/ 12 h 65"/>
                <a:gd name="T54" fmla="*/ 27 w 39"/>
                <a:gd name="T55" fmla="*/ 58 h 65"/>
                <a:gd name="T56" fmla="*/ 29 w 39"/>
                <a:gd name="T57" fmla="*/ 5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" h="65">
                  <a:moveTo>
                    <a:pt x="29" y="58"/>
                  </a:moveTo>
                  <a:cubicBezTo>
                    <a:pt x="31" y="58"/>
                    <a:pt x="31" y="58"/>
                    <a:pt x="31" y="58"/>
                  </a:cubicBezTo>
                  <a:cubicBezTo>
                    <a:pt x="31" y="42"/>
                    <a:pt x="34" y="28"/>
                    <a:pt x="39" y="1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3" y="20"/>
                    <a:pt x="0" y="38"/>
                    <a:pt x="0" y="58"/>
                  </a:cubicBezTo>
                  <a:cubicBezTo>
                    <a:pt x="0" y="60"/>
                    <a:pt x="0" y="61"/>
                    <a:pt x="0" y="63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1" y="61"/>
                    <a:pt x="31" y="60"/>
                    <a:pt x="31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60"/>
                    <a:pt x="27" y="61"/>
                    <a:pt x="27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4" y="61"/>
                    <a:pt x="4" y="60"/>
                    <a:pt x="4" y="58"/>
                  </a:cubicBezTo>
                  <a:cubicBezTo>
                    <a:pt x="4" y="39"/>
                    <a:pt x="7" y="21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0" y="27"/>
                    <a:pt x="27" y="42"/>
                    <a:pt x="27" y="58"/>
                  </a:cubicBezTo>
                  <a:lnTo>
                    <a:pt x="29" y="58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6" name="Freeform 295"/>
            <p:cNvSpPr>
              <a:spLocks/>
            </p:cNvSpPr>
            <p:nvPr/>
          </p:nvSpPr>
          <p:spPr bwMode="auto">
            <a:xfrm>
              <a:off x="3689464" y="1670754"/>
              <a:ext cx="496712" cy="581985"/>
            </a:xfrm>
            <a:custGeom>
              <a:avLst/>
              <a:gdLst>
                <a:gd name="T0" fmla="*/ 28 w 53"/>
                <a:gd name="T1" fmla="*/ 62 h 62"/>
                <a:gd name="T2" fmla="*/ 53 w 53"/>
                <a:gd name="T3" fmla="*/ 52 h 62"/>
                <a:gd name="T4" fmla="*/ 20 w 53"/>
                <a:gd name="T5" fmla="*/ 0 h 62"/>
                <a:gd name="T6" fmla="*/ 0 w 53"/>
                <a:gd name="T7" fmla="*/ 19 h 62"/>
                <a:gd name="T8" fmla="*/ 28 w 53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2">
                  <a:moveTo>
                    <a:pt x="28" y="62"/>
                  </a:moveTo>
                  <a:cubicBezTo>
                    <a:pt x="53" y="52"/>
                    <a:pt x="53" y="52"/>
                    <a:pt x="53" y="52"/>
                  </a:cubicBezTo>
                  <a:cubicBezTo>
                    <a:pt x="45" y="32"/>
                    <a:pt x="34" y="15"/>
                    <a:pt x="20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2" y="32"/>
                    <a:pt x="21" y="46"/>
                    <a:pt x="28" y="62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7" name="Freeform 296"/>
            <p:cNvSpPr>
              <a:spLocks/>
            </p:cNvSpPr>
            <p:nvPr/>
          </p:nvSpPr>
          <p:spPr bwMode="auto">
            <a:xfrm>
              <a:off x="3670278" y="1643041"/>
              <a:ext cx="535085" cy="637412"/>
            </a:xfrm>
            <a:custGeom>
              <a:avLst/>
              <a:gdLst>
                <a:gd name="T0" fmla="*/ 30 w 57"/>
                <a:gd name="T1" fmla="*/ 65 h 68"/>
                <a:gd name="T2" fmla="*/ 30 w 57"/>
                <a:gd name="T3" fmla="*/ 67 h 68"/>
                <a:gd name="T4" fmla="*/ 57 w 57"/>
                <a:gd name="T5" fmla="*/ 56 h 68"/>
                <a:gd name="T6" fmla="*/ 57 w 57"/>
                <a:gd name="T7" fmla="*/ 54 h 68"/>
                <a:gd name="T8" fmla="*/ 23 w 57"/>
                <a:gd name="T9" fmla="*/ 2 h 68"/>
                <a:gd name="T10" fmla="*/ 22 w 57"/>
                <a:gd name="T11" fmla="*/ 0 h 68"/>
                <a:gd name="T12" fmla="*/ 0 w 57"/>
                <a:gd name="T13" fmla="*/ 22 h 68"/>
                <a:gd name="T14" fmla="*/ 1 w 57"/>
                <a:gd name="T15" fmla="*/ 24 h 68"/>
                <a:gd name="T16" fmla="*/ 28 w 57"/>
                <a:gd name="T17" fmla="*/ 66 h 68"/>
                <a:gd name="T18" fmla="*/ 29 w 57"/>
                <a:gd name="T19" fmla="*/ 68 h 68"/>
                <a:gd name="T20" fmla="*/ 30 w 57"/>
                <a:gd name="T21" fmla="*/ 67 h 68"/>
                <a:gd name="T22" fmla="*/ 30 w 57"/>
                <a:gd name="T23" fmla="*/ 65 h 68"/>
                <a:gd name="T24" fmla="*/ 31 w 57"/>
                <a:gd name="T25" fmla="*/ 65 h 68"/>
                <a:gd name="T26" fmla="*/ 4 w 57"/>
                <a:gd name="T27" fmla="*/ 21 h 68"/>
                <a:gd name="T28" fmla="*/ 2 w 57"/>
                <a:gd name="T29" fmla="*/ 22 h 68"/>
                <a:gd name="T30" fmla="*/ 4 w 57"/>
                <a:gd name="T31" fmla="*/ 24 h 68"/>
                <a:gd name="T32" fmla="*/ 23 w 57"/>
                <a:gd name="T33" fmla="*/ 4 h 68"/>
                <a:gd name="T34" fmla="*/ 22 w 57"/>
                <a:gd name="T35" fmla="*/ 3 h 68"/>
                <a:gd name="T36" fmla="*/ 20 w 57"/>
                <a:gd name="T37" fmla="*/ 4 h 68"/>
                <a:gd name="T38" fmla="*/ 53 w 57"/>
                <a:gd name="T39" fmla="*/ 55 h 68"/>
                <a:gd name="T40" fmla="*/ 55 w 57"/>
                <a:gd name="T41" fmla="*/ 55 h 68"/>
                <a:gd name="T42" fmla="*/ 54 w 57"/>
                <a:gd name="T43" fmla="*/ 53 h 68"/>
                <a:gd name="T44" fmla="*/ 29 w 57"/>
                <a:gd name="T45" fmla="*/ 64 h 68"/>
                <a:gd name="T46" fmla="*/ 30 w 57"/>
                <a:gd name="T47" fmla="*/ 65 h 68"/>
                <a:gd name="T48" fmla="*/ 31 w 57"/>
                <a:gd name="T49" fmla="*/ 65 h 68"/>
                <a:gd name="T50" fmla="*/ 30 w 57"/>
                <a:gd name="T51" fmla="*/ 6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68">
                  <a:moveTo>
                    <a:pt x="30" y="65"/>
                  </a:moveTo>
                  <a:cubicBezTo>
                    <a:pt x="30" y="67"/>
                    <a:pt x="30" y="67"/>
                    <a:pt x="30" y="6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49" y="34"/>
                    <a:pt x="37" y="17"/>
                    <a:pt x="23" y="2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3" y="36"/>
                    <a:pt x="22" y="50"/>
                    <a:pt x="28" y="66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25" y="48"/>
                    <a:pt x="16" y="33"/>
                    <a:pt x="4" y="21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34" y="19"/>
                    <a:pt x="45" y="36"/>
                    <a:pt x="53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1" y="65"/>
                    <a:pt x="31" y="65"/>
                    <a:pt x="31" y="65"/>
                  </a:cubicBezTo>
                  <a:lnTo>
                    <a:pt x="30" y="65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8" name="Freeform 297"/>
            <p:cNvSpPr>
              <a:spLocks/>
            </p:cNvSpPr>
            <p:nvPr/>
          </p:nvSpPr>
          <p:spPr bwMode="auto">
            <a:xfrm>
              <a:off x="1397766" y="1670754"/>
              <a:ext cx="498844" cy="609698"/>
            </a:xfrm>
            <a:custGeom>
              <a:avLst/>
              <a:gdLst>
                <a:gd name="T0" fmla="*/ 53 w 53"/>
                <a:gd name="T1" fmla="*/ 19 h 65"/>
                <a:gd name="T2" fmla="*/ 34 w 53"/>
                <a:gd name="T3" fmla="*/ 0 h 65"/>
                <a:gd name="T4" fmla="*/ 0 w 53"/>
                <a:gd name="T5" fmla="*/ 55 h 65"/>
                <a:gd name="T6" fmla="*/ 25 w 53"/>
                <a:gd name="T7" fmla="*/ 65 h 65"/>
                <a:gd name="T8" fmla="*/ 53 w 53"/>
                <a:gd name="T9" fmla="*/ 1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5">
                  <a:moveTo>
                    <a:pt x="53" y="19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9" y="16"/>
                    <a:pt x="7" y="34"/>
                    <a:pt x="0" y="55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31" y="48"/>
                    <a:pt x="41" y="32"/>
                    <a:pt x="53" y="19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9" name="Freeform 298"/>
            <p:cNvSpPr>
              <a:spLocks/>
            </p:cNvSpPr>
            <p:nvPr/>
          </p:nvSpPr>
          <p:spPr bwMode="auto">
            <a:xfrm>
              <a:off x="1370052" y="1643041"/>
              <a:ext cx="554271" cy="665126"/>
            </a:xfrm>
            <a:custGeom>
              <a:avLst/>
              <a:gdLst>
                <a:gd name="T0" fmla="*/ 56 w 59"/>
                <a:gd name="T1" fmla="*/ 22 h 71"/>
                <a:gd name="T2" fmla="*/ 58 w 59"/>
                <a:gd name="T3" fmla="*/ 21 h 71"/>
                <a:gd name="T4" fmla="*/ 37 w 59"/>
                <a:gd name="T5" fmla="*/ 0 h 71"/>
                <a:gd name="T6" fmla="*/ 36 w 59"/>
                <a:gd name="T7" fmla="*/ 2 h 71"/>
                <a:gd name="T8" fmla="*/ 1 w 59"/>
                <a:gd name="T9" fmla="*/ 57 h 71"/>
                <a:gd name="T10" fmla="*/ 0 w 59"/>
                <a:gd name="T11" fmla="*/ 59 h 71"/>
                <a:gd name="T12" fmla="*/ 29 w 59"/>
                <a:gd name="T13" fmla="*/ 71 h 71"/>
                <a:gd name="T14" fmla="*/ 30 w 59"/>
                <a:gd name="T15" fmla="*/ 69 h 71"/>
                <a:gd name="T16" fmla="*/ 58 w 59"/>
                <a:gd name="T17" fmla="*/ 24 h 71"/>
                <a:gd name="T18" fmla="*/ 59 w 59"/>
                <a:gd name="T19" fmla="*/ 22 h 71"/>
                <a:gd name="T20" fmla="*/ 58 w 59"/>
                <a:gd name="T21" fmla="*/ 21 h 71"/>
                <a:gd name="T22" fmla="*/ 56 w 59"/>
                <a:gd name="T23" fmla="*/ 22 h 71"/>
                <a:gd name="T24" fmla="*/ 55 w 59"/>
                <a:gd name="T25" fmla="*/ 21 h 71"/>
                <a:gd name="T26" fmla="*/ 26 w 59"/>
                <a:gd name="T27" fmla="*/ 67 h 71"/>
                <a:gd name="T28" fmla="*/ 28 w 59"/>
                <a:gd name="T29" fmla="*/ 68 h 71"/>
                <a:gd name="T30" fmla="*/ 29 w 59"/>
                <a:gd name="T31" fmla="*/ 66 h 71"/>
                <a:gd name="T32" fmla="*/ 3 w 59"/>
                <a:gd name="T33" fmla="*/ 56 h 71"/>
                <a:gd name="T34" fmla="*/ 3 w 59"/>
                <a:gd name="T35" fmla="*/ 58 h 71"/>
                <a:gd name="T36" fmla="*/ 4 w 59"/>
                <a:gd name="T37" fmla="*/ 59 h 71"/>
                <a:gd name="T38" fmla="*/ 38 w 59"/>
                <a:gd name="T39" fmla="*/ 4 h 71"/>
                <a:gd name="T40" fmla="*/ 37 w 59"/>
                <a:gd name="T41" fmla="*/ 3 h 71"/>
                <a:gd name="T42" fmla="*/ 36 w 59"/>
                <a:gd name="T43" fmla="*/ 4 h 71"/>
                <a:gd name="T44" fmla="*/ 55 w 59"/>
                <a:gd name="T45" fmla="*/ 24 h 71"/>
                <a:gd name="T46" fmla="*/ 56 w 59"/>
                <a:gd name="T47" fmla="*/ 22 h 71"/>
                <a:gd name="T48" fmla="*/ 55 w 59"/>
                <a:gd name="T49" fmla="*/ 21 h 71"/>
                <a:gd name="T50" fmla="*/ 56 w 59"/>
                <a:gd name="T51" fmla="*/ 2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" h="71">
                  <a:moveTo>
                    <a:pt x="56" y="22"/>
                  </a:moveTo>
                  <a:cubicBezTo>
                    <a:pt x="58" y="21"/>
                    <a:pt x="58" y="21"/>
                    <a:pt x="58" y="2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21" y="18"/>
                    <a:pt x="9" y="36"/>
                    <a:pt x="1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6" y="52"/>
                    <a:pt x="46" y="36"/>
                    <a:pt x="58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42" y="34"/>
                    <a:pt x="32" y="50"/>
                    <a:pt x="26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12" y="38"/>
                    <a:pt x="24" y="20"/>
                    <a:pt x="38" y="4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5" y="21"/>
                    <a:pt x="55" y="21"/>
                    <a:pt x="55" y="21"/>
                  </a:cubicBezTo>
                  <a:lnTo>
                    <a:pt x="56" y="22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0" name="Freeform 299"/>
            <p:cNvSpPr>
              <a:spLocks/>
            </p:cNvSpPr>
            <p:nvPr/>
          </p:nvSpPr>
          <p:spPr bwMode="auto">
            <a:xfrm>
              <a:off x="2195064" y="1210282"/>
              <a:ext cx="601171" cy="366672"/>
            </a:xfrm>
            <a:custGeom>
              <a:avLst/>
              <a:gdLst>
                <a:gd name="T0" fmla="*/ 64 w 64"/>
                <a:gd name="T1" fmla="*/ 27 h 39"/>
                <a:gd name="T2" fmla="*/ 64 w 64"/>
                <a:gd name="T3" fmla="*/ 0 h 39"/>
                <a:gd name="T4" fmla="*/ 0 w 64"/>
                <a:gd name="T5" fmla="*/ 14 h 39"/>
                <a:gd name="T6" fmla="*/ 10 w 64"/>
                <a:gd name="T7" fmla="*/ 39 h 39"/>
                <a:gd name="T8" fmla="*/ 64 w 64"/>
                <a:gd name="T9" fmla="*/ 2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9">
                  <a:moveTo>
                    <a:pt x="64" y="27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41" y="0"/>
                    <a:pt x="19" y="5"/>
                    <a:pt x="0" y="14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27" y="31"/>
                    <a:pt x="45" y="27"/>
                    <a:pt x="64" y="27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1" name="Freeform 300"/>
            <p:cNvSpPr>
              <a:spLocks/>
            </p:cNvSpPr>
            <p:nvPr/>
          </p:nvSpPr>
          <p:spPr bwMode="auto">
            <a:xfrm>
              <a:off x="2167350" y="1193228"/>
              <a:ext cx="648071" cy="402912"/>
            </a:xfrm>
            <a:custGeom>
              <a:avLst/>
              <a:gdLst>
                <a:gd name="T0" fmla="*/ 67 w 69"/>
                <a:gd name="T1" fmla="*/ 29 h 43"/>
                <a:gd name="T2" fmla="*/ 69 w 69"/>
                <a:gd name="T3" fmla="*/ 29 h 43"/>
                <a:gd name="T4" fmla="*/ 69 w 69"/>
                <a:gd name="T5" fmla="*/ 0 h 43"/>
                <a:gd name="T6" fmla="*/ 67 w 69"/>
                <a:gd name="T7" fmla="*/ 0 h 43"/>
                <a:gd name="T8" fmla="*/ 2 w 69"/>
                <a:gd name="T9" fmla="*/ 14 h 43"/>
                <a:gd name="T10" fmla="*/ 0 w 69"/>
                <a:gd name="T11" fmla="*/ 15 h 43"/>
                <a:gd name="T12" fmla="*/ 12 w 69"/>
                <a:gd name="T13" fmla="*/ 43 h 43"/>
                <a:gd name="T14" fmla="*/ 14 w 69"/>
                <a:gd name="T15" fmla="*/ 42 h 43"/>
                <a:gd name="T16" fmla="*/ 67 w 69"/>
                <a:gd name="T17" fmla="*/ 31 h 43"/>
                <a:gd name="T18" fmla="*/ 69 w 69"/>
                <a:gd name="T19" fmla="*/ 31 h 43"/>
                <a:gd name="T20" fmla="*/ 69 w 69"/>
                <a:gd name="T21" fmla="*/ 29 h 43"/>
                <a:gd name="T22" fmla="*/ 67 w 69"/>
                <a:gd name="T23" fmla="*/ 29 h 43"/>
                <a:gd name="T24" fmla="*/ 67 w 69"/>
                <a:gd name="T25" fmla="*/ 27 h 43"/>
                <a:gd name="T26" fmla="*/ 13 w 69"/>
                <a:gd name="T27" fmla="*/ 39 h 43"/>
                <a:gd name="T28" fmla="*/ 13 w 69"/>
                <a:gd name="T29" fmla="*/ 41 h 43"/>
                <a:gd name="T30" fmla="*/ 15 w 69"/>
                <a:gd name="T31" fmla="*/ 40 h 43"/>
                <a:gd name="T32" fmla="*/ 4 w 69"/>
                <a:gd name="T33" fmla="*/ 15 h 43"/>
                <a:gd name="T34" fmla="*/ 3 w 69"/>
                <a:gd name="T35" fmla="*/ 16 h 43"/>
                <a:gd name="T36" fmla="*/ 3 w 69"/>
                <a:gd name="T37" fmla="*/ 17 h 43"/>
                <a:gd name="T38" fmla="*/ 67 w 69"/>
                <a:gd name="T39" fmla="*/ 4 h 43"/>
                <a:gd name="T40" fmla="*/ 67 w 69"/>
                <a:gd name="T41" fmla="*/ 2 h 43"/>
                <a:gd name="T42" fmla="*/ 65 w 69"/>
                <a:gd name="T43" fmla="*/ 2 h 43"/>
                <a:gd name="T44" fmla="*/ 65 w 69"/>
                <a:gd name="T45" fmla="*/ 29 h 43"/>
                <a:gd name="T46" fmla="*/ 67 w 69"/>
                <a:gd name="T47" fmla="*/ 29 h 43"/>
                <a:gd name="T48" fmla="*/ 67 w 69"/>
                <a:gd name="T49" fmla="*/ 27 h 43"/>
                <a:gd name="T50" fmla="*/ 67 w 69"/>
                <a:gd name="T51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9" h="43">
                  <a:moveTo>
                    <a:pt x="67" y="29"/>
                  </a:moveTo>
                  <a:cubicBezTo>
                    <a:pt x="69" y="29"/>
                    <a:pt x="69" y="29"/>
                    <a:pt x="69" y="29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44" y="0"/>
                    <a:pt x="22" y="5"/>
                    <a:pt x="2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30" y="35"/>
                    <a:pt x="48" y="31"/>
                    <a:pt x="67" y="31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48" y="27"/>
                    <a:pt x="29" y="31"/>
                    <a:pt x="13" y="39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3" y="9"/>
                    <a:pt x="44" y="4"/>
                    <a:pt x="67" y="4"/>
                  </a:cubicBezTo>
                  <a:cubicBezTo>
                    <a:pt x="67" y="2"/>
                    <a:pt x="67" y="2"/>
                    <a:pt x="67" y="2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7" y="27"/>
                    <a:pt x="67" y="27"/>
                    <a:pt x="67" y="27"/>
                  </a:cubicBezTo>
                  <a:lnTo>
                    <a:pt x="67" y="29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2" name="Freeform 301"/>
            <p:cNvSpPr>
              <a:spLocks/>
            </p:cNvSpPr>
            <p:nvPr/>
          </p:nvSpPr>
          <p:spPr bwMode="auto">
            <a:xfrm>
              <a:off x="1717537" y="1342455"/>
              <a:ext cx="573457" cy="507372"/>
            </a:xfrm>
            <a:custGeom>
              <a:avLst/>
              <a:gdLst>
                <a:gd name="T0" fmla="*/ 61 w 61"/>
                <a:gd name="T1" fmla="*/ 25 h 54"/>
                <a:gd name="T2" fmla="*/ 51 w 61"/>
                <a:gd name="T3" fmla="*/ 0 h 54"/>
                <a:gd name="T4" fmla="*/ 0 w 61"/>
                <a:gd name="T5" fmla="*/ 35 h 54"/>
                <a:gd name="T6" fmla="*/ 19 w 61"/>
                <a:gd name="T7" fmla="*/ 54 h 54"/>
                <a:gd name="T8" fmla="*/ 61 w 61"/>
                <a:gd name="T9" fmla="*/ 2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4">
                  <a:moveTo>
                    <a:pt x="61" y="25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32" y="8"/>
                    <a:pt x="14" y="20"/>
                    <a:pt x="0" y="35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31" y="42"/>
                    <a:pt x="45" y="32"/>
                    <a:pt x="61" y="25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3" name="Freeform 302"/>
            <p:cNvSpPr>
              <a:spLocks/>
            </p:cNvSpPr>
            <p:nvPr/>
          </p:nvSpPr>
          <p:spPr bwMode="auto">
            <a:xfrm>
              <a:off x="1689824" y="1314742"/>
              <a:ext cx="628885" cy="562798"/>
            </a:xfrm>
            <a:custGeom>
              <a:avLst/>
              <a:gdLst>
                <a:gd name="T0" fmla="*/ 64 w 67"/>
                <a:gd name="T1" fmla="*/ 28 h 60"/>
                <a:gd name="T2" fmla="*/ 66 w 67"/>
                <a:gd name="T3" fmla="*/ 27 h 60"/>
                <a:gd name="T4" fmla="*/ 55 w 67"/>
                <a:gd name="T5" fmla="*/ 0 h 60"/>
                <a:gd name="T6" fmla="*/ 53 w 67"/>
                <a:gd name="T7" fmla="*/ 1 h 60"/>
                <a:gd name="T8" fmla="*/ 2 w 67"/>
                <a:gd name="T9" fmla="*/ 37 h 60"/>
                <a:gd name="T10" fmla="*/ 0 w 67"/>
                <a:gd name="T11" fmla="*/ 38 h 60"/>
                <a:gd name="T12" fmla="*/ 22 w 67"/>
                <a:gd name="T13" fmla="*/ 60 h 60"/>
                <a:gd name="T14" fmla="*/ 24 w 67"/>
                <a:gd name="T15" fmla="*/ 59 h 60"/>
                <a:gd name="T16" fmla="*/ 65 w 67"/>
                <a:gd name="T17" fmla="*/ 29 h 60"/>
                <a:gd name="T18" fmla="*/ 67 w 67"/>
                <a:gd name="T19" fmla="*/ 29 h 60"/>
                <a:gd name="T20" fmla="*/ 66 w 67"/>
                <a:gd name="T21" fmla="*/ 27 h 60"/>
                <a:gd name="T22" fmla="*/ 64 w 67"/>
                <a:gd name="T23" fmla="*/ 28 h 60"/>
                <a:gd name="T24" fmla="*/ 64 w 67"/>
                <a:gd name="T25" fmla="*/ 26 h 60"/>
                <a:gd name="T26" fmla="*/ 21 w 67"/>
                <a:gd name="T27" fmla="*/ 56 h 60"/>
                <a:gd name="T28" fmla="*/ 22 w 67"/>
                <a:gd name="T29" fmla="*/ 57 h 60"/>
                <a:gd name="T30" fmla="*/ 24 w 67"/>
                <a:gd name="T31" fmla="*/ 56 h 60"/>
                <a:gd name="T32" fmla="*/ 4 w 67"/>
                <a:gd name="T33" fmla="*/ 37 h 60"/>
                <a:gd name="T34" fmla="*/ 3 w 67"/>
                <a:gd name="T35" fmla="*/ 38 h 60"/>
                <a:gd name="T36" fmla="*/ 4 w 67"/>
                <a:gd name="T37" fmla="*/ 39 h 60"/>
                <a:gd name="T38" fmla="*/ 54 w 67"/>
                <a:gd name="T39" fmla="*/ 4 h 60"/>
                <a:gd name="T40" fmla="*/ 54 w 67"/>
                <a:gd name="T41" fmla="*/ 3 h 60"/>
                <a:gd name="T42" fmla="*/ 52 w 67"/>
                <a:gd name="T43" fmla="*/ 3 h 60"/>
                <a:gd name="T44" fmla="*/ 63 w 67"/>
                <a:gd name="T45" fmla="*/ 28 h 60"/>
                <a:gd name="T46" fmla="*/ 64 w 67"/>
                <a:gd name="T47" fmla="*/ 28 h 60"/>
                <a:gd name="T48" fmla="*/ 64 w 67"/>
                <a:gd name="T49" fmla="*/ 26 h 60"/>
                <a:gd name="T50" fmla="*/ 64 w 67"/>
                <a:gd name="T51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7" h="60">
                  <a:moveTo>
                    <a:pt x="64" y="28"/>
                  </a:moveTo>
                  <a:cubicBezTo>
                    <a:pt x="66" y="27"/>
                    <a:pt x="66" y="27"/>
                    <a:pt x="66" y="27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34" y="9"/>
                    <a:pt x="16" y="22"/>
                    <a:pt x="2" y="3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35" y="46"/>
                    <a:pt x="49" y="36"/>
                    <a:pt x="65" y="29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47" y="33"/>
                    <a:pt x="33" y="43"/>
                    <a:pt x="21" y="56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19" y="25"/>
                    <a:pt x="36" y="13"/>
                    <a:pt x="54" y="4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4" y="26"/>
                    <a:pt x="64" y="26"/>
                    <a:pt x="64" y="26"/>
                  </a:cubicBezTo>
                  <a:lnTo>
                    <a:pt x="64" y="28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64" name="椭圆 63"/>
          <p:cNvSpPr/>
          <p:nvPr/>
        </p:nvSpPr>
        <p:spPr>
          <a:xfrm>
            <a:off x="2493201" y="4509157"/>
            <a:ext cx="979204" cy="298748"/>
          </a:xfrm>
          <a:prstGeom prst="ellipse">
            <a:avLst/>
          </a:prstGeom>
          <a:gradFill flip="none" rotWithShape="1">
            <a:gsLst>
              <a:gs pos="0">
                <a:sysClr val="windowText" lastClr="000000">
                  <a:alpha val="43000"/>
                </a:sys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zh-CN" altLang="en-US" sz="24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2595595" y="3381223"/>
            <a:ext cx="552047" cy="1331991"/>
            <a:chOff x="2051050" y="1727200"/>
            <a:chExt cx="792163" cy="1911350"/>
          </a:xfrm>
          <a:effectLst/>
        </p:grpSpPr>
        <p:sp>
          <p:nvSpPr>
            <p:cNvPr id="66" name="Freeform 93"/>
            <p:cNvSpPr>
              <a:spLocks/>
            </p:cNvSpPr>
            <p:nvPr/>
          </p:nvSpPr>
          <p:spPr bwMode="auto">
            <a:xfrm>
              <a:off x="2481263" y="1892300"/>
              <a:ext cx="125413" cy="180975"/>
            </a:xfrm>
            <a:custGeom>
              <a:avLst/>
              <a:gdLst>
                <a:gd name="T0" fmla="*/ 9 w 9"/>
                <a:gd name="T1" fmla="*/ 6 h 13"/>
                <a:gd name="T2" fmla="*/ 9 w 9"/>
                <a:gd name="T3" fmla="*/ 0 h 13"/>
                <a:gd name="T4" fmla="*/ 3 w 9"/>
                <a:gd name="T5" fmla="*/ 3 h 13"/>
                <a:gd name="T6" fmla="*/ 1 w 9"/>
                <a:gd name="T7" fmla="*/ 9 h 13"/>
                <a:gd name="T8" fmla="*/ 5 w 9"/>
                <a:gd name="T9" fmla="*/ 13 h 13"/>
                <a:gd name="T10" fmla="*/ 9 w 9"/>
                <a:gd name="T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3">
                  <a:moveTo>
                    <a:pt x="9" y="6"/>
                  </a:moveTo>
                  <a:cubicBezTo>
                    <a:pt x="9" y="6"/>
                    <a:pt x="9" y="1"/>
                    <a:pt x="9" y="0"/>
                  </a:cubicBezTo>
                  <a:cubicBezTo>
                    <a:pt x="9" y="0"/>
                    <a:pt x="3" y="3"/>
                    <a:pt x="3" y="3"/>
                  </a:cubicBezTo>
                  <a:cubicBezTo>
                    <a:pt x="3" y="3"/>
                    <a:pt x="1" y="7"/>
                    <a:pt x="1" y="9"/>
                  </a:cubicBezTo>
                  <a:cubicBezTo>
                    <a:pt x="0" y="11"/>
                    <a:pt x="5" y="13"/>
                    <a:pt x="5" y="13"/>
                  </a:cubicBezTo>
                  <a:lnTo>
                    <a:pt x="9" y="6"/>
                  </a:ln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7" name="Freeform 94"/>
            <p:cNvSpPr>
              <a:spLocks/>
            </p:cNvSpPr>
            <p:nvPr/>
          </p:nvSpPr>
          <p:spPr bwMode="auto">
            <a:xfrm>
              <a:off x="2509838" y="3459163"/>
              <a:ext cx="193675" cy="179387"/>
            </a:xfrm>
            <a:custGeom>
              <a:avLst/>
              <a:gdLst>
                <a:gd name="T0" fmla="*/ 12 w 14"/>
                <a:gd name="T1" fmla="*/ 1 h 13"/>
                <a:gd name="T2" fmla="*/ 13 w 14"/>
                <a:gd name="T3" fmla="*/ 7 h 13"/>
                <a:gd name="T4" fmla="*/ 13 w 14"/>
                <a:gd name="T5" fmla="*/ 9 h 13"/>
                <a:gd name="T6" fmla="*/ 11 w 14"/>
                <a:gd name="T7" fmla="*/ 9 h 13"/>
                <a:gd name="T8" fmla="*/ 5 w 14"/>
                <a:gd name="T9" fmla="*/ 12 h 13"/>
                <a:gd name="T10" fmla="*/ 0 w 14"/>
                <a:gd name="T11" fmla="*/ 11 h 13"/>
                <a:gd name="T12" fmla="*/ 3 w 14"/>
                <a:gd name="T13" fmla="*/ 7 h 13"/>
                <a:gd name="T14" fmla="*/ 5 w 14"/>
                <a:gd name="T15" fmla="*/ 1 h 13"/>
                <a:gd name="T16" fmla="*/ 12 w 14"/>
                <a:gd name="T1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12" y="1"/>
                  </a:moveTo>
                  <a:cubicBezTo>
                    <a:pt x="12" y="1"/>
                    <a:pt x="14" y="6"/>
                    <a:pt x="13" y="7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13"/>
                    <a:pt x="5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2" y="7"/>
                    <a:pt x="3" y="7"/>
                  </a:cubicBezTo>
                  <a:cubicBezTo>
                    <a:pt x="3" y="6"/>
                    <a:pt x="5" y="2"/>
                    <a:pt x="5" y="1"/>
                  </a:cubicBezTo>
                  <a:cubicBezTo>
                    <a:pt x="6" y="0"/>
                    <a:pt x="12" y="1"/>
                    <a:pt x="1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8" name="Freeform 95"/>
            <p:cNvSpPr>
              <a:spLocks/>
            </p:cNvSpPr>
            <p:nvPr/>
          </p:nvSpPr>
          <p:spPr bwMode="auto">
            <a:xfrm>
              <a:off x="2051050" y="2211388"/>
              <a:ext cx="166688" cy="96837"/>
            </a:xfrm>
            <a:custGeom>
              <a:avLst/>
              <a:gdLst>
                <a:gd name="T0" fmla="*/ 0 w 12"/>
                <a:gd name="T1" fmla="*/ 3 h 7"/>
                <a:gd name="T2" fmla="*/ 3 w 12"/>
                <a:gd name="T3" fmla="*/ 3 h 7"/>
                <a:gd name="T4" fmla="*/ 7 w 12"/>
                <a:gd name="T5" fmla="*/ 3 h 7"/>
                <a:gd name="T6" fmla="*/ 8 w 12"/>
                <a:gd name="T7" fmla="*/ 2 h 7"/>
                <a:gd name="T8" fmla="*/ 8 w 12"/>
                <a:gd name="T9" fmla="*/ 0 h 7"/>
                <a:gd name="T10" fmla="*/ 10 w 12"/>
                <a:gd name="T11" fmla="*/ 3 h 7"/>
                <a:gd name="T12" fmla="*/ 12 w 12"/>
                <a:gd name="T13" fmla="*/ 5 h 7"/>
                <a:gd name="T14" fmla="*/ 10 w 12"/>
                <a:gd name="T15" fmla="*/ 7 h 7"/>
                <a:gd name="T16" fmla="*/ 5 w 12"/>
                <a:gd name="T17" fmla="*/ 7 h 7"/>
                <a:gd name="T18" fmla="*/ 0 w 12"/>
                <a:gd name="T1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7">
                  <a:moveTo>
                    <a:pt x="0" y="3"/>
                  </a:moveTo>
                  <a:cubicBezTo>
                    <a:pt x="0" y="3"/>
                    <a:pt x="3" y="2"/>
                    <a:pt x="3" y="3"/>
                  </a:cubicBezTo>
                  <a:cubicBezTo>
                    <a:pt x="3" y="3"/>
                    <a:pt x="7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7" y="1"/>
                    <a:pt x="8" y="0"/>
                  </a:cubicBezTo>
                  <a:cubicBezTo>
                    <a:pt x="8" y="0"/>
                    <a:pt x="10" y="3"/>
                    <a:pt x="10" y="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6" y="7"/>
                    <a:pt x="5" y="7"/>
                  </a:cubicBezTo>
                  <a:cubicBezTo>
                    <a:pt x="5" y="7"/>
                    <a:pt x="0" y="4"/>
                    <a:pt x="0" y="4"/>
                  </a:cubicBezTo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9" name="Freeform 96"/>
            <p:cNvSpPr>
              <a:spLocks/>
            </p:cNvSpPr>
            <p:nvPr/>
          </p:nvSpPr>
          <p:spPr bwMode="auto">
            <a:xfrm>
              <a:off x="2370138" y="3430588"/>
              <a:ext cx="236538" cy="111125"/>
            </a:xfrm>
            <a:custGeom>
              <a:avLst/>
              <a:gdLst>
                <a:gd name="T0" fmla="*/ 15 w 17"/>
                <a:gd name="T1" fmla="*/ 6 h 8"/>
                <a:gd name="T2" fmla="*/ 9 w 17"/>
                <a:gd name="T3" fmla="*/ 8 h 8"/>
                <a:gd name="T4" fmla="*/ 1 w 17"/>
                <a:gd name="T5" fmla="*/ 8 h 8"/>
                <a:gd name="T6" fmla="*/ 3 w 17"/>
                <a:gd name="T7" fmla="*/ 6 h 8"/>
                <a:gd name="T8" fmla="*/ 8 w 17"/>
                <a:gd name="T9" fmla="*/ 5 h 8"/>
                <a:gd name="T10" fmla="*/ 13 w 17"/>
                <a:gd name="T11" fmla="*/ 0 h 8"/>
                <a:gd name="T12" fmla="*/ 17 w 17"/>
                <a:gd name="T13" fmla="*/ 0 h 8"/>
                <a:gd name="T14" fmla="*/ 15 w 17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8">
                  <a:moveTo>
                    <a:pt x="15" y="6"/>
                  </a:moveTo>
                  <a:cubicBezTo>
                    <a:pt x="15" y="6"/>
                    <a:pt x="12" y="8"/>
                    <a:pt x="9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6"/>
                    <a:pt x="3" y="6"/>
                  </a:cubicBezTo>
                  <a:cubicBezTo>
                    <a:pt x="3" y="6"/>
                    <a:pt x="5" y="6"/>
                    <a:pt x="8" y="5"/>
                  </a:cubicBezTo>
                  <a:cubicBezTo>
                    <a:pt x="11" y="3"/>
                    <a:pt x="13" y="0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4"/>
                    <a:pt x="15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0" name="Freeform 97"/>
            <p:cNvSpPr>
              <a:spLocks/>
            </p:cNvSpPr>
            <p:nvPr/>
          </p:nvSpPr>
          <p:spPr bwMode="auto">
            <a:xfrm>
              <a:off x="2411413" y="2544763"/>
              <a:ext cx="223838" cy="914400"/>
            </a:xfrm>
            <a:custGeom>
              <a:avLst/>
              <a:gdLst>
                <a:gd name="T0" fmla="*/ 14 w 16"/>
                <a:gd name="T1" fmla="*/ 66 h 66"/>
                <a:gd name="T2" fmla="*/ 9 w 16"/>
                <a:gd name="T3" fmla="*/ 64 h 66"/>
                <a:gd name="T4" fmla="*/ 9 w 16"/>
                <a:gd name="T5" fmla="*/ 62 h 66"/>
                <a:gd name="T6" fmla="*/ 11 w 16"/>
                <a:gd name="T7" fmla="*/ 60 h 66"/>
                <a:gd name="T8" fmla="*/ 10 w 16"/>
                <a:gd name="T9" fmla="*/ 58 h 66"/>
                <a:gd name="T10" fmla="*/ 11 w 16"/>
                <a:gd name="T11" fmla="*/ 56 h 66"/>
                <a:gd name="T12" fmla="*/ 9 w 16"/>
                <a:gd name="T13" fmla="*/ 55 h 66"/>
                <a:gd name="T14" fmla="*/ 10 w 16"/>
                <a:gd name="T15" fmla="*/ 52 h 66"/>
                <a:gd name="T16" fmla="*/ 9 w 16"/>
                <a:gd name="T17" fmla="*/ 46 h 66"/>
                <a:gd name="T18" fmla="*/ 9 w 16"/>
                <a:gd name="T19" fmla="*/ 42 h 66"/>
                <a:gd name="T20" fmla="*/ 9 w 16"/>
                <a:gd name="T21" fmla="*/ 42 h 66"/>
                <a:gd name="T22" fmla="*/ 7 w 16"/>
                <a:gd name="T23" fmla="*/ 40 h 66"/>
                <a:gd name="T24" fmla="*/ 7 w 16"/>
                <a:gd name="T25" fmla="*/ 38 h 66"/>
                <a:gd name="T26" fmla="*/ 6 w 16"/>
                <a:gd name="T27" fmla="*/ 35 h 66"/>
                <a:gd name="T28" fmla="*/ 1 w 16"/>
                <a:gd name="T29" fmla="*/ 10 h 66"/>
                <a:gd name="T30" fmla="*/ 1 w 16"/>
                <a:gd name="T31" fmla="*/ 0 h 66"/>
                <a:gd name="T32" fmla="*/ 6 w 16"/>
                <a:gd name="T33" fmla="*/ 1 h 66"/>
                <a:gd name="T34" fmla="*/ 9 w 16"/>
                <a:gd name="T35" fmla="*/ 4 h 66"/>
                <a:gd name="T36" fmla="*/ 14 w 16"/>
                <a:gd name="T37" fmla="*/ 19 h 66"/>
                <a:gd name="T38" fmla="*/ 13 w 16"/>
                <a:gd name="T39" fmla="*/ 33 h 66"/>
                <a:gd name="T40" fmla="*/ 15 w 16"/>
                <a:gd name="T41" fmla="*/ 44 h 66"/>
                <a:gd name="T42" fmla="*/ 15 w 16"/>
                <a:gd name="T43" fmla="*/ 61 h 66"/>
                <a:gd name="T44" fmla="*/ 14 w 16"/>
                <a:gd name="T4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66">
                  <a:moveTo>
                    <a:pt x="14" y="66"/>
                  </a:moveTo>
                  <a:cubicBezTo>
                    <a:pt x="9" y="64"/>
                    <a:pt x="9" y="64"/>
                    <a:pt x="9" y="64"/>
                  </a:cubicBezTo>
                  <a:cubicBezTo>
                    <a:pt x="9" y="64"/>
                    <a:pt x="9" y="63"/>
                    <a:pt x="9" y="62"/>
                  </a:cubicBezTo>
                  <a:cubicBezTo>
                    <a:pt x="10" y="62"/>
                    <a:pt x="11" y="60"/>
                    <a:pt x="11" y="60"/>
                  </a:cubicBezTo>
                  <a:cubicBezTo>
                    <a:pt x="11" y="60"/>
                    <a:pt x="10" y="59"/>
                    <a:pt x="10" y="58"/>
                  </a:cubicBezTo>
                  <a:cubicBezTo>
                    <a:pt x="10" y="57"/>
                    <a:pt x="11" y="56"/>
                    <a:pt x="11" y="56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5"/>
                    <a:pt x="10" y="52"/>
                    <a:pt x="10" y="52"/>
                  </a:cubicBezTo>
                  <a:cubicBezTo>
                    <a:pt x="10" y="51"/>
                    <a:pt x="9" y="46"/>
                    <a:pt x="9" y="46"/>
                  </a:cubicBezTo>
                  <a:cubicBezTo>
                    <a:pt x="9" y="46"/>
                    <a:pt x="8" y="43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0" y="12"/>
                    <a:pt x="1" y="10"/>
                  </a:cubicBezTo>
                  <a:cubicBezTo>
                    <a:pt x="2" y="9"/>
                    <a:pt x="1" y="0"/>
                    <a:pt x="1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9" y="3"/>
                    <a:pt x="9" y="4"/>
                  </a:cubicBezTo>
                  <a:cubicBezTo>
                    <a:pt x="9" y="5"/>
                    <a:pt x="14" y="19"/>
                    <a:pt x="14" y="19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5" y="60"/>
                    <a:pt x="15" y="61"/>
                  </a:cubicBezTo>
                  <a:cubicBezTo>
                    <a:pt x="16" y="61"/>
                    <a:pt x="14" y="66"/>
                    <a:pt x="14" y="66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1" name="Freeform 98"/>
            <p:cNvSpPr>
              <a:spLocks/>
            </p:cNvSpPr>
            <p:nvPr/>
          </p:nvSpPr>
          <p:spPr bwMode="auto">
            <a:xfrm>
              <a:off x="2425700" y="2544763"/>
              <a:ext cx="209550" cy="914400"/>
            </a:xfrm>
            <a:custGeom>
              <a:avLst/>
              <a:gdLst>
                <a:gd name="T0" fmla="*/ 0 w 15"/>
                <a:gd name="T1" fmla="*/ 0 h 66"/>
                <a:gd name="T2" fmla="*/ 5 w 15"/>
                <a:gd name="T3" fmla="*/ 1 h 66"/>
                <a:gd name="T4" fmla="*/ 8 w 15"/>
                <a:gd name="T5" fmla="*/ 4 h 66"/>
                <a:gd name="T6" fmla="*/ 13 w 15"/>
                <a:gd name="T7" fmla="*/ 19 h 66"/>
                <a:gd name="T8" fmla="*/ 12 w 15"/>
                <a:gd name="T9" fmla="*/ 33 h 66"/>
                <a:gd name="T10" fmla="*/ 14 w 15"/>
                <a:gd name="T11" fmla="*/ 44 h 66"/>
                <a:gd name="T12" fmla="*/ 14 w 15"/>
                <a:gd name="T13" fmla="*/ 61 h 66"/>
                <a:gd name="T14" fmla="*/ 13 w 15"/>
                <a:gd name="T15" fmla="*/ 66 h 66"/>
                <a:gd name="T16" fmla="*/ 8 w 15"/>
                <a:gd name="T17" fmla="*/ 64 h 66"/>
                <a:gd name="T18" fmla="*/ 8 w 15"/>
                <a:gd name="T19" fmla="*/ 63 h 66"/>
                <a:gd name="T20" fmla="*/ 11 w 15"/>
                <a:gd name="T21" fmla="*/ 61 h 66"/>
                <a:gd name="T22" fmla="*/ 10 w 15"/>
                <a:gd name="T23" fmla="*/ 60 h 66"/>
                <a:gd name="T24" fmla="*/ 10 w 15"/>
                <a:gd name="T25" fmla="*/ 60 h 66"/>
                <a:gd name="T26" fmla="*/ 9 w 15"/>
                <a:gd name="T27" fmla="*/ 59 h 66"/>
                <a:gd name="T28" fmla="*/ 11 w 15"/>
                <a:gd name="T29" fmla="*/ 56 h 66"/>
                <a:gd name="T30" fmla="*/ 10 w 15"/>
                <a:gd name="T31" fmla="*/ 56 h 66"/>
                <a:gd name="T32" fmla="*/ 8 w 15"/>
                <a:gd name="T33" fmla="*/ 55 h 66"/>
                <a:gd name="T34" fmla="*/ 8 w 15"/>
                <a:gd name="T35" fmla="*/ 55 h 66"/>
                <a:gd name="T36" fmla="*/ 11 w 15"/>
                <a:gd name="T37" fmla="*/ 53 h 66"/>
                <a:gd name="T38" fmla="*/ 12 w 15"/>
                <a:gd name="T39" fmla="*/ 49 h 66"/>
                <a:gd name="T40" fmla="*/ 9 w 15"/>
                <a:gd name="T41" fmla="*/ 52 h 66"/>
                <a:gd name="T42" fmla="*/ 10 w 15"/>
                <a:gd name="T43" fmla="*/ 47 h 66"/>
                <a:gd name="T44" fmla="*/ 9 w 15"/>
                <a:gd name="T45" fmla="*/ 49 h 66"/>
                <a:gd name="T46" fmla="*/ 8 w 15"/>
                <a:gd name="T47" fmla="*/ 46 h 66"/>
                <a:gd name="T48" fmla="*/ 10 w 15"/>
                <a:gd name="T49" fmla="*/ 42 h 66"/>
                <a:gd name="T50" fmla="*/ 9 w 15"/>
                <a:gd name="T51" fmla="*/ 38 h 66"/>
                <a:gd name="T52" fmla="*/ 7 w 15"/>
                <a:gd name="T53" fmla="*/ 41 h 66"/>
                <a:gd name="T54" fmla="*/ 6 w 15"/>
                <a:gd name="T55" fmla="*/ 40 h 66"/>
                <a:gd name="T56" fmla="*/ 9 w 15"/>
                <a:gd name="T57" fmla="*/ 36 h 66"/>
                <a:gd name="T58" fmla="*/ 8 w 15"/>
                <a:gd name="T59" fmla="*/ 34 h 66"/>
                <a:gd name="T60" fmla="*/ 5 w 15"/>
                <a:gd name="T61" fmla="*/ 35 h 66"/>
                <a:gd name="T62" fmla="*/ 5 w 15"/>
                <a:gd name="T63" fmla="*/ 35 h 66"/>
                <a:gd name="T64" fmla="*/ 8 w 15"/>
                <a:gd name="T65" fmla="*/ 31 h 66"/>
                <a:gd name="T66" fmla="*/ 5 w 15"/>
                <a:gd name="T67" fmla="*/ 20 h 66"/>
                <a:gd name="T68" fmla="*/ 0 w 15"/>
                <a:gd name="T69" fmla="*/ 10 h 66"/>
                <a:gd name="T70" fmla="*/ 0 w 15"/>
                <a:gd name="T7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66">
                  <a:moveTo>
                    <a:pt x="0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8" y="3"/>
                    <a:pt x="8" y="4"/>
                  </a:cubicBezTo>
                  <a:cubicBezTo>
                    <a:pt x="8" y="5"/>
                    <a:pt x="13" y="19"/>
                    <a:pt x="13" y="19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60"/>
                    <a:pt x="14" y="61"/>
                  </a:cubicBezTo>
                  <a:cubicBezTo>
                    <a:pt x="15" y="61"/>
                    <a:pt x="13" y="66"/>
                    <a:pt x="13" y="66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4"/>
                    <a:pt x="8" y="64"/>
                    <a:pt x="8" y="63"/>
                  </a:cubicBezTo>
                  <a:cubicBezTo>
                    <a:pt x="10" y="63"/>
                    <a:pt x="11" y="62"/>
                    <a:pt x="11" y="61"/>
                  </a:cubicBezTo>
                  <a:cubicBezTo>
                    <a:pt x="10" y="61"/>
                    <a:pt x="10" y="61"/>
                    <a:pt x="10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0" y="60"/>
                    <a:pt x="9" y="60"/>
                    <a:pt x="9" y="59"/>
                  </a:cubicBezTo>
                  <a:cubicBezTo>
                    <a:pt x="13" y="60"/>
                    <a:pt x="11" y="56"/>
                    <a:pt x="11" y="56"/>
                  </a:cubicBezTo>
                  <a:cubicBezTo>
                    <a:pt x="11" y="56"/>
                    <a:pt x="10" y="56"/>
                    <a:pt x="10" y="56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9" y="54"/>
                    <a:pt x="10" y="54"/>
                    <a:pt x="11" y="53"/>
                  </a:cubicBezTo>
                  <a:cubicBezTo>
                    <a:pt x="12" y="52"/>
                    <a:pt x="12" y="49"/>
                    <a:pt x="12" y="49"/>
                  </a:cubicBezTo>
                  <a:cubicBezTo>
                    <a:pt x="11" y="51"/>
                    <a:pt x="9" y="52"/>
                    <a:pt x="9" y="52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48"/>
                    <a:pt x="8" y="47"/>
                    <a:pt x="8" y="46"/>
                  </a:cubicBezTo>
                  <a:cubicBezTo>
                    <a:pt x="9" y="44"/>
                    <a:pt x="10" y="43"/>
                    <a:pt x="10" y="42"/>
                  </a:cubicBezTo>
                  <a:cubicBezTo>
                    <a:pt x="11" y="40"/>
                    <a:pt x="9" y="38"/>
                    <a:pt x="9" y="38"/>
                  </a:cubicBezTo>
                  <a:cubicBezTo>
                    <a:pt x="9" y="40"/>
                    <a:pt x="8" y="41"/>
                    <a:pt x="7" y="41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6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9" y="29"/>
                    <a:pt x="6" y="22"/>
                    <a:pt x="5" y="20"/>
                  </a:cubicBezTo>
                  <a:cubicBezTo>
                    <a:pt x="4" y="19"/>
                    <a:pt x="2" y="14"/>
                    <a:pt x="0" y="10"/>
                  </a:cubicBezTo>
                  <a:cubicBezTo>
                    <a:pt x="1" y="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2" name="Freeform 99"/>
            <p:cNvSpPr>
              <a:spLocks/>
            </p:cNvSpPr>
            <p:nvPr/>
          </p:nvSpPr>
          <p:spPr bwMode="auto">
            <a:xfrm>
              <a:off x="2454275" y="2516188"/>
              <a:ext cx="292100" cy="984250"/>
            </a:xfrm>
            <a:custGeom>
              <a:avLst/>
              <a:gdLst>
                <a:gd name="T0" fmla="*/ 18 w 21"/>
                <a:gd name="T1" fmla="*/ 60 h 71"/>
                <a:gd name="T2" fmla="*/ 17 w 21"/>
                <a:gd name="T3" fmla="*/ 71 h 71"/>
                <a:gd name="T4" fmla="*/ 12 w 21"/>
                <a:gd name="T5" fmla="*/ 71 h 71"/>
                <a:gd name="T6" fmla="*/ 9 w 21"/>
                <a:gd name="T7" fmla="*/ 69 h 71"/>
                <a:gd name="T8" fmla="*/ 9 w 21"/>
                <a:gd name="T9" fmla="*/ 64 h 71"/>
                <a:gd name="T10" fmla="*/ 11 w 21"/>
                <a:gd name="T11" fmla="*/ 60 h 71"/>
                <a:gd name="T12" fmla="*/ 11 w 21"/>
                <a:gd name="T13" fmla="*/ 53 h 71"/>
                <a:gd name="T14" fmla="*/ 10 w 21"/>
                <a:gd name="T15" fmla="*/ 41 h 71"/>
                <a:gd name="T16" fmla="*/ 8 w 21"/>
                <a:gd name="T17" fmla="*/ 35 h 71"/>
                <a:gd name="T18" fmla="*/ 8 w 21"/>
                <a:gd name="T19" fmla="*/ 27 h 71"/>
                <a:gd name="T20" fmla="*/ 5 w 21"/>
                <a:gd name="T21" fmla="*/ 21 h 71"/>
                <a:gd name="T22" fmla="*/ 1 w 21"/>
                <a:gd name="T23" fmla="*/ 8 h 71"/>
                <a:gd name="T24" fmla="*/ 0 w 21"/>
                <a:gd name="T25" fmla="*/ 2 h 71"/>
                <a:gd name="T26" fmla="*/ 9 w 21"/>
                <a:gd name="T27" fmla="*/ 1 h 71"/>
                <a:gd name="T28" fmla="*/ 17 w 21"/>
                <a:gd name="T29" fmla="*/ 1 h 71"/>
                <a:gd name="T30" fmla="*/ 20 w 21"/>
                <a:gd name="T31" fmla="*/ 12 h 71"/>
                <a:gd name="T32" fmla="*/ 19 w 21"/>
                <a:gd name="T33" fmla="*/ 20 h 71"/>
                <a:gd name="T34" fmla="*/ 19 w 21"/>
                <a:gd name="T35" fmla="*/ 24 h 71"/>
                <a:gd name="T36" fmla="*/ 18 w 21"/>
                <a:gd name="T37" fmla="*/ 32 h 71"/>
                <a:gd name="T38" fmla="*/ 20 w 21"/>
                <a:gd name="T39" fmla="*/ 37 h 71"/>
                <a:gd name="T40" fmla="*/ 20 w 21"/>
                <a:gd name="T41" fmla="*/ 52 h 71"/>
                <a:gd name="T42" fmla="*/ 18 w 21"/>
                <a:gd name="T43" fmla="*/ 6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71">
                  <a:moveTo>
                    <a:pt x="18" y="60"/>
                  </a:moveTo>
                  <a:cubicBezTo>
                    <a:pt x="18" y="60"/>
                    <a:pt x="20" y="69"/>
                    <a:pt x="17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9" y="69"/>
                    <a:pt x="8" y="65"/>
                    <a:pt x="9" y="64"/>
                  </a:cubicBezTo>
                  <a:cubicBezTo>
                    <a:pt x="11" y="62"/>
                    <a:pt x="11" y="60"/>
                    <a:pt x="11" y="60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1" y="53"/>
                    <a:pt x="11" y="45"/>
                    <a:pt x="10" y="41"/>
                  </a:cubicBezTo>
                  <a:cubicBezTo>
                    <a:pt x="9" y="37"/>
                    <a:pt x="8" y="35"/>
                    <a:pt x="8" y="35"/>
                  </a:cubicBezTo>
                  <a:cubicBezTo>
                    <a:pt x="8" y="35"/>
                    <a:pt x="8" y="28"/>
                    <a:pt x="8" y="27"/>
                  </a:cubicBezTo>
                  <a:cubicBezTo>
                    <a:pt x="8" y="26"/>
                    <a:pt x="5" y="21"/>
                    <a:pt x="5" y="21"/>
                  </a:cubicBezTo>
                  <a:cubicBezTo>
                    <a:pt x="5" y="20"/>
                    <a:pt x="2" y="9"/>
                    <a:pt x="1" y="8"/>
                  </a:cubicBezTo>
                  <a:cubicBezTo>
                    <a:pt x="1" y="7"/>
                    <a:pt x="0" y="2"/>
                    <a:pt x="0" y="2"/>
                  </a:cubicBezTo>
                  <a:cubicBezTo>
                    <a:pt x="0" y="2"/>
                    <a:pt x="8" y="1"/>
                    <a:pt x="9" y="1"/>
                  </a:cubicBezTo>
                  <a:cubicBezTo>
                    <a:pt x="9" y="0"/>
                    <a:pt x="17" y="1"/>
                    <a:pt x="17" y="1"/>
                  </a:cubicBezTo>
                  <a:cubicBezTo>
                    <a:pt x="17" y="1"/>
                    <a:pt x="20" y="10"/>
                    <a:pt x="20" y="12"/>
                  </a:cubicBezTo>
                  <a:cubicBezTo>
                    <a:pt x="20" y="14"/>
                    <a:pt x="19" y="19"/>
                    <a:pt x="19" y="20"/>
                  </a:cubicBezTo>
                  <a:cubicBezTo>
                    <a:pt x="20" y="21"/>
                    <a:pt x="19" y="24"/>
                    <a:pt x="19" y="24"/>
                  </a:cubicBezTo>
                  <a:cubicBezTo>
                    <a:pt x="19" y="24"/>
                    <a:pt x="18" y="31"/>
                    <a:pt x="18" y="32"/>
                  </a:cubicBezTo>
                  <a:cubicBezTo>
                    <a:pt x="18" y="32"/>
                    <a:pt x="21" y="35"/>
                    <a:pt x="20" y="37"/>
                  </a:cubicBezTo>
                  <a:cubicBezTo>
                    <a:pt x="19" y="38"/>
                    <a:pt x="21" y="50"/>
                    <a:pt x="20" y="52"/>
                  </a:cubicBezTo>
                  <a:cubicBezTo>
                    <a:pt x="20" y="53"/>
                    <a:pt x="18" y="60"/>
                    <a:pt x="18" y="6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3" name="Freeform 100"/>
            <p:cNvSpPr>
              <a:spLocks/>
            </p:cNvSpPr>
            <p:nvPr/>
          </p:nvSpPr>
          <p:spPr bwMode="auto">
            <a:xfrm>
              <a:off x="2579688" y="2960688"/>
              <a:ext cx="166688" cy="539750"/>
            </a:xfrm>
            <a:custGeom>
              <a:avLst/>
              <a:gdLst>
                <a:gd name="T0" fmla="*/ 0 w 12"/>
                <a:gd name="T1" fmla="*/ 4 h 39"/>
                <a:gd name="T2" fmla="*/ 9 w 12"/>
                <a:gd name="T3" fmla="*/ 0 h 39"/>
                <a:gd name="T4" fmla="*/ 11 w 12"/>
                <a:gd name="T5" fmla="*/ 5 h 39"/>
                <a:gd name="T6" fmla="*/ 11 w 12"/>
                <a:gd name="T7" fmla="*/ 19 h 39"/>
                <a:gd name="T8" fmla="*/ 11 w 12"/>
                <a:gd name="T9" fmla="*/ 19 h 39"/>
                <a:gd name="T10" fmla="*/ 11 w 12"/>
                <a:gd name="T11" fmla="*/ 19 h 39"/>
                <a:gd name="T12" fmla="*/ 11 w 12"/>
                <a:gd name="T13" fmla="*/ 19 h 39"/>
                <a:gd name="T14" fmla="*/ 11 w 12"/>
                <a:gd name="T15" fmla="*/ 19 h 39"/>
                <a:gd name="T16" fmla="*/ 11 w 12"/>
                <a:gd name="T17" fmla="*/ 19 h 39"/>
                <a:gd name="T18" fmla="*/ 11 w 12"/>
                <a:gd name="T19" fmla="*/ 20 h 39"/>
                <a:gd name="T20" fmla="*/ 9 w 12"/>
                <a:gd name="T21" fmla="*/ 28 h 39"/>
                <a:gd name="T22" fmla="*/ 8 w 12"/>
                <a:gd name="T23" fmla="*/ 39 h 39"/>
                <a:gd name="T24" fmla="*/ 8 w 12"/>
                <a:gd name="T25" fmla="*/ 39 h 39"/>
                <a:gd name="T26" fmla="*/ 8 w 12"/>
                <a:gd name="T27" fmla="*/ 39 h 39"/>
                <a:gd name="T28" fmla="*/ 3 w 12"/>
                <a:gd name="T29" fmla="*/ 39 h 39"/>
                <a:gd name="T30" fmla="*/ 1 w 12"/>
                <a:gd name="T31" fmla="*/ 37 h 39"/>
                <a:gd name="T32" fmla="*/ 2 w 12"/>
                <a:gd name="T33" fmla="*/ 35 h 39"/>
                <a:gd name="T34" fmla="*/ 7 w 12"/>
                <a:gd name="T35" fmla="*/ 35 h 39"/>
                <a:gd name="T36" fmla="*/ 0 w 12"/>
                <a:gd name="T37" fmla="*/ 32 h 39"/>
                <a:gd name="T38" fmla="*/ 8 w 12"/>
                <a:gd name="T39" fmla="*/ 33 h 39"/>
                <a:gd name="T40" fmla="*/ 8 w 12"/>
                <a:gd name="T41" fmla="*/ 29 h 39"/>
                <a:gd name="T42" fmla="*/ 5 w 12"/>
                <a:gd name="T43" fmla="*/ 30 h 39"/>
                <a:gd name="T44" fmla="*/ 8 w 12"/>
                <a:gd name="T45" fmla="*/ 26 h 39"/>
                <a:gd name="T46" fmla="*/ 5 w 12"/>
                <a:gd name="T47" fmla="*/ 26 h 39"/>
                <a:gd name="T48" fmla="*/ 8 w 12"/>
                <a:gd name="T49" fmla="*/ 23 h 39"/>
                <a:gd name="T50" fmla="*/ 5 w 12"/>
                <a:gd name="T51" fmla="*/ 20 h 39"/>
                <a:gd name="T52" fmla="*/ 6 w 12"/>
                <a:gd name="T53" fmla="*/ 17 h 39"/>
                <a:gd name="T54" fmla="*/ 9 w 12"/>
                <a:gd name="T55" fmla="*/ 16 h 39"/>
                <a:gd name="T56" fmla="*/ 9 w 12"/>
                <a:gd name="T57" fmla="*/ 15 h 39"/>
                <a:gd name="T58" fmla="*/ 5 w 12"/>
                <a:gd name="T59" fmla="*/ 10 h 39"/>
                <a:gd name="T60" fmla="*/ 9 w 12"/>
                <a:gd name="T61" fmla="*/ 10 h 39"/>
                <a:gd name="T62" fmla="*/ 4 w 12"/>
                <a:gd name="T63" fmla="*/ 7 h 39"/>
                <a:gd name="T64" fmla="*/ 6 w 12"/>
                <a:gd name="T65" fmla="*/ 7 h 39"/>
                <a:gd name="T66" fmla="*/ 9 w 12"/>
                <a:gd name="T67" fmla="*/ 6 h 39"/>
                <a:gd name="T68" fmla="*/ 7 w 12"/>
                <a:gd name="T69" fmla="*/ 5 h 39"/>
                <a:gd name="T70" fmla="*/ 9 w 12"/>
                <a:gd name="T71" fmla="*/ 4 h 39"/>
                <a:gd name="T72" fmla="*/ 0 w 12"/>
                <a:gd name="T73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" h="39">
                  <a:moveTo>
                    <a:pt x="0" y="4"/>
                  </a:moveTo>
                  <a:cubicBezTo>
                    <a:pt x="2" y="3"/>
                    <a:pt x="6" y="1"/>
                    <a:pt x="9" y="0"/>
                  </a:cubicBezTo>
                  <a:cubicBezTo>
                    <a:pt x="9" y="1"/>
                    <a:pt x="12" y="3"/>
                    <a:pt x="11" y="5"/>
                  </a:cubicBezTo>
                  <a:cubicBezTo>
                    <a:pt x="10" y="6"/>
                    <a:pt x="11" y="17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1"/>
                    <a:pt x="9" y="28"/>
                    <a:pt x="9" y="28"/>
                  </a:cubicBezTo>
                  <a:cubicBezTo>
                    <a:pt x="9" y="28"/>
                    <a:pt x="11" y="37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6"/>
                    <a:pt x="2" y="35"/>
                    <a:pt x="2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6" y="32"/>
                    <a:pt x="0" y="32"/>
                    <a:pt x="0" y="32"/>
                  </a:cubicBezTo>
                  <a:cubicBezTo>
                    <a:pt x="1" y="31"/>
                    <a:pt x="6" y="32"/>
                    <a:pt x="8" y="33"/>
                  </a:cubicBezTo>
                  <a:cubicBezTo>
                    <a:pt x="9" y="32"/>
                    <a:pt x="8" y="30"/>
                    <a:pt x="8" y="29"/>
                  </a:cubicBezTo>
                  <a:cubicBezTo>
                    <a:pt x="7" y="29"/>
                    <a:pt x="5" y="30"/>
                    <a:pt x="5" y="30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5"/>
                    <a:pt x="5" y="26"/>
                    <a:pt x="5" y="26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7" y="22"/>
                    <a:pt x="5" y="20"/>
                  </a:cubicBezTo>
                  <a:cubicBezTo>
                    <a:pt x="4" y="18"/>
                    <a:pt x="6" y="17"/>
                    <a:pt x="6" y="17"/>
                  </a:cubicBezTo>
                  <a:cubicBezTo>
                    <a:pt x="6" y="17"/>
                    <a:pt x="10" y="19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8" y="13"/>
                    <a:pt x="5" y="10"/>
                    <a:pt x="5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8"/>
                    <a:pt x="3" y="9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7" y="6"/>
                    <a:pt x="9" y="6"/>
                    <a:pt x="9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7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4" name="Freeform 101"/>
            <p:cNvSpPr>
              <a:spLocks/>
            </p:cNvSpPr>
            <p:nvPr/>
          </p:nvSpPr>
          <p:spPr bwMode="auto">
            <a:xfrm>
              <a:off x="2454275" y="2516188"/>
              <a:ext cx="304800" cy="415925"/>
            </a:xfrm>
            <a:custGeom>
              <a:avLst/>
              <a:gdLst>
                <a:gd name="T0" fmla="*/ 9 w 22"/>
                <a:gd name="T1" fmla="*/ 1 h 30"/>
                <a:gd name="T2" fmla="*/ 17 w 22"/>
                <a:gd name="T3" fmla="*/ 1 h 30"/>
                <a:gd name="T4" fmla="*/ 21 w 22"/>
                <a:gd name="T5" fmla="*/ 11 h 30"/>
                <a:gd name="T6" fmla="*/ 21 w 22"/>
                <a:gd name="T7" fmla="*/ 19 h 30"/>
                <a:gd name="T8" fmla="*/ 20 w 22"/>
                <a:gd name="T9" fmla="*/ 25 h 30"/>
                <a:gd name="T10" fmla="*/ 18 w 22"/>
                <a:gd name="T11" fmla="*/ 30 h 30"/>
                <a:gd name="T12" fmla="*/ 14 w 22"/>
                <a:gd name="T13" fmla="*/ 24 h 30"/>
                <a:gd name="T14" fmla="*/ 17 w 22"/>
                <a:gd name="T15" fmla="*/ 25 h 30"/>
                <a:gd name="T16" fmla="*/ 15 w 22"/>
                <a:gd name="T17" fmla="*/ 15 h 30"/>
                <a:gd name="T18" fmla="*/ 14 w 22"/>
                <a:gd name="T19" fmla="*/ 7 h 30"/>
                <a:gd name="T20" fmla="*/ 5 w 22"/>
                <a:gd name="T21" fmla="*/ 7 h 30"/>
                <a:gd name="T22" fmla="*/ 2 w 22"/>
                <a:gd name="T23" fmla="*/ 9 h 30"/>
                <a:gd name="T24" fmla="*/ 1 w 22"/>
                <a:gd name="T25" fmla="*/ 8 h 30"/>
                <a:gd name="T26" fmla="*/ 0 w 22"/>
                <a:gd name="T27" fmla="*/ 2 h 30"/>
                <a:gd name="T28" fmla="*/ 9 w 22"/>
                <a:gd name="T2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30">
                  <a:moveTo>
                    <a:pt x="9" y="1"/>
                  </a:moveTo>
                  <a:cubicBezTo>
                    <a:pt x="9" y="0"/>
                    <a:pt x="17" y="1"/>
                    <a:pt x="17" y="1"/>
                  </a:cubicBezTo>
                  <a:cubicBezTo>
                    <a:pt x="17" y="1"/>
                    <a:pt x="22" y="9"/>
                    <a:pt x="21" y="11"/>
                  </a:cubicBezTo>
                  <a:cubicBezTo>
                    <a:pt x="21" y="12"/>
                    <a:pt x="21" y="18"/>
                    <a:pt x="21" y="19"/>
                  </a:cubicBezTo>
                  <a:cubicBezTo>
                    <a:pt x="21" y="20"/>
                    <a:pt x="20" y="25"/>
                    <a:pt x="20" y="25"/>
                  </a:cubicBezTo>
                  <a:cubicBezTo>
                    <a:pt x="20" y="25"/>
                    <a:pt x="19" y="28"/>
                    <a:pt x="18" y="30"/>
                  </a:cubicBezTo>
                  <a:cubicBezTo>
                    <a:pt x="16" y="27"/>
                    <a:pt x="14" y="24"/>
                    <a:pt x="14" y="24"/>
                  </a:cubicBezTo>
                  <a:cubicBezTo>
                    <a:pt x="15" y="24"/>
                    <a:pt x="17" y="25"/>
                    <a:pt x="17" y="25"/>
                  </a:cubicBezTo>
                  <a:cubicBezTo>
                    <a:pt x="17" y="23"/>
                    <a:pt x="15" y="15"/>
                    <a:pt x="15" y="15"/>
                  </a:cubicBezTo>
                  <a:cubicBezTo>
                    <a:pt x="15" y="15"/>
                    <a:pt x="8" y="9"/>
                    <a:pt x="14" y="7"/>
                  </a:cubicBezTo>
                  <a:cubicBezTo>
                    <a:pt x="14" y="5"/>
                    <a:pt x="5" y="7"/>
                    <a:pt x="5" y="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0" y="2"/>
                    <a:pt x="0" y="2"/>
                  </a:cubicBezTo>
                  <a:cubicBezTo>
                    <a:pt x="0" y="2"/>
                    <a:pt x="8" y="1"/>
                    <a:pt x="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5" name="Freeform 102"/>
            <p:cNvSpPr>
              <a:spLocks/>
            </p:cNvSpPr>
            <p:nvPr/>
          </p:nvSpPr>
          <p:spPr bwMode="auto">
            <a:xfrm>
              <a:off x="2425700" y="2474913"/>
              <a:ext cx="222250" cy="82550"/>
            </a:xfrm>
            <a:custGeom>
              <a:avLst/>
              <a:gdLst>
                <a:gd name="T0" fmla="*/ 16 w 16"/>
                <a:gd name="T1" fmla="*/ 3 h 6"/>
                <a:gd name="T2" fmla="*/ 3 w 16"/>
                <a:gd name="T3" fmla="*/ 6 h 6"/>
                <a:gd name="T4" fmla="*/ 0 w 16"/>
                <a:gd name="T5" fmla="*/ 5 h 6"/>
                <a:gd name="T6" fmla="*/ 0 w 16"/>
                <a:gd name="T7" fmla="*/ 2 h 6"/>
                <a:gd name="T8" fmla="*/ 16 w 16"/>
                <a:gd name="T9" fmla="*/ 0 h 6"/>
                <a:gd name="T10" fmla="*/ 16 w 16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6">
                  <a:moveTo>
                    <a:pt x="16" y="3"/>
                  </a:moveTo>
                  <a:cubicBezTo>
                    <a:pt x="16" y="3"/>
                    <a:pt x="7" y="6"/>
                    <a:pt x="3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6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6" name="Freeform 103"/>
            <p:cNvSpPr>
              <a:spLocks/>
            </p:cNvSpPr>
            <p:nvPr/>
          </p:nvSpPr>
          <p:spPr bwMode="auto">
            <a:xfrm>
              <a:off x="2425700" y="1947863"/>
              <a:ext cx="209550" cy="582612"/>
            </a:xfrm>
            <a:custGeom>
              <a:avLst/>
              <a:gdLst>
                <a:gd name="T0" fmla="*/ 15 w 15"/>
                <a:gd name="T1" fmla="*/ 37 h 42"/>
                <a:gd name="T2" fmla="*/ 10 w 15"/>
                <a:gd name="T3" fmla="*/ 41 h 42"/>
                <a:gd name="T4" fmla="*/ 0 w 15"/>
                <a:gd name="T5" fmla="*/ 40 h 42"/>
                <a:gd name="T6" fmla="*/ 2 w 15"/>
                <a:gd name="T7" fmla="*/ 27 h 42"/>
                <a:gd name="T8" fmla="*/ 1 w 15"/>
                <a:gd name="T9" fmla="*/ 19 h 42"/>
                <a:gd name="T10" fmla="*/ 5 w 15"/>
                <a:gd name="T11" fmla="*/ 8 h 42"/>
                <a:gd name="T12" fmla="*/ 5 w 15"/>
                <a:gd name="T13" fmla="*/ 3 h 42"/>
                <a:gd name="T14" fmla="*/ 7 w 15"/>
                <a:gd name="T15" fmla="*/ 6 h 42"/>
                <a:gd name="T16" fmla="*/ 13 w 15"/>
                <a:gd name="T17" fmla="*/ 0 h 42"/>
                <a:gd name="T18" fmla="*/ 15 w 15"/>
                <a:gd name="T19" fmla="*/ 2 h 42"/>
                <a:gd name="T20" fmla="*/ 15 w 15"/>
                <a:gd name="T21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42">
                  <a:moveTo>
                    <a:pt x="15" y="37"/>
                  </a:moveTo>
                  <a:cubicBezTo>
                    <a:pt x="15" y="37"/>
                    <a:pt x="15" y="40"/>
                    <a:pt x="10" y="41"/>
                  </a:cubicBezTo>
                  <a:cubicBezTo>
                    <a:pt x="5" y="42"/>
                    <a:pt x="1" y="42"/>
                    <a:pt x="0" y="40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2"/>
                    <a:pt x="1" y="19"/>
                  </a:cubicBezTo>
                  <a:cubicBezTo>
                    <a:pt x="1" y="16"/>
                    <a:pt x="5" y="8"/>
                    <a:pt x="5" y="8"/>
                  </a:cubicBezTo>
                  <a:cubicBezTo>
                    <a:pt x="5" y="8"/>
                    <a:pt x="4" y="4"/>
                    <a:pt x="5" y="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8" y="6"/>
                    <a:pt x="13" y="0"/>
                  </a:cubicBezTo>
                  <a:cubicBezTo>
                    <a:pt x="13" y="0"/>
                    <a:pt x="15" y="2"/>
                    <a:pt x="15" y="2"/>
                  </a:cubicBezTo>
                  <a:lnTo>
                    <a:pt x="15" y="37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7" name="Freeform 104"/>
            <p:cNvSpPr>
              <a:spLocks/>
            </p:cNvSpPr>
            <p:nvPr/>
          </p:nvSpPr>
          <p:spPr bwMode="auto">
            <a:xfrm>
              <a:off x="2425700" y="1947863"/>
              <a:ext cx="209550" cy="582612"/>
            </a:xfrm>
            <a:custGeom>
              <a:avLst/>
              <a:gdLst>
                <a:gd name="T0" fmla="*/ 5 w 15"/>
                <a:gd name="T1" fmla="*/ 40 h 42"/>
                <a:gd name="T2" fmla="*/ 12 w 15"/>
                <a:gd name="T3" fmla="*/ 36 h 42"/>
                <a:gd name="T4" fmla="*/ 12 w 15"/>
                <a:gd name="T5" fmla="*/ 33 h 42"/>
                <a:gd name="T6" fmla="*/ 5 w 15"/>
                <a:gd name="T7" fmla="*/ 37 h 42"/>
                <a:gd name="T8" fmla="*/ 12 w 15"/>
                <a:gd name="T9" fmla="*/ 26 h 42"/>
                <a:gd name="T10" fmla="*/ 13 w 15"/>
                <a:gd name="T11" fmla="*/ 6 h 42"/>
                <a:gd name="T12" fmla="*/ 10 w 15"/>
                <a:gd name="T13" fmla="*/ 9 h 42"/>
                <a:gd name="T14" fmla="*/ 12 w 15"/>
                <a:gd name="T15" fmla="*/ 5 h 42"/>
                <a:gd name="T16" fmla="*/ 9 w 15"/>
                <a:gd name="T17" fmla="*/ 5 h 42"/>
                <a:gd name="T18" fmla="*/ 13 w 15"/>
                <a:gd name="T19" fmla="*/ 0 h 42"/>
                <a:gd name="T20" fmla="*/ 15 w 15"/>
                <a:gd name="T21" fmla="*/ 2 h 42"/>
                <a:gd name="T22" fmla="*/ 15 w 15"/>
                <a:gd name="T23" fmla="*/ 37 h 42"/>
                <a:gd name="T24" fmla="*/ 10 w 15"/>
                <a:gd name="T25" fmla="*/ 41 h 42"/>
                <a:gd name="T26" fmla="*/ 0 w 15"/>
                <a:gd name="T27" fmla="*/ 40 h 42"/>
                <a:gd name="T28" fmla="*/ 0 w 15"/>
                <a:gd name="T29" fmla="*/ 40 h 42"/>
                <a:gd name="T30" fmla="*/ 5 w 15"/>
                <a:gd name="T31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42">
                  <a:moveTo>
                    <a:pt x="5" y="40"/>
                  </a:moveTo>
                  <a:cubicBezTo>
                    <a:pt x="11" y="40"/>
                    <a:pt x="12" y="36"/>
                    <a:pt x="12" y="36"/>
                  </a:cubicBezTo>
                  <a:cubicBezTo>
                    <a:pt x="12" y="36"/>
                    <a:pt x="14" y="33"/>
                    <a:pt x="12" y="33"/>
                  </a:cubicBezTo>
                  <a:cubicBezTo>
                    <a:pt x="10" y="33"/>
                    <a:pt x="5" y="37"/>
                    <a:pt x="5" y="37"/>
                  </a:cubicBezTo>
                  <a:cubicBezTo>
                    <a:pt x="6" y="34"/>
                    <a:pt x="9" y="30"/>
                    <a:pt x="12" y="26"/>
                  </a:cubicBezTo>
                  <a:cubicBezTo>
                    <a:pt x="14" y="22"/>
                    <a:pt x="13" y="6"/>
                    <a:pt x="13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0" y="6"/>
                    <a:pt x="9" y="6"/>
                    <a:pt x="9" y="5"/>
                  </a:cubicBezTo>
                  <a:cubicBezTo>
                    <a:pt x="10" y="4"/>
                    <a:pt x="11" y="3"/>
                    <a:pt x="13" y="0"/>
                  </a:cubicBezTo>
                  <a:cubicBezTo>
                    <a:pt x="13" y="0"/>
                    <a:pt x="15" y="2"/>
                    <a:pt x="15" y="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40"/>
                    <a:pt x="10" y="41"/>
                  </a:cubicBezTo>
                  <a:cubicBezTo>
                    <a:pt x="5" y="42"/>
                    <a:pt x="1" y="42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3" y="41"/>
                    <a:pt x="5" y="4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8" name="Freeform 105"/>
            <p:cNvSpPr>
              <a:spLocks/>
            </p:cNvSpPr>
            <p:nvPr/>
          </p:nvSpPr>
          <p:spPr bwMode="auto">
            <a:xfrm>
              <a:off x="2536825" y="1976438"/>
              <a:ext cx="306388" cy="733425"/>
            </a:xfrm>
            <a:custGeom>
              <a:avLst/>
              <a:gdLst>
                <a:gd name="T0" fmla="*/ 22 w 22"/>
                <a:gd name="T1" fmla="*/ 50 h 53"/>
                <a:gd name="T2" fmla="*/ 14 w 22"/>
                <a:gd name="T3" fmla="*/ 53 h 53"/>
                <a:gd name="T4" fmla="*/ 3 w 22"/>
                <a:gd name="T5" fmla="*/ 34 h 53"/>
                <a:gd name="T6" fmla="*/ 0 w 22"/>
                <a:gd name="T7" fmla="*/ 25 h 53"/>
                <a:gd name="T8" fmla="*/ 7 w 22"/>
                <a:gd name="T9" fmla="*/ 0 h 53"/>
                <a:gd name="T10" fmla="*/ 14 w 22"/>
                <a:gd name="T11" fmla="*/ 3 h 53"/>
                <a:gd name="T12" fmla="*/ 13 w 22"/>
                <a:gd name="T13" fmla="*/ 16 h 53"/>
                <a:gd name="T14" fmla="*/ 22 w 22"/>
                <a:gd name="T15" fmla="*/ 5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53">
                  <a:moveTo>
                    <a:pt x="22" y="50"/>
                  </a:move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4" y="35"/>
                    <a:pt x="3" y="34"/>
                  </a:cubicBezTo>
                  <a:cubicBezTo>
                    <a:pt x="2" y="33"/>
                    <a:pt x="0" y="30"/>
                    <a:pt x="0" y="25"/>
                  </a:cubicBezTo>
                  <a:cubicBezTo>
                    <a:pt x="1" y="19"/>
                    <a:pt x="1" y="7"/>
                    <a:pt x="7" y="0"/>
                  </a:cubicBezTo>
                  <a:cubicBezTo>
                    <a:pt x="7" y="0"/>
                    <a:pt x="10" y="3"/>
                    <a:pt x="14" y="3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5" y="38"/>
                    <a:pt x="22" y="5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9" name="Freeform 106"/>
            <p:cNvSpPr>
              <a:spLocks/>
            </p:cNvSpPr>
            <p:nvPr/>
          </p:nvSpPr>
          <p:spPr bwMode="auto">
            <a:xfrm>
              <a:off x="2425700" y="2032000"/>
              <a:ext cx="125413" cy="484187"/>
            </a:xfrm>
            <a:custGeom>
              <a:avLst/>
              <a:gdLst>
                <a:gd name="T0" fmla="*/ 4 w 9"/>
                <a:gd name="T1" fmla="*/ 33 h 35"/>
                <a:gd name="T2" fmla="*/ 2 w 9"/>
                <a:gd name="T3" fmla="*/ 35 h 35"/>
                <a:gd name="T4" fmla="*/ 0 w 9"/>
                <a:gd name="T5" fmla="*/ 33 h 35"/>
                <a:gd name="T6" fmla="*/ 2 w 9"/>
                <a:gd name="T7" fmla="*/ 15 h 35"/>
                <a:gd name="T8" fmla="*/ 6 w 9"/>
                <a:gd name="T9" fmla="*/ 4 h 35"/>
                <a:gd name="T10" fmla="*/ 7 w 9"/>
                <a:gd name="T11" fmla="*/ 0 h 35"/>
                <a:gd name="T12" fmla="*/ 9 w 9"/>
                <a:gd name="T13" fmla="*/ 2 h 35"/>
                <a:gd name="T14" fmla="*/ 8 w 9"/>
                <a:gd name="T15" fmla="*/ 4 h 35"/>
                <a:gd name="T16" fmla="*/ 6 w 9"/>
                <a:gd name="T17" fmla="*/ 13 h 35"/>
                <a:gd name="T18" fmla="*/ 4 w 9"/>
                <a:gd name="T19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35">
                  <a:moveTo>
                    <a:pt x="4" y="33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1" y="19"/>
                    <a:pt x="2" y="15"/>
                  </a:cubicBezTo>
                  <a:cubicBezTo>
                    <a:pt x="3" y="11"/>
                    <a:pt x="6" y="4"/>
                    <a:pt x="6" y="4"/>
                  </a:cubicBezTo>
                  <a:cubicBezTo>
                    <a:pt x="6" y="4"/>
                    <a:pt x="5" y="1"/>
                    <a:pt x="7" y="0"/>
                  </a:cubicBezTo>
                  <a:cubicBezTo>
                    <a:pt x="7" y="0"/>
                    <a:pt x="8" y="0"/>
                    <a:pt x="9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6" y="10"/>
                    <a:pt x="6" y="13"/>
                  </a:cubicBezTo>
                  <a:cubicBezTo>
                    <a:pt x="6" y="15"/>
                    <a:pt x="5" y="31"/>
                    <a:pt x="4" y="33"/>
                  </a:cubicBezTo>
                  <a:close/>
                </a:path>
              </a:pathLst>
            </a:custGeom>
            <a:solidFill>
              <a:srgbClr val="A41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0" name="Freeform 107"/>
            <p:cNvSpPr>
              <a:spLocks/>
            </p:cNvSpPr>
            <p:nvPr/>
          </p:nvSpPr>
          <p:spPr bwMode="auto">
            <a:xfrm>
              <a:off x="2147888" y="2211388"/>
              <a:ext cx="277813" cy="193675"/>
            </a:xfrm>
            <a:custGeom>
              <a:avLst/>
              <a:gdLst>
                <a:gd name="T0" fmla="*/ 1 w 20"/>
                <a:gd name="T1" fmla="*/ 10 h 14"/>
                <a:gd name="T2" fmla="*/ 3 w 20"/>
                <a:gd name="T3" fmla="*/ 3 h 14"/>
                <a:gd name="T4" fmla="*/ 9 w 20"/>
                <a:gd name="T5" fmla="*/ 5 h 14"/>
                <a:gd name="T6" fmla="*/ 11 w 20"/>
                <a:gd name="T7" fmla="*/ 6 h 14"/>
                <a:gd name="T8" fmla="*/ 14 w 20"/>
                <a:gd name="T9" fmla="*/ 6 h 14"/>
                <a:gd name="T10" fmla="*/ 16 w 20"/>
                <a:gd name="T11" fmla="*/ 6 h 14"/>
                <a:gd name="T12" fmla="*/ 17 w 20"/>
                <a:gd name="T13" fmla="*/ 5 h 14"/>
                <a:gd name="T14" fmla="*/ 19 w 20"/>
                <a:gd name="T15" fmla="*/ 0 h 14"/>
                <a:gd name="T16" fmla="*/ 20 w 20"/>
                <a:gd name="T17" fmla="*/ 12 h 14"/>
                <a:gd name="T18" fmla="*/ 19 w 20"/>
                <a:gd name="T19" fmla="*/ 14 h 14"/>
                <a:gd name="T20" fmla="*/ 11 w 20"/>
                <a:gd name="T21" fmla="*/ 13 h 14"/>
                <a:gd name="T22" fmla="*/ 1 w 20"/>
                <a:gd name="T2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4">
                  <a:moveTo>
                    <a:pt x="1" y="10"/>
                  </a:moveTo>
                  <a:cubicBezTo>
                    <a:pt x="1" y="10"/>
                    <a:pt x="0" y="6"/>
                    <a:pt x="3" y="3"/>
                  </a:cubicBezTo>
                  <a:cubicBezTo>
                    <a:pt x="3" y="3"/>
                    <a:pt x="9" y="5"/>
                    <a:pt x="9" y="5"/>
                  </a:cubicBezTo>
                  <a:cubicBezTo>
                    <a:pt x="9" y="5"/>
                    <a:pt x="11" y="6"/>
                    <a:pt x="11" y="6"/>
                  </a:cubicBezTo>
                  <a:cubicBezTo>
                    <a:pt x="11" y="6"/>
                    <a:pt x="14" y="6"/>
                    <a:pt x="14" y="6"/>
                  </a:cubicBezTo>
                  <a:cubicBezTo>
                    <a:pt x="14" y="6"/>
                    <a:pt x="16" y="5"/>
                    <a:pt x="16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2"/>
                    <a:pt x="19" y="0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3" y="14"/>
                    <a:pt x="11" y="13"/>
                  </a:cubicBezTo>
                  <a:cubicBezTo>
                    <a:pt x="10" y="12"/>
                    <a:pt x="2" y="11"/>
                    <a:pt x="1" y="1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1" name="Freeform 108"/>
            <p:cNvSpPr>
              <a:spLocks/>
            </p:cNvSpPr>
            <p:nvPr/>
          </p:nvSpPr>
          <p:spPr bwMode="auto">
            <a:xfrm>
              <a:off x="2162175" y="2252663"/>
              <a:ext cx="236538" cy="139700"/>
            </a:xfrm>
            <a:custGeom>
              <a:avLst/>
              <a:gdLst>
                <a:gd name="T0" fmla="*/ 2 w 17"/>
                <a:gd name="T1" fmla="*/ 0 h 10"/>
                <a:gd name="T2" fmla="*/ 8 w 17"/>
                <a:gd name="T3" fmla="*/ 2 h 10"/>
                <a:gd name="T4" fmla="*/ 10 w 17"/>
                <a:gd name="T5" fmla="*/ 3 h 10"/>
                <a:gd name="T6" fmla="*/ 13 w 17"/>
                <a:gd name="T7" fmla="*/ 3 h 10"/>
                <a:gd name="T8" fmla="*/ 15 w 17"/>
                <a:gd name="T9" fmla="*/ 3 h 10"/>
                <a:gd name="T10" fmla="*/ 16 w 17"/>
                <a:gd name="T11" fmla="*/ 5 h 10"/>
                <a:gd name="T12" fmla="*/ 14 w 17"/>
                <a:gd name="T13" fmla="*/ 5 h 10"/>
                <a:gd name="T14" fmla="*/ 17 w 17"/>
                <a:gd name="T15" fmla="*/ 10 h 10"/>
                <a:gd name="T16" fmla="*/ 13 w 17"/>
                <a:gd name="T17" fmla="*/ 5 h 10"/>
                <a:gd name="T18" fmla="*/ 9 w 17"/>
                <a:gd name="T19" fmla="*/ 4 h 10"/>
                <a:gd name="T20" fmla="*/ 11 w 17"/>
                <a:gd name="T21" fmla="*/ 8 h 10"/>
                <a:gd name="T22" fmla="*/ 6 w 17"/>
                <a:gd name="T23" fmla="*/ 3 h 10"/>
                <a:gd name="T24" fmla="*/ 3 w 17"/>
                <a:gd name="T25" fmla="*/ 4 h 10"/>
                <a:gd name="T26" fmla="*/ 0 w 17"/>
                <a:gd name="T27" fmla="*/ 5 h 10"/>
                <a:gd name="T28" fmla="*/ 0 w 17"/>
                <a:gd name="T29" fmla="*/ 5 h 10"/>
                <a:gd name="T30" fmla="*/ 2 w 17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10">
                  <a:moveTo>
                    <a:pt x="2" y="0"/>
                  </a:moveTo>
                  <a:cubicBezTo>
                    <a:pt x="2" y="0"/>
                    <a:pt x="8" y="2"/>
                    <a:pt x="8" y="2"/>
                  </a:cubicBezTo>
                  <a:cubicBezTo>
                    <a:pt x="8" y="2"/>
                    <a:pt x="10" y="3"/>
                    <a:pt x="10" y="3"/>
                  </a:cubicBezTo>
                  <a:cubicBezTo>
                    <a:pt x="10" y="3"/>
                    <a:pt x="13" y="3"/>
                    <a:pt x="13" y="3"/>
                  </a:cubicBezTo>
                  <a:cubicBezTo>
                    <a:pt x="13" y="3"/>
                    <a:pt x="14" y="3"/>
                    <a:pt x="15" y="3"/>
                  </a:cubicBezTo>
                  <a:cubicBezTo>
                    <a:pt x="15" y="4"/>
                    <a:pt x="15" y="5"/>
                    <a:pt x="16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6" y="9"/>
                    <a:pt x="17" y="10"/>
                  </a:cubicBezTo>
                  <a:cubicBezTo>
                    <a:pt x="17" y="10"/>
                    <a:pt x="13" y="7"/>
                    <a:pt x="13" y="5"/>
                  </a:cubicBezTo>
                  <a:cubicBezTo>
                    <a:pt x="13" y="3"/>
                    <a:pt x="9" y="4"/>
                    <a:pt x="9" y="4"/>
                  </a:cubicBezTo>
                  <a:cubicBezTo>
                    <a:pt x="9" y="4"/>
                    <a:pt x="7" y="6"/>
                    <a:pt x="11" y="8"/>
                  </a:cubicBezTo>
                  <a:cubicBezTo>
                    <a:pt x="11" y="8"/>
                    <a:pt x="7" y="6"/>
                    <a:pt x="6" y="3"/>
                  </a:cubicBezTo>
                  <a:cubicBezTo>
                    <a:pt x="5" y="0"/>
                    <a:pt x="3" y="4"/>
                    <a:pt x="3" y="4"/>
                  </a:cubicBezTo>
                  <a:cubicBezTo>
                    <a:pt x="3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2" name="Freeform 109"/>
            <p:cNvSpPr>
              <a:spLocks/>
            </p:cNvSpPr>
            <p:nvPr/>
          </p:nvSpPr>
          <p:spPr bwMode="auto">
            <a:xfrm>
              <a:off x="2536825" y="1990725"/>
              <a:ext cx="125413" cy="512762"/>
            </a:xfrm>
            <a:custGeom>
              <a:avLst/>
              <a:gdLst>
                <a:gd name="T0" fmla="*/ 6 w 9"/>
                <a:gd name="T1" fmla="*/ 37 h 37"/>
                <a:gd name="T2" fmla="*/ 3 w 9"/>
                <a:gd name="T3" fmla="*/ 33 h 37"/>
                <a:gd name="T4" fmla="*/ 1 w 9"/>
                <a:gd name="T5" fmla="*/ 29 h 37"/>
                <a:gd name="T6" fmla="*/ 1 w 9"/>
                <a:gd name="T7" fmla="*/ 23 h 37"/>
                <a:gd name="T8" fmla="*/ 8 w 9"/>
                <a:gd name="T9" fmla="*/ 5 h 37"/>
                <a:gd name="T10" fmla="*/ 7 w 9"/>
                <a:gd name="T11" fmla="*/ 4 h 37"/>
                <a:gd name="T12" fmla="*/ 8 w 9"/>
                <a:gd name="T13" fmla="*/ 0 h 37"/>
                <a:gd name="T14" fmla="*/ 9 w 9"/>
                <a:gd name="T15" fmla="*/ 0 h 37"/>
                <a:gd name="T16" fmla="*/ 8 w 9"/>
                <a:gd name="T17" fmla="*/ 3 h 37"/>
                <a:gd name="T18" fmla="*/ 8 w 9"/>
                <a:gd name="T19" fmla="*/ 5 h 37"/>
                <a:gd name="T20" fmla="*/ 2 w 9"/>
                <a:gd name="T21" fmla="*/ 23 h 37"/>
                <a:gd name="T22" fmla="*/ 4 w 9"/>
                <a:gd name="T23" fmla="*/ 32 h 37"/>
                <a:gd name="T24" fmla="*/ 6 w 9"/>
                <a:gd name="T2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37">
                  <a:moveTo>
                    <a:pt x="6" y="37"/>
                  </a:moveTo>
                  <a:cubicBezTo>
                    <a:pt x="5" y="35"/>
                    <a:pt x="4" y="33"/>
                    <a:pt x="3" y="33"/>
                  </a:cubicBezTo>
                  <a:cubicBezTo>
                    <a:pt x="3" y="32"/>
                    <a:pt x="2" y="31"/>
                    <a:pt x="1" y="29"/>
                  </a:cubicBezTo>
                  <a:cubicBezTo>
                    <a:pt x="1" y="27"/>
                    <a:pt x="0" y="24"/>
                    <a:pt x="1" y="23"/>
                  </a:cubicBezTo>
                  <a:cubicBezTo>
                    <a:pt x="1" y="20"/>
                    <a:pt x="8" y="5"/>
                    <a:pt x="8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2" y="21"/>
                    <a:pt x="2" y="23"/>
                  </a:cubicBezTo>
                  <a:cubicBezTo>
                    <a:pt x="1" y="25"/>
                    <a:pt x="4" y="30"/>
                    <a:pt x="4" y="32"/>
                  </a:cubicBezTo>
                  <a:cubicBezTo>
                    <a:pt x="5" y="33"/>
                    <a:pt x="5" y="35"/>
                    <a:pt x="6" y="3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3" name="Freeform 110"/>
            <p:cNvSpPr>
              <a:spLocks/>
            </p:cNvSpPr>
            <p:nvPr/>
          </p:nvSpPr>
          <p:spPr bwMode="auto">
            <a:xfrm>
              <a:off x="2620963" y="2032000"/>
              <a:ext cx="138113" cy="568325"/>
            </a:xfrm>
            <a:custGeom>
              <a:avLst/>
              <a:gdLst>
                <a:gd name="T0" fmla="*/ 3 w 10"/>
                <a:gd name="T1" fmla="*/ 8 h 41"/>
                <a:gd name="T2" fmla="*/ 0 w 10"/>
                <a:gd name="T3" fmla="*/ 11 h 41"/>
                <a:gd name="T4" fmla="*/ 6 w 10"/>
                <a:gd name="T5" fmla="*/ 3 h 41"/>
                <a:gd name="T6" fmla="*/ 8 w 10"/>
                <a:gd name="T7" fmla="*/ 0 h 41"/>
                <a:gd name="T8" fmla="*/ 7 w 10"/>
                <a:gd name="T9" fmla="*/ 12 h 41"/>
                <a:gd name="T10" fmla="*/ 10 w 10"/>
                <a:gd name="T11" fmla="*/ 28 h 41"/>
                <a:gd name="T12" fmla="*/ 8 w 10"/>
                <a:gd name="T13" fmla="*/ 32 h 41"/>
                <a:gd name="T14" fmla="*/ 3 w 10"/>
                <a:gd name="T15" fmla="*/ 41 h 41"/>
                <a:gd name="T16" fmla="*/ 1 w 10"/>
                <a:gd name="T17" fmla="*/ 36 h 41"/>
                <a:gd name="T18" fmla="*/ 4 w 10"/>
                <a:gd name="T19" fmla="*/ 27 h 41"/>
                <a:gd name="T20" fmla="*/ 1 w 10"/>
                <a:gd name="T21" fmla="*/ 27 h 41"/>
                <a:gd name="T22" fmla="*/ 4 w 10"/>
                <a:gd name="T23" fmla="*/ 26 h 41"/>
                <a:gd name="T24" fmla="*/ 4 w 10"/>
                <a:gd name="T25" fmla="*/ 20 h 41"/>
                <a:gd name="T26" fmla="*/ 4 w 10"/>
                <a:gd name="T27" fmla="*/ 16 h 41"/>
                <a:gd name="T28" fmla="*/ 3 w 10"/>
                <a:gd name="T29" fmla="*/ 13 h 41"/>
                <a:gd name="T30" fmla="*/ 3 w 10"/>
                <a:gd name="T31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41">
                  <a:moveTo>
                    <a:pt x="3" y="8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5" y="4"/>
                    <a:pt x="6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8" y="19"/>
                    <a:pt x="10" y="28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2" y="39"/>
                    <a:pt x="2" y="38"/>
                    <a:pt x="1" y="36"/>
                  </a:cubicBezTo>
                  <a:cubicBezTo>
                    <a:pt x="2" y="33"/>
                    <a:pt x="4" y="27"/>
                    <a:pt x="4" y="27"/>
                  </a:cubicBezTo>
                  <a:cubicBezTo>
                    <a:pt x="4" y="26"/>
                    <a:pt x="2" y="26"/>
                    <a:pt x="1" y="27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3" y="18"/>
                    <a:pt x="4" y="16"/>
                  </a:cubicBezTo>
                  <a:cubicBezTo>
                    <a:pt x="4" y="15"/>
                    <a:pt x="3" y="13"/>
                    <a:pt x="3" y="13"/>
                  </a:cubicBezTo>
                  <a:lnTo>
                    <a:pt x="3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4" name="Freeform 111"/>
            <p:cNvSpPr>
              <a:spLocks/>
            </p:cNvSpPr>
            <p:nvPr/>
          </p:nvSpPr>
          <p:spPr bwMode="auto">
            <a:xfrm>
              <a:off x="2647950" y="2003425"/>
              <a:ext cx="55563" cy="96837"/>
            </a:xfrm>
            <a:custGeom>
              <a:avLst/>
              <a:gdLst>
                <a:gd name="T0" fmla="*/ 0 w 4"/>
                <a:gd name="T1" fmla="*/ 7 h 7"/>
                <a:gd name="T2" fmla="*/ 3 w 4"/>
                <a:gd name="T3" fmla="*/ 0 h 7"/>
                <a:gd name="T4" fmla="*/ 4 w 4"/>
                <a:gd name="T5" fmla="*/ 1 h 7"/>
                <a:gd name="T6" fmla="*/ 0 w 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3" y="2"/>
                    <a:pt x="2" y="4"/>
                    <a:pt x="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5" name="Freeform 112"/>
            <p:cNvSpPr>
              <a:spLocks/>
            </p:cNvSpPr>
            <p:nvPr/>
          </p:nvSpPr>
          <p:spPr bwMode="auto">
            <a:xfrm>
              <a:off x="2606675" y="2571750"/>
              <a:ext cx="84138" cy="138112"/>
            </a:xfrm>
            <a:custGeom>
              <a:avLst/>
              <a:gdLst>
                <a:gd name="T0" fmla="*/ 6 w 6"/>
                <a:gd name="T1" fmla="*/ 3 h 10"/>
                <a:gd name="T2" fmla="*/ 5 w 6"/>
                <a:gd name="T3" fmla="*/ 8 h 10"/>
                <a:gd name="T4" fmla="*/ 5 w 6"/>
                <a:gd name="T5" fmla="*/ 10 h 10"/>
                <a:gd name="T6" fmla="*/ 0 w 6"/>
                <a:gd name="T7" fmla="*/ 6 h 10"/>
                <a:gd name="T8" fmla="*/ 2 w 6"/>
                <a:gd name="T9" fmla="*/ 1 h 10"/>
                <a:gd name="T10" fmla="*/ 6 w 6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0">
                  <a:moveTo>
                    <a:pt x="6" y="3"/>
                  </a:moveTo>
                  <a:cubicBezTo>
                    <a:pt x="6" y="3"/>
                    <a:pt x="6" y="7"/>
                    <a:pt x="5" y="8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3"/>
                    <a:pt x="2" y="1"/>
                  </a:cubicBezTo>
                  <a:cubicBezTo>
                    <a:pt x="3" y="0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6" name="Freeform 113"/>
            <p:cNvSpPr>
              <a:spLocks/>
            </p:cNvSpPr>
            <p:nvPr/>
          </p:nvSpPr>
          <p:spPr bwMode="auto">
            <a:xfrm>
              <a:off x="2635250" y="2017713"/>
              <a:ext cx="193675" cy="623887"/>
            </a:xfrm>
            <a:custGeom>
              <a:avLst/>
              <a:gdLst>
                <a:gd name="T0" fmla="*/ 6 w 14"/>
                <a:gd name="T1" fmla="*/ 45 h 45"/>
                <a:gd name="T2" fmla="*/ 0 w 14"/>
                <a:gd name="T3" fmla="*/ 41 h 45"/>
                <a:gd name="T4" fmla="*/ 4 w 14"/>
                <a:gd name="T5" fmla="*/ 27 h 45"/>
                <a:gd name="T6" fmla="*/ 4 w 14"/>
                <a:gd name="T7" fmla="*/ 17 h 45"/>
                <a:gd name="T8" fmla="*/ 2 w 14"/>
                <a:gd name="T9" fmla="*/ 9 h 45"/>
                <a:gd name="T10" fmla="*/ 7 w 14"/>
                <a:gd name="T11" fmla="*/ 0 h 45"/>
                <a:gd name="T12" fmla="*/ 10 w 14"/>
                <a:gd name="T13" fmla="*/ 2 h 45"/>
                <a:gd name="T14" fmla="*/ 11 w 14"/>
                <a:gd name="T15" fmla="*/ 3 h 45"/>
                <a:gd name="T16" fmla="*/ 12 w 14"/>
                <a:gd name="T17" fmla="*/ 6 h 45"/>
                <a:gd name="T18" fmla="*/ 12 w 14"/>
                <a:gd name="T19" fmla="*/ 11 h 45"/>
                <a:gd name="T20" fmla="*/ 13 w 14"/>
                <a:gd name="T21" fmla="*/ 12 h 45"/>
                <a:gd name="T22" fmla="*/ 13 w 14"/>
                <a:gd name="T23" fmla="*/ 15 h 45"/>
                <a:gd name="T24" fmla="*/ 12 w 14"/>
                <a:gd name="T25" fmla="*/ 16 h 45"/>
                <a:gd name="T26" fmla="*/ 13 w 14"/>
                <a:gd name="T27" fmla="*/ 20 h 45"/>
                <a:gd name="T28" fmla="*/ 13 w 14"/>
                <a:gd name="T29" fmla="*/ 25 h 45"/>
                <a:gd name="T30" fmla="*/ 12 w 14"/>
                <a:gd name="T31" fmla="*/ 30 h 45"/>
                <a:gd name="T32" fmla="*/ 6 w 14"/>
                <a:gd name="T3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45">
                  <a:moveTo>
                    <a:pt x="6" y="45"/>
                  </a:moveTo>
                  <a:cubicBezTo>
                    <a:pt x="6" y="45"/>
                    <a:pt x="2" y="41"/>
                    <a:pt x="0" y="41"/>
                  </a:cubicBezTo>
                  <a:cubicBezTo>
                    <a:pt x="0" y="41"/>
                    <a:pt x="4" y="28"/>
                    <a:pt x="4" y="2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2" y="11"/>
                    <a:pt x="2" y="9"/>
                  </a:cubicBezTo>
                  <a:cubicBezTo>
                    <a:pt x="2" y="8"/>
                    <a:pt x="7" y="0"/>
                    <a:pt x="7" y="0"/>
                  </a:cubicBezTo>
                  <a:cubicBezTo>
                    <a:pt x="7" y="0"/>
                    <a:pt x="9" y="1"/>
                    <a:pt x="10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2" y="6"/>
                    <a:pt x="12" y="6"/>
                  </a:cubicBezTo>
                  <a:cubicBezTo>
                    <a:pt x="13" y="7"/>
                    <a:pt x="12" y="11"/>
                    <a:pt x="12" y="11"/>
                  </a:cubicBezTo>
                  <a:cubicBezTo>
                    <a:pt x="12" y="11"/>
                    <a:pt x="13" y="11"/>
                    <a:pt x="13" y="12"/>
                  </a:cubicBezTo>
                  <a:cubicBezTo>
                    <a:pt x="13" y="13"/>
                    <a:pt x="14" y="14"/>
                    <a:pt x="13" y="15"/>
                  </a:cubicBezTo>
                  <a:cubicBezTo>
                    <a:pt x="13" y="15"/>
                    <a:pt x="12" y="16"/>
                    <a:pt x="12" y="16"/>
                  </a:cubicBezTo>
                  <a:cubicBezTo>
                    <a:pt x="12" y="16"/>
                    <a:pt x="13" y="19"/>
                    <a:pt x="13" y="20"/>
                  </a:cubicBezTo>
                  <a:cubicBezTo>
                    <a:pt x="13" y="21"/>
                    <a:pt x="13" y="24"/>
                    <a:pt x="13" y="25"/>
                  </a:cubicBezTo>
                  <a:cubicBezTo>
                    <a:pt x="13" y="26"/>
                    <a:pt x="12" y="30"/>
                    <a:pt x="12" y="30"/>
                  </a:cubicBezTo>
                  <a:cubicBezTo>
                    <a:pt x="12" y="30"/>
                    <a:pt x="7" y="44"/>
                    <a:pt x="6" y="4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7" name="Freeform 114"/>
            <p:cNvSpPr>
              <a:spLocks noEditPoints="1"/>
            </p:cNvSpPr>
            <p:nvPr/>
          </p:nvSpPr>
          <p:spPr bwMode="auto">
            <a:xfrm>
              <a:off x="2676525" y="2032000"/>
              <a:ext cx="152400" cy="609600"/>
            </a:xfrm>
            <a:custGeom>
              <a:avLst/>
              <a:gdLst>
                <a:gd name="T0" fmla="*/ 3 w 11"/>
                <a:gd name="T1" fmla="*/ 41 h 44"/>
                <a:gd name="T2" fmla="*/ 0 w 11"/>
                <a:gd name="T3" fmla="*/ 42 h 44"/>
                <a:gd name="T4" fmla="*/ 3 w 11"/>
                <a:gd name="T5" fmla="*/ 44 h 44"/>
                <a:gd name="T6" fmla="*/ 9 w 11"/>
                <a:gd name="T7" fmla="*/ 29 h 44"/>
                <a:gd name="T8" fmla="*/ 10 w 11"/>
                <a:gd name="T9" fmla="*/ 24 h 44"/>
                <a:gd name="T10" fmla="*/ 10 w 11"/>
                <a:gd name="T11" fmla="*/ 19 h 44"/>
                <a:gd name="T12" fmla="*/ 9 w 11"/>
                <a:gd name="T13" fmla="*/ 15 h 44"/>
                <a:gd name="T14" fmla="*/ 10 w 11"/>
                <a:gd name="T15" fmla="*/ 14 h 44"/>
                <a:gd name="T16" fmla="*/ 10 w 11"/>
                <a:gd name="T17" fmla="*/ 11 h 44"/>
                <a:gd name="T18" fmla="*/ 9 w 11"/>
                <a:gd name="T19" fmla="*/ 10 h 44"/>
                <a:gd name="T20" fmla="*/ 9 w 11"/>
                <a:gd name="T21" fmla="*/ 5 h 44"/>
                <a:gd name="T22" fmla="*/ 8 w 11"/>
                <a:gd name="T23" fmla="*/ 1 h 44"/>
                <a:gd name="T24" fmla="*/ 7 w 11"/>
                <a:gd name="T25" fmla="*/ 1 h 44"/>
                <a:gd name="T26" fmla="*/ 7 w 11"/>
                <a:gd name="T27" fmla="*/ 0 h 44"/>
                <a:gd name="T28" fmla="*/ 7 w 11"/>
                <a:gd name="T29" fmla="*/ 3 h 44"/>
                <a:gd name="T30" fmla="*/ 8 w 11"/>
                <a:gd name="T31" fmla="*/ 6 h 44"/>
                <a:gd name="T32" fmla="*/ 9 w 11"/>
                <a:gd name="T33" fmla="*/ 7 h 44"/>
                <a:gd name="T34" fmla="*/ 7 w 11"/>
                <a:gd name="T35" fmla="*/ 7 h 44"/>
                <a:gd name="T36" fmla="*/ 9 w 11"/>
                <a:gd name="T37" fmla="*/ 9 h 44"/>
                <a:gd name="T38" fmla="*/ 3 w 11"/>
                <a:gd name="T39" fmla="*/ 9 h 44"/>
                <a:gd name="T40" fmla="*/ 6 w 11"/>
                <a:gd name="T41" fmla="*/ 10 h 44"/>
                <a:gd name="T42" fmla="*/ 2 w 11"/>
                <a:gd name="T43" fmla="*/ 12 h 44"/>
                <a:gd name="T44" fmla="*/ 6 w 11"/>
                <a:gd name="T45" fmla="*/ 12 h 44"/>
                <a:gd name="T46" fmla="*/ 4 w 11"/>
                <a:gd name="T47" fmla="*/ 14 h 44"/>
                <a:gd name="T48" fmla="*/ 1 w 11"/>
                <a:gd name="T49" fmla="*/ 17 h 44"/>
                <a:gd name="T50" fmla="*/ 7 w 11"/>
                <a:gd name="T51" fmla="*/ 14 h 44"/>
                <a:gd name="T52" fmla="*/ 7 w 11"/>
                <a:gd name="T53" fmla="*/ 17 h 44"/>
                <a:gd name="T54" fmla="*/ 9 w 11"/>
                <a:gd name="T55" fmla="*/ 21 h 44"/>
                <a:gd name="T56" fmla="*/ 7 w 11"/>
                <a:gd name="T57" fmla="*/ 23 h 44"/>
                <a:gd name="T58" fmla="*/ 3 w 11"/>
                <a:gd name="T59" fmla="*/ 21 h 44"/>
                <a:gd name="T60" fmla="*/ 8 w 11"/>
                <a:gd name="T61" fmla="*/ 24 h 44"/>
                <a:gd name="T62" fmla="*/ 9 w 11"/>
                <a:gd name="T63" fmla="*/ 24 h 44"/>
                <a:gd name="T64" fmla="*/ 6 w 11"/>
                <a:gd name="T65" fmla="*/ 34 h 44"/>
                <a:gd name="T66" fmla="*/ 3 w 11"/>
                <a:gd name="T67" fmla="*/ 41 h 44"/>
                <a:gd name="T68" fmla="*/ 8 w 11"/>
                <a:gd name="T69" fmla="*/ 8 h 44"/>
                <a:gd name="T70" fmla="*/ 8 w 11"/>
                <a:gd name="T71" fmla="*/ 8 h 44"/>
                <a:gd name="T72" fmla="*/ 8 w 11"/>
                <a:gd name="T73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" h="44">
                  <a:moveTo>
                    <a:pt x="3" y="4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2" y="43"/>
                    <a:pt x="3" y="44"/>
                    <a:pt x="3" y="44"/>
                  </a:cubicBezTo>
                  <a:cubicBezTo>
                    <a:pt x="4" y="43"/>
                    <a:pt x="9" y="29"/>
                    <a:pt x="9" y="29"/>
                  </a:cubicBezTo>
                  <a:cubicBezTo>
                    <a:pt x="9" y="29"/>
                    <a:pt x="10" y="25"/>
                    <a:pt x="10" y="24"/>
                  </a:cubicBezTo>
                  <a:cubicBezTo>
                    <a:pt x="10" y="23"/>
                    <a:pt x="10" y="20"/>
                    <a:pt x="10" y="19"/>
                  </a:cubicBezTo>
                  <a:cubicBezTo>
                    <a:pt x="10" y="18"/>
                    <a:pt x="9" y="15"/>
                    <a:pt x="9" y="15"/>
                  </a:cubicBezTo>
                  <a:cubicBezTo>
                    <a:pt x="9" y="15"/>
                    <a:pt x="10" y="14"/>
                    <a:pt x="10" y="14"/>
                  </a:cubicBezTo>
                  <a:cubicBezTo>
                    <a:pt x="11" y="13"/>
                    <a:pt x="10" y="12"/>
                    <a:pt x="10" y="11"/>
                  </a:cubicBezTo>
                  <a:cubicBezTo>
                    <a:pt x="10" y="10"/>
                    <a:pt x="9" y="10"/>
                    <a:pt x="9" y="10"/>
                  </a:cubicBezTo>
                  <a:cubicBezTo>
                    <a:pt x="9" y="10"/>
                    <a:pt x="10" y="6"/>
                    <a:pt x="9" y="5"/>
                  </a:cubicBezTo>
                  <a:cubicBezTo>
                    <a:pt x="9" y="5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7"/>
                    <a:pt x="9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9" y="9"/>
                    <a:pt x="9" y="9"/>
                  </a:cubicBezTo>
                  <a:cubicBezTo>
                    <a:pt x="9" y="9"/>
                    <a:pt x="5" y="7"/>
                    <a:pt x="3" y="9"/>
                  </a:cubicBezTo>
                  <a:cubicBezTo>
                    <a:pt x="3" y="9"/>
                    <a:pt x="5" y="9"/>
                    <a:pt x="6" y="10"/>
                  </a:cubicBezTo>
                  <a:cubicBezTo>
                    <a:pt x="5" y="11"/>
                    <a:pt x="3" y="12"/>
                    <a:pt x="2" y="12"/>
                  </a:cubicBezTo>
                  <a:cubicBezTo>
                    <a:pt x="3" y="12"/>
                    <a:pt x="5" y="12"/>
                    <a:pt x="6" y="12"/>
                  </a:cubicBezTo>
                  <a:cubicBezTo>
                    <a:pt x="6" y="12"/>
                    <a:pt x="5" y="13"/>
                    <a:pt x="4" y="14"/>
                  </a:cubicBezTo>
                  <a:cubicBezTo>
                    <a:pt x="2" y="15"/>
                    <a:pt x="1" y="17"/>
                    <a:pt x="1" y="17"/>
                  </a:cubicBezTo>
                  <a:cubicBezTo>
                    <a:pt x="1" y="17"/>
                    <a:pt x="4" y="13"/>
                    <a:pt x="7" y="14"/>
                  </a:cubicBezTo>
                  <a:cubicBezTo>
                    <a:pt x="7" y="15"/>
                    <a:pt x="7" y="17"/>
                    <a:pt x="7" y="17"/>
                  </a:cubicBezTo>
                  <a:cubicBezTo>
                    <a:pt x="8" y="18"/>
                    <a:pt x="8" y="20"/>
                    <a:pt x="9" y="21"/>
                  </a:cubicBezTo>
                  <a:cubicBezTo>
                    <a:pt x="9" y="22"/>
                    <a:pt x="7" y="23"/>
                    <a:pt x="7" y="23"/>
                  </a:cubicBezTo>
                  <a:cubicBezTo>
                    <a:pt x="6" y="22"/>
                    <a:pt x="3" y="21"/>
                    <a:pt x="3" y="21"/>
                  </a:cubicBezTo>
                  <a:cubicBezTo>
                    <a:pt x="3" y="21"/>
                    <a:pt x="5" y="24"/>
                    <a:pt x="8" y="24"/>
                  </a:cubicBezTo>
                  <a:cubicBezTo>
                    <a:pt x="10" y="23"/>
                    <a:pt x="9" y="24"/>
                    <a:pt x="9" y="24"/>
                  </a:cubicBezTo>
                  <a:cubicBezTo>
                    <a:pt x="9" y="24"/>
                    <a:pt x="7" y="34"/>
                    <a:pt x="6" y="34"/>
                  </a:cubicBezTo>
                  <a:cubicBezTo>
                    <a:pt x="5" y="35"/>
                    <a:pt x="3" y="41"/>
                    <a:pt x="3" y="41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8" name="Freeform 115"/>
            <p:cNvSpPr>
              <a:spLocks/>
            </p:cNvSpPr>
            <p:nvPr/>
          </p:nvSpPr>
          <p:spPr bwMode="auto">
            <a:xfrm>
              <a:off x="2676525" y="2197100"/>
              <a:ext cx="14288" cy="14287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9" name="Freeform 116"/>
            <p:cNvSpPr>
              <a:spLocks/>
            </p:cNvSpPr>
            <p:nvPr/>
          </p:nvSpPr>
          <p:spPr bwMode="auto">
            <a:xfrm>
              <a:off x="2439988" y="1768475"/>
              <a:ext cx="195263" cy="234950"/>
            </a:xfrm>
            <a:custGeom>
              <a:avLst/>
              <a:gdLst>
                <a:gd name="T0" fmla="*/ 7 w 14"/>
                <a:gd name="T1" fmla="*/ 17 h 17"/>
                <a:gd name="T2" fmla="*/ 4 w 14"/>
                <a:gd name="T3" fmla="*/ 16 h 17"/>
                <a:gd name="T4" fmla="*/ 2 w 14"/>
                <a:gd name="T5" fmla="*/ 11 h 17"/>
                <a:gd name="T6" fmla="*/ 1 w 14"/>
                <a:gd name="T7" fmla="*/ 11 h 17"/>
                <a:gd name="T8" fmla="*/ 1 w 14"/>
                <a:gd name="T9" fmla="*/ 9 h 17"/>
                <a:gd name="T10" fmla="*/ 1 w 14"/>
                <a:gd name="T11" fmla="*/ 7 h 17"/>
                <a:gd name="T12" fmla="*/ 1 w 14"/>
                <a:gd name="T13" fmla="*/ 1 h 17"/>
                <a:gd name="T14" fmla="*/ 8 w 14"/>
                <a:gd name="T15" fmla="*/ 0 h 17"/>
                <a:gd name="T16" fmla="*/ 12 w 14"/>
                <a:gd name="T17" fmla="*/ 2 h 17"/>
                <a:gd name="T18" fmla="*/ 12 w 14"/>
                <a:gd name="T19" fmla="*/ 7 h 17"/>
                <a:gd name="T20" fmla="*/ 13 w 14"/>
                <a:gd name="T21" fmla="*/ 7 h 17"/>
                <a:gd name="T22" fmla="*/ 12 w 14"/>
                <a:gd name="T23" fmla="*/ 11 h 17"/>
                <a:gd name="T24" fmla="*/ 11 w 14"/>
                <a:gd name="T25" fmla="*/ 15 h 17"/>
                <a:gd name="T26" fmla="*/ 7 w 14"/>
                <a:gd name="T2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7">
                  <a:moveTo>
                    <a:pt x="7" y="17"/>
                  </a:moveTo>
                  <a:cubicBezTo>
                    <a:pt x="5" y="17"/>
                    <a:pt x="4" y="16"/>
                    <a:pt x="4" y="16"/>
                  </a:cubicBezTo>
                  <a:cubicBezTo>
                    <a:pt x="4" y="15"/>
                    <a:pt x="2" y="12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9"/>
                    <a:pt x="1" y="9"/>
                  </a:cubicBezTo>
                  <a:cubicBezTo>
                    <a:pt x="0" y="8"/>
                    <a:pt x="0" y="7"/>
                    <a:pt x="1" y="7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3" y="6"/>
                    <a:pt x="13" y="7"/>
                  </a:cubicBezTo>
                  <a:cubicBezTo>
                    <a:pt x="13" y="7"/>
                    <a:pt x="14" y="11"/>
                    <a:pt x="12" y="11"/>
                  </a:cubicBezTo>
                  <a:cubicBezTo>
                    <a:pt x="12" y="11"/>
                    <a:pt x="11" y="14"/>
                    <a:pt x="11" y="15"/>
                  </a:cubicBezTo>
                  <a:cubicBezTo>
                    <a:pt x="10" y="16"/>
                    <a:pt x="8" y="17"/>
                    <a:pt x="7" y="17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0" name="Freeform 117"/>
            <p:cNvSpPr>
              <a:spLocks/>
            </p:cNvSpPr>
            <p:nvPr/>
          </p:nvSpPr>
          <p:spPr bwMode="auto">
            <a:xfrm>
              <a:off x="2536825" y="1768475"/>
              <a:ext cx="98425" cy="234950"/>
            </a:xfrm>
            <a:custGeom>
              <a:avLst/>
              <a:gdLst>
                <a:gd name="T0" fmla="*/ 1 w 7"/>
                <a:gd name="T1" fmla="*/ 17 h 17"/>
                <a:gd name="T2" fmla="*/ 3 w 7"/>
                <a:gd name="T3" fmla="*/ 12 h 17"/>
                <a:gd name="T4" fmla="*/ 2 w 7"/>
                <a:gd name="T5" fmla="*/ 10 h 17"/>
                <a:gd name="T6" fmla="*/ 3 w 7"/>
                <a:gd name="T7" fmla="*/ 8 h 17"/>
                <a:gd name="T8" fmla="*/ 2 w 7"/>
                <a:gd name="T9" fmla="*/ 7 h 17"/>
                <a:gd name="T10" fmla="*/ 1 w 7"/>
                <a:gd name="T11" fmla="*/ 4 h 17"/>
                <a:gd name="T12" fmla="*/ 0 w 7"/>
                <a:gd name="T13" fmla="*/ 0 h 17"/>
                <a:gd name="T14" fmla="*/ 1 w 7"/>
                <a:gd name="T15" fmla="*/ 0 h 17"/>
                <a:gd name="T16" fmla="*/ 5 w 7"/>
                <a:gd name="T17" fmla="*/ 2 h 17"/>
                <a:gd name="T18" fmla="*/ 5 w 7"/>
                <a:gd name="T19" fmla="*/ 7 h 17"/>
                <a:gd name="T20" fmla="*/ 6 w 7"/>
                <a:gd name="T21" fmla="*/ 7 h 17"/>
                <a:gd name="T22" fmla="*/ 5 w 7"/>
                <a:gd name="T23" fmla="*/ 11 h 17"/>
                <a:gd name="T24" fmla="*/ 4 w 7"/>
                <a:gd name="T25" fmla="*/ 15 h 17"/>
                <a:gd name="T26" fmla="*/ 1 w 7"/>
                <a:gd name="T2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17">
                  <a:moveTo>
                    <a:pt x="1" y="17"/>
                  </a:moveTo>
                  <a:cubicBezTo>
                    <a:pt x="2" y="16"/>
                    <a:pt x="3" y="12"/>
                    <a:pt x="3" y="12"/>
                  </a:cubicBezTo>
                  <a:cubicBezTo>
                    <a:pt x="3" y="11"/>
                    <a:pt x="2" y="10"/>
                    <a:pt x="2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2" y="7"/>
                    <a:pt x="1" y="5"/>
                    <a:pt x="1" y="4"/>
                  </a:cubicBezTo>
                  <a:cubicBezTo>
                    <a:pt x="1" y="4"/>
                    <a:pt x="1" y="2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6"/>
                    <a:pt x="6" y="7"/>
                  </a:cubicBezTo>
                  <a:cubicBezTo>
                    <a:pt x="6" y="7"/>
                    <a:pt x="7" y="11"/>
                    <a:pt x="5" y="11"/>
                  </a:cubicBezTo>
                  <a:cubicBezTo>
                    <a:pt x="5" y="11"/>
                    <a:pt x="4" y="14"/>
                    <a:pt x="4" y="15"/>
                  </a:cubicBezTo>
                  <a:cubicBezTo>
                    <a:pt x="3" y="16"/>
                    <a:pt x="2" y="17"/>
                    <a:pt x="1" y="17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1" name="Freeform 118"/>
            <p:cNvSpPr>
              <a:spLocks/>
            </p:cNvSpPr>
            <p:nvPr/>
          </p:nvSpPr>
          <p:spPr bwMode="auto">
            <a:xfrm>
              <a:off x="2439988" y="1865313"/>
              <a:ext cx="55563" cy="111125"/>
            </a:xfrm>
            <a:custGeom>
              <a:avLst/>
              <a:gdLst>
                <a:gd name="T0" fmla="*/ 2 w 4"/>
                <a:gd name="T1" fmla="*/ 4 h 8"/>
                <a:gd name="T2" fmla="*/ 1 w 4"/>
                <a:gd name="T3" fmla="*/ 4 h 8"/>
                <a:gd name="T4" fmla="*/ 0 w 4"/>
                <a:gd name="T5" fmla="*/ 1 h 8"/>
                <a:gd name="T6" fmla="*/ 1 w 4"/>
                <a:gd name="T7" fmla="*/ 0 h 8"/>
                <a:gd name="T8" fmla="*/ 2 w 4"/>
                <a:gd name="T9" fmla="*/ 4 h 8"/>
                <a:gd name="T10" fmla="*/ 4 w 4"/>
                <a:gd name="T11" fmla="*/ 5 h 8"/>
                <a:gd name="T12" fmla="*/ 3 w 4"/>
                <a:gd name="T13" fmla="*/ 8 h 8"/>
                <a:gd name="T14" fmla="*/ 2 w 4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8">
                  <a:moveTo>
                    <a:pt x="2" y="4"/>
                  </a:moveTo>
                  <a:cubicBezTo>
                    <a:pt x="2" y="4"/>
                    <a:pt x="1" y="4"/>
                    <a:pt x="1" y="4"/>
                  </a:cubicBezTo>
                  <a:cubicBezTo>
                    <a:pt x="1" y="4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3"/>
                    <a:pt x="2" y="4"/>
                  </a:cubicBezTo>
                  <a:cubicBezTo>
                    <a:pt x="2" y="4"/>
                    <a:pt x="4" y="5"/>
                    <a:pt x="4" y="5"/>
                  </a:cubicBezTo>
                  <a:cubicBezTo>
                    <a:pt x="3" y="5"/>
                    <a:pt x="3" y="6"/>
                    <a:pt x="3" y="8"/>
                  </a:cubicBezTo>
                  <a:cubicBezTo>
                    <a:pt x="3" y="7"/>
                    <a:pt x="2" y="5"/>
                    <a:pt x="2" y="4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2" name="Freeform 119"/>
            <p:cNvSpPr>
              <a:spLocks/>
            </p:cNvSpPr>
            <p:nvPr/>
          </p:nvSpPr>
          <p:spPr bwMode="auto">
            <a:xfrm>
              <a:off x="2439988" y="1727200"/>
              <a:ext cx="180975" cy="165100"/>
            </a:xfrm>
            <a:custGeom>
              <a:avLst/>
              <a:gdLst>
                <a:gd name="T0" fmla="*/ 0 w 13"/>
                <a:gd name="T1" fmla="*/ 5 h 12"/>
                <a:gd name="T2" fmla="*/ 4 w 13"/>
                <a:gd name="T3" fmla="*/ 0 h 12"/>
                <a:gd name="T4" fmla="*/ 6 w 13"/>
                <a:gd name="T5" fmla="*/ 0 h 12"/>
                <a:gd name="T6" fmla="*/ 9 w 13"/>
                <a:gd name="T7" fmla="*/ 0 h 12"/>
                <a:gd name="T8" fmla="*/ 10 w 13"/>
                <a:gd name="T9" fmla="*/ 1 h 12"/>
                <a:gd name="T10" fmla="*/ 13 w 13"/>
                <a:gd name="T11" fmla="*/ 5 h 12"/>
                <a:gd name="T12" fmla="*/ 13 w 13"/>
                <a:gd name="T13" fmla="*/ 9 h 12"/>
                <a:gd name="T14" fmla="*/ 12 w 13"/>
                <a:gd name="T15" fmla="*/ 10 h 12"/>
                <a:gd name="T16" fmla="*/ 12 w 13"/>
                <a:gd name="T17" fmla="*/ 11 h 12"/>
                <a:gd name="T18" fmla="*/ 11 w 13"/>
                <a:gd name="T19" fmla="*/ 11 h 12"/>
                <a:gd name="T20" fmla="*/ 11 w 13"/>
                <a:gd name="T21" fmla="*/ 8 h 12"/>
                <a:gd name="T22" fmla="*/ 11 w 13"/>
                <a:gd name="T23" fmla="*/ 6 h 12"/>
                <a:gd name="T24" fmla="*/ 10 w 13"/>
                <a:gd name="T25" fmla="*/ 5 h 12"/>
                <a:gd name="T26" fmla="*/ 7 w 13"/>
                <a:gd name="T27" fmla="*/ 6 h 12"/>
                <a:gd name="T28" fmla="*/ 5 w 13"/>
                <a:gd name="T29" fmla="*/ 7 h 12"/>
                <a:gd name="T30" fmla="*/ 5 w 13"/>
                <a:gd name="T31" fmla="*/ 7 h 12"/>
                <a:gd name="T32" fmla="*/ 4 w 13"/>
                <a:gd name="T33" fmla="*/ 7 h 12"/>
                <a:gd name="T34" fmla="*/ 2 w 13"/>
                <a:gd name="T35" fmla="*/ 8 h 12"/>
                <a:gd name="T36" fmla="*/ 3 w 13"/>
                <a:gd name="T37" fmla="*/ 6 h 12"/>
                <a:gd name="T38" fmla="*/ 2 w 13"/>
                <a:gd name="T39" fmla="*/ 6 h 12"/>
                <a:gd name="T40" fmla="*/ 2 w 13"/>
                <a:gd name="T41" fmla="*/ 7 h 12"/>
                <a:gd name="T42" fmla="*/ 2 w 13"/>
                <a:gd name="T43" fmla="*/ 10 h 12"/>
                <a:gd name="T44" fmla="*/ 2 w 13"/>
                <a:gd name="T45" fmla="*/ 12 h 12"/>
                <a:gd name="T46" fmla="*/ 2 w 13"/>
                <a:gd name="T47" fmla="*/ 12 h 12"/>
                <a:gd name="T48" fmla="*/ 1 w 13"/>
                <a:gd name="T49" fmla="*/ 10 h 12"/>
                <a:gd name="T50" fmla="*/ 1 w 13"/>
                <a:gd name="T51" fmla="*/ 10 h 12"/>
                <a:gd name="T52" fmla="*/ 0 w 13"/>
                <a:gd name="T53" fmla="*/ 8 h 12"/>
                <a:gd name="T54" fmla="*/ 0 w 1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" h="12">
                  <a:moveTo>
                    <a:pt x="0" y="5"/>
                  </a:moveTo>
                  <a:cubicBezTo>
                    <a:pt x="0" y="4"/>
                    <a:pt x="0" y="1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0" y="1"/>
                    <a:pt x="13" y="2"/>
                    <a:pt x="13" y="5"/>
                  </a:cubicBezTo>
                  <a:cubicBezTo>
                    <a:pt x="13" y="5"/>
                    <a:pt x="13" y="8"/>
                    <a:pt x="13" y="9"/>
                  </a:cubicBezTo>
                  <a:cubicBezTo>
                    <a:pt x="13" y="9"/>
                    <a:pt x="12" y="9"/>
                    <a:pt x="12" y="1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2" y="9"/>
                    <a:pt x="11" y="8"/>
                  </a:cubicBezTo>
                  <a:cubicBezTo>
                    <a:pt x="11" y="8"/>
                    <a:pt x="11" y="6"/>
                    <a:pt x="11" y="6"/>
                  </a:cubicBezTo>
                  <a:cubicBezTo>
                    <a:pt x="11" y="6"/>
                    <a:pt x="10" y="5"/>
                    <a:pt x="10" y="5"/>
                  </a:cubicBezTo>
                  <a:cubicBezTo>
                    <a:pt x="10" y="5"/>
                    <a:pt x="8" y="6"/>
                    <a:pt x="7" y="6"/>
                  </a:cubicBezTo>
                  <a:cubicBezTo>
                    <a:pt x="7" y="6"/>
                    <a:pt x="7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2" y="6"/>
                    <a:pt x="2" y="8"/>
                    <a:pt x="2" y="8"/>
                  </a:cubicBezTo>
                  <a:cubicBezTo>
                    <a:pt x="2" y="7"/>
                    <a:pt x="2" y="7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1" y="10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3" name="Freeform 120"/>
            <p:cNvSpPr>
              <a:spLocks/>
            </p:cNvSpPr>
            <p:nvPr/>
          </p:nvSpPr>
          <p:spPr bwMode="auto">
            <a:xfrm>
              <a:off x="2384425" y="2211388"/>
              <a:ext cx="41275" cy="193675"/>
            </a:xfrm>
            <a:custGeom>
              <a:avLst/>
              <a:gdLst>
                <a:gd name="T0" fmla="*/ 1 w 3"/>
                <a:gd name="T1" fmla="*/ 8 h 14"/>
                <a:gd name="T2" fmla="*/ 2 w 3"/>
                <a:gd name="T3" fmla="*/ 0 h 14"/>
                <a:gd name="T4" fmla="*/ 2 w 3"/>
                <a:gd name="T5" fmla="*/ 0 h 14"/>
                <a:gd name="T6" fmla="*/ 3 w 3"/>
                <a:gd name="T7" fmla="*/ 12 h 14"/>
                <a:gd name="T8" fmla="*/ 2 w 3"/>
                <a:gd name="T9" fmla="*/ 14 h 14"/>
                <a:gd name="T10" fmla="*/ 1 w 3"/>
                <a:gd name="T11" fmla="*/ 14 h 14"/>
                <a:gd name="T12" fmla="*/ 1 w 3"/>
                <a:gd name="T1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4">
                  <a:moveTo>
                    <a:pt x="1" y="8"/>
                  </a:moveTo>
                  <a:cubicBezTo>
                    <a:pt x="0" y="6"/>
                    <a:pt x="2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1" y="14"/>
                  </a:cubicBezTo>
                  <a:cubicBezTo>
                    <a:pt x="1" y="12"/>
                    <a:pt x="1" y="9"/>
                    <a:pt x="1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4" name="Freeform 121"/>
            <p:cNvSpPr>
              <a:spLocks/>
            </p:cNvSpPr>
            <p:nvPr/>
          </p:nvSpPr>
          <p:spPr bwMode="auto">
            <a:xfrm>
              <a:off x="2370138" y="2044700"/>
              <a:ext cx="125413" cy="679450"/>
            </a:xfrm>
            <a:custGeom>
              <a:avLst/>
              <a:gdLst>
                <a:gd name="T0" fmla="*/ 5 w 9"/>
                <a:gd name="T1" fmla="*/ 48 h 49"/>
                <a:gd name="T2" fmla="*/ 1 w 9"/>
                <a:gd name="T3" fmla="*/ 49 h 49"/>
                <a:gd name="T4" fmla="*/ 0 w 9"/>
                <a:gd name="T5" fmla="*/ 49 h 49"/>
                <a:gd name="T6" fmla="*/ 3 w 9"/>
                <a:gd name="T7" fmla="*/ 25 h 49"/>
                <a:gd name="T8" fmla="*/ 3 w 9"/>
                <a:gd name="T9" fmla="*/ 15 h 49"/>
                <a:gd name="T10" fmla="*/ 3 w 9"/>
                <a:gd name="T11" fmla="*/ 8 h 49"/>
                <a:gd name="T12" fmla="*/ 5 w 9"/>
                <a:gd name="T13" fmla="*/ 3 h 49"/>
                <a:gd name="T14" fmla="*/ 9 w 9"/>
                <a:gd name="T15" fmla="*/ 0 h 49"/>
                <a:gd name="T16" fmla="*/ 9 w 9"/>
                <a:gd name="T17" fmla="*/ 3 h 49"/>
                <a:gd name="T18" fmla="*/ 5 w 9"/>
                <a:gd name="T19" fmla="*/ 13 h 49"/>
                <a:gd name="T20" fmla="*/ 6 w 9"/>
                <a:gd name="T21" fmla="*/ 20 h 49"/>
                <a:gd name="T22" fmla="*/ 4 w 9"/>
                <a:gd name="T23" fmla="*/ 35 h 49"/>
                <a:gd name="T24" fmla="*/ 5 w 9"/>
                <a:gd name="T25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49">
                  <a:moveTo>
                    <a:pt x="5" y="48"/>
                  </a:moveTo>
                  <a:cubicBezTo>
                    <a:pt x="1" y="49"/>
                    <a:pt x="1" y="49"/>
                    <a:pt x="1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1" y="30"/>
                    <a:pt x="3" y="25"/>
                  </a:cubicBezTo>
                  <a:cubicBezTo>
                    <a:pt x="3" y="25"/>
                    <a:pt x="3" y="17"/>
                    <a:pt x="3" y="15"/>
                  </a:cubicBezTo>
                  <a:cubicBezTo>
                    <a:pt x="3" y="13"/>
                    <a:pt x="3" y="9"/>
                    <a:pt x="3" y="8"/>
                  </a:cubicBezTo>
                  <a:cubicBezTo>
                    <a:pt x="3" y="8"/>
                    <a:pt x="4" y="4"/>
                    <a:pt x="5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5" y="11"/>
                    <a:pt x="5" y="13"/>
                  </a:cubicBezTo>
                  <a:cubicBezTo>
                    <a:pt x="5" y="13"/>
                    <a:pt x="6" y="20"/>
                    <a:pt x="6" y="20"/>
                  </a:cubicBezTo>
                  <a:cubicBezTo>
                    <a:pt x="6" y="21"/>
                    <a:pt x="4" y="34"/>
                    <a:pt x="4" y="35"/>
                  </a:cubicBezTo>
                  <a:cubicBezTo>
                    <a:pt x="4" y="36"/>
                    <a:pt x="5" y="48"/>
                    <a:pt x="5" y="48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5846679" y="2114923"/>
            <a:ext cx="668867" cy="675216"/>
            <a:chOff x="4929188" y="1303338"/>
            <a:chExt cx="501650" cy="506412"/>
          </a:xfrm>
        </p:grpSpPr>
        <p:sp>
          <p:nvSpPr>
            <p:cNvPr id="96" name="Freeform 6"/>
            <p:cNvSpPr>
              <a:spLocks/>
            </p:cNvSpPr>
            <p:nvPr/>
          </p:nvSpPr>
          <p:spPr bwMode="auto">
            <a:xfrm>
              <a:off x="4929188" y="1303338"/>
              <a:ext cx="501650" cy="506412"/>
            </a:xfrm>
            <a:custGeom>
              <a:avLst/>
              <a:gdLst>
                <a:gd name="T0" fmla="*/ 134 w 134"/>
                <a:gd name="T1" fmla="*/ 36 h 135"/>
                <a:gd name="T2" fmla="*/ 134 w 134"/>
                <a:gd name="T3" fmla="*/ 98 h 135"/>
                <a:gd name="T4" fmla="*/ 98 w 134"/>
                <a:gd name="T5" fmla="*/ 135 h 135"/>
                <a:gd name="T6" fmla="*/ 36 w 134"/>
                <a:gd name="T7" fmla="*/ 135 h 135"/>
                <a:gd name="T8" fmla="*/ 0 w 134"/>
                <a:gd name="T9" fmla="*/ 98 h 135"/>
                <a:gd name="T10" fmla="*/ 0 w 134"/>
                <a:gd name="T11" fmla="*/ 36 h 135"/>
                <a:gd name="T12" fmla="*/ 36 w 134"/>
                <a:gd name="T13" fmla="*/ 0 h 135"/>
                <a:gd name="T14" fmla="*/ 134 w 134"/>
                <a:gd name="T15" fmla="*/ 0 h 135"/>
                <a:gd name="T16" fmla="*/ 134 w 134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35">
                  <a:moveTo>
                    <a:pt x="134" y="36"/>
                  </a:moveTo>
                  <a:cubicBezTo>
                    <a:pt x="134" y="98"/>
                    <a:pt x="134" y="98"/>
                    <a:pt x="134" y="98"/>
                  </a:cubicBezTo>
                  <a:cubicBezTo>
                    <a:pt x="134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34" y="36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7" name="Freeform 7"/>
            <p:cNvSpPr>
              <a:spLocks/>
            </p:cNvSpPr>
            <p:nvPr/>
          </p:nvSpPr>
          <p:spPr bwMode="auto">
            <a:xfrm>
              <a:off x="4995863" y="1358900"/>
              <a:ext cx="371475" cy="206375"/>
            </a:xfrm>
            <a:custGeom>
              <a:avLst/>
              <a:gdLst>
                <a:gd name="T0" fmla="*/ 97 w 99"/>
                <a:gd name="T1" fmla="*/ 44 h 55"/>
                <a:gd name="T2" fmla="*/ 50 w 99"/>
                <a:gd name="T3" fmla="*/ 0 h 55"/>
                <a:gd name="T4" fmla="*/ 3 w 99"/>
                <a:gd name="T5" fmla="*/ 44 h 55"/>
                <a:gd name="T6" fmla="*/ 3 w 99"/>
                <a:gd name="T7" fmla="*/ 53 h 55"/>
                <a:gd name="T8" fmla="*/ 8 w 99"/>
                <a:gd name="T9" fmla="*/ 55 h 55"/>
                <a:gd name="T10" fmla="*/ 12 w 99"/>
                <a:gd name="T11" fmla="*/ 53 h 55"/>
                <a:gd name="T12" fmla="*/ 50 w 99"/>
                <a:gd name="T13" fmla="*/ 18 h 55"/>
                <a:gd name="T14" fmla="*/ 87 w 99"/>
                <a:gd name="T15" fmla="*/ 53 h 55"/>
                <a:gd name="T16" fmla="*/ 92 w 99"/>
                <a:gd name="T17" fmla="*/ 55 h 55"/>
                <a:gd name="T18" fmla="*/ 97 w 99"/>
                <a:gd name="T19" fmla="*/ 53 h 55"/>
                <a:gd name="T20" fmla="*/ 97 w 99"/>
                <a:gd name="T21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55">
                  <a:moveTo>
                    <a:pt x="97" y="44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1" y="46"/>
                    <a:pt x="0" y="50"/>
                    <a:pt x="3" y="53"/>
                  </a:cubicBezTo>
                  <a:cubicBezTo>
                    <a:pt x="4" y="54"/>
                    <a:pt x="6" y="55"/>
                    <a:pt x="8" y="55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87" y="53"/>
                    <a:pt x="87" y="53"/>
                    <a:pt x="87" y="53"/>
                  </a:cubicBezTo>
                  <a:cubicBezTo>
                    <a:pt x="89" y="54"/>
                    <a:pt x="90" y="55"/>
                    <a:pt x="92" y="55"/>
                  </a:cubicBezTo>
                  <a:cubicBezTo>
                    <a:pt x="94" y="55"/>
                    <a:pt x="96" y="54"/>
                    <a:pt x="97" y="53"/>
                  </a:cubicBezTo>
                  <a:cubicBezTo>
                    <a:pt x="99" y="50"/>
                    <a:pt x="99" y="46"/>
                    <a:pt x="97" y="44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8" name="Freeform 8"/>
            <p:cNvSpPr>
              <a:spLocks/>
            </p:cNvSpPr>
            <p:nvPr/>
          </p:nvSpPr>
          <p:spPr bwMode="auto">
            <a:xfrm>
              <a:off x="5056188" y="1446213"/>
              <a:ext cx="255588" cy="265112"/>
            </a:xfrm>
            <a:custGeom>
              <a:avLst/>
              <a:gdLst>
                <a:gd name="T0" fmla="*/ 0 w 68"/>
                <a:gd name="T1" fmla="*/ 32 h 71"/>
                <a:gd name="T2" fmla="*/ 0 w 68"/>
                <a:gd name="T3" fmla="*/ 68 h 71"/>
                <a:gd name="T4" fmla="*/ 5 w 68"/>
                <a:gd name="T5" fmla="*/ 71 h 71"/>
                <a:gd name="T6" fmla="*/ 22 w 68"/>
                <a:gd name="T7" fmla="*/ 71 h 71"/>
                <a:gd name="T8" fmla="*/ 22 w 68"/>
                <a:gd name="T9" fmla="*/ 44 h 71"/>
                <a:gd name="T10" fmla="*/ 46 w 68"/>
                <a:gd name="T11" fmla="*/ 44 h 71"/>
                <a:gd name="T12" fmla="*/ 46 w 68"/>
                <a:gd name="T13" fmla="*/ 71 h 71"/>
                <a:gd name="T14" fmla="*/ 63 w 68"/>
                <a:gd name="T15" fmla="*/ 71 h 71"/>
                <a:gd name="T16" fmla="*/ 68 w 68"/>
                <a:gd name="T17" fmla="*/ 68 h 71"/>
                <a:gd name="T18" fmla="*/ 68 w 68"/>
                <a:gd name="T19" fmla="*/ 32 h 71"/>
                <a:gd name="T20" fmla="*/ 34 w 68"/>
                <a:gd name="T21" fmla="*/ 0 h 71"/>
                <a:gd name="T22" fmla="*/ 0 w 68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71">
                  <a:moveTo>
                    <a:pt x="0" y="32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2" y="71"/>
                    <a:pt x="5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6" y="71"/>
                    <a:pt x="68" y="70"/>
                    <a:pt x="68" y="68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5840329" y="3118815"/>
            <a:ext cx="675217" cy="675216"/>
            <a:chOff x="1339850" y="2163763"/>
            <a:chExt cx="506413" cy="506412"/>
          </a:xfrm>
        </p:grpSpPr>
        <p:sp>
          <p:nvSpPr>
            <p:cNvPr id="100" name="Freeform 13"/>
            <p:cNvSpPr>
              <a:spLocks/>
            </p:cNvSpPr>
            <p:nvPr/>
          </p:nvSpPr>
          <p:spPr bwMode="auto">
            <a:xfrm>
              <a:off x="1339850" y="2163763"/>
              <a:ext cx="506413" cy="506412"/>
            </a:xfrm>
            <a:custGeom>
              <a:avLst/>
              <a:gdLst>
                <a:gd name="T0" fmla="*/ 135 w 135"/>
                <a:gd name="T1" fmla="*/ 36 h 135"/>
                <a:gd name="T2" fmla="*/ 135 w 135"/>
                <a:gd name="T3" fmla="*/ 98 h 135"/>
                <a:gd name="T4" fmla="*/ 98 w 135"/>
                <a:gd name="T5" fmla="*/ 135 h 135"/>
                <a:gd name="T6" fmla="*/ 37 w 135"/>
                <a:gd name="T7" fmla="*/ 135 h 135"/>
                <a:gd name="T8" fmla="*/ 0 w 135"/>
                <a:gd name="T9" fmla="*/ 98 h 135"/>
                <a:gd name="T10" fmla="*/ 0 w 135"/>
                <a:gd name="T11" fmla="*/ 36 h 135"/>
                <a:gd name="T12" fmla="*/ 37 w 135"/>
                <a:gd name="T13" fmla="*/ 0 h 135"/>
                <a:gd name="T14" fmla="*/ 135 w 135"/>
                <a:gd name="T15" fmla="*/ 0 h 135"/>
                <a:gd name="T16" fmla="*/ 135 w 135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135" y="36"/>
                  </a:moveTo>
                  <a:cubicBezTo>
                    <a:pt x="135" y="98"/>
                    <a:pt x="135" y="98"/>
                    <a:pt x="135" y="98"/>
                  </a:cubicBezTo>
                  <a:cubicBezTo>
                    <a:pt x="135" y="118"/>
                    <a:pt x="118" y="135"/>
                    <a:pt x="98" y="135"/>
                  </a:cubicBezTo>
                  <a:cubicBezTo>
                    <a:pt x="37" y="135"/>
                    <a:pt x="37" y="135"/>
                    <a:pt x="37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7" y="0"/>
                  </a:cubicBezTo>
                  <a:cubicBezTo>
                    <a:pt x="135" y="0"/>
                    <a:pt x="135" y="0"/>
                    <a:pt x="135" y="0"/>
                  </a:cubicBezTo>
                  <a:lnTo>
                    <a:pt x="135" y="36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1" name="Freeform 14"/>
            <p:cNvSpPr>
              <a:spLocks/>
            </p:cNvSpPr>
            <p:nvPr/>
          </p:nvSpPr>
          <p:spPr bwMode="auto">
            <a:xfrm>
              <a:off x="1500188" y="2276475"/>
              <a:ext cx="176213" cy="104775"/>
            </a:xfrm>
            <a:custGeom>
              <a:avLst/>
              <a:gdLst>
                <a:gd name="T0" fmla="*/ 111 w 111"/>
                <a:gd name="T1" fmla="*/ 0 h 66"/>
                <a:gd name="T2" fmla="*/ 55 w 111"/>
                <a:gd name="T3" fmla="*/ 0 h 66"/>
                <a:gd name="T4" fmla="*/ 55 w 111"/>
                <a:gd name="T5" fmla="*/ 54 h 66"/>
                <a:gd name="T6" fmla="*/ 14 w 111"/>
                <a:gd name="T7" fmla="*/ 54 h 66"/>
                <a:gd name="T8" fmla="*/ 14 w 111"/>
                <a:gd name="T9" fmla="*/ 0 h 66"/>
                <a:gd name="T10" fmla="*/ 0 w 111"/>
                <a:gd name="T11" fmla="*/ 0 h 66"/>
                <a:gd name="T12" fmla="*/ 0 w 111"/>
                <a:gd name="T13" fmla="*/ 66 h 66"/>
                <a:gd name="T14" fmla="*/ 111 w 111"/>
                <a:gd name="T15" fmla="*/ 66 h 66"/>
                <a:gd name="T16" fmla="*/ 111 w 111"/>
                <a:gd name="T1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1" h="66">
                  <a:moveTo>
                    <a:pt x="111" y="0"/>
                  </a:moveTo>
                  <a:lnTo>
                    <a:pt x="55" y="0"/>
                  </a:lnTo>
                  <a:lnTo>
                    <a:pt x="55" y="54"/>
                  </a:lnTo>
                  <a:lnTo>
                    <a:pt x="14" y="54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66"/>
                  </a:lnTo>
                  <a:lnTo>
                    <a:pt x="111" y="66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2" name="Freeform 15"/>
            <p:cNvSpPr>
              <a:spLocks noEditPoints="1"/>
            </p:cNvSpPr>
            <p:nvPr/>
          </p:nvSpPr>
          <p:spPr bwMode="auto">
            <a:xfrm>
              <a:off x="1447800" y="2276475"/>
              <a:ext cx="288925" cy="277812"/>
            </a:xfrm>
            <a:custGeom>
              <a:avLst/>
              <a:gdLst>
                <a:gd name="T0" fmla="*/ 72 w 77"/>
                <a:gd name="T1" fmla="*/ 0 h 74"/>
                <a:gd name="T2" fmla="*/ 64 w 77"/>
                <a:gd name="T3" fmla="*/ 0 h 74"/>
                <a:gd name="T4" fmla="*/ 64 w 77"/>
                <a:gd name="T5" fmla="*/ 31 h 74"/>
                <a:gd name="T6" fmla="*/ 10 w 77"/>
                <a:gd name="T7" fmla="*/ 31 h 74"/>
                <a:gd name="T8" fmla="*/ 10 w 77"/>
                <a:gd name="T9" fmla="*/ 0 h 74"/>
                <a:gd name="T10" fmla="*/ 5 w 77"/>
                <a:gd name="T11" fmla="*/ 0 h 74"/>
                <a:gd name="T12" fmla="*/ 0 w 77"/>
                <a:gd name="T13" fmla="*/ 6 h 74"/>
                <a:gd name="T14" fmla="*/ 0 w 77"/>
                <a:gd name="T15" fmla="*/ 68 h 74"/>
                <a:gd name="T16" fmla="*/ 5 w 77"/>
                <a:gd name="T17" fmla="*/ 74 h 74"/>
                <a:gd name="T18" fmla="*/ 72 w 77"/>
                <a:gd name="T19" fmla="*/ 74 h 74"/>
                <a:gd name="T20" fmla="*/ 77 w 77"/>
                <a:gd name="T21" fmla="*/ 68 h 74"/>
                <a:gd name="T22" fmla="*/ 77 w 77"/>
                <a:gd name="T23" fmla="*/ 6 h 74"/>
                <a:gd name="T24" fmla="*/ 72 w 77"/>
                <a:gd name="T25" fmla="*/ 0 h 74"/>
                <a:gd name="T26" fmla="*/ 38 w 77"/>
                <a:gd name="T27" fmla="*/ 65 h 74"/>
                <a:gd name="T28" fmla="*/ 22 w 77"/>
                <a:gd name="T29" fmla="*/ 49 h 74"/>
                <a:gd name="T30" fmla="*/ 38 w 77"/>
                <a:gd name="T31" fmla="*/ 33 h 74"/>
                <a:gd name="T32" fmla="*/ 54 w 77"/>
                <a:gd name="T33" fmla="*/ 49 h 74"/>
                <a:gd name="T34" fmla="*/ 38 w 77"/>
                <a:gd name="T35" fmla="*/ 6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74">
                  <a:moveTo>
                    <a:pt x="72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2"/>
                    <a:pt x="2" y="74"/>
                    <a:pt x="5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5" y="74"/>
                    <a:pt x="77" y="72"/>
                    <a:pt x="77" y="68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5" y="0"/>
                    <a:pt x="72" y="0"/>
                  </a:cubicBezTo>
                  <a:close/>
                  <a:moveTo>
                    <a:pt x="38" y="65"/>
                  </a:moveTo>
                  <a:cubicBezTo>
                    <a:pt x="29" y="65"/>
                    <a:pt x="22" y="58"/>
                    <a:pt x="22" y="49"/>
                  </a:cubicBezTo>
                  <a:cubicBezTo>
                    <a:pt x="22" y="40"/>
                    <a:pt x="29" y="33"/>
                    <a:pt x="38" y="33"/>
                  </a:cubicBezTo>
                  <a:cubicBezTo>
                    <a:pt x="46" y="33"/>
                    <a:pt x="54" y="40"/>
                    <a:pt x="54" y="49"/>
                  </a:cubicBezTo>
                  <a:cubicBezTo>
                    <a:pt x="54" y="58"/>
                    <a:pt x="46" y="65"/>
                    <a:pt x="38" y="65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3" name="Oval 16"/>
            <p:cNvSpPr>
              <a:spLocks noChangeArrowheads="1"/>
            </p:cNvSpPr>
            <p:nvPr/>
          </p:nvSpPr>
          <p:spPr bwMode="auto">
            <a:xfrm>
              <a:off x="1549400" y="2419350"/>
              <a:ext cx="82550" cy="82550"/>
            </a:xfrm>
            <a:prstGeom prst="ellipse">
              <a:avLst/>
            </a:pr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5846679" y="4122708"/>
            <a:ext cx="668867" cy="675217"/>
            <a:chOff x="5093055" y="2766720"/>
            <a:chExt cx="501650" cy="506413"/>
          </a:xfrm>
        </p:grpSpPr>
        <p:sp>
          <p:nvSpPr>
            <p:cNvPr id="105" name="Freeform 21"/>
            <p:cNvSpPr>
              <a:spLocks/>
            </p:cNvSpPr>
            <p:nvPr/>
          </p:nvSpPr>
          <p:spPr bwMode="auto">
            <a:xfrm>
              <a:off x="5093055" y="2766720"/>
              <a:ext cx="501650" cy="506413"/>
            </a:xfrm>
            <a:custGeom>
              <a:avLst/>
              <a:gdLst>
                <a:gd name="T0" fmla="*/ 134 w 134"/>
                <a:gd name="T1" fmla="*/ 37 h 135"/>
                <a:gd name="T2" fmla="*/ 134 w 134"/>
                <a:gd name="T3" fmla="*/ 98 h 135"/>
                <a:gd name="T4" fmla="*/ 98 w 134"/>
                <a:gd name="T5" fmla="*/ 135 h 135"/>
                <a:gd name="T6" fmla="*/ 36 w 134"/>
                <a:gd name="T7" fmla="*/ 135 h 135"/>
                <a:gd name="T8" fmla="*/ 0 w 134"/>
                <a:gd name="T9" fmla="*/ 98 h 135"/>
                <a:gd name="T10" fmla="*/ 0 w 134"/>
                <a:gd name="T11" fmla="*/ 37 h 135"/>
                <a:gd name="T12" fmla="*/ 36 w 134"/>
                <a:gd name="T13" fmla="*/ 0 h 135"/>
                <a:gd name="T14" fmla="*/ 134 w 134"/>
                <a:gd name="T15" fmla="*/ 0 h 135"/>
                <a:gd name="T16" fmla="*/ 134 w 134"/>
                <a:gd name="T17" fmla="*/ 3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35">
                  <a:moveTo>
                    <a:pt x="134" y="37"/>
                  </a:moveTo>
                  <a:cubicBezTo>
                    <a:pt x="134" y="98"/>
                    <a:pt x="134" y="98"/>
                    <a:pt x="134" y="98"/>
                  </a:cubicBezTo>
                  <a:cubicBezTo>
                    <a:pt x="134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34" y="37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6" name="Oval 22"/>
            <p:cNvSpPr>
              <a:spLocks noChangeArrowheads="1"/>
            </p:cNvSpPr>
            <p:nvPr/>
          </p:nvSpPr>
          <p:spPr bwMode="auto">
            <a:xfrm>
              <a:off x="5201005" y="3069933"/>
              <a:ext cx="98425" cy="98425"/>
            </a:xfrm>
            <a:prstGeom prst="ellipse">
              <a:avLst/>
            </a:pr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7" name="Freeform 23"/>
            <p:cNvSpPr>
              <a:spLocks/>
            </p:cNvSpPr>
            <p:nvPr/>
          </p:nvSpPr>
          <p:spPr bwMode="auto">
            <a:xfrm>
              <a:off x="5212118" y="2969920"/>
              <a:ext cx="180975" cy="179388"/>
            </a:xfrm>
            <a:custGeom>
              <a:avLst/>
              <a:gdLst>
                <a:gd name="T0" fmla="*/ 6 w 48"/>
                <a:gd name="T1" fmla="*/ 0 h 48"/>
                <a:gd name="T2" fmla="*/ 0 w 48"/>
                <a:gd name="T3" fmla="*/ 7 h 48"/>
                <a:gd name="T4" fmla="*/ 6 w 48"/>
                <a:gd name="T5" fmla="*/ 13 h 48"/>
                <a:gd name="T6" fmla="*/ 35 w 48"/>
                <a:gd name="T7" fmla="*/ 42 h 48"/>
                <a:gd name="T8" fmla="*/ 42 w 48"/>
                <a:gd name="T9" fmla="*/ 48 h 48"/>
                <a:gd name="T10" fmla="*/ 48 w 48"/>
                <a:gd name="T11" fmla="*/ 42 h 48"/>
                <a:gd name="T12" fmla="*/ 6 w 48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8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22" y="13"/>
                    <a:pt x="35" y="26"/>
                    <a:pt x="35" y="42"/>
                  </a:cubicBezTo>
                  <a:cubicBezTo>
                    <a:pt x="35" y="45"/>
                    <a:pt x="38" y="48"/>
                    <a:pt x="42" y="48"/>
                  </a:cubicBezTo>
                  <a:cubicBezTo>
                    <a:pt x="45" y="48"/>
                    <a:pt x="48" y="45"/>
                    <a:pt x="48" y="42"/>
                  </a:cubicBezTo>
                  <a:cubicBezTo>
                    <a:pt x="48" y="19"/>
                    <a:pt x="29" y="0"/>
                    <a:pt x="6" y="0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8" name="Freeform 24"/>
            <p:cNvSpPr>
              <a:spLocks/>
            </p:cNvSpPr>
            <p:nvPr/>
          </p:nvSpPr>
          <p:spPr bwMode="auto">
            <a:xfrm>
              <a:off x="5212118" y="2871495"/>
              <a:ext cx="277813" cy="277813"/>
            </a:xfrm>
            <a:custGeom>
              <a:avLst/>
              <a:gdLst>
                <a:gd name="T0" fmla="*/ 6 w 74"/>
                <a:gd name="T1" fmla="*/ 0 h 74"/>
                <a:gd name="T2" fmla="*/ 0 w 74"/>
                <a:gd name="T3" fmla="*/ 7 h 74"/>
                <a:gd name="T4" fmla="*/ 6 w 74"/>
                <a:gd name="T5" fmla="*/ 13 h 74"/>
                <a:gd name="T6" fmla="*/ 61 w 74"/>
                <a:gd name="T7" fmla="*/ 68 h 74"/>
                <a:gd name="T8" fmla="*/ 68 w 74"/>
                <a:gd name="T9" fmla="*/ 74 h 74"/>
                <a:gd name="T10" fmla="*/ 74 w 74"/>
                <a:gd name="T11" fmla="*/ 68 h 74"/>
                <a:gd name="T12" fmla="*/ 6 w 74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4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37" y="13"/>
                    <a:pt x="61" y="38"/>
                    <a:pt x="61" y="68"/>
                  </a:cubicBezTo>
                  <a:cubicBezTo>
                    <a:pt x="61" y="71"/>
                    <a:pt x="64" y="74"/>
                    <a:pt x="68" y="74"/>
                  </a:cubicBezTo>
                  <a:cubicBezTo>
                    <a:pt x="71" y="74"/>
                    <a:pt x="74" y="71"/>
                    <a:pt x="74" y="68"/>
                  </a:cubicBezTo>
                  <a:cubicBezTo>
                    <a:pt x="74" y="30"/>
                    <a:pt x="44" y="0"/>
                    <a:pt x="6" y="0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5840329" y="5126601"/>
            <a:ext cx="675217" cy="675216"/>
            <a:chOff x="6137274" y="1900165"/>
            <a:chExt cx="506413" cy="506412"/>
          </a:xfrm>
        </p:grpSpPr>
        <p:sp>
          <p:nvSpPr>
            <p:cNvPr id="110" name="Freeform 29"/>
            <p:cNvSpPr>
              <a:spLocks/>
            </p:cNvSpPr>
            <p:nvPr/>
          </p:nvSpPr>
          <p:spPr bwMode="auto">
            <a:xfrm>
              <a:off x="6137274" y="1900165"/>
              <a:ext cx="506413" cy="506412"/>
            </a:xfrm>
            <a:custGeom>
              <a:avLst/>
              <a:gdLst>
                <a:gd name="T0" fmla="*/ 135 w 135"/>
                <a:gd name="T1" fmla="*/ 36 h 135"/>
                <a:gd name="T2" fmla="*/ 135 w 135"/>
                <a:gd name="T3" fmla="*/ 98 h 135"/>
                <a:gd name="T4" fmla="*/ 98 w 135"/>
                <a:gd name="T5" fmla="*/ 135 h 135"/>
                <a:gd name="T6" fmla="*/ 36 w 135"/>
                <a:gd name="T7" fmla="*/ 135 h 135"/>
                <a:gd name="T8" fmla="*/ 0 w 135"/>
                <a:gd name="T9" fmla="*/ 98 h 135"/>
                <a:gd name="T10" fmla="*/ 0 w 135"/>
                <a:gd name="T11" fmla="*/ 36 h 135"/>
                <a:gd name="T12" fmla="*/ 36 w 135"/>
                <a:gd name="T13" fmla="*/ 0 h 135"/>
                <a:gd name="T14" fmla="*/ 135 w 135"/>
                <a:gd name="T15" fmla="*/ 0 h 135"/>
                <a:gd name="T16" fmla="*/ 135 w 135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135" y="36"/>
                  </a:moveTo>
                  <a:cubicBezTo>
                    <a:pt x="135" y="98"/>
                    <a:pt x="135" y="98"/>
                    <a:pt x="135" y="98"/>
                  </a:cubicBezTo>
                  <a:cubicBezTo>
                    <a:pt x="135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5" y="0"/>
                    <a:pt x="135" y="0"/>
                    <a:pt x="135" y="0"/>
                  </a:cubicBezTo>
                  <a:lnTo>
                    <a:pt x="135" y="36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1" name="Freeform 30"/>
            <p:cNvSpPr>
              <a:spLocks noEditPoints="1"/>
            </p:cNvSpPr>
            <p:nvPr/>
          </p:nvSpPr>
          <p:spPr bwMode="auto">
            <a:xfrm>
              <a:off x="6208712" y="1979540"/>
              <a:ext cx="327025" cy="325437"/>
            </a:xfrm>
            <a:custGeom>
              <a:avLst/>
              <a:gdLst>
                <a:gd name="T0" fmla="*/ 64 w 87"/>
                <a:gd name="T1" fmla="*/ 14 h 87"/>
                <a:gd name="T2" fmla="*/ 14 w 87"/>
                <a:gd name="T3" fmla="*/ 14 h 87"/>
                <a:gd name="T4" fmla="*/ 14 w 87"/>
                <a:gd name="T5" fmla="*/ 64 h 87"/>
                <a:gd name="T6" fmla="*/ 59 w 87"/>
                <a:gd name="T7" fmla="*/ 69 h 87"/>
                <a:gd name="T8" fmla="*/ 74 w 87"/>
                <a:gd name="T9" fmla="*/ 84 h 87"/>
                <a:gd name="T10" fmla="*/ 83 w 87"/>
                <a:gd name="T11" fmla="*/ 84 h 87"/>
                <a:gd name="T12" fmla="*/ 84 w 87"/>
                <a:gd name="T13" fmla="*/ 83 h 87"/>
                <a:gd name="T14" fmla="*/ 84 w 87"/>
                <a:gd name="T15" fmla="*/ 74 h 87"/>
                <a:gd name="T16" fmla="*/ 69 w 87"/>
                <a:gd name="T17" fmla="*/ 59 h 87"/>
                <a:gd name="T18" fmla="*/ 64 w 87"/>
                <a:gd name="T19" fmla="*/ 14 h 87"/>
                <a:gd name="T20" fmla="*/ 58 w 87"/>
                <a:gd name="T21" fmla="*/ 58 h 87"/>
                <a:gd name="T22" fmla="*/ 20 w 87"/>
                <a:gd name="T23" fmla="*/ 58 h 87"/>
                <a:gd name="T24" fmla="*/ 20 w 87"/>
                <a:gd name="T25" fmla="*/ 21 h 87"/>
                <a:gd name="T26" fmla="*/ 58 w 87"/>
                <a:gd name="T27" fmla="*/ 21 h 87"/>
                <a:gd name="T28" fmla="*/ 58 w 87"/>
                <a:gd name="T29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" h="87">
                  <a:moveTo>
                    <a:pt x="64" y="14"/>
                  </a:moveTo>
                  <a:cubicBezTo>
                    <a:pt x="50" y="0"/>
                    <a:pt x="28" y="0"/>
                    <a:pt x="14" y="14"/>
                  </a:cubicBezTo>
                  <a:cubicBezTo>
                    <a:pt x="0" y="28"/>
                    <a:pt x="0" y="51"/>
                    <a:pt x="14" y="64"/>
                  </a:cubicBezTo>
                  <a:cubicBezTo>
                    <a:pt x="26" y="77"/>
                    <a:pt x="45" y="78"/>
                    <a:pt x="59" y="69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6" y="87"/>
                    <a:pt x="80" y="87"/>
                    <a:pt x="83" y="84"/>
                  </a:cubicBezTo>
                  <a:cubicBezTo>
                    <a:pt x="84" y="83"/>
                    <a:pt x="84" y="83"/>
                    <a:pt x="84" y="83"/>
                  </a:cubicBezTo>
                  <a:cubicBezTo>
                    <a:pt x="87" y="81"/>
                    <a:pt x="87" y="77"/>
                    <a:pt x="84" y="7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78" y="45"/>
                    <a:pt x="76" y="26"/>
                    <a:pt x="64" y="14"/>
                  </a:cubicBezTo>
                  <a:close/>
                  <a:moveTo>
                    <a:pt x="58" y="58"/>
                  </a:moveTo>
                  <a:cubicBezTo>
                    <a:pt x="47" y="68"/>
                    <a:pt x="31" y="68"/>
                    <a:pt x="20" y="58"/>
                  </a:cubicBezTo>
                  <a:cubicBezTo>
                    <a:pt x="10" y="48"/>
                    <a:pt x="10" y="31"/>
                    <a:pt x="20" y="21"/>
                  </a:cubicBezTo>
                  <a:cubicBezTo>
                    <a:pt x="31" y="10"/>
                    <a:pt x="47" y="10"/>
                    <a:pt x="58" y="21"/>
                  </a:cubicBezTo>
                  <a:cubicBezTo>
                    <a:pt x="68" y="31"/>
                    <a:pt x="68" y="48"/>
                    <a:pt x="58" y="58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12" name="Text Box 11"/>
          <p:cNvSpPr txBox="1">
            <a:spLocks noChangeArrowheads="1"/>
          </p:cNvSpPr>
          <p:nvPr/>
        </p:nvSpPr>
        <p:spPr bwMode="auto">
          <a:xfrm>
            <a:off x="6707627" y="2016562"/>
            <a:ext cx="4197029" cy="707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333" dirty="0"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此处添加详细文本描述，建议与标题相关并符合整体语言风格，语言描述尽量，建议与标题相关并符合整体语言风格，语言描述</a:t>
            </a:r>
            <a:r>
              <a:rPr lang="zh-CN" altLang="en-US" sz="1333" dirty="0" smtClean="0">
                <a:latin typeface="微软雅黑" pitchFamily="34" charset="-122"/>
                <a:ea typeface="微软雅黑" pitchFamily="34" charset="-122"/>
              </a:rPr>
              <a:t>尽量</a:t>
            </a:r>
            <a:endParaRPr lang="zh-CN" altLang="en-US" sz="1333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3" name="Text Box 11"/>
          <p:cNvSpPr txBox="1">
            <a:spLocks noChangeArrowheads="1"/>
          </p:cNvSpPr>
          <p:nvPr/>
        </p:nvSpPr>
        <p:spPr bwMode="auto">
          <a:xfrm>
            <a:off x="6707627" y="3063294"/>
            <a:ext cx="4197029" cy="707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333" dirty="0"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此处添加详细文本描述，建议与标题相关并符合整体语言风格，语言描述尽量，建议与标题相关并符合整体语言风格，语言描述尽量</a:t>
            </a:r>
          </a:p>
        </p:txBody>
      </p:sp>
      <p:sp>
        <p:nvSpPr>
          <p:cNvPr id="114" name="Text Box 11"/>
          <p:cNvSpPr txBox="1">
            <a:spLocks noChangeArrowheads="1"/>
          </p:cNvSpPr>
          <p:nvPr/>
        </p:nvSpPr>
        <p:spPr bwMode="auto">
          <a:xfrm>
            <a:off x="6707627" y="4110026"/>
            <a:ext cx="4197029" cy="707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333" dirty="0"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此处添加详细文本描述，建议与标题相关并符合整体语言风格，语言描述尽量，建议与标题相关并符合整体语言风格，语言描述尽量</a:t>
            </a:r>
          </a:p>
        </p:txBody>
      </p:sp>
      <p:sp>
        <p:nvSpPr>
          <p:cNvPr id="115" name="Text Box 11"/>
          <p:cNvSpPr txBox="1">
            <a:spLocks noChangeArrowheads="1"/>
          </p:cNvSpPr>
          <p:nvPr/>
        </p:nvSpPr>
        <p:spPr bwMode="auto">
          <a:xfrm>
            <a:off x="6707627" y="5156759"/>
            <a:ext cx="4197029" cy="707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333" dirty="0"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此处添加详细文本描述，建议与标题相关并符合整体语言风格，语言描述尽量，建议与标题相关并符合整体语言风格，语言描述尽量</a:t>
            </a:r>
          </a:p>
        </p:txBody>
      </p:sp>
    </p:spTree>
    <p:extLst>
      <p:ext uri="{BB962C8B-B14F-4D97-AF65-F5344CB8AC3E}">
        <p14:creationId xmlns:p14="http://schemas.microsoft.com/office/powerpoint/2010/main" val="992098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9657">
        <p14:conveyor dir="l"/>
      </p:transition>
    </mc:Choice>
    <mc:Fallback xmlns="">
      <p:transition spd="slow" advClick="0" advTm="9657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9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96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6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7" dur="375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8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9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1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1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11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7" dur="11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2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8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8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8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42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0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1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64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52 0.14143 L 2.08333E-6 2.59259E-6 " pathEditMode="relative" rAng="0" ptsTypes="AA">
                                          <p:cBhvr>
                                            <p:cTn id="47" dur="1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" y="-708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1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64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3789 0.14143 L 4.16667E-7 3.7037E-6 " pathEditMode="relative" rAng="0" ptsTypes="AA">
                                          <p:cBhvr>
                                            <p:cTn id="56" dur="1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88" y="-708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58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1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64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6862 0.09051 L 1.25E-6 -4.81481E-6 " pathEditMode="relative" rAng="0" ptsTypes="AA">
                                          <p:cBhvr>
                                            <p:cTn id="65" dur="1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24" y="-453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67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64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9075 0.04468 L -4.16667E-6 -2.59259E-6 " pathEditMode="relative" rAng="0" ptsTypes="AA">
                                          <p:cBhvr>
                                            <p:cTn id="74" dur="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31" y="-2245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76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1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64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9063 -0.00579 L 3.75E-6 1.11111E-6 " pathEditMode="relative" rAng="0" ptsTypes="AA">
                                          <p:cBhvr>
                                            <p:cTn id="83" dur="1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31" y="27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85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1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1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64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294 -0.06042 L -4.16667E-6 2.59259E-6 " pathEditMode="relative" rAng="0" ptsTypes="AA">
                                          <p:cBhvr>
                                            <p:cTn id="92" dur="1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41" y="300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4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64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776 -0.11505 L -6.25E-7 1.48148E-6 " pathEditMode="relative" rAng="0" ptsTypes="AA">
                                          <p:cBhvr>
                                            <p:cTn id="101" dur="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80" y="574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103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1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1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1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64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3646 -0.15347 L 2.70833E-6 -1.48148E-6 " pathEditMode="relative" rAng="0" ptsTypes="AA">
                                          <p:cBhvr>
                                            <p:cTn id="110" dur="1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23" y="766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112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1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1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64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25E-6 -0.15324 L 1.25E-6 1.11111E-6 " pathEditMode="relative" rAng="0" ptsTypes="AA">
                                          <p:cBhvr>
                                            <p:cTn id="119" dur="1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766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121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1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1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1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1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64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854 -0.13935 L 2.91667E-6 -1.48148E-6 " pathEditMode="relative" rAng="0" ptsTypes="AA">
                                          <p:cBhvr>
                                            <p:cTn id="128" dur="1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27" y="696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130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1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1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1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1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64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694 -0.1162 L 2.08333E-6 -2.96296E-6 " pathEditMode="relative" rAng="0" ptsTypes="AA">
                                          <p:cBhvr>
                                            <p:cTn id="137" dur="1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77" y="581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39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1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1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1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1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5" presetID="64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7878 -0.08333 L -2.70833E-6 3.7037E-7 " pathEditMode="relative" rAng="0" ptsTypes="AA">
                                          <p:cBhvr>
                                            <p:cTn id="146" dur="1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45" y="416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7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148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1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1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1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1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4" presetID="64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9076 -0.00648 L -1.04167E-6 -4.81481E-6 " pathEditMode="relative" rAng="0" ptsTypes="AA">
                                          <p:cBhvr>
                                            <p:cTn id="155" dur="1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544" y="32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6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157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9" dur="1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1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1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1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3" presetID="64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9102 0.04745 L -3.54167E-6 3.7037E-6 " pathEditMode="relative" rAng="0" ptsTypes="AA">
                                          <p:cBhvr>
                                            <p:cTn id="164" dur="1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557" y="-238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5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166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1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1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0" dur="1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1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2" presetID="64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6979 0.10301 L 2.91667E-6 -7.40741E-7 " pathEditMode="relative" rAng="0" ptsTypes="AA">
                                          <p:cBhvr>
                                            <p:cTn id="173" dur="1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90" y="-516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4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175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1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1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1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1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1" presetID="64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75 0.14166 L 1.04167E-6 3.7037E-6 " pathEditMode="relative" rAng="0" ptsTypes="AA">
                                          <p:cBhvr>
                                            <p:cTn id="182" dur="1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75" y="-708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8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6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8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1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3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6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8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1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3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205" presetID="2" presetClass="entr" presetSubtype="2" fill="hold" grpId="0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07" dur="3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208" dur="3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9" fill="hold">
                                <p:stCondLst>
                                  <p:cond delay="6800"/>
                                </p:stCondLst>
                                <p:childTnLst>
                                  <p:par>
                                    <p:cTn id="210" presetID="2" presetClass="entr" presetSubtype="2" fill="hold" grpId="0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12" dur="3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213" dur="3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4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215" presetID="2" presetClass="entr" presetSubtype="2" fill="hold" grpId="0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17" dur="3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218" dur="3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9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220" presetID="2" presetClass="entr" presetSubtype="2" fill="hold" grpId="0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22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223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 animBg="1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64" grpId="0" animBg="1"/>
          <p:bldP spid="112" grpId="0"/>
          <p:bldP spid="113" grpId="0"/>
          <p:bldP spid="114" grpId="0"/>
          <p:bldP spid="1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9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96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6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7" dur="375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8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9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1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1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11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7" dur="11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2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8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8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8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42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0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1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64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52 0.14143 L 2.08333E-6 2.59259E-6 " pathEditMode="relative" rAng="0" ptsTypes="AA">
                                          <p:cBhvr>
                                            <p:cTn id="47" dur="1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" y="-708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1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64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3789 0.14143 L 4.16667E-7 3.7037E-6 " pathEditMode="relative" rAng="0" ptsTypes="AA">
                                          <p:cBhvr>
                                            <p:cTn id="56" dur="1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88" y="-708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58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1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64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6862 0.09051 L 1.25E-6 -4.81481E-6 " pathEditMode="relative" rAng="0" ptsTypes="AA">
                                          <p:cBhvr>
                                            <p:cTn id="65" dur="1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24" y="-453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67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64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9075 0.04468 L -4.16667E-6 -2.59259E-6 " pathEditMode="relative" rAng="0" ptsTypes="AA">
                                          <p:cBhvr>
                                            <p:cTn id="74" dur="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31" y="-2245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76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1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64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9063 -0.00579 L 3.75E-6 1.11111E-6 " pathEditMode="relative" rAng="0" ptsTypes="AA">
                                          <p:cBhvr>
                                            <p:cTn id="83" dur="1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31" y="27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85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1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1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64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294 -0.06042 L -4.16667E-6 2.59259E-6 " pathEditMode="relative" rAng="0" ptsTypes="AA">
                                          <p:cBhvr>
                                            <p:cTn id="92" dur="1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41" y="300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4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64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776 -0.11505 L -6.25E-7 1.48148E-6 " pathEditMode="relative" rAng="0" ptsTypes="AA">
                                          <p:cBhvr>
                                            <p:cTn id="101" dur="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80" y="574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103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1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1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1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64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3646 -0.15347 L 2.70833E-6 -1.48148E-6 " pathEditMode="relative" rAng="0" ptsTypes="AA">
                                          <p:cBhvr>
                                            <p:cTn id="110" dur="1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23" y="766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112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1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1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64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25E-6 -0.15324 L 1.25E-6 1.11111E-6 " pathEditMode="relative" rAng="0" ptsTypes="AA">
                                          <p:cBhvr>
                                            <p:cTn id="119" dur="1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766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121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1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1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1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1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64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854 -0.13935 L 2.91667E-6 -1.48148E-6 " pathEditMode="relative" rAng="0" ptsTypes="AA">
                                          <p:cBhvr>
                                            <p:cTn id="128" dur="1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27" y="696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130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1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1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1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1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64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694 -0.1162 L 2.08333E-6 -2.96296E-6 " pathEditMode="relative" rAng="0" ptsTypes="AA">
                                          <p:cBhvr>
                                            <p:cTn id="137" dur="1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77" y="581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39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1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1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1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1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5" presetID="64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7878 -0.08333 L -2.70833E-6 3.7037E-7 " pathEditMode="relative" rAng="0" ptsTypes="AA">
                                          <p:cBhvr>
                                            <p:cTn id="146" dur="1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45" y="416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7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148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1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1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1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1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4" presetID="64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9076 -0.00648 L -1.04167E-6 -4.81481E-6 " pathEditMode="relative" rAng="0" ptsTypes="AA">
                                          <p:cBhvr>
                                            <p:cTn id="155" dur="1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544" y="32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6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157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9" dur="1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1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1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1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3" presetID="64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9102 0.04745 L -3.54167E-6 3.7037E-6 " pathEditMode="relative" rAng="0" ptsTypes="AA">
                                          <p:cBhvr>
                                            <p:cTn id="164" dur="1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557" y="-238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5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166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1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1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0" dur="1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1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2" presetID="64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6979 0.10301 L 2.91667E-6 -7.40741E-7 " pathEditMode="relative" rAng="0" ptsTypes="AA">
                                          <p:cBhvr>
                                            <p:cTn id="173" dur="1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90" y="-516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4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175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1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1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1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1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1" presetID="64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75 0.14166 L 1.04167E-6 3.7037E-6 " pathEditMode="relative" rAng="0" ptsTypes="AA">
                                          <p:cBhvr>
                                            <p:cTn id="182" dur="1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75" y="-708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8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6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8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1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3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6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8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1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3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20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7" dur="3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8" dur="3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9" fill="hold">
                                <p:stCondLst>
                                  <p:cond delay="6800"/>
                                </p:stCondLst>
                                <p:childTnLst>
                                  <p:par>
                                    <p:cTn id="21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2" dur="3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3" dur="3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4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21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7" dur="3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8" dur="3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9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22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2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3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 animBg="1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64" grpId="0" animBg="1"/>
          <p:bldP spid="112" grpId="0"/>
          <p:bldP spid="113" grpId="0"/>
          <p:bldP spid="114" grpId="0"/>
          <p:bldP spid="115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1022" y="178047"/>
            <a:ext cx="4346062" cy="63062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55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rPr>
              <a:t>三、不足之处及原因分析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242509"/>
            <a:ext cx="549092" cy="5027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sp>
        <p:nvSpPr>
          <p:cNvPr id="4" name="矩形 3"/>
          <p:cNvSpPr/>
          <p:nvPr/>
        </p:nvSpPr>
        <p:spPr>
          <a:xfrm>
            <a:off x="597258" y="242509"/>
            <a:ext cx="115598" cy="50276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grpSp>
        <p:nvGrpSpPr>
          <p:cNvPr id="5" name="组合 4"/>
          <p:cNvGrpSpPr/>
          <p:nvPr/>
        </p:nvGrpSpPr>
        <p:grpSpPr>
          <a:xfrm>
            <a:off x="1304752" y="2948947"/>
            <a:ext cx="1781957" cy="2112235"/>
            <a:chOff x="1043608" y="2211710"/>
            <a:chExt cx="1336468" cy="1584176"/>
          </a:xfrm>
        </p:grpSpPr>
        <p:sp>
          <p:nvSpPr>
            <p:cNvPr id="6" name="六边形 5"/>
            <p:cNvSpPr/>
            <p:nvPr/>
          </p:nvSpPr>
          <p:spPr>
            <a:xfrm>
              <a:off x="1043608" y="2643758"/>
              <a:ext cx="1336468" cy="1152128"/>
            </a:xfrm>
            <a:prstGeom prst="hexagon">
              <a:avLst/>
            </a:prstGeom>
            <a:blipFill>
              <a:blip r:embed="rId3"/>
              <a:stretch>
                <a:fillRect/>
              </a:stretch>
            </a:blipFill>
            <a:ln w="254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7" name="组合 6"/>
            <p:cNvGrpSpPr/>
            <p:nvPr/>
          </p:nvGrpSpPr>
          <p:grpSpPr>
            <a:xfrm flipV="1">
              <a:off x="1334598" y="2211710"/>
              <a:ext cx="754488" cy="360040"/>
              <a:chOff x="1619672" y="3219822"/>
              <a:chExt cx="754488" cy="360040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1619672" y="3219822"/>
                <a:ext cx="754488" cy="0"/>
              </a:xfrm>
              <a:prstGeom prst="line">
                <a:avLst/>
              </a:prstGeom>
              <a:ln w="101600" cmpd="thickThin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下箭头 8"/>
              <p:cNvSpPr/>
              <p:nvPr/>
            </p:nvSpPr>
            <p:spPr>
              <a:xfrm>
                <a:off x="1950831" y="3262797"/>
                <a:ext cx="92170" cy="317065"/>
              </a:xfrm>
              <a:prstGeom prst="downArrow">
                <a:avLst>
                  <a:gd name="adj1" fmla="val 50000"/>
                  <a:gd name="adj2" fmla="val 85222"/>
                </a:avLst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2868574" y="2769626"/>
            <a:ext cx="1781957" cy="2099535"/>
            <a:chOff x="2122849" y="2077219"/>
            <a:chExt cx="1336468" cy="1574651"/>
          </a:xfrm>
        </p:grpSpPr>
        <p:sp>
          <p:nvSpPr>
            <p:cNvPr id="11" name="六边形 10"/>
            <p:cNvSpPr/>
            <p:nvPr/>
          </p:nvSpPr>
          <p:spPr>
            <a:xfrm>
              <a:off x="2122849" y="2077219"/>
              <a:ext cx="1336468" cy="1152128"/>
            </a:xfrm>
            <a:prstGeom prst="hexagon">
              <a:avLst/>
            </a:prstGeom>
            <a:blipFill>
              <a:blip r:embed="rId4"/>
              <a:stretch>
                <a:fillRect/>
              </a:stretch>
            </a:blipFill>
            <a:ln w="254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413839" y="3291830"/>
              <a:ext cx="754488" cy="360040"/>
              <a:chOff x="1619672" y="3219822"/>
              <a:chExt cx="754488" cy="360040"/>
            </a:xfrm>
          </p:grpSpPr>
          <p:cxnSp>
            <p:nvCxnSpPr>
              <p:cNvPr id="13" name="直接连接符 12"/>
              <p:cNvCxnSpPr/>
              <p:nvPr/>
            </p:nvCxnSpPr>
            <p:spPr>
              <a:xfrm>
                <a:off x="1619672" y="3219822"/>
                <a:ext cx="754488" cy="0"/>
              </a:xfrm>
              <a:prstGeom prst="line">
                <a:avLst/>
              </a:prstGeom>
              <a:ln w="101600" cmpd="thickThin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下箭头 13"/>
              <p:cNvSpPr/>
              <p:nvPr/>
            </p:nvSpPr>
            <p:spPr>
              <a:xfrm>
                <a:off x="1950831" y="3262797"/>
                <a:ext cx="92170" cy="317065"/>
              </a:xfrm>
              <a:prstGeom prst="downArrow">
                <a:avLst>
                  <a:gd name="adj1" fmla="val 50000"/>
                  <a:gd name="adj2" fmla="val 85222"/>
                </a:avLst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4432395" y="2974347"/>
            <a:ext cx="1781957" cy="2112235"/>
            <a:chOff x="3196258" y="2230760"/>
            <a:chExt cx="1336468" cy="1584176"/>
          </a:xfrm>
        </p:grpSpPr>
        <p:sp>
          <p:nvSpPr>
            <p:cNvPr id="16" name="六边形 15"/>
            <p:cNvSpPr/>
            <p:nvPr/>
          </p:nvSpPr>
          <p:spPr>
            <a:xfrm>
              <a:off x="3196258" y="2662808"/>
              <a:ext cx="1336468" cy="1152128"/>
            </a:xfrm>
            <a:prstGeom prst="hexagon">
              <a:avLst/>
            </a:prstGeom>
            <a:blipFill>
              <a:blip r:embed="rId5"/>
              <a:stretch>
                <a:fillRect/>
              </a:stretch>
            </a:blipFill>
            <a:ln w="254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17" name="组合 16"/>
            <p:cNvGrpSpPr/>
            <p:nvPr/>
          </p:nvGrpSpPr>
          <p:grpSpPr>
            <a:xfrm flipV="1">
              <a:off x="3487248" y="2230760"/>
              <a:ext cx="754488" cy="360040"/>
              <a:chOff x="1619672" y="3219822"/>
              <a:chExt cx="754488" cy="360040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1619672" y="3219822"/>
                <a:ext cx="754488" cy="0"/>
              </a:xfrm>
              <a:prstGeom prst="line">
                <a:avLst/>
              </a:prstGeom>
              <a:ln w="101600" cmpd="thickThin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下箭头 18"/>
              <p:cNvSpPr/>
              <p:nvPr/>
            </p:nvSpPr>
            <p:spPr>
              <a:xfrm>
                <a:off x="1950831" y="3262797"/>
                <a:ext cx="92170" cy="317065"/>
              </a:xfrm>
              <a:prstGeom prst="downArrow">
                <a:avLst>
                  <a:gd name="adj1" fmla="val 50000"/>
                  <a:gd name="adj2" fmla="val 85222"/>
                </a:avLst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5996216" y="2795026"/>
            <a:ext cx="1781957" cy="2099535"/>
            <a:chOff x="4275499" y="2096269"/>
            <a:chExt cx="1336468" cy="1574651"/>
          </a:xfrm>
        </p:grpSpPr>
        <p:sp>
          <p:nvSpPr>
            <p:cNvPr id="21" name="六边形 20"/>
            <p:cNvSpPr/>
            <p:nvPr/>
          </p:nvSpPr>
          <p:spPr>
            <a:xfrm>
              <a:off x="4275499" y="2096269"/>
              <a:ext cx="1336468" cy="1152128"/>
            </a:xfrm>
            <a:prstGeom prst="hexagon">
              <a:avLst/>
            </a:prstGeom>
            <a:blipFill>
              <a:blip r:embed="rId6"/>
              <a:stretch>
                <a:fillRect/>
              </a:stretch>
            </a:blipFill>
            <a:ln w="254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4566489" y="3310880"/>
              <a:ext cx="754488" cy="360040"/>
              <a:chOff x="1619672" y="3219822"/>
              <a:chExt cx="754488" cy="360040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1619672" y="3219822"/>
                <a:ext cx="754488" cy="0"/>
              </a:xfrm>
              <a:prstGeom prst="line">
                <a:avLst/>
              </a:prstGeom>
              <a:ln w="101600" cmpd="thickThin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下箭头 23"/>
              <p:cNvSpPr/>
              <p:nvPr/>
            </p:nvSpPr>
            <p:spPr>
              <a:xfrm>
                <a:off x="1950831" y="3262797"/>
                <a:ext cx="92170" cy="317065"/>
              </a:xfrm>
              <a:prstGeom prst="downArrow">
                <a:avLst>
                  <a:gd name="adj1" fmla="val 50000"/>
                  <a:gd name="adj2" fmla="val 85222"/>
                </a:avLst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7560038" y="3012447"/>
            <a:ext cx="1781957" cy="2112235"/>
            <a:chOff x="5348908" y="2259335"/>
            <a:chExt cx="1336468" cy="1584176"/>
          </a:xfrm>
        </p:grpSpPr>
        <p:sp>
          <p:nvSpPr>
            <p:cNvPr id="26" name="六边形 25"/>
            <p:cNvSpPr/>
            <p:nvPr/>
          </p:nvSpPr>
          <p:spPr>
            <a:xfrm>
              <a:off x="5348908" y="2691383"/>
              <a:ext cx="1336468" cy="1152128"/>
            </a:xfrm>
            <a:prstGeom prst="hexagon">
              <a:avLst/>
            </a:prstGeom>
            <a:blipFill>
              <a:blip r:embed="rId7"/>
              <a:stretch>
                <a:fillRect/>
              </a:stretch>
            </a:blipFill>
            <a:ln w="254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27" name="组合 26"/>
            <p:cNvGrpSpPr/>
            <p:nvPr/>
          </p:nvGrpSpPr>
          <p:grpSpPr>
            <a:xfrm flipV="1">
              <a:off x="5639898" y="2259335"/>
              <a:ext cx="754488" cy="360040"/>
              <a:chOff x="1619672" y="3219822"/>
              <a:chExt cx="754488" cy="360040"/>
            </a:xfrm>
          </p:grpSpPr>
          <p:cxnSp>
            <p:nvCxnSpPr>
              <p:cNvPr id="28" name="直接连接符 27"/>
              <p:cNvCxnSpPr/>
              <p:nvPr/>
            </p:nvCxnSpPr>
            <p:spPr>
              <a:xfrm>
                <a:off x="1619672" y="3219822"/>
                <a:ext cx="754488" cy="0"/>
              </a:xfrm>
              <a:prstGeom prst="line">
                <a:avLst/>
              </a:prstGeom>
              <a:ln w="101600" cmpd="thickThin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下箭头 28"/>
              <p:cNvSpPr/>
              <p:nvPr/>
            </p:nvSpPr>
            <p:spPr>
              <a:xfrm>
                <a:off x="1950831" y="3262797"/>
                <a:ext cx="92170" cy="317065"/>
              </a:xfrm>
              <a:prstGeom prst="downArrow">
                <a:avLst>
                  <a:gd name="adj1" fmla="val 50000"/>
                  <a:gd name="adj2" fmla="val 85222"/>
                </a:avLst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9123862" y="2833126"/>
            <a:ext cx="1781957" cy="2099535"/>
            <a:chOff x="6428149" y="2124844"/>
            <a:chExt cx="1336468" cy="1574651"/>
          </a:xfrm>
        </p:grpSpPr>
        <p:sp>
          <p:nvSpPr>
            <p:cNvPr id="31" name="六边形 30"/>
            <p:cNvSpPr/>
            <p:nvPr/>
          </p:nvSpPr>
          <p:spPr>
            <a:xfrm>
              <a:off x="6428149" y="2124844"/>
              <a:ext cx="1336468" cy="1152128"/>
            </a:xfrm>
            <a:prstGeom prst="hexagon">
              <a:avLst/>
            </a:prstGeom>
            <a:blipFill>
              <a:blip r:embed="rId8"/>
              <a:stretch>
                <a:fillRect/>
              </a:stretch>
            </a:blipFill>
            <a:ln w="254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6719139" y="3339455"/>
              <a:ext cx="754488" cy="360040"/>
              <a:chOff x="1619672" y="3219822"/>
              <a:chExt cx="754488" cy="360040"/>
            </a:xfrm>
          </p:grpSpPr>
          <p:cxnSp>
            <p:nvCxnSpPr>
              <p:cNvPr id="33" name="直接连接符 32"/>
              <p:cNvCxnSpPr/>
              <p:nvPr/>
            </p:nvCxnSpPr>
            <p:spPr>
              <a:xfrm>
                <a:off x="1619672" y="3219822"/>
                <a:ext cx="754488" cy="0"/>
              </a:xfrm>
              <a:prstGeom prst="line">
                <a:avLst/>
              </a:prstGeom>
              <a:ln w="101600" cmpd="thickThin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下箭头 33"/>
              <p:cNvSpPr/>
              <p:nvPr/>
            </p:nvSpPr>
            <p:spPr>
              <a:xfrm>
                <a:off x="1950831" y="3262797"/>
                <a:ext cx="92170" cy="317065"/>
              </a:xfrm>
              <a:prstGeom prst="downArrow">
                <a:avLst>
                  <a:gd name="adj1" fmla="val 50000"/>
                  <a:gd name="adj2" fmla="val 85222"/>
                </a:avLst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</p:grpSp>
      <p:sp>
        <p:nvSpPr>
          <p:cNvPr id="35" name="矩形 34"/>
          <p:cNvSpPr/>
          <p:nvPr/>
        </p:nvSpPr>
        <p:spPr>
          <a:xfrm>
            <a:off x="1279473" y="1922251"/>
            <a:ext cx="1955408" cy="902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333" dirty="0"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36" name="矩形 35"/>
          <p:cNvSpPr/>
          <p:nvPr/>
        </p:nvSpPr>
        <p:spPr>
          <a:xfrm>
            <a:off x="4407116" y="1922251"/>
            <a:ext cx="1955408" cy="902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333" dirty="0"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37" name="矩形 36"/>
          <p:cNvSpPr/>
          <p:nvPr/>
        </p:nvSpPr>
        <p:spPr>
          <a:xfrm>
            <a:off x="7473312" y="1922251"/>
            <a:ext cx="1955408" cy="902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333" dirty="0"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38" name="矩形 37"/>
          <p:cNvSpPr/>
          <p:nvPr/>
        </p:nvSpPr>
        <p:spPr>
          <a:xfrm>
            <a:off x="2843295" y="5253203"/>
            <a:ext cx="1955408" cy="902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333" dirty="0"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39" name="矩形 38"/>
          <p:cNvSpPr/>
          <p:nvPr/>
        </p:nvSpPr>
        <p:spPr>
          <a:xfrm>
            <a:off x="5970937" y="5253203"/>
            <a:ext cx="1955408" cy="902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333" dirty="0"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40" name="矩形 39"/>
          <p:cNvSpPr/>
          <p:nvPr/>
        </p:nvSpPr>
        <p:spPr>
          <a:xfrm>
            <a:off x="9037136" y="5253203"/>
            <a:ext cx="1955408" cy="902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333" dirty="0"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</a:t>
            </a:r>
          </a:p>
        </p:txBody>
      </p:sp>
    </p:spTree>
    <p:extLst>
      <p:ext uri="{BB962C8B-B14F-4D97-AF65-F5344CB8AC3E}">
        <p14:creationId xmlns:p14="http://schemas.microsoft.com/office/powerpoint/2010/main" val="1912513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399">
        <p:blinds dir="vert"/>
      </p:transition>
    </mc:Choice>
    <mc:Fallback xmlns="">
      <p:transition spd="slow" advClick="0" advTm="5399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9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96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6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7" dur="375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8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9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2" presetClass="entr" presetSubtype="4" de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de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de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de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de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de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6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48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49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51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53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54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6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58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59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61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3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4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66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8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9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71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3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4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 animBg="1"/>
          <p:bldP spid="35" grpId="0"/>
          <p:bldP spid="36" grpId="0"/>
          <p:bldP spid="37" grpId="0"/>
          <p:bldP spid="38" grpId="0"/>
          <p:bldP spid="39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9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96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6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7" dur="375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8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9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2" presetClass="entr" presetSubtype="4" de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de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de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de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de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de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5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6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6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7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 animBg="1"/>
          <p:bldP spid="35" grpId="0"/>
          <p:bldP spid="36" grpId="0"/>
          <p:bldP spid="37" grpId="0"/>
          <p:bldP spid="38" grpId="0"/>
          <p:bldP spid="39" grpId="0"/>
          <p:bldP spid="40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1022" y="178047"/>
            <a:ext cx="4346062" cy="63062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55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rPr>
              <a:t>三、不足之处及原因分析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242509"/>
            <a:ext cx="549092" cy="5027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sp>
        <p:nvSpPr>
          <p:cNvPr id="4" name="矩形 3"/>
          <p:cNvSpPr/>
          <p:nvPr/>
        </p:nvSpPr>
        <p:spPr>
          <a:xfrm>
            <a:off x="597258" y="242509"/>
            <a:ext cx="115598" cy="50276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sp>
        <p:nvSpPr>
          <p:cNvPr id="27" name="文本框 26"/>
          <p:cNvSpPr txBox="1"/>
          <p:nvPr/>
        </p:nvSpPr>
        <p:spPr>
          <a:xfrm>
            <a:off x="1000380" y="4312498"/>
            <a:ext cx="1962613" cy="5233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867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数据标题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114694" y="4312498"/>
            <a:ext cx="1962613" cy="5233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867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数据标题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9292684" y="4315144"/>
            <a:ext cx="1962613" cy="5233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867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数据标题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295001" y="1762249"/>
            <a:ext cx="3454175" cy="2788423"/>
            <a:chOff x="221250" y="1321686"/>
            <a:chExt cx="2590631" cy="2091317"/>
          </a:xfrm>
        </p:grpSpPr>
        <p:graphicFrame>
          <p:nvGraphicFramePr>
            <p:cNvPr id="31" name="图表 30"/>
            <p:cNvGraphicFramePr/>
            <p:nvPr>
              <p:extLst/>
            </p:nvPr>
          </p:nvGraphicFramePr>
          <p:xfrm>
            <a:off x="221250" y="1321686"/>
            <a:ext cx="2590631" cy="209131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32" name="组合 31"/>
            <p:cNvGrpSpPr/>
            <p:nvPr/>
          </p:nvGrpSpPr>
          <p:grpSpPr>
            <a:xfrm>
              <a:off x="1317465" y="2114008"/>
              <a:ext cx="326591" cy="239830"/>
              <a:chOff x="2819525" y="3103563"/>
              <a:chExt cx="203209" cy="149225"/>
            </a:xfrm>
          </p:grpSpPr>
          <p:sp>
            <p:nvSpPr>
              <p:cNvPr id="33" name="Freeform 155"/>
              <p:cNvSpPr>
                <a:spLocks/>
              </p:cNvSpPr>
              <p:nvPr/>
            </p:nvSpPr>
            <p:spPr bwMode="auto">
              <a:xfrm>
                <a:off x="2819525" y="3114676"/>
                <a:ext cx="93667" cy="106363"/>
              </a:xfrm>
              <a:custGeom>
                <a:avLst/>
                <a:gdLst>
                  <a:gd name="T0" fmla="*/ 35 w 35"/>
                  <a:gd name="T1" fmla="*/ 29 h 40"/>
                  <a:gd name="T2" fmla="*/ 26 w 35"/>
                  <a:gd name="T3" fmla="*/ 26 h 40"/>
                  <a:gd name="T4" fmla="*/ 25 w 35"/>
                  <a:gd name="T5" fmla="*/ 21 h 40"/>
                  <a:gd name="T6" fmla="*/ 29 w 35"/>
                  <a:gd name="T7" fmla="*/ 10 h 40"/>
                  <a:gd name="T8" fmla="*/ 20 w 35"/>
                  <a:gd name="T9" fmla="*/ 0 h 40"/>
                  <a:gd name="T10" fmla="*/ 11 w 35"/>
                  <a:gd name="T11" fmla="*/ 10 h 40"/>
                  <a:gd name="T12" fmla="*/ 15 w 35"/>
                  <a:gd name="T13" fmla="*/ 21 h 40"/>
                  <a:gd name="T14" fmla="*/ 15 w 35"/>
                  <a:gd name="T15" fmla="*/ 21 h 40"/>
                  <a:gd name="T16" fmla="*/ 14 w 35"/>
                  <a:gd name="T17" fmla="*/ 26 h 40"/>
                  <a:gd name="T18" fmla="*/ 0 w 35"/>
                  <a:gd name="T19" fmla="*/ 35 h 40"/>
                  <a:gd name="T20" fmla="*/ 17 w 35"/>
                  <a:gd name="T21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40">
                    <a:moveTo>
                      <a:pt x="35" y="29"/>
                    </a:moveTo>
                    <a:cubicBezTo>
                      <a:pt x="32" y="28"/>
                      <a:pt x="29" y="27"/>
                      <a:pt x="26" y="26"/>
                    </a:cubicBezTo>
                    <a:cubicBezTo>
                      <a:pt x="24" y="25"/>
                      <a:pt x="23" y="23"/>
                      <a:pt x="25" y="21"/>
                    </a:cubicBezTo>
                    <a:cubicBezTo>
                      <a:pt x="27" y="18"/>
                      <a:pt x="29" y="14"/>
                      <a:pt x="29" y="10"/>
                    </a:cubicBezTo>
                    <a:cubicBezTo>
                      <a:pt x="29" y="4"/>
                      <a:pt x="25" y="0"/>
                      <a:pt x="20" y="0"/>
                    </a:cubicBezTo>
                    <a:cubicBezTo>
                      <a:pt x="15" y="0"/>
                      <a:pt x="11" y="4"/>
                      <a:pt x="11" y="10"/>
                    </a:cubicBezTo>
                    <a:cubicBezTo>
                      <a:pt x="11" y="14"/>
                      <a:pt x="13" y="18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7" y="23"/>
                      <a:pt x="16" y="25"/>
                      <a:pt x="14" y="26"/>
                    </a:cubicBezTo>
                    <a:cubicBezTo>
                      <a:pt x="6" y="27"/>
                      <a:pt x="0" y="32"/>
                      <a:pt x="0" y="35"/>
                    </a:cubicBezTo>
                    <a:cubicBezTo>
                      <a:pt x="0" y="39"/>
                      <a:pt x="7" y="40"/>
                      <a:pt x="17" y="40"/>
                    </a:cubicBezTo>
                  </a:path>
                </a:pathLst>
              </a:custGeom>
              <a:noFill/>
              <a:ln w="5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rgbClr val="00B0F0"/>
                  </a:solidFill>
                </a:endParaRPr>
              </a:p>
            </p:txBody>
          </p:sp>
          <p:sp>
            <p:nvSpPr>
              <p:cNvPr id="34" name="Freeform 156"/>
              <p:cNvSpPr>
                <a:spLocks/>
              </p:cNvSpPr>
              <p:nvPr/>
            </p:nvSpPr>
            <p:spPr bwMode="auto">
              <a:xfrm>
                <a:off x="2873502" y="3103563"/>
                <a:ext cx="149232" cy="149225"/>
              </a:xfrm>
              <a:custGeom>
                <a:avLst/>
                <a:gdLst>
                  <a:gd name="T0" fmla="*/ 36 w 56"/>
                  <a:gd name="T1" fmla="*/ 36 h 56"/>
                  <a:gd name="T2" fmla="*/ 35 w 56"/>
                  <a:gd name="T3" fmla="*/ 29 h 56"/>
                  <a:gd name="T4" fmla="*/ 40 w 56"/>
                  <a:gd name="T5" fmla="*/ 14 h 56"/>
                  <a:gd name="T6" fmla="*/ 28 w 56"/>
                  <a:gd name="T7" fmla="*/ 0 h 56"/>
                  <a:gd name="T8" fmla="*/ 16 w 56"/>
                  <a:gd name="T9" fmla="*/ 14 h 56"/>
                  <a:gd name="T10" fmla="*/ 21 w 56"/>
                  <a:gd name="T11" fmla="*/ 29 h 56"/>
                  <a:gd name="T12" fmla="*/ 21 w 56"/>
                  <a:gd name="T13" fmla="*/ 29 h 56"/>
                  <a:gd name="T14" fmla="*/ 20 w 56"/>
                  <a:gd name="T15" fmla="*/ 36 h 56"/>
                  <a:gd name="T16" fmla="*/ 0 w 56"/>
                  <a:gd name="T17" fmla="*/ 49 h 56"/>
                  <a:gd name="T18" fmla="*/ 28 w 56"/>
                  <a:gd name="T19" fmla="*/ 56 h 56"/>
                  <a:gd name="T20" fmla="*/ 56 w 56"/>
                  <a:gd name="T21" fmla="*/ 49 h 56"/>
                  <a:gd name="T22" fmla="*/ 36 w 56"/>
                  <a:gd name="T23" fmla="*/ 3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6" h="56">
                    <a:moveTo>
                      <a:pt x="36" y="36"/>
                    </a:moveTo>
                    <a:cubicBezTo>
                      <a:pt x="33" y="35"/>
                      <a:pt x="32" y="31"/>
                      <a:pt x="35" y="29"/>
                    </a:cubicBezTo>
                    <a:cubicBezTo>
                      <a:pt x="38" y="25"/>
                      <a:pt x="40" y="20"/>
                      <a:pt x="40" y="14"/>
                    </a:cubicBezTo>
                    <a:cubicBezTo>
                      <a:pt x="40" y="5"/>
                      <a:pt x="35" y="0"/>
                      <a:pt x="28" y="0"/>
                    </a:cubicBezTo>
                    <a:cubicBezTo>
                      <a:pt x="21" y="0"/>
                      <a:pt x="16" y="5"/>
                      <a:pt x="16" y="14"/>
                    </a:cubicBezTo>
                    <a:cubicBezTo>
                      <a:pt x="16" y="20"/>
                      <a:pt x="18" y="25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4" y="31"/>
                      <a:pt x="23" y="35"/>
                      <a:pt x="20" y="36"/>
                    </a:cubicBezTo>
                    <a:cubicBezTo>
                      <a:pt x="8" y="38"/>
                      <a:pt x="0" y="44"/>
                      <a:pt x="0" y="49"/>
                    </a:cubicBezTo>
                    <a:cubicBezTo>
                      <a:pt x="0" y="55"/>
                      <a:pt x="13" y="56"/>
                      <a:pt x="28" y="56"/>
                    </a:cubicBezTo>
                    <a:cubicBezTo>
                      <a:pt x="43" y="56"/>
                      <a:pt x="56" y="55"/>
                      <a:pt x="56" y="49"/>
                    </a:cubicBezTo>
                    <a:cubicBezTo>
                      <a:pt x="56" y="44"/>
                      <a:pt x="48" y="38"/>
                      <a:pt x="36" y="36"/>
                    </a:cubicBezTo>
                    <a:close/>
                  </a:path>
                </a:pathLst>
              </a:custGeom>
              <a:noFill/>
              <a:ln w="5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rgbClr val="00B0F0"/>
                  </a:solidFill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4368913" y="1757293"/>
            <a:ext cx="3454175" cy="2788423"/>
            <a:chOff x="3276684" y="1317969"/>
            <a:chExt cx="2590631" cy="2091317"/>
          </a:xfrm>
        </p:grpSpPr>
        <p:graphicFrame>
          <p:nvGraphicFramePr>
            <p:cNvPr id="36" name="图表 35"/>
            <p:cNvGraphicFramePr/>
            <p:nvPr>
              <p:extLst/>
            </p:nvPr>
          </p:nvGraphicFramePr>
          <p:xfrm>
            <a:off x="3276684" y="1317969"/>
            <a:ext cx="2590631" cy="209131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37" name="Freeform 1645"/>
            <p:cNvSpPr>
              <a:spLocks noEditPoints="1"/>
            </p:cNvSpPr>
            <p:nvPr/>
          </p:nvSpPr>
          <p:spPr bwMode="auto">
            <a:xfrm>
              <a:off x="4464050" y="2114008"/>
              <a:ext cx="215900" cy="201613"/>
            </a:xfrm>
            <a:custGeom>
              <a:avLst/>
              <a:gdLst>
                <a:gd name="T0" fmla="*/ 104 w 154"/>
                <a:gd name="T1" fmla="*/ 69 h 144"/>
                <a:gd name="T2" fmla="*/ 115 w 154"/>
                <a:gd name="T3" fmla="*/ 66 h 144"/>
                <a:gd name="T4" fmla="*/ 149 w 154"/>
                <a:gd name="T5" fmla="*/ 6 h 144"/>
                <a:gd name="T6" fmla="*/ 129 w 154"/>
                <a:gd name="T7" fmla="*/ 6 h 144"/>
                <a:gd name="T8" fmla="*/ 119 w 154"/>
                <a:gd name="T9" fmla="*/ 6 h 144"/>
                <a:gd name="T10" fmla="*/ 119 w 154"/>
                <a:gd name="T11" fmla="*/ 0 h 144"/>
                <a:gd name="T12" fmla="*/ 35 w 154"/>
                <a:gd name="T13" fmla="*/ 0 h 144"/>
                <a:gd name="T14" fmla="*/ 35 w 154"/>
                <a:gd name="T15" fmla="*/ 6 h 144"/>
                <a:gd name="T16" fmla="*/ 25 w 154"/>
                <a:gd name="T17" fmla="*/ 6 h 144"/>
                <a:gd name="T18" fmla="*/ 5 w 154"/>
                <a:gd name="T19" fmla="*/ 6 h 144"/>
                <a:gd name="T20" fmla="*/ 39 w 154"/>
                <a:gd name="T21" fmla="*/ 66 h 144"/>
                <a:gd name="T22" fmla="*/ 50 w 154"/>
                <a:gd name="T23" fmla="*/ 69 h 144"/>
                <a:gd name="T24" fmla="*/ 71 w 154"/>
                <a:gd name="T25" fmla="*/ 83 h 144"/>
                <a:gd name="T26" fmla="*/ 71 w 154"/>
                <a:gd name="T27" fmla="*/ 126 h 144"/>
                <a:gd name="T28" fmla="*/ 35 w 154"/>
                <a:gd name="T29" fmla="*/ 144 h 144"/>
                <a:gd name="T30" fmla="*/ 119 w 154"/>
                <a:gd name="T31" fmla="*/ 144 h 144"/>
                <a:gd name="T32" fmla="*/ 83 w 154"/>
                <a:gd name="T33" fmla="*/ 126 h 144"/>
                <a:gd name="T34" fmla="*/ 83 w 154"/>
                <a:gd name="T35" fmla="*/ 83 h 144"/>
                <a:gd name="T36" fmla="*/ 104 w 154"/>
                <a:gd name="T37" fmla="*/ 69 h 144"/>
                <a:gd name="T38" fmla="*/ 119 w 154"/>
                <a:gd name="T39" fmla="*/ 26 h 144"/>
                <a:gd name="T40" fmla="*/ 119 w 154"/>
                <a:gd name="T41" fmla="*/ 12 h 144"/>
                <a:gd name="T42" fmla="*/ 129 w 154"/>
                <a:gd name="T43" fmla="*/ 12 h 144"/>
                <a:gd name="T44" fmla="*/ 143 w 154"/>
                <a:gd name="T45" fmla="*/ 12 h 144"/>
                <a:gd name="T46" fmla="*/ 113 w 154"/>
                <a:gd name="T47" fmla="*/ 60 h 144"/>
                <a:gd name="T48" fmla="*/ 109 w 154"/>
                <a:gd name="T49" fmla="*/ 62 h 144"/>
                <a:gd name="T50" fmla="*/ 119 w 154"/>
                <a:gd name="T51" fmla="*/ 26 h 144"/>
                <a:gd name="T52" fmla="*/ 41 w 154"/>
                <a:gd name="T53" fmla="*/ 60 h 144"/>
                <a:gd name="T54" fmla="*/ 11 w 154"/>
                <a:gd name="T55" fmla="*/ 12 h 144"/>
                <a:gd name="T56" fmla="*/ 25 w 154"/>
                <a:gd name="T57" fmla="*/ 12 h 144"/>
                <a:gd name="T58" fmla="*/ 35 w 154"/>
                <a:gd name="T59" fmla="*/ 12 h 144"/>
                <a:gd name="T60" fmla="*/ 35 w 154"/>
                <a:gd name="T61" fmla="*/ 26 h 144"/>
                <a:gd name="T62" fmla="*/ 45 w 154"/>
                <a:gd name="T63" fmla="*/ 62 h 144"/>
                <a:gd name="T64" fmla="*/ 41 w 154"/>
                <a:gd name="T65" fmla="*/ 60 h 144"/>
                <a:gd name="T66" fmla="*/ 77 w 154"/>
                <a:gd name="T67" fmla="*/ 53 h 144"/>
                <a:gd name="T68" fmla="*/ 58 w 154"/>
                <a:gd name="T69" fmla="*/ 66 h 144"/>
                <a:gd name="T70" fmla="*/ 65 w 154"/>
                <a:gd name="T71" fmla="*/ 44 h 144"/>
                <a:gd name="T72" fmla="*/ 47 w 154"/>
                <a:gd name="T73" fmla="*/ 31 h 144"/>
                <a:gd name="T74" fmla="*/ 70 w 154"/>
                <a:gd name="T75" fmla="*/ 30 h 144"/>
                <a:gd name="T76" fmla="*/ 77 w 154"/>
                <a:gd name="T77" fmla="*/ 9 h 144"/>
                <a:gd name="T78" fmla="*/ 84 w 154"/>
                <a:gd name="T79" fmla="*/ 30 h 144"/>
                <a:gd name="T80" fmla="*/ 107 w 154"/>
                <a:gd name="T81" fmla="*/ 31 h 144"/>
                <a:gd name="T82" fmla="*/ 89 w 154"/>
                <a:gd name="T83" fmla="*/ 44 h 144"/>
                <a:gd name="T84" fmla="*/ 96 w 154"/>
                <a:gd name="T85" fmla="*/ 66 h 144"/>
                <a:gd name="T86" fmla="*/ 77 w 154"/>
                <a:gd name="T87" fmla="*/ 5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4" h="144">
                  <a:moveTo>
                    <a:pt x="104" y="69"/>
                  </a:moveTo>
                  <a:cubicBezTo>
                    <a:pt x="107" y="69"/>
                    <a:pt x="110" y="68"/>
                    <a:pt x="115" y="66"/>
                  </a:cubicBezTo>
                  <a:cubicBezTo>
                    <a:pt x="154" y="54"/>
                    <a:pt x="149" y="6"/>
                    <a:pt x="149" y="6"/>
                  </a:cubicBezTo>
                  <a:cubicBezTo>
                    <a:pt x="129" y="6"/>
                    <a:pt x="129" y="6"/>
                    <a:pt x="129" y="6"/>
                  </a:cubicBezTo>
                  <a:cubicBezTo>
                    <a:pt x="119" y="6"/>
                    <a:pt x="119" y="6"/>
                    <a:pt x="119" y="6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0" y="54"/>
                    <a:pt x="39" y="66"/>
                  </a:cubicBezTo>
                  <a:cubicBezTo>
                    <a:pt x="43" y="67"/>
                    <a:pt x="47" y="69"/>
                    <a:pt x="50" y="69"/>
                  </a:cubicBezTo>
                  <a:cubicBezTo>
                    <a:pt x="56" y="76"/>
                    <a:pt x="63" y="82"/>
                    <a:pt x="71" y="83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51" y="127"/>
                    <a:pt x="35" y="135"/>
                    <a:pt x="35" y="144"/>
                  </a:cubicBezTo>
                  <a:cubicBezTo>
                    <a:pt x="119" y="144"/>
                    <a:pt x="119" y="144"/>
                    <a:pt x="119" y="144"/>
                  </a:cubicBezTo>
                  <a:cubicBezTo>
                    <a:pt x="119" y="135"/>
                    <a:pt x="103" y="127"/>
                    <a:pt x="83" y="126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91" y="82"/>
                    <a:pt x="98" y="77"/>
                    <a:pt x="104" y="69"/>
                  </a:cubicBezTo>
                  <a:moveTo>
                    <a:pt x="119" y="26"/>
                  </a:moveTo>
                  <a:cubicBezTo>
                    <a:pt x="119" y="12"/>
                    <a:pt x="119" y="12"/>
                    <a:pt x="119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43" y="12"/>
                    <a:pt x="143" y="12"/>
                    <a:pt x="143" y="12"/>
                  </a:cubicBezTo>
                  <a:cubicBezTo>
                    <a:pt x="143" y="24"/>
                    <a:pt x="140" y="52"/>
                    <a:pt x="113" y="60"/>
                  </a:cubicBezTo>
                  <a:cubicBezTo>
                    <a:pt x="112" y="61"/>
                    <a:pt x="111" y="61"/>
                    <a:pt x="109" y="62"/>
                  </a:cubicBezTo>
                  <a:cubicBezTo>
                    <a:pt x="115" y="51"/>
                    <a:pt x="119" y="38"/>
                    <a:pt x="119" y="26"/>
                  </a:cubicBezTo>
                  <a:close/>
                  <a:moveTo>
                    <a:pt x="41" y="60"/>
                  </a:moveTo>
                  <a:cubicBezTo>
                    <a:pt x="14" y="52"/>
                    <a:pt x="11" y="24"/>
                    <a:pt x="11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38"/>
                    <a:pt x="39" y="51"/>
                    <a:pt x="45" y="62"/>
                  </a:cubicBezTo>
                  <a:cubicBezTo>
                    <a:pt x="43" y="61"/>
                    <a:pt x="42" y="61"/>
                    <a:pt x="41" y="60"/>
                  </a:cubicBezTo>
                  <a:moveTo>
                    <a:pt x="77" y="53"/>
                  </a:moveTo>
                  <a:cubicBezTo>
                    <a:pt x="58" y="66"/>
                    <a:pt x="58" y="66"/>
                    <a:pt x="58" y="66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96" y="66"/>
                    <a:pt x="96" y="66"/>
                    <a:pt x="96" y="66"/>
                  </a:cubicBezTo>
                  <a:lnTo>
                    <a:pt x="77" y="53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00B0F0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559406" y="1740115"/>
            <a:ext cx="3454175" cy="2788423"/>
            <a:chOff x="6419554" y="1305086"/>
            <a:chExt cx="2590631" cy="2091317"/>
          </a:xfrm>
        </p:grpSpPr>
        <p:graphicFrame>
          <p:nvGraphicFramePr>
            <p:cNvPr id="39" name="图表 38"/>
            <p:cNvGraphicFramePr/>
            <p:nvPr>
              <p:extLst/>
            </p:nvPr>
          </p:nvGraphicFramePr>
          <p:xfrm>
            <a:off x="6419554" y="1305086"/>
            <a:ext cx="2590631" cy="209131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40" name="Freeform 128"/>
            <p:cNvSpPr>
              <a:spLocks/>
            </p:cNvSpPr>
            <p:nvPr/>
          </p:nvSpPr>
          <p:spPr bwMode="auto">
            <a:xfrm>
              <a:off x="7613150" y="2101198"/>
              <a:ext cx="203209" cy="201613"/>
            </a:xfrm>
            <a:custGeom>
              <a:avLst/>
              <a:gdLst>
                <a:gd name="T0" fmla="*/ 49 w 76"/>
                <a:gd name="T1" fmla="*/ 49 h 76"/>
                <a:gd name="T2" fmla="*/ 47 w 76"/>
                <a:gd name="T3" fmla="*/ 39 h 76"/>
                <a:gd name="T4" fmla="*/ 55 w 76"/>
                <a:gd name="T5" fmla="*/ 19 h 76"/>
                <a:gd name="T6" fmla="*/ 38 w 76"/>
                <a:gd name="T7" fmla="*/ 0 h 76"/>
                <a:gd name="T8" fmla="*/ 21 w 76"/>
                <a:gd name="T9" fmla="*/ 19 h 76"/>
                <a:gd name="T10" fmla="*/ 29 w 76"/>
                <a:gd name="T11" fmla="*/ 39 h 76"/>
                <a:gd name="T12" fmla="*/ 29 w 76"/>
                <a:gd name="T13" fmla="*/ 39 h 76"/>
                <a:gd name="T14" fmla="*/ 27 w 76"/>
                <a:gd name="T15" fmla="*/ 49 h 76"/>
                <a:gd name="T16" fmla="*/ 0 w 76"/>
                <a:gd name="T17" fmla="*/ 67 h 76"/>
                <a:gd name="T18" fmla="*/ 38 w 76"/>
                <a:gd name="T19" fmla="*/ 76 h 76"/>
                <a:gd name="T20" fmla="*/ 76 w 76"/>
                <a:gd name="T21" fmla="*/ 67 h 76"/>
                <a:gd name="T22" fmla="*/ 49 w 76"/>
                <a:gd name="T23" fmla="*/ 4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76">
                  <a:moveTo>
                    <a:pt x="49" y="49"/>
                  </a:moveTo>
                  <a:cubicBezTo>
                    <a:pt x="45" y="48"/>
                    <a:pt x="43" y="42"/>
                    <a:pt x="47" y="39"/>
                  </a:cubicBezTo>
                  <a:cubicBezTo>
                    <a:pt x="52" y="34"/>
                    <a:pt x="55" y="27"/>
                    <a:pt x="55" y="19"/>
                  </a:cubicBezTo>
                  <a:cubicBezTo>
                    <a:pt x="55" y="7"/>
                    <a:pt x="47" y="0"/>
                    <a:pt x="38" y="0"/>
                  </a:cubicBezTo>
                  <a:cubicBezTo>
                    <a:pt x="29" y="0"/>
                    <a:pt x="21" y="7"/>
                    <a:pt x="21" y="19"/>
                  </a:cubicBezTo>
                  <a:cubicBezTo>
                    <a:pt x="21" y="27"/>
                    <a:pt x="24" y="34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3" y="42"/>
                    <a:pt x="31" y="48"/>
                    <a:pt x="27" y="49"/>
                  </a:cubicBezTo>
                  <a:cubicBezTo>
                    <a:pt x="11" y="52"/>
                    <a:pt x="0" y="60"/>
                    <a:pt x="0" y="67"/>
                  </a:cubicBezTo>
                  <a:cubicBezTo>
                    <a:pt x="0" y="74"/>
                    <a:pt x="17" y="76"/>
                    <a:pt x="38" y="76"/>
                  </a:cubicBezTo>
                  <a:cubicBezTo>
                    <a:pt x="59" y="76"/>
                    <a:pt x="76" y="74"/>
                    <a:pt x="76" y="67"/>
                  </a:cubicBezTo>
                  <a:cubicBezTo>
                    <a:pt x="76" y="60"/>
                    <a:pt x="65" y="52"/>
                    <a:pt x="49" y="49"/>
                  </a:cubicBezTo>
                  <a:close/>
                </a:path>
              </a:pathLst>
            </a:custGeom>
            <a:noFill/>
            <a:ln w="5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00B0F0"/>
                </a:solidFill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797274" y="4817680"/>
            <a:ext cx="2368825" cy="1408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67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4911588" y="4817680"/>
            <a:ext cx="2368825" cy="1408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67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9101926" y="4817680"/>
            <a:ext cx="2368825" cy="1408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67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此处添加详细文本描述，建议与标题相关并符合整体语言风格，语言描述尽量</a:t>
            </a:r>
          </a:p>
        </p:txBody>
      </p:sp>
    </p:spTree>
    <p:extLst>
      <p:ext uri="{BB962C8B-B14F-4D97-AF65-F5344CB8AC3E}">
        <p14:creationId xmlns:p14="http://schemas.microsoft.com/office/powerpoint/2010/main" val="12873520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705">
        <p15:prstTrans prst="prestige"/>
      </p:transition>
    </mc:Choice>
    <mc:Fallback xmlns="">
      <p:transition spd="slow" advClick="0" advTm="470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96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9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27" grpId="0"/>
      <p:bldP spid="28" grpId="0"/>
      <p:bldP spid="29" grpId="0"/>
      <p:bldP spid="41" grpId="0"/>
      <p:bldP spid="42" grpId="0"/>
      <p:bldP spid="4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29"/>
          <p:cNvSpPr>
            <a:spLocks noChangeArrowheads="1"/>
          </p:cNvSpPr>
          <p:nvPr/>
        </p:nvSpPr>
        <p:spPr bwMode="auto">
          <a:xfrm flipH="1">
            <a:off x="4008055" y="1135379"/>
            <a:ext cx="3460750" cy="2593975"/>
          </a:xfrm>
          <a:prstGeom prst="parallelogram">
            <a:avLst>
              <a:gd name="adj" fmla="val 56325"/>
            </a:avLst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zh-CN" sz="1707">
              <a:solidFill>
                <a:schemeClr val="lt1"/>
              </a:solidFill>
              <a:sym typeface="宋体" panose="02010600030101010101" pitchFamily="2" charset="-122"/>
            </a:endParaRPr>
          </a:p>
        </p:txBody>
      </p:sp>
      <p:sp>
        <p:nvSpPr>
          <p:cNvPr id="3" name="任意多边形 27"/>
          <p:cNvSpPr>
            <a:spLocks noChangeArrowheads="1"/>
          </p:cNvSpPr>
          <p:nvPr/>
        </p:nvSpPr>
        <p:spPr bwMode="auto">
          <a:xfrm flipH="1">
            <a:off x="5644593" y="-7938"/>
            <a:ext cx="5753100" cy="3262313"/>
          </a:xfrm>
          <a:custGeom>
            <a:avLst/>
            <a:gdLst>
              <a:gd name="T0" fmla="*/ 5753100 w 5752284"/>
              <a:gd name="T1" fmla="*/ 0 h 3261887"/>
              <a:gd name="T2" fmla="*/ 1838824 w 5752284"/>
              <a:gd name="T3" fmla="*/ 0 h 3261887"/>
              <a:gd name="T4" fmla="*/ 0 w 5752284"/>
              <a:gd name="T5" fmla="*/ 3262313 h 3261887"/>
              <a:gd name="T6" fmla="*/ 4243607 w 5752284"/>
              <a:gd name="T7" fmla="*/ 3262313 h 3261887"/>
              <a:gd name="T8" fmla="*/ 5753100 w 5752284"/>
              <a:gd name="T9" fmla="*/ 584275 h 32618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52284"/>
              <a:gd name="T16" fmla="*/ 0 h 3261887"/>
              <a:gd name="T17" fmla="*/ 5752284 w 5752284"/>
              <a:gd name="T18" fmla="*/ 3261887 h 326188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52284" h="3261887">
                <a:moveTo>
                  <a:pt x="5752284" y="0"/>
                </a:moveTo>
                <a:lnTo>
                  <a:pt x="1838563" y="0"/>
                </a:lnTo>
                <a:lnTo>
                  <a:pt x="0" y="3261887"/>
                </a:lnTo>
                <a:lnTo>
                  <a:pt x="4243005" y="3261887"/>
                </a:lnTo>
                <a:lnTo>
                  <a:pt x="5752284" y="584199"/>
                </a:lnTo>
                <a:lnTo>
                  <a:pt x="5752284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>
              <a:solidFill>
                <a:schemeClr val="lt1"/>
              </a:solidFill>
            </a:endParaRPr>
          </a:p>
        </p:txBody>
      </p:sp>
      <p:sp>
        <p:nvSpPr>
          <p:cNvPr id="4" name="平行四边形 30"/>
          <p:cNvSpPr>
            <a:spLocks noChangeArrowheads="1"/>
          </p:cNvSpPr>
          <p:nvPr/>
        </p:nvSpPr>
        <p:spPr bwMode="auto">
          <a:xfrm rot="3819326" flipH="1">
            <a:off x="1694497" y="758893"/>
            <a:ext cx="3462338" cy="2681410"/>
          </a:xfrm>
          <a:custGeom>
            <a:avLst/>
            <a:gdLst>
              <a:gd name="connsiteX0" fmla="*/ 0 w 3462338"/>
              <a:gd name="connsiteY0" fmla="*/ 2593975 h 2593975"/>
              <a:gd name="connsiteX1" fmla="*/ 1461705 w 3462338"/>
              <a:gd name="connsiteY1" fmla="*/ 0 h 2593975"/>
              <a:gd name="connsiteX2" fmla="*/ 3462338 w 3462338"/>
              <a:gd name="connsiteY2" fmla="*/ 0 h 2593975"/>
              <a:gd name="connsiteX3" fmla="*/ 2000633 w 3462338"/>
              <a:gd name="connsiteY3" fmla="*/ 2593975 h 2593975"/>
              <a:gd name="connsiteX4" fmla="*/ 0 w 3462338"/>
              <a:gd name="connsiteY4" fmla="*/ 2593975 h 2593975"/>
              <a:gd name="connsiteX0-1" fmla="*/ 0 w 3462338"/>
              <a:gd name="connsiteY0-2" fmla="*/ 2681410 h 2681410"/>
              <a:gd name="connsiteX1-3" fmla="*/ 1512116 w 3462338"/>
              <a:gd name="connsiteY1-4" fmla="*/ 0 h 2681410"/>
              <a:gd name="connsiteX2-5" fmla="*/ 3462338 w 3462338"/>
              <a:gd name="connsiteY2-6" fmla="*/ 87435 h 2681410"/>
              <a:gd name="connsiteX3-7" fmla="*/ 2000633 w 3462338"/>
              <a:gd name="connsiteY3-8" fmla="*/ 2681410 h 2681410"/>
              <a:gd name="connsiteX4-9" fmla="*/ 0 w 3462338"/>
              <a:gd name="connsiteY4-10" fmla="*/ 2681410 h 268141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462338" h="2681410">
                <a:moveTo>
                  <a:pt x="0" y="2681410"/>
                </a:moveTo>
                <a:lnTo>
                  <a:pt x="1512116" y="0"/>
                </a:lnTo>
                <a:lnTo>
                  <a:pt x="3462338" y="87435"/>
                </a:lnTo>
                <a:lnTo>
                  <a:pt x="2000633" y="2681410"/>
                </a:lnTo>
                <a:lnTo>
                  <a:pt x="0" y="268141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zh-CN" sz="1707">
              <a:solidFill>
                <a:schemeClr val="lt1"/>
              </a:solidFill>
              <a:sym typeface="宋体" panose="02010600030101010101" pitchFamily="2" charset="-122"/>
            </a:endParaRPr>
          </a:p>
        </p:txBody>
      </p:sp>
      <p:sp>
        <p:nvSpPr>
          <p:cNvPr id="5" name="平行四边形 18"/>
          <p:cNvSpPr>
            <a:spLocks noChangeArrowheads="1"/>
          </p:cNvSpPr>
          <p:nvPr/>
        </p:nvSpPr>
        <p:spPr bwMode="auto">
          <a:xfrm flipH="1">
            <a:off x="3760035" y="-7939"/>
            <a:ext cx="3460750" cy="2593976"/>
          </a:xfrm>
          <a:prstGeom prst="parallelogram">
            <a:avLst>
              <a:gd name="adj" fmla="val 56325"/>
            </a:avLst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zh-CN" sz="1707">
              <a:solidFill>
                <a:schemeClr val="lt1"/>
              </a:solidFill>
              <a:sym typeface="宋体" panose="02010600030101010101" pitchFamily="2" charset="-122"/>
            </a:endParaRPr>
          </a:p>
        </p:txBody>
      </p:sp>
      <p:sp>
        <p:nvSpPr>
          <p:cNvPr id="6" name="任意多边形 20"/>
          <p:cNvSpPr>
            <a:spLocks noChangeArrowheads="1"/>
          </p:cNvSpPr>
          <p:nvPr/>
        </p:nvSpPr>
        <p:spPr bwMode="auto">
          <a:xfrm>
            <a:off x="365125" y="-17269"/>
            <a:ext cx="8836025" cy="5561013"/>
          </a:xfrm>
          <a:custGeom>
            <a:avLst/>
            <a:gdLst>
              <a:gd name="T0" fmla="*/ 3927455 w 8834718"/>
              <a:gd name="T1" fmla="*/ 0 h 5561423"/>
              <a:gd name="T2" fmla="*/ 8836025 w 8834718"/>
              <a:gd name="T3" fmla="*/ 0 h 5561423"/>
              <a:gd name="T4" fmla="*/ 4969941 w 8834718"/>
              <a:gd name="T5" fmla="*/ 5561013 h 5561423"/>
              <a:gd name="T6" fmla="*/ 0 w 8834718"/>
              <a:gd name="T7" fmla="*/ 5561013 h 5561423"/>
              <a:gd name="T8" fmla="*/ 0 w 8834718"/>
              <a:gd name="T9" fmla="*/ 5561012 h 5561423"/>
              <a:gd name="T10" fmla="*/ 61372 w 8834718"/>
              <a:gd name="T11" fmla="*/ 5561012 h 55614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834718"/>
              <a:gd name="T19" fmla="*/ 0 h 5561423"/>
              <a:gd name="T20" fmla="*/ 8834718 w 8834718"/>
              <a:gd name="T21" fmla="*/ 5561423 h 55614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834718" h="5561423">
                <a:moveTo>
                  <a:pt x="3926874" y="0"/>
                </a:moveTo>
                <a:lnTo>
                  <a:pt x="8834718" y="0"/>
                </a:lnTo>
                <a:lnTo>
                  <a:pt x="4969206" y="5561423"/>
                </a:lnTo>
                <a:lnTo>
                  <a:pt x="0" y="5561423"/>
                </a:lnTo>
                <a:lnTo>
                  <a:pt x="0" y="5561422"/>
                </a:lnTo>
                <a:lnTo>
                  <a:pt x="61363" y="5561422"/>
                </a:lnTo>
                <a:lnTo>
                  <a:pt x="3926874" y="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6351498" y="4437483"/>
            <a:ext cx="524327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4000" spc="6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当前的形势分析</a:t>
            </a: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6038275" y="5263082"/>
            <a:ext cx="589004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4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 anyone that is stepping into the world of PowerPoint for the very first time.</a:t>
            </a:r>
            <a:endParaRPr lang="zh-CN" altLang="en-US" sz="1400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86916" y="1223860"/>
            <a:ext cx="2670924" cy="186204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11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澜黑简" panose="01010104010101010101" pitchFamily="2" charset="-122"/>
                <a:ea typeface="腾祥澜黑简" panose="01010104010101010101" pitchFamily="2" charset="-122"/>
                <a:cs typeface="Arial" panose="020B0604020202020204" pitchFamily="34" charset="0"/>
              </a:rPr>
              <a:t>04</a:t>
            </a:r>
            <a:endParaRPr lang="zh-CN" altLang="en-US" sz="11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腾祥澜黑简" panose="01010104010101010101" pitchFamily="2" charset="-122"/>
              <a:ea typeface="腾祥澜黑简" panose="0101010401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8682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902">
        <p14:ferris dir="l"/>
      </p:transition>
    </mc:Choice>
    <mc:Fallback xmlns="">
      <p:transition spd="slow" advClick="0" advTm="4902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grpId="0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 p14:presetBounceEnd="34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 p14:presetBounceEnd="3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grpId="0" nodeType="withEffect" p14:presetBounceEnd="34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fill="hold" grpId="0" nodeType="withEffect" p14:presetBounceEnd="34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2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 tmFilter="0,0; .5, 1; 1, 1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0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1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2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/>
          <p:bldP spid="7" grpId="1"/>
          <p:bldP spid="8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 tmFilter="0,0; .5, 1; 1, 1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0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1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2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/>
          <p:bldP spid="7" grpId="1"/>
          <p:bldP spid="8" grpId="0"/>
          <p:bldP spid="9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1022" y="140762"/>
            <a:ext cx="3589444" cy="70519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55" spc="300" dirty="0" smtClean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rPr>
              <a:t>四、</a:t>
            </a:r>
            <a:r>
              <a:rPr lang="zh-CN" altLang="en-US" sz="2655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rPr>
              <a:t>当前的形势分析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242509"/>
            <a:ext cx="549092" cy="5027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sp>
        <p:nvSpPr>
          <p:cNvPr id="4" name="矩形 3"/>
          <p:cNvSpPr/>
          <p:nvPr/>
        </p:nvSpPr>
        <p:spPr>
          <a:xfrm>
            <a:off x="597258" y="242509"/>
            <a:ext cx="115598" cy="50276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sp>
        <p:nvSpPr>
          <p:cNvPr id="5" name="矩形 4"/>
          <p:cNvSpPr/>
          <p:nvPr/>
        </p:nvSpPr>
        <p:spPr>
          <a:xfrm>
            <a:off x="303107" y="1796627"/>
            <a:ext cx="2690619" cy="4124719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6" name="矩形 5"/>
          <p:cNvSpPr/>
          <p:nvPr/>
        </p:nvSpPr>
        <p:spPr>
          <a:xfrm>
            <a:off x="303107" y="1953699"/>
            <a:ext cx="2690619" cy="455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133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Strengths</a:t>
            </a:r>
            <a:endParaRPr lang="zh-CN" altLang="en-US" sz="2133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74057" y="1796627"/>
            <a:ext cx="2690619" cy="4124719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8" name="矩形 7"/>
          <p:cNvSpPr/>
          <p:nvPr/>
        </p:nvSpPr>
        <p:spPr>
          <a:xfrm>
            <a:off x="3274057" y="1953699"/>
            <a:ext cx="2690619" cy="455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133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Weaknesse</a:t>
            </a:r>
            <a:r>
              <a:rPr lang="en-US" altLang="zh-CN" sz="2133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</a:t>
            </a:r>
            <a:endParaRPr lang="zh-CN" altLang="en-US" sz="2133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52252" y="1796627"/>
            <a:ext cx="2690619" cy="4124719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6252252" y="1953699"/>
            <a:ext cx="2690619" cy="455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133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Opportunities</a:t>
            </a:r>
            <a:endParaRPr lang="zh-CN" altLang="en-US" sz="2133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230448" y="1796627"/>
            <a:ext cx="2690619" cy="4124719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12" name="矩形 11"/>
          <p:cNvSpPr/>
          <p:nvPr/>
        </p:nvSpPr>
        <p:spPr>
          <a:xfrm>
            <a:off x="9230448" y="1953699"/>
            <a:ext cx="2690619" cy="455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133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Threats</a:t>
            </a:r>
            <a:endParaRPr lang="zh-CN" altLang="en-US" sz="2133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3107" y="2687761"/>
            <a:ext cx="2683373" cy="1994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此处添加详细文本描述，建议与标题相关并符合整体语言风格，语言描述尽量，建议与标题相关并符合整体语言风格，语言描述尽量，语言描述尽量，建议与标题相关并符合整体语言风格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266812" y="3691592"/>
            <a:ext cx="2683373" cy="1994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此处添加详细文本描述，建议与标题相关并符合整体语言风格，语言描述尽量，建议与标题相关并符合整体语言风格，语言描述尽量，语言描述尽量，建议与标题相关并符合整体语言</a:t>
            </a:r>
            <a:r>
              <a:rPr lang="zh-CN" altLang="en-US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风格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59498" y="2687761"/>
            <a:ext cx="268337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此处添加详细文本描述，建议与标题相关并符合整体语言风格，语言描述尽量，建议与标题相关并符合整体语言风格，语言描述尽量，语言描述尽量，建议与标题相关并符合整体语言风格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237694" y="3691593"/>
            <a:ext cx="268337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此处添加详细文本描述，建议与标题相关并符合整体语言风格，语言描述尽量，建议与标题相关并符合整体语言风格，语言描述尽量，语言描述尽量，建议与标题相关并符合整体语言风格</a:t>
            </a:r>
          </a:p>
        </p:txBody>
      </p:sp>
      <p:sp>
        <p:nvSpPr>
          <p:cNvPr id="17" name="Freeform 526"/>
          <p:cNvSpPr>
            <a:spLocks noEditPoints="1"/>
          </p:cNvSpPr>
          <p:nvPr/>
        </p:nvSpPr>
        <p:spPr bwMode="auto">
          <a:xfrm>
            <a:off x="1320967" y="5028418"/>
            <a:ext cx="647652" cy="633969"/>
          </a:xfrm>
          <a:custGeom>
            <a:avLst/>
            <a:gdLst>
              <a:gd name="T0" fmla="*/ 60 w 60"/>
              <a:gd name="T1" fmla="*/ 50 h 59"/>
              <a:gd name="T2" fmla="*/ 0 w 60"/>
              <a:gd name="T3" fmla="*/ 50 h 59"/>
              <a:gd name="T4" fmla="*/ 5 w 60"/>
              <a:gd name="T5" fmla="*/ 46 h 59"/>
              <a:gd name="T6" fmla="*/ 55 w 60"/>
              <a:gd name="T7" fmla="*/ 46 h 59"/>
              <a:gd name="T8" fmla="*/ 15 w 60"/>
              <a:gd name="T9" fmla="*/ 2 h 59"/>
              <a:gd name="T10" fmla="*/ 15 w 60"/>
              <a:gd name="T11" fmla="*/ 13 h 59"/>
              <a:gd name="T12" fmla="*/ 15 w 60"/>
              <a:gd name="T13" fmla="*/ 2 h 59"/>
              <a:gd name="T14" fmla="*/ 39 w 60"/>
              <a:gd name="T15" fmla="*/ 7 h 59"/>
              <a:gd name="T16" fmla="*/ 50 w 60"/>
              <a:gd name="T17" fmla="*/ 7 h 59"/>
              <a:gd name="T18" fmla="*/ 39 w 60"/>
              <a:gd name="T19" fmla="*/ 33 h 59"/>
              <a:gd name="T20" fmla="*/ 43 w 60"/>
              <a:gd name="T21" fmla="*/ 48 h 59"/>
              <a:gd name="T22" fmla="*/ 46 w 60"/>
              <a:gd name="T23" fmla="*/ 48 h 59"/>
              <a:gd name="T24" fmla="*/ 50 w 60"/>
              <a:gd name="T25" fmla="*/ 32 h 59"/>
              <a:gd name="T26" fmla="*/ 53 w 60"/>
              <a:gd name="T27" fmla="*/ 19 h 59"/>
              <a:gd name="T28" fmla="*/ 42 w 60"/>
              <a:gd name="T29" fmla="*/ 14 h 59"/>
              <a:gd name="T30" fmla="*/ 42 w 60"/>
              <a:gd name="T31" fmla="*/ 18 h 59"/>
              <a:gd name="T32" fmla="*/ 39 w 60"/>
              <a:gd name="T33" fmla="*/ 33 h 59"/>
              <a:gd name="T34" fmla="*/ 36 w 60"/>
              <a:gd name="T35" fmla="*/ 6 h 59"/>
              <a:gd name="T36" fmla="*/ 24 w 60"/>
              <a:gd name="T37" fmla="*/ 6 h 59"/>
              <a:gd name="T38" fmla="*/ 36 w 60"/>
              <a:gd name="T39" fmla="*/ 32 h 59"/>
              <a:gd name="T40" fmla="*/ 39 w 60"/>
              <a:gd name="T41" fmla="*/ 18 h 59"/>
              <a:gd name="T42" fmla="*/ 26 w 60"/>
              <a:gd name="T43" fmla="*/ 13 h 59"/>
              <a:gd name="T44" fmla="*/ 21 w 60"/>
              <a:gd name="T45" fmla="*/ 27 h 59"/>
              <a:gd name="T46" fmla="*/ 24 w 60"/>
              <a:gd name="T47" fmla="*/ 50 h 59"/>
              <a:gd name="T48" fmla="*/ 30 w 60"/>
              <a:gd name="T49" fmla="*/ 39 h 59"/>
              <a:gd name="T50" fmla="*/ 36 w 60"/>
              <a:gd name="T51" fmla="*/ 50 h 59"/>
              <a:gd name="T52" fmla="*/ 21 w 60"/>
              <a:gd name="T53" fmla="*/ 33 h 59"/>
              <a:gd name="T54" fmla="*/ 18 w 60"/>
              <a:gd name="T55" fmla="*/ 18 h 59"/>
              <a:gd name="T56" fmla="*/ 18 w 60"/>
              <a:gd name="T57" fmla="*/ 14 h 59"/>
              <a:gd name="T58" fmla="*/ 7 w 60"/>
              <a:gd name="T59" fmla="*/ 19 h 59"/>
              <a:gd name="T60" fmla="*/ 9 w 60"/>
              <a:gd name="T61" fmla="*/ 32 h 59"/>
              <a:gd name="T62" fmla="*/ 14 w 60"/>
              <a:gd name="T63" fmla="*/ 48 h 59"/>
              <a:gd name="T64" fmla="*/ 17 w 60"/>
              <a:gd name="T65" fmla="*/ 48 h 59"/>
              <a:gd name="T66" fmla="*/ 21 w 60"/>
              <a:gd name="T67" fmla="*/ 33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0" h="59">
                <a:moveTo>
                  <a:pt x="54" y="44"/>
                </a:moveTo>
                <a:cubicBezTo>
                  <a:pt x="58" y="45"/>
                  <a:pt x="60" y="47"/>
                  <a:pt x="60" y="50"/>
                </a:cubicBezTo>
                <a:cubicBezTo>
                  <a:pt x="60" y="55"/>
                  <a:pt x="47" y="59"/>
                  <a:pt x="30" y="59"/>
                </a:cubicBezTo>
                <a:cubicBezTo>
                  <a:pt x="13" y="59"/>
                  <a:pt x="0" y="55"/>
                  <a:pt x="0" y="50"/>
                </a:cubicBezTo>
                <a:cubicBezTo>
                  <a:pt x="0" y="47"/>
                  <a:pt x="2" y="45"/>
                  <a:pt x="6" y="44"/>
                </a:cubicBezTo>
                <a:cubicBezTo>
                  <a:pt x="5" y="45"/>
                  <a:pt x="5" y="45"/>
                  <a:pt x="5" y="46"/>
                </a:cubicBezTo>
                <a:cubicBezTo>
                  <a:pt x="5" y="49"/>
                  <a:pt x="16" y="52"/>
                  <a:pt x="30" y="52"/>
                </a:cubicBezTo>
                <a:cubicBezTo>
                  <a:pt x="44" y="52"/>
                  <a:pt x="55" y="49"/>
                  <a:pt x="55" y="46"/>
                </a:cubicBezTo>
                <a:cubicBezTo>
                  <a:pt x="55" y="45"/>
                  <a:pt x="55" y="45"/>
                  <a:pt x="54" y="44"/>
                </a:cubicBezTo>
                <a:close/>
                <a:moveTo>
                  <a:pt x="15" y="2"/>
                </a:moveTo>
                <a:cubicBezTo>
                  <a:pt x="18" y="2"/>
                  <a:pt x="21" y="4"/>
                  <a:pt x="21" y="7"/>
                </a:cubicBezTo>
                <a:cubicBezTo>
                  <a:pt x="21" y="10"/>
                  <a:pt x="18" y="13"/>
                  <a:pt x="15" y="13"/>
                </a:cubicBezTo>
                <a:cubicBezTo>
                  <a:pt x="12" y="13"/>
                  <a:pt x="10" y="10"/>
                  <a:pt x="10" y="7"/>
                </a:cubicBezTo>
                <a:cubicBezTo>
                  <a:pt x="10" y="4"/>
                  <a:pt x="12" y="2"/>
                  <a:pt x="15" y="2"/>
                </a:cubicBezTo>
                <a:close/>
                <a:moveTo>
                  <a:pt x="45" y="2"/>
                </a:moveTo>
                <a:cubicBezTo>
                  <a:pt x="42" y="2"/>
                  <a:pt x="39" y="4"/>
                  <a:pt x="39" y="7"/>
                </a:cubicBezTo>
                <a:cubicBezTo>
                  <a:pt x="39" y="10"/>
                  <a:pt x="42" y="13"/>
                  <a:pt x="45" y="13"/>
                </a:cubicBezTo>
                <a:cubicBezTo>
                  <a:pt x="48" y="13"/>
                  <a:pt x="50" y="10"/>
                  <a:pt x="50" y="7"/>
                </a:cubicBezTo>
                <a:cubicBezTo>
                  <a:pt x="50" y="4"/>
                  <a:pt x="48" y="2"/>
                  <a:pt x="45" y="2"/>
                </a:cubicBezTo>
                <a:close/>
                <a:moveTo>
                  <a:pt x="39" y="33"/>
                </a:moveTo>
                <a:cubicBezTo>
                  <a:pt x="39" y="48"/>
                  <a:pt x="39" y="48"/>
                  <a:pt x="39" y="48"/>
                </a:cubicBezTo>
                <a:cubicBezTo>
                  <a:pt x="43" y="48"/>
                  <a:pt x="43" y="48"/>
                  <a:pt x="43" y="48"/>
                </a:cubicBezTo>
                <a:cubicBezTo>
                  <a:pt x="45" y="37"/>
                  <a:pt x="45" y="37"/>
                  <a:pt x="45" y="37"/>
                </a:cubicBezTo>
                <a:cubicBezTo>
                  <a:pt x="46" y="48"/>
                  <a:pt x="46" y="48"/>
                  <a:pt x="46" y="48"/>
                </a:cubicBezTo>
                <a:cubicBezTo>
                  <a:pt x="50" y="48"/>
                  <a:pt x="50" y="48"/>
                  <a:pt x="50" y="48"/>
                </a:cubicBezTo>
                <a:cubicBezTo>
                  <a:pt x="50" y="32"/>
                  <a:pt x="50" y="32"/>
                  <a:pt x="50" y="32"/>
                </a:cubicBezTo>
                <a:cubicBezTo>
                  <a:pt x="52" y="31"/>
                  <a:pt x="53" y="29"/>
                  <a:pt x="53" y="27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6"/>
                  <a:pt x="51" y="14"/>
                  <a:pt x="48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1" y="14"/>
                  <a:pt x="41" y="14"/>
                  <a:pt x="40" y="14"/>
                </a:cubicBezTo>
                <a:cubicBezTo>
                  <a:pt x="41" y="15"/>
                  <a:pt x="42" y="17"/>
                  <a:pt x="42" y="18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30"/>
                  <a:pt x="41" y="32"/>
                  <a:pt x="39" y="33"/>
                </a:cubicBezTo>
                <a:close/>
                <a:moveTo>
                  <a:pt x="30" y="0"/>
                </a:moveTo>
                <a:cubicBezTo>
                  <a:pt x="33" y="0"/>
                  <a:pt x="36" y="2"/>
                  <a:pt x="36" y="6"/>
                </a:cubicBezTo>
                <a:cubicBezTo>
                  <a:pt x="36" y="9"/>
                  <a:pt x="33" y="12"/>
                  <a:pt x="30" y="12"/>
                </a:cubicBezTo>
                <a:cubicBezTo>
                  <a:pt x="27" y="12"/>
                  <a:pt x="24" y="9"/>
                  <a:pt x="24" y="6"/>
                </a:cubicBezTo>
                <a:cubicBezTo>
                  <a:pt x="24" y="2"/>
                  <a:pt x="27" y="0"/>
                  <a:pt x="30" y="0"/>
                </a:cubicBezTo>
                <a:close/>
                <a:moveTo>
                  <a:pt x="36" y="32"/>
                </a:moveTo>
                <a:cubicBezTo>
                  <a:pt x="38" y="31"/>
                  <a:pt x="39" y="29"/>
                  <a:pt x="39" y="27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5"/>
                  <a:pt x="36" y="13"/>
                  <a:pt x="33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3" y="13"/>
                  <a:pt x="21" y="15"/>
                  <a:pt x="21" y="18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9"/>
                  <a:pt x="22" y="31"/>
                  <a:pt x="24" y="32"/>
                </a:cubicBezTo>
                <a:cubicBezTo>
                  <a:pt x="24" y="50"/>
                  <a:pt x="24" y="50"/>
                  <a:pt x="24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30" y="39"/>
                  <a:pt x="30" y="39"/>
                  <a:pt x="30" y="39"/>
                </a:cubicBezTo>
                <a:cubicBezTo>
                  <a:pt x="32" y="50"/>
                  <a:pt x="32" y="50"/>
                  <a:pt x="32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32"/>
                  <a:pt x="36" y="32"/>
                  <a:pt x="36" y="32"/>
                </a:cubicBezTo>
                <a:close/>
                <a:moveTo>
                  <a:pt x="21" y="33"/>
                </a:moveTo>
                <a:cubicBezTo>
                  <a:pt x="19" y="32"/>
                  <a:pt x="18" y="30"/>
                  <a:pt x="18" y="27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7"/>
                  <a:pt x="19" y="15"/>
                  <a:pt x="19" y="14"/>
                </a:cubicBezTo>
                <a:cubicBezTo>
                  <a:pt x="19" y="14"/>
                  <a:pt x="19" y="14"/>
                  <a:pt x="18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9" y="14"/>
                  <a:pt x="7" y="16"/>
                  <a:pt x="7" y="19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9"/>
                  <a:pt x="8" y="31"/>
                  <a:pt x="9" y="32"/>
                </a:cubicBezTo>
                <a:cubicBezTo>
                  <a:pt x="9" y="48"/>
                  <a:pt x="9" y="48"/>
                  <a:pt x="9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5" y="37"/>
                  <a:pt x="15" y="37"/>
                  <a:pt x="15" y="37"/>
                </a:cubicBezTo>
                <a:cubicBezTo>
                  <a:pt x="17" y="48"/>
                  <a:pt x="17" y="48"/>
                  <a:pt x="17" y="48"/>
                </a:cubicBezTo>
                <a:cubicBezTo>
                  <a:pt x="21" y="48"/>
                  <a:pt x="21" y="48"/>
                  <a:pt x="21" y="48"/>
                </a:cubicBezTo>
                <a:lnTo>
                  <a:pt x="21" y="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986"/>
          <p:cNvSpPr>
            <a:spLocks/>
          </p:cNvSpPr>
          <p:nvPr/>
        </p:nvSpPr>
        <p:spPr bwMode="auto">
          <a:xfrm>
            <a:off x="4318511" y="2890248"/>
            <a:ext cx="579976" cy="548197"/>
          </a:xfrm>
          <a:custGeom>
            <a:avLst/>
            <a:gdLst>
              <a:gd name="T0" fmla="*/ 164 w 165"/>
              <a:gd name="T1" fmla="*/ 131 h 156"/>
              <a:gd name="T2" fmla="*/ 145 w 165"/>
              <a:gd name="T3" fmla="*/ 119 h 156"/>
              <a:gd name="T4" fmla="*/ 119 w 165"/>
              <a:gd name="T5" fmla="*/ 108 h 156"/>
              <a:gd name="T6" fmla="*/ 112 w 165"/>
              <a:gd name="T7" fmla="*/ 106 h 156"/>
              <a:gd name="T8" fmla="*/ 105 w 165"/>
              <a:gd name="T9" fmla="*/ 94 h 156"/>
              <a:gd name="T10" fmla="*/ 101 w 165"/>
              <a:gd name="T11" fmla="*/ 94 h 156"/>
              <a:gd name="T12" fmla="*/ 105 w 165"/>
              <a:gd name="T13" fmla="*/ 85 h 156"/>
              <a:gd name="T14" fmla="*/ 107 w 165"/>
              <a:gd name="T15" fmla="*/ 74 h 156"/>
              <a:gd name="T16" fmla="*/ 112 w 165"/>
              <a:gd name="T17" fmla="*/ 70 h 156"/>
              <a:gd name="T18" fmla="*/ 114 w 165"/>
              <a:gd name="T19" fmla="*/ 63 h 156"/>
              <a:gd name="T20" fmla="*/ 114 w 165"/>
              <a:gd name="T21" fmla="*/ 51 h 156"/>
              <a:gd name="T22" fmla="*/ 112 w 165"/>
              <a:gd name="T23" fmla="*/ 46 h 156"/>
              <a:gd name="T24" fmla="*/ 113 w 165"/>
              <a:gd name="T25" fmla="*/ 30 h 156"/>
              <a:gd name="T26" fmla="*/ 111 w 165"/>
              <a:gd name="T27" fmla="*/ 19 h 156"/>
              <a:gd name="T28" fmla="*/ 107 w 165"/>
              <a:gd name="T29" fmla="*/ 12 h 156"/>
              <a:gd name="T30" fmla="*/ 102 w 165"/>
              <a:gd name="T31" fmla="*/ 11 h 156"/>
              <a:gd name="T32" fmla="*/ 99 w 165"/>
              <a:gd name="T33" fmla="*/ 8 h 156"/>
              <a:gd name="T34" fmla="*/ 64 w 165"/>
              <a:gd name="T35" fmla="*/ 9 h 156"/>
              <a:gd name="T36" fmla="*/ 51 w 165"/>
              <a:gd name="T37" fmla="*/ 46 h 156"/>
              <a:gd name="T38" fmla="*/ 49 w 165"/>
              <a:gd name="T39" fmla="*/ 53 h 156"/>
              <a:gd name="T40" fmla="*/ 54 w 165"/>
              <a:gd name="T41" fmla="*/ 72 h 156"/>
              <a:gd name="T42" fmla="*/ 58 w 165"/>
              <a:gd name="T43" fmla="*/ 73 h 156"/>
              <a:gd name="T44" fmla="*/ 59 w 165"/>
              <a:gd name="T45" fmla="*/ 86 h 156"/>
              <a:gd name="T46" fmla="*/ 63 w 165"/>
              <a:gd name="T47" fmla="*/ 94 h 156"/>
              <a:gd name="T48" fmla="*/ 60 w 165"/>
              <a:gd name="T49" fmla="*/ 94 h 156"/>
              <a:gd name="T50" fmla="*/ 53 w 165"/>
              <a:gd name="T51" fmla="*/ 106 h 156"/>
              <a:gd name="T52" fmla="*/ 46 w 165"/>
              <a:gd name="T53" fmla="*/ 108 h 156"/>
              <a:gd name="T54" fmla="*/ 20 w 165"/>
              <a:gd name="T55" fmla="*/ 119 h 156"/>
              <a:gd name="T56" fmla="*/ 1 w 165"/>
              <a:gd name="T57" fmla="*/ 131 h 156"/>
              <a:gd name="T58" fmla="*/ 0 w 165"/>
              <a:gd name="T59" fmla="*/ 156 h 156"/>
              <a:gd name="T60" fmla="*/ 72 w 165"/>
              <a:gd name="T61" fmla="*/ 156 h 156"/>
              <a:gd name="T62" fmla="*/ 78 w 165"/>
              <a:gd name="T63" fmla="*/ 120 h 156"/>
              <a:gd name="T64" fmla="*/ 73 w 165"/>
              <a:gd name="T65" fmla="*/ 111 h 156"/>
              <a:gd name="T66" fmla="*/ 83 w 165"/>
              <a:gd name="T67" fmla="*/ 106 h 156"/>
              <a:gd name="T68" fmla="*/ 92 w 165"/>
              <a:gd name="T69" fmla="*/ 111 h 156"/>
              <a:gd name="T70" fmla="*/ 87 w 165"/>
              <a:gd name="T71" fmla="*/ 120 h 156"/>
              <a:gd name="T72" fmla="*/ 96 w 165"/>
              <a:gd name="T73" fmla="*/ 156 h 156"/>
              <a:gd name="T74" fmla="*/ 164 w 165"/>
              <a:gd name="T75" fmla="*/ 156 h 156"/>
              <a:gd name="T76" fmla="*/ 164 w 165"/>
              <a:gd name="T77" fmla="*/ 131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5" h="156">
                <a:moveTo>
                  <a:pt x="164" y="131"/>
                </a:moveTo>
                <a:cubicBezTo>
                  <a:pt x="161" y="123"/>
                  <a:pt x="152" y="122"/>
                  <a:pt x="145" y="119"/>
                </a:cubicBezTo>
                <a:cubicBezTo>
                  <a:pt x="137" y="115"/>
                  <a:pt x="127" y="111"/>
                  <a:pt x="119" y="108"/>
                </a:cubicBezTo>
                <a:cubicBezTo>
                  <a:pt x="117" y="107"/>
                  <a:pt x="114" y="107"/>
                  <a:pt x="112" y="106"/>
                </a:cubicBezTo>
                <a:cubicBezTo>
                  <a:pt x="109" y="104"/>
                  <a:pt x="107" y="98"/>
                  <a:pt x="105" y="94"/>
                </a:cubicBezTo>
                <a:cubicBezTo>
                  <a:pt x="104" y="94"/>
                  <a:pt x="102" y="94"/>
                  <a:pt x="101" y="94"/>
                </a:cubicBezTo>
                <a:cubicBezTo>
                  <a:pt x="101" y="89"/>
                  <a:pt x="104" y="89"/>
                  <a:pt x="105" y="85"/>
                </a:cubicBezTo>
                <a:cubicBezTo>
                  <a:pt x="106" y="81"/>
                  <a:pt x="105" y="77"/>
                  <a:pt x="107" y="74"/>
                </a:cubicBezTo>
                <a:cubicBezTo>
                  <a:pt x="108" y="72"/>
                  <a:pt x="111" y="72"/>
                  <a:pt x="112" y="70"/>
                </a:cubicBezTo>
                <a:cubicBezTo>
                  <a:pt x="113" y="68"/>
                  <a:pt x="114" y="65"/>
                  <a:pt x="114" y="63"/>
                </a:cubicBezTo>
                <a:cubicBezTo>
                  <a:pt x="115" y="60"/>
                  <a:pt x="116" y="55"/>
                  <a:pt x="114" y="51"/>
                </a:cubicBezTo>
                <a:cubicBezTo>
                  <a:pt x="113" y="49"/>
                  <a:pt x="112" y="49"/>
                  <a:pt x="112" y="46"/>
                </a:cubicBezTo>
                <a:cubicBezTo>
                  <a:pt x="111" y="43"/>
                  <a:pt x="113" y="33"/>
                  <a:pt x="113" y="30"/>
                </a:cubicBezTo>
                <a:cubicBezTo>
                  <a:pt x="113" y="25"/>
                  <a:pt x="113" y="24"/>
                  <a:pt x="111" y="19"/>
                </a:cubicBezTo>
                <a:cubicBezTo>
                  <a:pt x="111" y="19"/>
                  <a:pt x="110" y="14"/>
                  <a:pt x="107" y="12"/>
                </a:cubicBezTo>
                <a:cubicBezTo>
                  <a:pt x="102" y="11"/>
                  <a:pt x="102" y="11"/>
                  <a:pt x="102" y="11"/>
                </a:cubicBezTo>
                <a:cubicBezTo>
                  <a:pt x="99" y="8"/>
                  <a:pt x="99" y="8"/>
                  <a:pt x="99" y="8"/>
                </a:cubicBezTo>
                <a:cubicBezTo>
                  <a:pt x="86" y="0"/>
                  <a:pt x="71" y="6"/>
                  <a:pt x="64" y="9"/>
                </a:cubicBezTo>
                <a:cubicBezTo>
                  <a:pt x="53" y="12"/>
                  <a:pt x="46" y="23"/>
                  <a:pt x="51" y="46"/>
                </a:cubicBezTo>
                <a:cubicBezTo>
                  <a:pt x="52" y="49"/>
                  <a:pt x="49" y="51"/>
                  <a:pt x="49" y="53"/>
                </a:cubicBezTo>
                <a:cubicBezTo>
                  <a:pt x="50" y="58"/>
                  <a:pt x="50" y="69"/>
                  <a:pt x="54" y="72"/>
                </a:cubicBezTo>
                <a:cubicBezTo>
                  <a:pt x="54" y="72"/>
                  <a:pt x="58" y="73"/>
                  <a:pt x="58" y="73"/>
                </a:cubicBezTo>
                <a:cubicBezTo>
                  <a:pt x="58" y="77"/>
                  <a:pt x="58" y="82"/>
                  <a:pt x="59" y="86"/>
                </a:cubicBezTo>
                <a:cubicBezTo>
                  <a:pt x="60" y="89"/>
                  <a:pt x="63" y="89"/>
                  <a:pt x="63" y="94"/>
                </a:cubicBezTo>
                <a:cubicBezTo>
                  <a:pt x="60" y="94"/>
                  <a:pt x="60" y="94"/>
                  <a:pt x="60" y="94"/>
                </a:cubicBezTo>
                <a:cubicBezTo>
                  <a:pt x="58" y="98"/>
                  <a:pt x="56" y="104"/>
                  <a:pt x="53" y="106"/>
                </a:cubicBezTo>
                <a:cubicBezTo>
                  <a:pt x="51" y="107"/>
                  <a:pt x="48" y="107"/>
                  <a:pt x="46" y="108"/>
                </a:cubicBezTo>
                <a:cubicBezTo>
                  <a:pt x="38" y="111"/>
                  <a:pt x="28" y="115"/>
                  <a:pt x="20" y="119"/>
                </a:cubicBezTo>
                <a:cubicBezTo>
                  <a:pt x="13" y="122"/>
                  <a:pt x="4" y="123"/>
                  <a:pt x="1" y="131"/>
                </a:cubicBezTo>
                <a:cubicBezTo>
                  <a:pt x="1" y="136"/>
                  <a:pt x="0" y="149"/>
                  <a:pt x="0" y="156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3" y="111"/>
                  <a:pt x="73" y="111"/>
                  <a:pt x="73" y="111"/>
                </a:cubicBezTo>
                <a:cubicBezTo>
                  <a:pt x="83" y="106"/>
                  <a:pt x="83" y="106"/>
                  <a:pt x="83" y="106"/>
                </a:cubicBezTo>
                <a:cubicBezTo>
                  <a:pt x="92" y="111"/>
                  <a:pt x="92" y="111"/>
                  <a:pt x="92" y="111"/>
                </a:cubicBezTo>
                <a:cubicBezTo>
                  <a:pt x="87" y="120"/>
                  <a:pt x="87" y="120"/>
                  <a:pt x="87" y="120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164" y="156"/>
                  <a:pt x="164" y="156"/>
                  <a:pt x="164" y="156"/>
                </a:cubicBezTo>
                <a:cubicBezTo>
                  <a:pt x="165" y="149"/>
                  <a:pt x="164" y="136"/>
                  <a:pt x="164" y="1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grpSp>
        <p:nvGrpSpPr>
          <p:cNvPr id="19" name="组合 18"/>
          <p:cNvGrpSpPr/>
          <p:nvPr/>
        </p:nvGrpSpPr>
        <p:grpSpPr>
          <a:xfrm>
            <a:off x="7323361" y="5041088"/>
            <a:ext cx="548400" cy="588139"/>
            <a:chOff x="5995987" y="547688"/>
            <a:chExt cx="219075" cy="234950"/>
          </a:xfrm>
          <a:solidFill>
            <a:schemeClr val="bg1"/>
          </a:solidFill>
        </p:grpSpPr>
        <p:sp>
          <p:nvSpPr>
            <p:cNvPr id="20" name="Freeform 1590"/>
            <p:cNvSpPr>
              <a:spLocks noEditPoints="1"/>
            </p:cNvSpPr>
            <p:nvPr/>
          </p:nvSpPr>
          <p:spPr bwMode="auto">
            <a:xfrm>
              <a:off x="5995987" y="547688"/>
              <a:ext cx="168275" cy="168275"/>
            </a:xfrm>
            <a:custGeom>
              <a:avLst/>
              <a:gdLst>
                <a:gd name="T0" fmla="*/ 114 w 120"/>
                <a:gd name="T1" fmla="*/ 70 h 120"/>
                <a:gd name="T2" fmla="*/ 120 w 120"/>
                <a:gd name="T3" fmla="*/ 64 h 120"/>
                <a:gd name="T4" fmla="*/ 120 w 120"/>
                <a:gd name="T5" fmla="*/ 56 h 120"/>
                <a:gd name="T6" fmla="*/ 114 w 120"/>
                <a:gd name="T7" fmla="*/ 50 h 120"/>
                <a:gd name="T8" fmla="*/ 110 w 120"/>
                <a:gd name="T9" fmla="*/ 50 h 120"/>
                <a:gd name="T10" fmla="*/ 102 w 120"/>
                <a:gd name="T11" fmla="*/ 45 h 120"/>
                <a:gd name="T12" fmla="*/ 102 w 120"/>
                <a:gd name="T13" fmla="*/ 32 h 120"/>
                <a:gd name="T14" fmla="*/ 105 w 120"/>
                <a:gd name="T15" fmla="*/ 29 h 120"/>
                <a:gd name="T16" fmla="*/ 105 w 120"/>
                <a:gd name="T17" fmla="*/ 20 h 120"/>
                <a:gd name="T18" fmla="*/ 100 w 120"/>
                <a:gd name="T19" fmla="*/ 15 h 120"/>
                <a:gd name="T20" fmla="*/ 91 w 120"/>
                <a:gd name="T21" fmla="*/ 15 h 120"/>
                <a:gd name="T22" fmla="*/ 88 w 120"/>
                <a:gd name="T23" fmla="*/ 18 h 120"/>
                <a:gd name="T24" fmla="*/ 79 w 120"/>
                <a:gd name="T25" fmla="*/ 20 h 120"/>
                <a:gd name="T26" fmla="*/ 70 w 120"/>
                <a:gd name="T27" fmla="*/ 10 h 120"/>
                <a:gd name="T28" fmla="*/ 70 w 120"/>
                <a:gd name="T29" fmla="*/ 6 h 120"/>
                <a:gd name="T30" fmla="*/ 64 w 120"/>
                <a:gd name="T31" fmla="*/ 0 h 120"/>
                <a:gd name="T32" fmla="*/ 56 w 120"/>
                <a:gd name="T33" fmla="*/ 0 h 120"/>
                <a:gd name="T34" fmla="*/ 50 w 120"/>
                <a:gd name="T35" fmla="*/ 6 h 120"/>
                <a:gd name="T36" fmla="*/ 50 w 120"/>
                <a:gd name="T37" fmla="*/ 10 h 120"/>
                <a:gd name="T38" fmla="*/ 45 w 120"/>
                <a:gd name="T39" fmla="*/ 18 h 120"/>
                <a:gd name="T40" fmla="*/ 32 w 120"/>
                <a:gd name="T41" fmla="*/ 18 h 120"/>
                <a:gd name="T42" fmla="*/ 29 w 120"/>
                <a:gd name="T43" fmla="*/ 15 h 120"/>
                <a:gd name="T44" fmla="*/ 20 w 120"/>
                <a:gd name="T45" fmla="*/ 15 h 120"/>
                <a:gd name="T46" fmla="*/ 15 w 120"/>
                <a:gd name="T47" fmla="*/ 20 h 120"/>
                <a:gd name="T48" fmla="*/ 15 w 120"/>
                <a:gd name="T49" fmla="*/ 29 h 120"/>
                <a:gd name="T50" fmla="*/ 18 w 120"/>
                <a:gd name="T51" fmla="*/ 32 h 120"/>
                <a:gd name="T52" fmla="*/ 20 w 120"/>
                <a:gd name="T53" fmla="*/ 41 h 120"/>
                <a:gd name="T54" fmla="*/ 10 w 120"/>
                <a:gd name="T55" fmla="*/ 50 h 120"/>
                <a:gd name="T56" fmla="*/ 6 w 120"/>
                <a:gd name="T57" fmla="*/ 50 h 120"/>
                <a:gd name="T58" fmla="*/ 0 w 120"/>
                <a:gd name="T59" fmla="*/ 56 h 120"/>
                <a:gd name="T60" fmla="*/ 0 w 120"/>
                <a:gd name="T61" fmla="*/ 64 h 120"/>
                <a:gd name="T62" fmla="*/ 6 w 120"/>
                <a:gd name="T63" fmla="*/ 70 h 120"/>
                <a:gd name="T64" fmla="*/ 10 w 120"/>
                <a:gd name="T65" fmla="*/ 70 h 120"/>
                <a:gd name="T66" fmla="*/ 18 w 120"/>
                <a:gd name="T67" fmla="*/ 75 h 120"/>
                <a:gd name="T68" fmla="*/ 18 w 120"/>
                <a:gd name="T69" fmla="*/ 88 h 120"/>
                <a:gd name="T70" fmla="*/ 15 w 120"/>
                <a:gd name="T71" fmla="*/ 91 h 120"/>
                <a:gd name="T72" fmla="*/ 15 w 120"/>
                <a:gd name="T73" fmla="*/ 100 h 120"/>
                <a:gd name="T74" fmla="*/ 20 w 120"/>
                <a:gd name="T75" fmla="*/ 105 h 120"/>
                <a:gd name="T76" fmla="*/ 29 w 120"/>
                <a:gd name="T77" fmla="*/ 105 h 120"/>
                <a:gd name="T78" fmla="*/ 32 w 120"/>
                <a:gd name="T79" fmla="*/ 102 h 120"/>
                <a:gd name="T80" fmla="*/ 41 w 120"/>
                <a:gd name="T81" fmla="*/ 100 h 120"/>
                <a:gd name="T82" fmla="*/ 50 w 120"/>
                <a:gd name="T83" fmla="*/ 110 h 120"/>
                <a:gd name="T84" fmla="*/ 50 w 120"/>
                <a:gd name="T85" fmla="*/ 114 h 120"/>
                <a:gd name="T86" fmla="*/ 56 w 120"/>
                <a:gd name="T87" fmla="*/ 120 h 120"/>
                <a:gd name="T88" fmla="*/ 64 w 120"/>
                <a:gd name="T89" fmla="*/ 120 h 120"/>
                <a:gd name="T90" fmla="*/ 70 w 120"/>
                <a:gd name="T91" fmla="*/ 114 h 120"/>
                <a:gd name="T92" fmla="*/ 70 w 120"/>
                <a:gd name="T93" fmla="*/ 110 h 120"/>
                <a:gd name="T94" fmla="*/ 75 w 120"/>
                <a:gd name="T95" fmla="*/ 102 h 120"/>
                <a:gd name="T96" fmla="*/ 88 w 120"/>
                <a:gd name="T97" fmla="*/ 102 h 120"/>
                <a:gd name="T98" fmla="*/ 91 w 120"/>
                <a:gd name="T99" fmla="*/ 105 h 120"/>
                <a:gd name="T100" fmla="*/ 100 w 120"/>
                <a:gd name="T101" fmla="*/ 105 h 120"/>
                <a:gd name="T102" fmla="*/ 105 w 120"/>
                <a:gd name="T103" fmla="*/ 100 h 120"/>
                <a:gd name="T104" fmla="*/ 105 w 120"/>
                <a:gd name="T105" fmla="*/ 91 h 120"/>
                <a:gd name="T106" fmla="*/ 102 w 120"/>
                <a:gd name="T107" fmla="*/ 88 h 120"/>
                <a:gd name="T108" fmla="*/ 100 w 120"/>
                <a:gd name="T109" fmla="*/ 79 h 120"/>
                <a:gd name="T110" fmla="*/ 110 w 120"/>
                <a:gd name="T111" fmla="*/ 70 h 120"/>
                <a:gd name="T112" fmla="*/ 114 w 120"/>
                <a:gd name="T113" fmla="*/ 70 h 120"/>
                <a:gd name="T114" fmla="*/ 60 w 120"/>
                <a:gd name="T115" fmla="*/ 86 h 120"/>
                <a:gd name="T116" fmla="*/ 34 w 120"/>
                <a:gd name="T117" fmla="*/ 60 h 120"/>
                <a:gd name="T118" fmla="*/ 60 w 120"/>
                <a:gd name="T119" fmla="*/ 34 h 120"/>
                <a:gd name="T120" fmla="*/ 86 w 120"/>
                <a:gd name="T121" fmla="*/ 60 h 120"/>
                <a:gd name="T122" fmla="*/ 60 w 120"/>
                <a:gd name="T123" fmla="*/ 8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0" h="120">
                  <a:moveTo>
                    <a:pt x="114" y="70"/>
                  </a:moveTo>
                  <a:cubicBezTo>
                    <a:pt x="117" y="70"/>
                    <a:pt x="120" y="67"/>
                    <a:pt x="120" y="64"/>
                  </a:cubicBezTo>
                  <a:cubicBezTo>
                    <a:pt x="120" y="56"/>
                    <a:pt x="120" y="56"/>
                    <a:pt x="120" y="56"/>
                  </a:cubicBezTo>
                  <a:cubicBezTo>
                    <a:pt x="120" y="53"/>
                    <a:pt x="117" y="50"/>
                    <a:pt x="114" y="50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07" y="50"/>
                    <a:pt x="103" y="48"/>
                    <a:pt x="102" y="45"/>
                  </a:cubicBezTo>
                  <a:cubicBezTo>
                    <a:pt x="101" y="42"/>
                    <a:pt x="100" y="34"/>
                    <a:pt x="102" y="32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8" y="27"/>
                    <a:pt x="108" y="23"/>
                    <a:pt x="105" y="20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97" y="12"/>
                    <a:pt x="93" y="12"/>
                    <a:pt x="91" y="15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6" y="20"/>
                    <a:pt x="82" y="21"/>
                    <a:pt x="79" y="20"/>
                  </a:cubicBezTo>
                  <a:cubicBezTo>
                    <a:pt x="77" y="18"/>
                    <a:pt x="70" y="13"/>
                    <a:pt x="70" y="10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3"/>
                    <a:pt x="67" y="0"/>
                    <a:pt x="6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3" y="0"/>
                    <a:pt x="50" y="3"/>
                    <a:pt x="50" y="6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3"/>
                    <a:pt x="48" y="17"/>
                    <a:pt x="45" y="18"/>
                  </a:cubicBezTo>
                  <a:cubicBezTo>
                    <a:pt x="42" y="19"/>
                    <a:pt x="34" y="20"/>
                    <a:pt x="32" y="18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7" y="12"/>
                    <a:pt x="23" y="12"/>
                    <a:pt x="20" y="15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2" y="23"/>
                    <a:pt x="12" y="27"/>
                    <a:pt x="15" y="29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20" y="34"/>
                    <a:pt x="21" y="38"/>
                    <a:pt x="20" y="41"/>
                  </a:cubicBezTo>
                  <a:cubicBezTo>
                    <a:pt x="18" y="43"/>
                    <a:pt x="13" y="50"/>
                    <a:pt x="10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3" y="50"/>
                    <a:pt x="0" y="53"/>
                    <a:pt x="0" y="56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7"/>
                    <a:pt x="3" y="70"/>
                    <a:pt x="6" y="70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3" y="70"/>
                    <a:pt x="17" y="72"/>
                    <a:pt x="18" y="75"/>
                  </a:cubicBezTo>
                  <a:cubicBezTo>
                    <a:pt x="19" y="78"/>
                    <a:pt x="20" y="86"/>
                    <a:pt x="18" y="88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2" y="93"/>
                    <a:pt x="12" y="97"/>
                    <a:pt x="15" y="100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3" y="108"/>
                    <a:pt x="27" y="108"/>
                    <a:pt x="29" y="105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4" y="100"/>
                    <a:pt x="38" y="99"/>
                    <a:pt x="41" y="100"/>
                  </a:cubicBezTo>
                  <a:cubicBezTo>
                    <a:pt x="43" y="102"/>
                    <a:pt x="50" y="107"/>
                    <a:pt x="50" y="110"/>
                  </a:cubicBezTo>
                  <a:cubicBezTo>
                    <a:pt x="50" y="114"/>
                    <a:pt x="50" y="114"/>
                    <a:pt x="50" y="114"/>
                  </a:cubicBezTo>
                  <a:cubicBezTo>
                    <a:pt x="50" y="117"/>
                    <a:pt x="53" y="120"/>
                    <a:pt x="56" y="120"/>
                  </a:cubicBezTo>
                  <a:cubicBezTo>
                    <a:pt x="64" y="120"/>
                    <a:pt x="64" y="120"/>
                    <a:pt x="64" y="120"/>
                  </a:cubicBezTo>
                  <a:cubicBezTo>
                    <a:pt x="67" y="120"/>
                    <a:pt x="70" y="117"/>
                    <a:pt x="70" y="114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0" y="107"/>
                    <a:pt x="72" y="103"/>
                    <a:pt x="75" y="102"/>
                  </a:cubicBezTo>
                  <a:cubicBezTo>
                    <a:pt x="78" y="101"/>
                    <a:pt x="86" y="100"/>
                    <a:pt x="88" y="102"/>
                  </a:cubicBezTo>
                  <a:cubicBezTo>
                    <a:pt x="91" y="105"/>
                    <a:pt x="91" y="105"/>
                    <a:pt x="91" y="105"/>
                  </a:cubicBezTo>
                  <a:cubicBezTo>
                    <a:pt x="93" y="108"/>
                    <a:pt x="97" y="108"/>
                    <a:pt x="100" y="105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08" y="97"/>
                    <a:pt x="108" y="93"/>
                    <a:pt x="105" y="91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0" y="86"/>
                    <a:pt x="99" y="82"/>
                    <a:pt x="100" y="79"/>
                  </a:cubicBezTo>
                  <a:cubicBezTo>
                    <a:pt x="102" y="77"/>
                    <a:pt x="107" y="70"/>
                    <a:pt x="110" y="70"/>
                  </a:cubicBezTo>
                  <a:lnTo>
                    <a:pt x="114" y="70"/>
                  </a:lnTo>
                  <a:close/>
                  <a:moveTo>
                    <a:pt x="60" y="86"/>
                  </a:moveTo>
                  <a:cubicBezTo>
                    <a:pt x="46" y="86"/>
                    <a:pt x="34" y="74"/>
                    <a:pt x="34" y="60"/>
                  </a:cubicBezTo>
                  <a:cubicBezTo>
                    <a:pt x="34" y="46"/>
                    <a:pt x="46" y="34"/>
                    <a:pt x="60" y="34"/>
                  </a:cubicBezTo>
                  <a:cubicBezTo>
                    <a:pt x="74" y="34"/>
                    <a:pt x="86" y="46"/>
                    <a:pt x="86" y="60"/>
                  </a:cubicBezTo>
                  <a:cubicBezTo>
                    <a:pt x="86" y="74"/>
                    <a:pt x="74" y="86"/>
                    <a:pt x="60" y="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" name="Freeform 1591"/>
            <p:cNvSpPr>
              <a:spLocks noEditPoints="1"/>
            </p:cNvSpPr>
            <p:nvPr/>
          </p:nvSpPr>
          <p:spPr bwMode="auto">
            <a:xfrm>
              <a:off x="6130925" y="698500"/>
              <a:ext cx="84137" cy="84138"/>
            </a:xfrm>
            <a:custGeom>
              <a:avLst/>
              <a:gdLst>
                <a:gd name="T0" fmla="*/ 57 w 60"/>
                <a:gd name="T1" fmla="*/ 35 h 60"/>
                <a:gd name="T2" fmla="*/ 60 w 60"/>
                <a:gd name="T3" fmla="*/ 32 h 60"/>
                <a:gd name="T4" fmla="*/ 60 w 60"/>
                <a:gd name="T5" fmla="*/ 28 h 60"/>
                <a:gd name="T6" fmla="*/ 57 w 60"/>
                <a:gd name="T7" fmla="*/ 25 h 60"/>
                <a:gd name="T8" fmla="*/ 55 w 60"/>
                <a:gd name="T9" fmla="*/ 25 h 60"/>
                <a:gd name="T10" fmla="*/ 51 w 60"/>
                <a:gd name="T11" fmla="*/ 23 h 60"/>
                <a:gd name="T12" fmla="*/ 51 w 60"/>
                <a:gd name="T13" fmla="*/ 16 h 60"/>
                <a:gd name="T14" fmla="*/ 53 w 60"/>
                <a:gd name="T15" fmla="*/ 14 h 60"/>
                <a:gd name="T16" fmla="*/ 53 w 60"/>
                <a:gd name="T17" fmla="*/ 10 h 60"/>
                <a:gd name="T18" fmla="*/ 50 w 60"/>
                <a:gd name="T19" fmla="*/ 7 h 60"/>
                <a:gd name="T20" fmla="*/ 46 w 60"/>
                <a:gd name="T21" fmla="*/ 7 h 60"/>
                <a:gd name="T22" fmla="*/ 44 w 60"/>
                <a:gd name="T23" fmla="*/ 9 h 60"/>
                <a:gd name="T24" fmla="*/ 40 w 60"/>
                <a:gd name="T25" fmla="*/ 10 h 60"/>
                <a:gd name="T26" fmla="*/ 35 w 60"/>
                <a:gd name="T27" fmla="*/ 5 h 60"/>
                <a:gd name="T28" fmla="*/ 35 w 60"/>
                <a:gd name="T29" fmla="*/ 3 h 60"/>
                <a:gd name="T30" fmla="*/ 32 w 60"/>
                <a:gd name="T31" fmla="*/ 0 h 60"/>
                <a:gd name="T32" fmla="*/ 28 w 60"/>
                <a:gd name="T33" fmla="*/ 0 h 60"/>
                <a:gd name="T34" fmla="*/ 25 w 60"/>
                <a:gd name="T35" fmla="*/ 3 h 60"/>
                <a:gd name="T36" fmla="*/ 25 w 60"/>
                <a:gd name="T37" fmla="*/ 5 h 60"/>
                <a:gd name="T38" fmla="*/ 23 w 60"/>
                <a:gd name="T39" fmla="*/ 9 h 60"/>
                <a:gd name="T40" fmla="*/ 16 w 60"/>
                <a:gd name="T41" fmla="*/ 9 h 60"/>
                <a:gd name="T42" fmla="*/ 14 w 60"/>
                <a:gd name="T43" fmla="*/ 7 h 60"/>
                <a:gd name="T44" fmla="*/ 10 w 60"/>
                <a:gd name="T45" fmla="*/ 7 h 60"/>
                <a:gd name="T46" fmla="*/ 7 w 60"/>
                <a:gd name="T47" fmla="*/ 10 h 60"/>
                <a:gd name="T48" fmla="*/ 7 w 60"/>
                <a:gd name="T49" fmla="*/ 14 h 60"/>
                <a:gd name="T50" fmla="*/ 9 w 60"/>
                <a:gd name="T51" fmla="*/ 16 h 60"/>
                <a:gd name="T52" fmla="*/ 10 w 60"/>
                <a:gd name="T53" fmla="*/ 20 h 60"/>
                <a:gd name="T54" fmla="*/ 5 w 60"/>
                <a:gd name="T55" fmla="*/ 25 h 60"/>
                <a:gd name="T56" fmla="*/ 3 w 60"/>
                <a:gd name="T57" fmla="*/ 25 h 60"/>
                <a:gd name="T58" fmla="*/ 0 w 60"/>
                <a:gd name="T59" fmla="*/ 28 h 60"/>
                <a:gd name="T60" fmla="*/ 0 w 60"/>
                <a:gd name="T61" fmla="*/ 32 h 60"/>
                <a:gd name="T62" fmla="*/ 3 w 60"/>
                <a:gd name="T63" fmla="*/ 35 h 60"/>
                <a:gd name="T64" fmla="*/ 5 w 60"/>
                <a:gd name="T65" fmla="*/ 35 h 60"/>
                <a:gd name="T66" fmla="*/ 9 w 60"/>
                <a:gd name="T67" fmla="*/ 37 h 60"/>
                <a:gd name="T68" fmla="*/ 9 w 60"/>
                <a:gd name="T69" fmla="*/ 44 h 60"/>
                <a:gd name="T70" fmla="*/ 7 w 60"/>
                <a:gd name="T71" fmla="*/ 46 h 60"/>
                <a:gd name="T72" fmla="*/ 7 w 60"/>
                <a:gd name="T73" fmla="*/ 50 h 60"/>
                <a:gd name="T74" fmla="*/ 10 w 60"/>
                <a:gd name="T75" fmla="*/ 53 h 60"/>
                <a:gd name="T76" fmla="*/ 14 w 60"/>
                <a:gd name="T77" fmla="*/ 53 h 60"/>
                <a:gd name="T78" fmla="*/ 16 w 60"/>
                <a:gd name="T79" fmla="*/ 51 h 60"/>
                <a:gd name="T80" fmla="*/ 20 w 60"/>
                <a:gd name="T81" fmla="*/ 50 h 60"/>
                <a:gd name="T82" fmla="*/ 25 w 60"/>
                <a:gd name="T83" fmla="*/ 55 h 60"/>
                <a:gd name="T84" fmla="*/ 25 w 60"/>
                <a:gd name="T85" fmla="*/ 57 h 60"/>
                <a:gd name="T86" fmla="*/ 28 w 60"/>
                <a:gd name="T87" fmla="*/ 60 h 60"/>
                <a:gd name="T88" fmla="*/ 32 w 60"/>
                <a:gd name="T89" fmla="*/ 60 h 60"/>
                <a:gd name="T90" fmla="*/ 35 w 60"/>
                <a:gd name="T91" fmla="*/ 57 h 60"/>
                <a:gd name="T92" fmla="*/ 35 w 60"/>
                <a:gd name="T93" fmla="*/ 55 h 60"/>
                <a:gd name="T94" fmla="*/ 37 w 60"/>
                <a:gd name="T95" fmla="*/ 51 h 60"/>
                <a:gd name="T96" fmla="*/ 44 w 60"/>
                <a:gd name="T97" fmla="*/ 51 h 60"/>
                <a:gd name="T98" fmla="*/ 46 w 60"/>
                <a:gd name="T99" fmla="*/ 53 h 60"/>
                <a:gd name="T100" fmla="*/ 50 w 60"/>
                <a:gd name="T101" fmla="*/ 53 h 60"/>
                <a:gd name="T102" fmla="*/ 53 w 60"/>
                <a:gd name="T103" fmla="*/ 50 h 60"/>
                <a:gd name="T104" fmla="*/ 53 w 60"/>
                <a:gd name="T105" fmla="*/ 46 h 60"/>
                <a:gd name="T106" fmla="*/ 51 w 60"/>
                <a:gd name="T107" fmla="*/ 44 h 60"/>
                <a:gd name="T108" fmla="*/ 50 w 60"/>
                <a:gd name="T109" fmla="*/ 40 h 60"/>
                <a:gd name="T110" fmla="*/ 55 w 60"/>
                <a:gd name="T111" fmla="*/ 35 h 60"/>
                <a:gd name="T112" fmla="*/ 57 w 60"/>
                <a:gd name="T113" fmla="*/ 35 h 60"/>
                <a:gd name="T114" fmla="*/ 40 w 60"/>
                <a:gd name="T115" fmla="*/ 30 h 60"/>
                <a:gd name="T116" fmla="*/ 30 w 60"/>
                <a:gd name="T117" fmla="*/ 40 h 60"/>
                <a:gd name="T118" fmla="*/ 20 w 60"/>
                <a:gd name="T119" fmla="*/ 30 h 60"/>
                <a:gd name="T120" fmla="*/ 30 w 60"/>
                <a:gd name="T121" fmla="*/ 20 h 60"/>
                <a:gd name="T122" fmla="*/ 40 w 60"/>
                <a:gd name="T123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0" h="60">
                  <a:moveTo>
                    <a:pt x="57" y="35"/>
                  </a:moveTo>
                  <a:cubicBezTo>
                    <a:pt x="59" y="35"/>
                    <a:pt x="60" y="34"/>
                    <a:pt x="60" y="32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6"/>
                    <a:pt x="59" y="25"/>
                    <a:pt x="57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3" y="25"/>
                    <a:pt x="52" y="24"/>
                    <a:pt x="51" y="23"/>
                  </a:cubicBezTo>
                  <a:cubicBezTo>
                    <a:pt x="51" y="21"/>
                    <a:pt x="50" y="17"/>
                    <a:pt x="51" y="16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4" y="13"/>
                    <a:pt x="54" y="11"/>
                    <a:pt x="53" y="1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9" y="6"/>
                    <a:pt x="47" y="6"/>
                    <a:pt x="46" y="7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3" y="10"/>
                    <a:pt x="41" y="10"/>
                    <a:pt x="40" y="10"/>
                  </a:cubicBezTo>
                  <a:cubicBezTo>
                    <a:pt x="39" y="9"/>
                    <a:pt x="35" y="7"/>
                    <a:pt x="35" y="5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1"/>
                    <a:pt x="34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5" y="1"/>
                    <a:pt x="25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7"/>
                    <a:pt x="24" y="8"/>
                    <a:pt x="23" y="9"/>
                  </a:cubicBezTo>
                  <a:cubicBezTo>
                    <a:pt x="21" y="9"/>
                    <a:pt x="17" y="10"/>
                    <a:pt x="16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6"/>
                    <a:pt x="11" y="6"/>
                    <a:pt x="10" y="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6" y="13"/>
                    <a:pt x="7" y="14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7"/>
                    <a:pt x="10" y="19"/>
                    <a:pt x="10" y="20"/>
                  </a:cubicBezTo>
                  <a:cubicBezTo>
                    <a:pt x="9" y="21"/>
                    <a:pt x="7" y="25"/>
                    <a:pt x="5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" y="25"/>
                    <a:pt x="0" y="26"/>
                    <a:pt x="0" y="2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1" y="35"/>
                    <a:pt x="3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7" y="35"/>
                    <a:pt x="8" y="36"/>
                    <a:pt x="9" y="37"/>
                  </a:cubicBezTo>
                  <a:cubicBezTo>
                    <a:pt x="9" y="39"/>
                    <a:pt x="10" y="43"/>
                    <a:pt x="9" y="44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7"/>
                    <a:pt x="6" y="49"/>
                    <a:pt x="7" y="50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1" y="54"/>
                    <a:pt x="13" y="54"/>
                    <a:pt x="14" y="53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7" y="50"/>
                    <a:pt x="19" y="50"/>
                    <a:pt x="20" y="50"/>
                  </a:cubicBezTo>
                  <a:cubicBezTo>
                    <a:pt x="21" y="51"/>
                    <a:pt x="25" y="53"/>
                    <a:pt x="25" y="55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59"/>
                    <a:pt x="26" y="60"/>
                    <a:pt x="28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4" y="60"/>
                    <a:pt x="35" y="59"/>
                    <a:pt x="35" y="57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3"/>
                    <a:pt x="36" y="52"/>
                    <a:pt x="37" y="51"/>
                  </a:cubicBezTo>
                  <a:cubicBezTo>
                    <a:pt x="39" y="51"/>
                    <a:pt x="43" y="50"/>
                    <a:pt x="44" y="51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7" y="54"/>
                    <a:pt x="49" y="54"/>
                    <a:pt x="50" y="53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4" y="49"/>
                    <a:pt x="54" y="47"/>
                    <a:pt x="53" y="46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0" y="43"/>
                    <a:pt x="50" y="41"/>
                    <a:pt x="50" y="40"/>
                  </a:cubicBezTo>
                  <a:cubicBezTo>
                    <a:pt x="51" y="39"/>
                    <a:pt x="53" y="35"/>
                    <a:pt x="55" y="35"/>
                  </a:cubicBezTo>
                  <a:lnTo>
                    <a:pt x="57" y="35"/>
                  </a:lnTo>
                  <a:close/>
                  <a:moveTo>
                    <a:pt x="40" y="30"/>
                  </a:moveTo>
                  <a:cubicBezTo>
                    <a:pt x="40" y="36"/>
                    <a:pt x="36" y="40"/>
                    <a:pt x="30" y="40"/>
                  </a:cubicBezTo>
                  <a:cubicBezTo>
                    <a:pt x="24" y="40"/>
                    <a:pt x="20" y="36"/>
                    <a:pt x="20" y="30"/>
                  </a:cubicBezTo>
                  <a:cubicBezTo>
                    <a:pt x="20" y="24"/>
                    <a:pt x="24" y="20"/>
                    <a:pt x="30" y="20"/>
                  </a:cubicBezTo>
                  <a:cubicBezTo>
                    <a:pt x="36" y="20"/>
                    <a:pt x="40" y="24"/>
                    <a:pt x="4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334458" y="2820429"/>
            <a:ext cx="469009" cy="703516"/>
            <a:chOff x="6040437" y="2879725"/>
            <a:chExt cx="117475" cy="176213"/>
          </a:xfrm>
          <a:solidFill>
            <a:schemeClr val="bg1"/>
          </a:solidFill>
        </p:grpSpPr>
        <p:sp>
          <p:nvSpPr>
            <p:cNvPr id="23" name="Rectangle 1743"/>
            <p:cNvSpPr>
              <a:spLocks noChangeArrowheads="1"/>
            </p:cNvSpPr>
            <p:nvPr/>
          </p:nvSpPr>
          <p:spPr bwMode="auto">
            <a:xfrm>
              <a:off x="6091237" y="3048000"/>
              <a:ext cx="15875" cy="7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4" name="Rectangle 1744"/>
            <p:cNvSpPr>
              <a:spLocks noChangeArrowheads="1"/>
            </p:cNvSpPr>
            <p:nvPr/>
          </p:nvSpPr>
          <p:spPr bwMode="auto">
            <a:xfrm>
              <a:off x="6073775" y="3014663"/>
              <a:ext cx="50800" cy="7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5" name="Rectangle 1745"/>
            <p:cNvSpPr>
              <a:spLocks noChangeArrowheads="1"/>
            </p:cNvSpPr>
            <p:nvPr/>
          </p:nvSpPr>
          <p:spPr bwMode="auto">
            <a:xfrm>
              <a:off x="6073775" y="3030538"/>
              <a:ext cx="50800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6" name="Freeform 1746"/>
            <p:cNvSpPr>
              <a:spLocks/>
            </p:cNvSpPr>
            <p:nvPr/>
          </p:nvSpPr>
          <p:spPr bwMode="auto">
            <a:xfrm>
              <a:off x="6040437" y="2879725"/>
              <a:ext cx="117475" cy="125413"/>
            </a:xfrm>
            <a:custGeom>
              <a:avLst/>
              <a:gdLst>
                <a:gd name="T0" fmla="*/ 84 w 84"/>
                <a:gd name="T1" fmla="*/ 42 h 90"/>
                <a:gd name="T2" fmla="*/ 42 w 84"/>
                <a:gd name="T3" fmla="*/ 0 h 90"/>
                <a:gd name="T4" fmla="*/ 0 w 84"/>
                <a:gd name="T5" fmla="*/ 42 h 90"/>
                <a:gd name="T6" fmla="*/ 24 w 84"/>
                <a:gd name="T7" fmla="*/ 80 h 90"/>
                <a:gd name="T8" fmla="*/ 24 w 84"/>
                <a:gd name="T9" fmla="*/ 90 h 90"/>
                <a:gd name="T10" fmla="*/ 60 w 84"/>
                <a:gd name="T11" fmla="*/ 90 h 90"/>
                <a:gd name="T12" fmla="*/ 60 w 84"/>
                <a:gd name="T13" fmla="*/ 80 h 90"/>
                <a:gd name="T14" fmla="*/ 84 w 84"/>
                <a:gd name="T15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90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59"/>
                    <a:pt x="10" y="73"/>
                    <a:pt x="24" y="80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60" y="90"/>
                    <a:pt x="60" y="90"/>
                    <a:pt x="60" y="9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74" y="73"/>
                    <a:pt x="84" y="59"/>
                    <a:pt x="84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234139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331">
        <p:blinds dir="vert"/>
      </p:transition>
    </mc:Choice>
    <mc:Fallback xmlns="">
      <p:transition spd="slow" advClick="0" advTm="5331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96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9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35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75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150"/>
                            </p:stCondLst>
                            <p:childTnLst>
                              <p:par>
                                <p:cTn id="8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 animBg="1"/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1022" y="140762"/>
            <a:ext cx="3589444" cy="70519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55" spc="300" dirty="0" smtClean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rPr>
              <a:t>四、</a:t>
            </a:r>
            <a:r>
              <a:rPr lang="zh-CN" altLang="en-US" sz="2655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rPr>
              <a:t>当前的形势分析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242509"/>
            <a:ext cx="549092" cy="5027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sp>
        <p:nvSpPr>
          <p:cNvPr id="4" name="矩形 3"/>
          <p:cNvSpPr/>
          <p:nvPr/>
        </p:nvSpPr>
        <p:spPr>
          <a:xfrm>
            <a:off x="597258" y="242509"/>
            <a:ext cx="115598" cy="50276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sp>
        <p:nvSpPr>
          <p:cNvPr id="27" name="Freeform 809"/>
          <p:cNvSpPr>
            <a:spLocks noEditPoints="1"/>
          </p:cNvSpPr>
          <p:nvPr/>
        </p:nvSpPr>
        <p:spPr bwMode="auto">
          <a:xfrm>
            <a:off x="5367347" y="2956212"/>
            <a:ext cx="1185853" cy="1552216"/>
          </a:xfrm>
          <a:custGeom>
            <a:avLst/>
            <a:gdLst>
              <a:gd name="T0" fmla="*/ 48 w 52"/>
              <a:gd name="T1" fmla="*/ 44 h 68"/>
              <a:gd name="T2" fmla="*/ 44 w 52"/>
              <a:gd name="T3" fmla="*/ 68 h 68"/>
              <a:gd name="T4" fmla="*/ 12 w 52"/>
              <a:gd name="T5" fmla="*/ 68 h 68"/>
              <a:gd name="T6" fmla="*/ 8 w 52"/>
              <a:gd name="T7" fmla="*/ 44 h 68"/>
              <a:gd name="T8" fmla="*/ 4 w 52"/>
              <a:gd name="T9" fmla="*/ 44 h 68"/>
              <a:gd name="T10" fmla="*/ 4 w 52"/>
              <a:gd name="T11" fmla="*/ 38 h 68"/>
              <a:gd name="T12" fmla="*/ 25 w 52"/>
              <a:gd name="T13" fmla="*/ 38 h 68"/>
              <a:gd name="T14" fmla="*/ 20 w 52"/>
              <a:gd name="T15" fmla="*/ 32 h 68"/>
              <a:gd name="T16" fmla="*/ 10 w 52"/>
              <a:gd name="T17" fmla="*/ 32 h 68"/>
              <a:gd name="T18" fmla="*/ 1 w 52"/>
              <a:gd name="T19" fmla="*/ 24 h 68"/>
              <a:gd name="T20" fmla="*/ 1 w 52"/>
              <a:gd name="T21" fmla="*/ 24 h 68"/>
              <a:gd name="T22" fmla="*/ 0 w 52"/>
              <a:gd name="T23" fmla="*/ 22 h 68"/>
              <a:gd name="T24" fmla="*/ 2 w 52"/>
              <a:gd name="T25" fmla="*/ 21 h 68"/>
              <a:gd name="T26" fmla="*/ 14 w 52"/>
              <a:gd name="T27" fmla="*/ 19 h 68"/>
              <a:gd name="T28" fmla="*/ 18 w 52"/>
              <a:gd name="T29" fmla="*/ 20 h 68"/>
              <a:gd name="T30" fmla="*/ 21 w 52"/>
              <a:gd name="T31" fmla="*/ 23 h 68"/>
              <a:gd name="T32" fmla="*/ 22 w 52"/>
              <a:gd name="T33" fmla="*/ 30 h 68"/>
              <a:gd name="T34" fmla="*/ 27 w 52"/>
              <a:gd name="T35" fmla="*/ 34 h 68"/>
              <a:gd name="T36" fmla="*/ 28 w 52"/>
              <a:gd name="T37" fmla="*/ 28 h 68"/>
              <a:gd name="T38" fmla="*/ 24 w 52"/>
              <a:gd name="T39" fmla="*/ 19 h 68"/>
              <a:gd name="T40" fmla="*/ 25 w 52"/>
              <a:gd name="T41" fmla="*/ 13 h 68"/>
              <a:gd name="T42" fmla="*/ 28 w 52"/>
              <a:gd name="T43" fmla="*/ 8 h 68"/>
              <a:gd name="T44" fmla="*/ 46 w 52"/>
              <a:gd name="T45" fmla="*/ 0 h 68"/>
              <a:gd name="T46" fmla="*/ 48 w 52"/>
              <a:gd name="T47" fmla="*/ 0 h 68"/>
              <a:gd name="T48" fmla="*/ 48 w 52"/>
              <a:gd name="T49" fmla="*/ 3 h 68"/>
              <a:gd name="T50" fmla="*/ 48 w 52"/>
              <a:gd name="T51" fmla="*/ 3 h 68"/>
              <a:gd name="T52" fmla="*/ 45 w 52"/>
              <a:gd name="T53" fmla="*/ 19 h 68"/>
              <a:gd name="T54" fmla="*/ 32 w 52"/>
              <a:gd name="T55" fmla="*/ 29 h 68"/>
              <a:gd name="T56" fmla="*/ 31 w 52"/>
              <a:gd name="T57" fmla="*/ 38 h 68"/>
              <a:gd name="T58" fmla="*/ 52 w 52"/>
              <a:gd name="T59" fmla="*/ 38 h 68"/>
              <a:gd name="T60" fmla="*/ 52 w 52"/>
              <a:gd name="T61" fmla="*/ 44 h 68"/>
              <a:gd name="T62" fmla="*/ 48 w 52"/>
              <a:gd name="T63" fmla="*/ 44 h 68"/>
              <a:gd name="T64" fmla="*/ 18 w 52"/>
              <a:gd name="T65" fmla="*/ 30 h 68"/>
              <a:gd name="T66" fmla="*/ 10 w 52"/>
              <a:gd name="T67" fmla="*/ 25 h 68"/>
              <a:gd name="T68" fmla="*/ 11 w 52"/>
              <a:gd name="T69" fmla="*/ 23 h 68"/>
              <a:gd name="T70" fmla="*/ 19 w 52"/>
              <a:gd name="T71" fmla="*/ 27 h 68"/>
              <a:gd name="T72" fmla="*/ 18 w 52"/>
              <a:gd name="T73" fmla="*/ 25 h 68"/>
              <a:gd name="T74" fmla="*/ 17 w 52"/>
              <a:gd name="T75" fmla="*/ 23 h 68"/>
              <a:gd name="T76" fmla="*/ 14 w 52"/>
              <a:gd name="T77" fmla="*/ 22 h 68"/>
              <a:gd name="T78" fmla="*/ 5 w 52"/>
              <a:gd name="T79" fmla="*/ 23 h 68"/>
              <a:gd name="T80" fmla="*/ 11 w 52"/>
              <a:gd name="T81" fmla="*/ 29 h 68"/>
              <a:gd name="T82" fmla="*/ 18 w 52"/>
              <a:gd name="T83" fmla="*/ 30 h 68"/>
              <a:gd name="T84" fmla="*/ 30 w 52"/>
              <a:gd name="T85" fmla="*/ 22 h 68"/>
              <a:gd name="T86" fmla="*/ 35 w 52"/>
              <a:gd name="T87" fmla="*/ 14 h 68"/>
              <a:gd name="T88" fmla="*/ 37 w 52"/>
              <a:gd name="T89" fmla="*/ 15 h 68"/>
              <a:gd name="T90" fmla="*/ 33 w 52"/>
              <a:gd name="T91" fmla="*/ 24 h 68"/>
              <a:gd name="T92" fmla="*/ 41 w 52"/>
              <a:gd name="T93" fmla="*/ 17 h 68"/>
              <a:gd name="T94" fmla="*/ 44 w 52"/>
              <a:gd name="T95" fmla="*/ 6 h 68"/>
              <a:gd name="T96" fmla="*/ 32 w 52"/>
              <a:gd name="T97" fmla="*/ 12 h 68"/>
              <a:gd name="T98" fmla="*/ 29 w 52"/>
              <a:gd name="T99" fmla="*/ 15 h 68"/>
              <a:gd name="T100" fmla="*/ 29 w 52"/>
              <a:gd name="T101" fmla="*/ 19 h 68"/>
              <a:gd name="T102" fmla="*/ 30 w 52"/>
              <a:gd name="T103" fmla="*/ 22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2" h="68">
                <a:moveTo>
                  <a:pt x="48" y="44"/>
                </a:moveTo>
                <a:cubicBezTo>
                  <a:pt x="44" y="68"/>
                  <a:pt x="44" y="68"/>
                  <a:pt x="44" y="68"/>
                </a:cubicBezTo>
                <a:cubicBezTo>
                  <a:pt x="12" y="68"/>
                  <a:pt x="12" y="68"/>
                  <a:pt x="12" y="68"/>
                </a:cubicBezTo>
                <a:cubicBezTo>
                  <a:pt x="8" y="44"/>
                  <a:pt x="8" y="44"/>
                  <a:pt x="8" y="44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38"/>
                  <a:pt x="4" y="38"/>
                  <a:pt x="4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24" y="36"/>
                  <a:pt x="22" y="34"/>
                  <a:pt x="20" y="32"/>
                </a:cubicBezTo>
                <a:cubicBezTo>
                  <a:pt x="17" y="34"/>
                  <a:pt x="13" y="34"/>
                  <a:pt x="10" y="32"/>
                </a:cubicBezTo>
                <a:cubicBezTo>
                  <a:pt x="6" y="30"/>
                  <a:pt x="3" y="27"/>
                  <a:pt x="1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0" y="22"/>
                  <a:pt x="0" y="22"/>
                  <a:pt x="0" y="22"/>
                </a:cubicBezTo>
                <a:cubicBezTo>
                  <a:pt x="2" y="21"/>
                  <a:pt x="2" y="21"/>
                  <a:pt x="2" y="21"/>
                </a:cubicBezTo>
                <a:cubicBezTo>
                  <a:pt x="6" y="19"/>
                  <a:pt x="10" y="18"/>
                  <a:pt x="14" y="19"/>
                </a:cubicBezTo>
                <a:cubicBezTo>
                  <a:pt x="16" y="19"/>
                  <a:pt x="17" y="20"/>
                  <a:pt x="18" y="20"/>
                </a:cubicBezTo>
                <a:cubicBezTo>
                  <a:pt x="20" y="21"/>
                  <a:pt x="21" y="22"/>
                  <a:pt x="21" y="23"/>
                </a:cubicBezTo>
                <a:cubicBezTo>
                  <a:pt x="22" y="25"/>
                  <a:pt x="22" y="27"/>
                  <a:pt x="22" y="30"/>
                </a:cubicBezTo>
                <a:cubicBezTo>
                  <a:pt x="24" y="31"/>
                  <a:pt x="25" y="32"/>
                  <a:pt x="27" y="34"/>
                </a:cubicBezTo>
                <a:cubicBezTo>
                  <a:pt x="27" y="32"/>
                  <a:pt x="28" y="30"/>
                  <a:pt x="28" y="28"/>
                </a:cubicBezTo>
                <a:cubicBezTo>
                  <a:pt x="26" y="25"/>
                  <a:pt x="24" y="22"/>
                  <a:pt x="24" y="19"/>
                </a:cubicBezTo>
                <a:cubicBezTo>
                  <a:pt x="24" y="17"/>
                  <a:pt x="24" y="15"/>
                  <a:pt x="25" y="13"/>
                </a:cubicBezTo>
                <a:cubicBezTo>
                  <a:pt x="26" y="11"/>
                  <a:pt x="27" y="9"/>
                  <a:pt x="28" y="8"/>
                </a:cubicBezTo>
                <a:cubicBezTo>
                  <a:pt x="33" y="4"/>
                  <a:pt x="40" y="1"/>
                  <a:pt x="46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8" y="14"/>
                  <a:pt x="45" y="19"/>
                </a:cubicBezTo>
                <a:cubicBezTo>
                  <a:pt x="43" y="25"/>
                  <a:pt x="38" y="29"/>
                  <a:pt x="32" y="29"/>
                </a:cubicBezTo>
                <a:cubicBezTo>
                  <a:pt x="31" y="32"/>
                  <a:pt x="31" y="35"/>
                  <a:pt x="31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2" y="44"/>
                  <a:pt x="52" y="44"/>
                  <a:pt x="52" y="44"/>
                </a:cubicBezTo>
                <a:cubicBezTo>
                  <a:pt x="48" y="44"/>
                  <a:pt x="48" y="44"/>
                  <a:pt x="48" y="44"/>
                </a:cubicBezTo>
                <a:close/>
                <a:moveTo>
                  <a:pt x="18" y="30"/>
                </a:moveTo>
                <a:cubicBezTo>
                  <a:pt x="15" y="28"/>
                  <a:pt x="13" y="26"/>
                  <a:pt x="10" y="25"/>
                </a:cubicBezTo>
                <a:cubicBezTo>
                  <a:pt x="11" y="23"/>
                  <a:pt x="11" y="23"/>
                  <a:pt x="11" y="23"/>
                </a:cubicBezTo>
                <a:cubicBezTo>
                  <a:pt x="14" y="24"/>
                  <a:pt x="16" y="26"/>
                  <a:pt x="19" y="27"/>
                </a:cubicBezTo>
                <a:cubicBezTo>
                  <a:pt x="19" y="26"/>
                  <a:pt x="19" y="26"/>
                  <a:pt x="18" y="25"/>
                </a:cubicBezTo>
                <a:cubicBezTo>
                  <a:pt x="18" y="24"/>
                  <a:pt x="17" y="24"/>
                  <a:pt x="17" y="23"/>
                </a:cubicBezTo>
                <a:cubicBezTo>
                  <a:pt x="16" y="23"/>
                  <a:pt x="15" y="22"/>
                  <a:pt x="14" y="22"/>
                </a:cubicBezTo>
                <a:cubicBezTo>
                  <a:pt x="11" y="22"/>
                  <a:pt x="8" y="22"/>
                  <a:pt x="5" y="23"/>
                </a:cubicBezTo>
                <a:cubicBezTo>
                  <a:pt x="7" y="26"/>
                  <a:pt x="9" y="28"/>
                  <a:pt x="11" y="29"/>
                </a:cubicBezTo>
                <a:cubicBezTo>
                  <a:pt x="13" y="30"/>
                  <a:pt x="15" y="30"/>
                  <a:pt x="18" y="30"/>
                </a:cubicBezTo>
                <a:close/>
                <a:moveTo>
                  <a:pt x="30" y="22"/>
                </a:moveTo>
                <a:cubicBezTo>
                  <a:pt x="32" y="19"/>
                  <a:pt x="33" y="17"/>
                  <a:pt x="35" y="14"/>
                </a:cubicBezTo>
                <a:cubicBezTo>
                  <a:pt x="37" y="15"/>
                  <a:pt x="37" y="15"/>
                  <a:pt x="37" y="15"/>
                </a:cubicBezTo>
                <a:cubicBezTo>
                  <a:pt x="35" y="18"/>
                  <a:pt x="34" y="21"/>
                  <a:pt x="33" y="24"/>
                </a:cubicBezTo>
                <a:cubicBezTo>
                  <a:pt x="37" y="23"/>
                  <a:pt x="39" y="21"/>
                  <a:pt x="41" y="17"/>
                </a:cubicBezTo>
                <a:cubicBezTo>
                  <a:pt x="42" y="14"/>
                  <a:pt x="43" y="10"/>
                  <a:pt x="44" y="6"/>
                </a:cubicBezTo>
                <a:cubicBezTo>
                  <a:pt x="39" y="7"/>
                  <a:pt x="35" y="9"/>
                  <a:pt x="32" y="12"/>
                </a:cubicBezTo>
                <a:cubicBezTo>
                  <a:pt x="31" y="13"/>
                  <a:pt x="30" y="14"/>
                  <a:pt x="29" y="15"/>
                </a:cubicBezTo>
                <a:cubicBezTo>
                  <a:pt x="29" y="16"/>
                  <a:pt x="29" y="17"/>
                  <a:pt x="29" y="19"/>
                </a:cubicBezTo>
                <a:cubicBezTo>
                  <a:pt x="29" y="20"/>
                  <a:pt x="30" y="21"/>
                  <a:pt x="30" y="2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727347" y="2690092"/>
            <a:ext cx="266120" cy="266120"/>
          </a:xfrm>
          <a:prstGeom prst="ellipse">
            <a:avLst/>
          </a:prstGeom>
          <a:noFill/>
          <a:ln w="254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29" name="椭圆 28"/>
          <p:cNvSpPr/>
          <p:nvPr/>
        </p:nvSpPr>
        <p:spPr>
          <a:xfrm>
            <a:off x="4927080" y="3316625"/>
            <a:ext cx="266120" cy="266120"/>
          </a:xfrm>
          <a:prstGeom prst="ellipse">
            <a:avLst/>
          </a:prstGeom>
          <a:noFill/>
          <a:ln w="254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30" name="矩形 29"/>
          <p:cNvSpPr/>
          <p:nvPr/>
        </p:nvSpPr>
        <p:spPr>
          <a:xfrm>
            <a:off x="5193201" y="4508428"/>
            <a:ext cx="1546257" cy="420564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213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2133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5113867"/>
            <a:ext cx="12192000" cy="1744133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32" name="矩形 31"/>
          <p:cNvSpPr/>
          <p:nvPr/>
        </p:nvSpPr>
        <p:spPr>
          <a:xfrm>
            <a:off x="359884" y="5419061"/>
            <a:ext cx="11472231" cy="115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此处添加详细文本描述，建议与标题相关并符合整体语言风格，语言描述尽量，建议与标题相关并符合整体语言风格，语言描述尽量，语言描述尽量，建议与标题相关并符合整体语言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风格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，语言描述尽量，建议与标题相关并符合整体语言风格，语言描述尽量，语言描述尽量，建议与标题相关并符合整体语言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风格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880923" y="2126893"/>
            <a:ext cx="2631472" cy="2631472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34" name="椭圆 33"/>
          <p:cNvSpPr/>
          <p:nvPr/>
        </p:nvSpPr>
        <p:spPr>
          <a:xfrm>
            <a:off x="7265876" y="988621"/>
            <a:ext cx="2631472" cy="2631472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35" name="矩形 34"/>
          <p:cNvSpPr/>
          <p:nvPr/>
        </p:nvSpPr>
        <p:spPr>
          <a:xfrm>
            <a:off x="2294028" y="2825020"/>
            <a:ext cx="1912703" cy="4205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33" dirty="0" smtClean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2017 DATA</a:t>
            </a:r>
            <a:endParaRPr lang="zh-CN" altLang="en-US" sz="2133" dirty="0">
              <a:solidFill>
                <a:schemeClr val="bg1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678982" y="1605277"/>
            <a:ext cx="1912703" cy="4205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33" dirty="0" smtClean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2018 </a:t>
            </a:r>
            <a:r>
              <a:rPr lang="en-US" altLang="zh-CN" sz="2133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DATA</a:t>
            </a:r>
            <a:endParaRPr lang="zh-CN" altLang="en-US" sz="2133" dirty="0">
              <a:solidFill>
                <a:schemeClr val="bg1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836595" y="3288980"/>
            <a:ext cx="2455965" cy="954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733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45%</a:t>
            </a:r>
            <a:endParaRPr lang="zh-CN" altLang="en-US" sz="3733" dirty="0">
              <a:solidFill>
                <a:schemeClr val="bg1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221548" y="2126893"/>
            <a:ext cx="2455965" cy="8491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733" dirty="0" smtClean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55%</a:t>
            </a:r>
            <a:endParaRPr lang="zh-CN" altLang="en-US" sz="3733" dirty="0">
              <a:solidFill>
                <a:schemeClr val="bg1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4444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623">
        <p:random/>
      </p:transition>
    </mc:Choice>
    <mc:Fallback xmlns="">
      <p:transition spd="slow" advClick="0" advTm="5623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96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9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50"/>
                            </p:stCondLst>
                            <p:childTnLst>
                              <p:par>
                                <p:cTn id="32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35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85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35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27" grpId="0" animBg="1"/>
      <p:bldP spid="28" grpId="0" animBg="1"/>
      <p:bldP spid="29" grpId="0" animBg="1"/>
      <p:bldP spid="30" grpId="0" animBg="1"/>
      <p:bldP spid="32" grpId="0"/>
      <p:bldP spid="33" grpId="0" animBg="1"/>
      <p:bldP spid="34" grpId="0" animBg="1"/>
      <p:bldP spid="35" grpId="0"/>
      <p:bldP spid="36" grpId="0"/>
      <p:bldP spid="37" grpId="0"/>
      <p:bldP spid="3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1022" y="140762"/>
            <a:ext cx="3589444" cy="70519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55" spc="300" dirty="0" smtClean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rPr>
              <a:t>四、</a:t>
            </a:r>
            <a:r>
              <a:rPr lang="zh-CN" altLang="en-US" sz="2655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rPr>
              <a:t>当前的形势分析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242509"/>
            <a:ext cx="549092" cy="5027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sp>
        <p:nvSpPr>
          <p:cNvPr id="4" name="矩形 3"/>
          <p:cNvSpPr/>
          <p:nvPr/>
        </p:nvSpPr>
        <p:spPr>
          <a:xfrm>
            <a:off x="597258" y="242509"/>
            <a:ext cx="115598" cy="50276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sp>
        <p:nvSpPr>
          <p:cNvPr id="5" name="矩形 4"/>
          <p:cNvSpPr/>
          <p:nvPr/>
        </p:nvSpPr>
        <p:spPr>
          <a:xfrm rot="20662408">
            <a:off x="7589885" y="2220689"/>
            <a:ext cx="3381828" cy="338182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38100" dist="12700" dir="2700000" algn="tl" rotWithShape="0">
              <a:prstClr val="black">
                <a:alpha val="4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6" name="矩形 5"/>
          <p:cNvSpPr/>
          <p:nvPr/>
        </p:nvSpPr>
        <p:spPr>
          <a:xfrm>
            <a:off x="7823201" y="2438402"/>
            <a:ext cx="3381828" cy="3381828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7" name="Freeform 640"/>
          <p:cNvSpPr>
            <a:spLocks noEditPoints="1"/>
          </p:cNvSpPr>
          <p:nvPr/>
        </p:nvSpPr>
        <p:spPr bwMode="auto">
          <a:xfrm>
            <a:off x="931678" y="1493883"/>
            <a:ext cx="4964321" cy="5364117"/>
          </a:xfrm>
          <a:custGeom>
            <a:avLst/>
            <a:gdLst>
              <a:gd name="T0" fmla="*/ 35 w 63"/>
              <a:gd name="T1" fmla="*/ 68 h 68"/>
              <a:gd name="T2" fmla="*/ 34 w 63"/>
              <a:gd name="T3" fmla="*/ 59 h 68"/>
              <a:gd name="T4" fmla="*/ 49 w 63"/>
              <a:gd name="T5" fmla="*/ 53 h 68"/>
              <a:gd name="T6" fmla="*/ 62 w 63"/>
              <a:gd name="T7" fmla="*/ 40 h 68"/>
              <a:gd name="T8" fmla="*/ 52 w 63"/>
              <a:gd name="T9" fmla="*/ 22 h 68"/>
              <a:gd name="T10" fmla="*/ 33 w 63"/>
              <a:gd name="T11" fmla="*/ 2 h 68"/>
              <a:gd name="T12" fmla="*/ 5 w 63"/>
              <a:gd name="T13" fmla="*/ 20 h 68"/>
              <a:gd name="T14" fmla="*/ 4 w 63"/>
              <a:gd name="T15" fmla="*/ 27 h 68"/>
              <a:gd name="T16" fmla="*/ 1 w 63"/>
              <a:gd name="T17" fmla="*/ 33 h 68"/>
              <a:gd name="T18" fmla="*/ 13 w 63"/>
              <a:gd name="T19" fmla="*/ 51 h 68"/>
              <a:gd name="T20" fmla="*/ 21 w 63"/>
              <a:gd name="T21" fmla="*/ 51 h 68"/>
              <a:gd name="T22" fmla="*/ 30 w 63"/>
              <a:gd name="T23" fmla="*/ 36 h 68"/>
              <a:gd name="T24" fmla="*/ 38 w 63"/>
              <a:gd name="T25" fmla="*/ 14 h 68"/>
              <a:gd name="T26" fmla="*/ 32 w 63"/>
              <a:gd name="T27" fmla="*/ 12 h 68"/>
              <a:gd name="T28" fmla="*/ 23 w 63"/>
              <a:gd name="T29" fmla="*/ 38 h 68"/>
              <a:gd name="T30" fmla="*/ 16 w 63"/>
              <a:gd name="T31" fmla="*/ 25 h 68"/>
              <a:gd name="T32" fmla="*/ 21 w 63"/>
              <a:gd name="T33" fmla="*/ 46 h 68"/>
              <a:gd name="T34" fmla="*/ 14 w 63"/>
              <a:gd name="T35" fmla="*/ 47 h 68"/>
              <a:gd name="T36" fmla="*/ 6 w 63"/>
              <a:gd name="T37" fmla="*/ 34 h 68"/>
              <a:gd name="T38" fmla="*/ 8 w 63"/>
              <a:gd name="T39" fmla="*/ 29 h 68"/>
              <a:gd name="T40" fmla="*/ 9 w 63"/>
              <a:gd name="T41" fmla="*/ 27 h 68"/>
              <a:gd name="T42" fmla="*/ 9 w 63"/>
              <a:gd name="T43" fmla="*/ 21 h 68"/>
              <a:gd name="T44" fmla="*/ 32 w 63"/>
              <a:gd name="T45" fmla="*/ 6 h 68"/>
              <a:gd name="T46" fmla="*/ 47 w 63"/>
              <a:gd name="T47" fmla="*/ 24 h 68"/>
              <a:gd name="T48" fmla="*/ 49 w 63"/>
              <a:gd name="T49" fmla="*/ 26 h 68"/>
              <a:gd name="T50" fmla="*/ 49 w 63"/>
              <a:gd name="T51" fmla="*/ 26 h 68"/>
              <a:gd name="T52" fmla="*/ 49 w 63"/>
              <a:gd name="T53" fmla="*/ 26 h 68"/>
              <a:gd name="T54" fmla="*/ 58 w 63"/>
              <a:gd name="T55" fmla="*/ 39 h 68"/>
              <a:gd name="T56" fmla="*/ 47 w 63"/>
              <a:gd name="T57" fmla="*/ 48 h 68"/>
              <a:gd name="T58" fmla="*/ 45 w 63"/>
              <a:gd name="T59" fmla="*/ 49 h 68"/>
              <a:gd name="T60" fmla="*/ 35 w 63"/>
              <a:gd name="T61" fmla="*/ 54 h 68"/>
              <a:gd name="T62" fmla="*/ 31 w 63"/>
              <a:gd name="T63" fmla="*/ 49 h 68"/>
              <a:gd name="T64" fmla="*/ 49 w 63"/>
              <a:gd name="T65" fmla="*/ 31 h 68"/>
              <a:gd name="T66" fmla="*/ 30 w 63"/>
              <a:gd name="T67" fmla="*/ 36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3" h="68">
                <a:moveTo>
                  <a:pt x="22" y="68"/>
                </a:moveTo>
                <a:cubicBezTo>
                  <a:pt x="26" y="68"/>
                  <a:pt x="31" y="68"/>
                  <a:pt x="35" y="68"/>
                </a:cubicBezTo>
                <a:cubicBezTo>
                  <a:pt x="34" y="65"/>
                  <a:pt x="33" y="62"/>
                  <a:pt x="32" y="58"/>
                </a:cubicBezTo>
                <a:cubicBezTo>
                  <a:pt x="33" y="58"/>
                  <a:pt x="33" y="58"/>
                  <a:pt x="34" y="59"/>
                </a:cubicBezTo>
                <a:cubicBezTo>
                  <a:pt x="37" y="59"/>
                  <a:pt x="40" y="59"/>
                  <a:pt x="43" y="58"/>
                </a:cubicBezTo>
                <a:cubicBezTo>
                  <a:pt x="45" y="57"/>
                  <a:pt x="47" y="55"/>
                  <a:pt x="49" y="53"/>
                </a:cubicBezTo>
                <a:cubicBezTo>
                  <a:pt x="52" y="52"/>
                  <a:pt x="55" y="51"/>
                  <a:pt x="57" y="49"/>
                </a:cubicBezTo>
                <a:cubicBezTo>
                  <a:pt x="60" y="47"/>
                  <a:pt x="62" y="44"/>
                  <a:pt x="62" y="40"/>
                </a:cubicBezTo>
                <a:cubicBezTo>
                  <a:pt x="63" y="36"/>
                  <a:pt x="63" y="32"/>
                  <a:pt x="60" y="28"/>
                </a:cubicBezTo>
                <a:cubicBezTo>
                  <a:pt x="58" y="25"/>
                  <a:pt x="55" y="23"/>
                  <a:pt x="52" y="22"/>
                </a:cubicBezTo>
                <a:cubicBezTo>
                  <a:pt x="51" y="17"/>
                  <a:pt x="49" y="13"/>
                  <a:pt x="46" y="9"/>
                </a:cubicBezTo>
                <a:cubicBezTo>
                  <a:pt x="43" y="6"/>
                  <a:pt x="38" y="3"/>
                  <a:pt x="33" y="2"/>
                </a:cubicBezTo>
                <a:cubicBezTo>
                  <a:pt x="27" y="0"/>
                  <a:pt x="20" y="2"/>
                  <a:pt x="15" y="5"/>
                </a:cubicBezTo>
                <a:cubicBezTo>
                  <a:pt x="10" y="8"/>
                  <a:pt x="6" y="13"/>
                  <a:pt x="5" y="20"/>
                </a:cubicBezTo>
                <a:cubicBezTo>
                  <a:pt x="4" y="21"/>
                  <a:pt x="4" y="23"/>
                  <a:pt x="4" y="24"/>
                </a:cubicBezTo>
                <a:cubicBezTo>
                  <a:pt x="4" y="25"/>
                  <a:pt x="4" y="26"/>
                  <a:pt x="4" y="27"/>
                </a:cubicBezTo>
                <a:cubicBezTo>
                  <a:pt x="3" y="28"/>
                  <a:pt x="3" y="28"/>
                  <a:pt x="2" y="29"/>
                </a:cubicBezTo>
                <a:cubicBezTo>
                  <a:pt x="2" y="30"/>
                  <a:pt x="1" y="32"/>
                  <a:pt x="1" y="33"/>
                </a:cubicBezTo>
                <a:cubicBezTo>
                  <a:pt x="0" y="37"/>
                  <a:pt x="1" y="41"/>
                  <a:pt x="3" y="45"/>
                </a:cubicBezTo>
                <a:cubicBezTo>
                  <a:pt x="5" y="48"/>
                  <a:pt x="9" y="51"/>
                  <a:pt x="13" y="51"/>
                </a:cubicBezTo>
                <a:cubicBezTo>
                  <a:pt x="15" y="52"/>
                  <a:pt x="18" y="52"/>
                  <a:pt x="20" y="51"/>
                </a:cubicBezTo>
                <a:cubicBezTo>
                  <a:pt x="20" y="51"/>
                  <a:pt x="21" y="51"/>
                  <a:pt x="21" y="51"/>
                </a:cubicBezTo>
                <a:cubicBezTo>
                  <a:pt x="21" y="57"/>
                  <a:pt x="21" y="63"/>
                  <a:pt x="22" y="68"/>
                </a:cubicBezTo>
                <a:close/>
                <a:moveTo>
                  <a:pt x="30" y="36"/>
                </a:moveTo>
                <a:cubicBezTo>
                  <a:pt x="36" y="31"/>
                  <a:pt x="39" y="23"/>
                  <a:pt x="39" y="14"/>
                </a:cubicBezTo>
                <a:cubicBezTo>
                  <a:pt x="39" y="14"/>
                  <a:pt x="38" y="14"/>
                  <a:pt x="38" y="14"/>
                </a:cubicBezTo>
                <a:cubicBezTo>
                  <a:pt x="36" y="20"/>
                  <a:pt x="34" y="25"/>
                  <a:pt x="31" y="29"/>
                </a:cubicBezTo>
                <a:cubicBezTo>
                  <a:pt x="31" y="23"/>
                  <a:pt x="32" y="18"/>
                  <a:pt x="32" y="12"/>
                </a:cubicBezTo>
                <a:cubicBezTo>
                  <a:pt x="31" y="12"/>
                  <a:pt x="31" y="12"/>
                  <a:pt x="30" y="12"/>
                </a:cubicBezTo>
                <a:cubicBezTo>
                  <a:pt x="27" y="21"/>
                  <a:pt x="25" y="29"/>
                  <a:pt x="23" y="38"/>
                </a:cubicBezTo>
                <a:cubicBezTo>
                  <a:pt x="20" y="35"/>
                  <a:pt x="18" y="31"/>
                  <a:pt x="18" y="25"/>
                </a:cubicBezTo>
                <a:cubicBezTo>
                  <a:pt x="17" y="25"/>
                  <a:pt x="17" y="25"/>
                  <a:pt x="16" y="25"/>
                </a:cubicBezTo>
                <a:cubicBezTo>
                  <a:pt x="16" y="33"/>
                  <a:pt x="18" y="39"/>
                  <a:pt x="22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7"/>
                  <a:pt x="19" y="47"/>
                </a:cubicBezTo>
                <a:cubicBezTo>
                  <a:pt x="17" y="47"/>
                  <a:pt x="15" y="47"/>
                  <a:pt x="14" y="47"/>
                </a:cubicBezTo>
                <a:cubicBezTo>
                  <a:pt x="11" y="46"/>
                  <a:pt x="9" y="44"/>
                  <a:pt x="7" y="42"/>
                </a:cubicBezTo>
                <a:cubicBezTo>
                  <a:pt x="6" y="40"/>
                  <a:pt x="5" y="37"/>
                  <a:pt x="6" y="34"/>
                </a:cubicBezTo>
                <a:cubicBezTo>
                  <a:pt x="6" y="33"/>
                  <a:pt x="6" y="32"/>
                  <a:pt x="7" y="31"/>
                </a:cubicBezTo>
                <a:cubicBezTo>
                  <a:pt x="7" y="31"/>
                  <a:pt x="8" y="30"/>
                  <a:pt x="8" y="29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9" y="25"/>
                  <a:pt x="9" y="24"/>
                </a:cubicBezTo>
                <a:cubicBezTo>
                  <a:pt x="9" y="23"/>
                  <a:pt x="9" y="22"/>
                  <a:pt x="9" y="21"/>
                </a:cubicBezTo>
                <a:cubicBezTo>
                  <a:pt x="10" y="16"/>
                  <a:pt x="14" y="12"/>
                  <a:pt x="18" y="9"/>
                </a:cubicBezTo>
                <a:cubicBezTo>
                  <a:pt x="22" y="6"/>
                  <a:pt x="27" y="5"/>
                  <a:pt x="32" y="6"/>
                </a:cubicBezTo>
                <a:cubicBezTo>
                  <a:pt x="36" y="7"/>
                  <a:pt x="40" y="10"/>
                  <a:pt x="42" y="13"/>
                </a:cubicBezTo>
                <a:cubicBezTo>
                  <a:pt x="45" y="16"/>
                  <a:pt x="47" y="19"/>
                  <a:pt x="47" y="24"/>
                </a:cubicBezTo>
                <a:cubicBezTo>
                  <a:pt x="47" y="25"/>
                  <a:pt x="47" y="25"/>
                  <a:pt x="47" y="25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6"/>
                  <a:pt x="49" y="26"/>
                </a:cubicBezTo>
                <a:cubicBezTo>
                  <a:pt x="52" y="27"/>
                  <a:pt x="55" y="28"/>
                  <a:pt x="56" y="31"/>
                </a:cubicBezTo>
                <a:cubicBezTo>
                  <a:pt x="58" y="33"/>
                  <a:pt x="59" y="36"/>
                  <a:pt x="58" y="39"/>
                </a:cubicBezTo>
                <a:cubicBezTo>
                  <a:pt x="57" y="42"/>
                  <a:pt x="56" y="44"/>
                  <a:pt x="54" y="45"/>
                </a:cubicBezTo>
                <a:cubicBezTo>
                  <a:pt x="52" y="47"/>
                  <a:pt x="50" y="48"/>
                  <a:pt x="47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5" y="49"/>
                  <a:pt x="45" y="49"/>
                  <a:pt x="45" y="49"/>
                </a:cubicBezTo>
                <a:cubicBezTo>
                  <a:pt x="44" y="51"/>
                  <a:pt x="43" y="53"/>
                  <a:pt x="41" y="53"/>
                </a:cubicBezTo>
                <a:cubicBezTo>
                  <a:pt x="39" y="54"/>
                  <a:pt x="37" y="54"/>
                  <a:pt x="35" y="54"/>
                </a:cubicBezTo>
                <a:cubicBezTo>
                  <a:pt x="33" y="54"/>
                  <a:pt x="32" y="53"/>
                  <a:pt x="31" y="52"/>
                </a:cubicBezTo>
                <a:cubicBezTo>
                  <a:pt x="31" y="51"/>
                  <a:pt x="31" y="50"/>
                  <a:pt x="31" y="49"/>
                </a:cubicBezTo>
                <a:cubicBezTo>
                  <a:pt x="39" y="46"/>
                  <a:pt x="46" y="40"/>
                  <a:pt x="51" y="32"/>
                </a:cubicBezTo>
                <a:cubicBezTo>
                  <a:pt x="50" y="31"/>
                  <a:pt x="50" y="31"/>
                  <a:pt x="49" y="31"/>
                </a:cubicBezTo>
                <a:cubicBezTo>
                  <a:pt x="44" y="38"/>
                  <a:pt x="38" y="42"/>
                  <a:pt x="30" y="42"/>
                </a:cubicBezTo>
                <a:cubicBezTo>
                  <a:pt x="30" y="40"/>
                  <a:pt x="30" y="38"/>
                  <a:pt x="30" y="36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31678" y="5567639"/>
            <a:ext cx="1962613" cy="5233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867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数据标题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730067" y="2339759"/>
            <a:ext cx="1962613" cy="5233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867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数据标题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244284" y="5030290"/>
            <a:ext cx="1962613" cy="5233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867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数据标题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-179359" y="2720027"/>
            <a:ext cx="1962613" cy="5233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867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数据标题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051747" y="1816419"/>
            <a:ext cx="1191260" cy="1191260"/>
            <a:chOff x="788810" y="1362314"/>
            <a:chExt cx="893445" cy="893445"/>
          </a:xfrm>
        </p:grpSpPr>
        <p:sp>
          <p:nvSpPr>
            <p:cNvPr id="13" name="椭圆 12"/>
            <p:cNvSpPr/>
            <p:nvPr/>
          </p:nvSpPr>
          <p:spPr>
            <a:xfrm>
              <a:off x="788810" y="1362314"/>
              <a:ext cx="893445" cy="893445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925175" y="1451135"/>
              <a:ext cx="711022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45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302686" y="4434661"/>
            <a:ext cx="1191260" cy="1191260"/>
            <a:chOff x="977014" y="3325995"/>
            <a:chExt cx="893445" cy="893445"/>
          </a:xfrm>
        </p:grpSpPr>
        <p:sp>
          <p:nvSpPr>
            <p:cNvPr id="16" name="椭圆 15"/>
            <p:cNvSpPr/>
            <p:nvPr/>
          </p:nvSpPr>
          <p:spPr>
            <a:xfrm>
              <a:off x="977014" y="3325995"/>
              <a:ext cx="893445" cy="893445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159437" y="3460334"/>
              <a:ext cx="711022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21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115745" y="3839031"/>
            <a:ext cx="1191260" cy="1191260"/>
            <a:chOff x="3836808" y="2879273"/>
            <a:chExt cx="893445" cy="893445"/>
          </a:xfrm>
        </p:grpSpPr>
        <p:sp>
          <p:nvSpPr>
            <p:cNvPr id="19" name="椭圆 18"/>
            <p:cNvSpPr/>
            <p:nvPr/>
          </p:nvSpPr>
          <p:spPr>
            <a:xfrm>
              <a:off x="3836808" y="2879273"/>
              <a:ext cx="893445" cy="893445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958171" y="2975730"/>
              <a:ext cx="711022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56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972307" y="1816418"/>
            <a:ext cx="1231775" cy="1191260"/>
            <a:chOff x="2979230" y="1362313"/>
            <a:chExt cx="923831" cy="893445"/>
          </a:xfrm>
        </p:grpSpPr>
        <p:sp>
          <p:nvSpPr>
            <p:cNvPr id="22" name="椭圆 21"/>
            <p:cNvSpPr/>
            <p:nvPr/>
          </p:nvSpPr>
          <p:spPr>
            <a:xfrm>
              <a:off x="2979230" y="1362313"/>
              <a:ext cx="893445" cy="893445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192039" y="1445199"/>
              <a:ext cx="711022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41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8500599" y="2592350"/>
            <a:ext cx="1962613" cy="497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spc="300" dirty="0" smtClean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此处添加标题</a:t>
            </a:r>
            <a:endParaRPr lang="zh-CN" altLang="en-US" sz="2000" spc="300" dirty="0">
              <a:solidFill>
                <a:schemeClr val="bg1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908456" y="3360215"/>
            <a:ext cx="321131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此处添加详细文本描述，建议与标题相关并符合整体语言风格，语言描述尽量，建议与标题相关并符合整体语言风格，语言描述尽量，语言描述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尽量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2642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429">
        <p:random/>
      </p:transition>
    </mc:Choice>
    <mc:Fallback xmlns="">
      <p:transition spd="slow" advClick="0" advTm="5429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96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9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85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35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7" grpId="0" animBg="1"/>
      <p:bldP spid="8" grpId="0"/>
      <p:bldP spid="9" grpId="0"/>
      <p:bldP spid="10" grpId="0"/>
      <p:bldP spid="11" grpId="0"/>
      <p:bldP spid="24" grpId="0"/>
      <p:bldP spid="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1022" y="140762"/>
            <a:ext cx="3589444" cy="70519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55" spc="300" dirty="0" smtClean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rPr>
              <a:t>四、</a:t>
            </a:r>
            <a:r>
              <a:rPr lang="zh-CN" altLang="en-US" sz="2655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rPr>
              <a:t>当前的形势分析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242509"/>
            <a:ext cx="549092" cy="5027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sp>
        <p:nvSpPr>
          <p:cNvPr id="4" name="矩形 3"/>
          <p:cNvSpPr/>
          <p:nvPr/>
        </p:nvSpPr>
        <p:spPr>
          <a:xfrm>
            <a:off x="597258" y="242509"/>
            <a:ext cx="115598" cy="50276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grpSp>
        <p:nvGrpSpPr>
          <p:cNvPr id="5" name="组合 4"/>
          <p:cNvGrpSpPr/>
          <p:nvPr/>
        </p:nvGrpSpPr>
        <p:grpSpPr>
          <a:xfrm>
            <a:off x="7408965" y="3637085"/>
            <a:ext cx="1508033" cy="304995"/>
            <a:chOff x="5556723" y="2666854"/>
            <a:chExt cx="1131025" cy="228746"/>
          </a:xfrm>
        </p:grpSpPr>
        <p:sp>
          <p:nvSpPr>
            <p:cNvPr id="6" name="圆角矩形 5"/>
            <p:cNvSpPr/>
            <p:nvPr/>
          </p:nvSpPr>
          <p:spPr>
            <a:xfrm>
              <a:off x="5556723" y="2720340"/>
              <a:ext cx="1131025" cy="175260"/>
            </a:xfrm>
            <a:prstGeom prst="roundRect">
              <a:avLst>
                <a:gd name="adj" fmla="val 50000"/>
              </a:avLst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7" name="等腰三角形 6"/>
            <p:cNvSpPr/>
            <p:nvPr/>
          </p:nvSpPr>
          <p:spPr>
            <a:xfrm>
              <a:off x="6048103" y="2666854"/>
              <a:ext cx="206395" cy="97972"/>
            </a:xfrm>
            <a:prstGeom prst="triangle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721489" y="3708400"/>
            <a:ext cx="1508033" cy="298995"/>
            <a:chOff x="6541116" y="2720340"/>
            <a:chExt cx="1131025" cy="224246"/>
          </a:xfrm>
        </p:grpSpPr>
        <p:sp>
          <p:nvSpPr>
            <p:cNvPr id="9" name="圆角矩形 8"/>
            <p:cNvSpPr/>
            <p:nvPr/>
          </p:nvSpPr>
          <p:spPr>
            <a:xfrm>
              <a:off x="6541116" y="2720340"/>
              <a:ext cx="1131025" cy="175260"/>
            </a:xfrm>
            <a:prstGeom prst="roundRect">
              <a:avLst>
                <a:gd name="adj" fmla="val 50000"/>
              </a:avLst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0" name="等腰三角形 9"/>
            <p:cNvSpPr/>
            <p:nvPr/>
          </p:nvSpPr>
          <p:spPr>
            <a:xfrm rot="10800000">
              <a:off x="7076747" y="2846614"/>
              <a:ext cx="206395" cy="97972"/>
            </a:xfrm>
            <a:prstGeom prst="triangle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437787" y="3913584"/>
            <a:ext cx="3016069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67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陈述文字标题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203340" y="3298031"/>
            <a:ext cx="3016069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67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陈述文字标题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687966" y="3913583"/>
            <a:ext cx="3016069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67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陈述文字标题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196000" y="3342105"/>
            <a:ext cx="3016069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67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陈述文字标题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2945821" y="3078481"/>
            <a:ext cx="0" cy="468809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922564" y="3637085"/>
            <a:ext cx="2220685" cy="304995"/>
            <a:chOff x="1441923" y="2666854"/>
            <a:chExt cx="1665514" cy="228746"/>
          </a:xfrm>
        </p:grpSpPr>
        <p:sp>
          <p:nvSpPr>
            <p:cNvPr id="17" name="圆角矩形 16"/>
            <p:cNvSpPr/>
            <p:nvPr/>
          </p:nvSpPr>
          <p:spPr>
            <a:xfrm>
              <a:off x="1441923" y="2720340"/>
              <a:ext cx="1665514" cy="175260"/>
            </a:xfrm>
            <a:prstGeom prst="roundRect">
              <a:avLst>
                <a:gd name="adj" fmla="val 50000"/>
              </a:avLst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2106169" y="2666854"/>
              <a:ext cx="206395" cy="97972"/>
            </a:xfrm>
            <a:prstGeom prst="triangle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969079" y="3708400"/>
            <a:ext cx="3685176" cy="298995"/>
            <a:chOff x="2976809" y="2720340"/>
            <a:chExt cx="2763882" cy="224246"/>
          </a:xfrm>
        </p:grpSpPr>
        <p:sp>
          <p:nvSpPr>
            <p:cNvPr id="20" name="圆角矩形 19"/>
            <p:cNvSpPr/>
            <p:nvPr/>
          </p:nvSpPr>
          <p:spPr>
            <a:xfrm>
              <a:off x="2976809" y="2720340"/>
              <a:ext cx="2763882" cy="175260"/>
            </a:xfrm>
            <a:prstGeom prst="roundRect">
              <a:avLst>
                <a:gd name="adj" fmla="val 50000"/>
              </a:avLst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21" name="等腰三角形 20"/>
            <p:cNvSpPr/>
            <p:nvPr/>
          </p:nvSpPr>
          <p:spPr>
            <a:xfrm rot="10800000">
              <a:off x="4191463" y="2846614"/>
              <a:ext cx="206395" cy="97972"/>
            </a:xfrm>
            <a:prstGeom prst="triangle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/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5726213" y="4118767"/>
            <a:ext cx="0" cy="598013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9571772" y="4118767"/>
            <a:ext cx="0" cy="598013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8196000" y="3078481"/>
            <a:ext cx="0" cy="468809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1922564" y="1826856"/>
            <a:ext cx="2046515" cy="89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702956" y="4932913"/>
            <a:ext cx="2046515" cy="89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172743" y="1783977"/>
            <a:ext cx="2046515" cy="89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548515" y="4867467"/>
            <a:ext cx="2046515" cy="89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此处添加详细文本描述，建议与标题相关并符合整体语言风格，语言描述尽量</a:t>
            </a:r>
          </a:p>
        </p:txBody>
      </p:sp>
    </p:spTree>
    <p:extLst>
      <p:ext uri="{BB962C8B-B14F-4D97-AF65-F5344CB8AC3E}">
        <p14:creationId xmlns:p14="http://schemas.microsoft.com/office/powerpoint/2010/main" val="1344780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7426">
        <p:random/>
      </p:transition>
    </mc:Choice>
    <mc:Fallback xmlns="">
      <p:transition spd="slow" advClick="0" advTm="7426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96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9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8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3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8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3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8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3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8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3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11" grpId="0"/>
      <p:bldP spid="12" grpId="0"/>
      <p:bldP spid="13" grpId="0"/>
      <p:bldP spid="14" grpId="0"/>
      <p:bldP spid="25" grpId="0"/>
      <p:bldP spid="26" grpId="0"/>
      <p:bldP spid="27" grpId="0"/>
      <p:bldP spid="2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1022" y="140762"/>
            <a:ext cx="3589444" cy="70519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55" spc="300" dirty="0" smtClean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rPr>
              <a:t>四、</a:t>
            </a:r>
            <a:r>
              <a:rPr lang="zh-CN" altLang="en-US" sz="2655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rPr>
              <a:t>当前的形势分析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242509"/>
            <a:ext cx="549092" cy="5027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sp>
        <p:nvSpPr>
          <p:cNvPr id="4" name="矩形 3"/>
          <p:cNvSpPr/>
          <p:nvPr/>
        </p:nvSpPr>
        <p:spPr>
          <a:xfrm>
            <a:off x="597258" y="242509"/>
            <a:ext cx="115598" cy="50276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sp>
        <p:nvSpPr>
          <p:cNvPr id="5" name="Freeform 395"/>
          <p:cNvSpPr>
            <a:spLocks noEditPoints="1"/>
          </p:cNvSpPr>
          <p:nvPr/>
        </p:nvSpPr>
        <p:spPr bwMode="auto">
          <a:xfrm>
            <a:off x="5162701" y="1785666"/>
            <a:ext cx="1826683" cy="3270623"/>
          </a:xfrm>
          <a:custGeom>
            <a:avLst/>
            <a:gdLst>
              <a:gd name="T0" fmla="*/ 80 w 94"/>
              <a:gd name="T1" fmla="*/ 14 h 168"/>
              <a:gd name="T2" fmla="*/ 60 w 94"/>
              <a:gd name="T3" fmla="*/ 2 h 168"/>
              <a:gd name="T4" fmla="*/ 47 w 94"/>
              <a:gd name="T5" fmla="*/ 0 h 168"/>
              <a:gd name="T6" fmla="*/ 14 w 94"/>
              <a:gd name="T7" fmla="*/ 14 h 168"/>
              <a:gd name="T8" fmla="*/ 0 w 94"/>
              <a:gd name="T9" fmla="*/ 47 h 168"/>
              <a:gd name="T10" fmla="*/ 0 w 94"/>
              <a:gd name="T11" fmla="*/ 52 h 168"/>
              <a:gd name="T12" fmla="*/ 6 w 94"/>
              <a:gd name="T13" fmla="*/ 70 h 168"/>
              <a:gd name="T14" fmla="*/ 23 w 94"/>
              <a:gd name="T15" fmla="*/ 122 h 168"/>
              <a:gd name="T16" fmla="*/ 24 w 94"/>
              <a:gd name="T17" fmla="*/ 128 h 168"/>
              <a:gd name="T18" fmla="*/ 30 w 94"/>
              <a:gd name="T19" fmla="*/ 134 h 168"/>
              <a:gd name="T20" fmla="*/ 64 w 94"/>
              <a:gd name="T21" fmla="*/ 134 h 168"/>
              <a:gd name="T22" fmla="*/ 70 w 94"/>
              <a:gd name="T23" fmla="*/ 128 h 168"/>
              <a:gd name="T24" fmla="*/ 71 w 94"/>
              <a:gd name="T25" fmla="*/ 122 h 168"/>
              <a:gd name="T26" fmla="*/ 88 w 94"/>
              <a:gd name="T27" fmla="*/ 70 h 168"/>
              <a:gd name="T28" fmla="*/ 94 w 94"/>
              <a:gd name="T29" fmla="*/ 52 h 168"/>
              <a:gd name="T30" fmla="*/ 94 w 94"/>
              <a:gd name="T31" fmla="*/ 47 h 168"/>
              <a:gd name="T32" fmla="*/ 80 w 94"/>
              <a:gd name="T33" fmla="*/ 14 h 168"/>
              <a:gd name="T34" fmla="*/ 82 w 94"/>
              <a:gd name="T35" fmla="*/ 51 h 168"/>
              <a:gd name="T36" fmla="*/ 78 w 94"/>
              <a:gd name="T37" fmla="*/ 64 h 168"/>
              <a:gd name="T38" fmla="*/ 59 w 94"/>
              <a:gd name="T39" fmla="*/ 121 h 168"/>
              <a:gd name="T40" fmla="*/ 59 w 94"/>
              <a:gd name="T41" fmla="*/ 122 h 168"/>
              <a:gd name="T42" fmla="*/ 53 w 94"/>
              <a:gd name="T43" fmla="*/ 122 h 168"/>
              <a:gd name="T44" fmla="*/ 53 w 94"/>
              <a:gd name="T45" fmla="*/ 100 h 168"/>
              <a:gd name="T46" fmla="*/ 41 w 94"/>
              <a:gd name="T47" fmla="*/ 100 h 168"/>
              <a:gd name="T48" fmla="*/ 41 w 94"/>
              <a:gd name="T49" fmla="*/ 122 h 168"/>
              <a:gd name="T50" fmla="*/ 35 w 94"/>
              <a:gd name="T51" fmla="*/ 122 h 168"/>
              <a:gd name="T52" fmla="*/ 35 w 94"/>
              <a:gd name="T53" fmla="*/ 121 h 168"/>
              <a:gd name="T54" fmla="*/ 17 w 94"/>
              <a:gd name="T55" fmla="*/ 67 h 168"/>
              <a:gd name="T56" fmla="*/ 17 w 94"/>
              <a:gd name="T57" fmla="*/ 66 h 168"/>
              <a:gd name="T58" fmla="*/ 16 w 94"/>
              <a:gd name="T59" fmla="*/ 64 h 168"/>
              <a:gd name="T60" fmla="*/ 12 w 94"/>
              <a:gd name="T61" fmla="*/ 51 h 168"/>
              <a:gd name="T62" fmla="*/ 12 w 94"/>
              <a:gd name="T63" fmla="*/ 47 h 168"/>
              <a:gd name="T64" fmla="*/ 22 w 94"/>
              <a:gd name="T65" fmla="*/ 23 h 168"/>
              <a:gd name="T66" fmla="*/ 47 w 94"/>
              <a:gd name="T67" fmla="*/ 12 h 168"/>
              <a:gd name="T68" fmla="*/ 57 w 94"/>
              <a:gd name="T69" fmla="*/ 14 h 168"/>
              <a:gd name="T70" fmla="*/ 72 w 94"/>
              <a:gd name="T71" fmla="*/ 23 h 168"/>
              <a:gd name="T72" fmla="*/ 82 w 94"/>
              <a:gd name="T73" fmla="*/ 47 h 168"/>
              <a:gd name="T74" fmla="*/ 82 w 94"/>
              <a:gd name="T75" fmla="*/ 51 h 168"/>
              <a:gd name="T76" fmla="*/ 28 w 94"/>
              <a:gd name="T77" fmla="*/ 154 h 168"/>
              <a:gd name="T78" fmla="*/ 66 w 94"/>
              <a:gd name="T79" fmla="*/ 154 h 168"/>
              <a:gd name="T80" fmla="*/ 66 w 94"/>
              <a:gd name="T81" fmla="*/ 142 h 168"/>
              <a:gd name="T82" fmla="*/ 28 w 94"/>
              <a:gd name="T83" fmla="*/ 142 h 168"/>
              <a:gd name="T84" fmla="*/ 28 w 94"/>
              <a:gd name="T85" fmla="*/ 154 h 168"/>
              <a:gd name="T86" fmla="*/ 36 w 94"/>
              <a:gd name="T87" fmla="*/ 168 h 168"/>
              <a:gd name="T88" fmla="*/ 58 w 94"/>
              <a:gd name="T89" fmla="*/ 168 h 168"/>
              <a:gd name="T90" fmla="*/ 58 w 94"/>
              <a:gd name="T91" fmla="*/ 161 h 168"/>
              <a:gd name="T92" fmla="*/ 36 w 94"/>
              <a:gd name="T93" fmla="*/ 161 h 168"/>
              <a:gd name="T94" fmla="*/ 36 w 94"/>
              <a:gd name="T95" fmla="*/ 16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4" h="168">
                <a:moveTo>
                  <a:pt x="80" y="14"/>
                </a:moveTo>
                <a:cubicBezTo>
                  <a:pt x="75" y="9"/>
                  <a:pt x="68" y="4"/>
                  <a:pt x="60" y="2"/>
                </a:cubicBezTo>
                <a:cubicBezTo>
                  <a:pt x="56" y="1"/>
                  <a:pt x="52" y="0"/>
                  <a:pt x="47" y="0"/>
                </a:cubicBezTo>
                <a:cubicBezTo>
                  <a:pt x="34" y="0"/>
                  <a:pt x="23" y="5"/>
                  <a:pt x="14" y="14"/>
                </a:cubicBezTo>
                <a:cubicBezTo>
                  <a:pt x="5" y="23"/>
                  <a:pt x="0" y="35"/>
                  <a:pt x="0" y="47"/>
                </a:cubicBezTo>
                <a:cubicBezTo>
                  <a:pt x="0" y="52"/>
                  <a:pt x="0" y="52"/>
                  <a:pt x="0" y="52"/>
                </a:cubicBezTo>
                <a:cubicBezTo>
                  <a:pt x="1" y="58"/>
                  <a:pt x="3" y="64"/>
                  <a:pt x="6" y="70"/>
                </a:cubicBezTo>
                <a:cubicBezTo>
                  <a:pt x="6" y="70"/>
                  <a:pt x="23" y="102"/>
                  <a:pt x="23" y="122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25" y="132"/>
                  <a:pt x="27" y="134"/>
                  <a:pt x="30" y="134"/>
                </a:cubicBezTo>
                <a:cubicBezTo>
                  <a:pt x="64" y="134"/>
                  <a:pt x="64" y="134"/>
                  <a:pt x="64" y="134"/>
                </a:cubicBezTo>
                <a:cubicBezTo>
                  <a:pt x="67" y="134"/>
                  <a:pt x="69" y="132"/>
                  <a:pt x="70" y="128"/>
                </a:cubicBezTo>
                <a:cubicBezTo>
                  <a:pt x="71" y="122"/>
                  <a:pt x="71" y="122"/>
                  <a:pt x="71" y="122"/>
                </a:cubicBezTo>
                <a:cubicBezTo>
                  <a:pt x="71" y="102"/>
                  <a:pt x="88" y="70"/>
                  <a:pt x="88" y="70"/>
                </a:cubicBezTo>
                <a:cubicBezTo>
                  <a:pt x="91" y="64"/>
                  <a:pt x="93" y="58"/>
                  <a:pt x="94" y="52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5"/>
                  <a:pt x="89" y="23"/>
                  <a:pt x="80" y="14"/>
                </a:cubicBezTo>
                <a:close/>
                <a:moveTo>
                  <a:pt x="82" y="51"/>
                </a:moveTo>
                <a:cubicBezTo>
                  <a:pt x="81" y="56"/>
                  <a:pt x="80" y="60"/>
                  <a:pt x="78" y="64"/>
                </a:cubicBezTo>
                <a:cubicBezTo>
                  <a:pt x="76" y="68"/>
                  <a:pt x="59" y="99"/>
                  <a:pt x="59" y="121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53" y="100"/>
                  <a:pt x="53" y="100"/>
                  <a:pt x="53" y="100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1" y="122"/>
                  <a:pt x="41" y="122"/>
                  <a:pt x="41" y="122"/>
                </a:cubicBezTo>
                <a:cubicBezTo>
                  <a:pt x="35" y="122"/>
                  <a:pt x="35" y="122"/>
                  <a:pt x="35" y="122"/>
                </a:cubicBezTo>
                <a:cubicBezTo>
                  <a:pt x="35" y="121"/>
                  <a:pt x="35" y="121"/>
                  <a:pt x="35" y="121"/>
                </a:cubicBezTo>
                <a:cubicBezTo>
                  <a:pt x="35" y="105"/>
                  <a:pt x="26" y="83"/>
                  <a:pt x="17" y="67"/>
                </a:cubicBezTo>
                <a:cubicBezTo>
                  <a:pt x="17" y="66"/>
                  <a:pt x="17" y="66"/>
                  <a:pt x="17" y="66"/>
                </a:cubicBezTo>
                <a:cubicBezTo>
                  <a:pt x="16" y="64"/>
                  <a:pt x="16" y="64"/>
                  <a:pt x="16" y="64"/>
                </a:cubicBezTo>
                <a:cubicBezTo>
                  <a:pt x="14" y="60"/>
                  <a:pt x="13" y="56"/>
                  <a:pt x="12" y="51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38"/>
                  <a:pt x="16" y="29"/>
                  <a:pt x="22" y="23"/>
                </a:cubicBezTo>
                <a:cubicBezTo>
                  <a:pt x="29" y="16"/>
                  <a:pt x="38" y="12"/>
                  <a:pt x="47" y="12"/>
                </a:cubicBezTo>
                <a:cubicBezTo>
                  <a:pt x="50" y="12"/>
                  <a:pt x="54" y="13"/>
                  <a:pt x="57" y="14"/>
                </a:cubicBezTo>
                <a:cubicBezTo>
                  <a:pt x="63" y="15"/>
                  <a:pt x="68" y="18"/>
                  <a:pt x="72" y="23"/>
                </a:cubicBezTo>
                <a:cubicBezTo>
                  <a:pt x="78" y="29"/>
                  <a:pt x="82" y="38"/>
                  <a:pt x="82" y="47"/>
                </a:cubicBezTo>
                <a:lnTo>
                  <a:pt x="82" y="51"/>
                </a:lnTo>
                <a:close/>
                <a:moveTo>
                  <a:pt x="28" y="154"/>
                </a:moveTo>
                <a:cubicBezTo>
                  <a:pt x="66" y="154"/>
                  <a:pt x="66" y="154"/>
                  <a:pt x="66" y="154"/>
                </a:cubicBezTo>
                <a:cubicBezTo>
                  <a:pt x="66" y="142"/>
                  <a:pt x="66" y="142"/>
                  <a:pt x="66" y="142"/>
                </a:cubicBezTo>
                <a:cubicBezTo>
                  <a:pt x="28" y="142"/>
                  <a:pt x="28" y="142"/>
                  <a:pt x="28" y="142"/>
                </a:cubicBezTo>
                <a:lnTo>
                  <a:pt x="28" y="154"/>
                </a:lnTo>
                <a:close/>
                <a:moveTo>
                  <a:pt x="36" y="168"/>
                </a:moveTo>
                <a:cubicBezTo>
                  <a:pt x="58" y="168"/>
                  <a:pt x="58" y="168"/>
                  <a:pt x="58" y="168"/>
                </a:cubicBezTo>
                <a:cubicBezTo>
                  <a:pt x="58" y="161"/>
                  <a:pt x="58" y="161"/>
                  <a:pt x="58" y="161"/>
                </a:cubicBezTo>
                <a:cubicBezTo>
                  <a:pt x="36" y="161"/>
                  <a:pt x="36" y="161"/>
                  <a:pt x="36" y="161"/>
                </a:cubicBezTo>
                <a:lnTo>
                  <a:pt x="36" y="16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" name="椭圆 5"/>
          <p:cNvSpPr/>
          <p:nvPr/>
        </p:nvSpPr>
        <p:spPr>
          <a:xfrm>
            <a:off x="4294284" y="2071463"/>
            <a:ext cx="273653" cy="273653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7" name="椭圆 6"/>
          <p:cNvSpPr/>
          <p:nvPr/>
        </p:nvSpPr>
        <p:spPr>
          <a:xfrm>
            <a:off x="3771770" y="3179531"/>
            <a:ext cx="273653" cy="273653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8" name="椭圆 7"/>
          <p:cNvSpPr/>
          <p:nvPr/>
        </p:nvSpPr>
        <p:spPr>
          <a:xfrm>
            <a:off x="4294284" y="4292148"/>
            <a:ext cx="273653" cy="273653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9" name="椭圆 8"/>
          <p:cNvSpPr/>
          <p:nvPr/>
        </p:nvSpPr>
        <p:spPr>
          <a:xfrm>
            <a:off x="7584148" y="4292148"/>
            <a:ext cx="273653" cy="273653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10" name="椭圆 9"/>
          <p:cNvSpPr/>
          <p:nvPr/>
        </p:nvSpPr>
        <p:spPr>
          <a:xfrm>
            <a:off x="8106663" y="3179531"/>
            <a:ext cx="273653" cy="273653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11" name="椭圆 10"/>
          <p:cNvSpPr/>
          <p:nvPr/>
        </p:nvSpPr>
        <p:spPr>
          <a:xfrm>
            <a:off x="7584148" y="2069188"/>
            <a:ext cx="273653" cy="273653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12" name="文本框 11"/>
          <p:cNvSpPr txBox="1"/>
          <p:nvPr/>
        </p:nvSpPr>
        <p:spPr>
          <a:xfrm>
            <a:off x="1849252" y="2000830"/>
            <a:ext cx="2445033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867" spc="300" dirty="0" smtClean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此处添加标题</a:t>
            </a:r>
            <a:endParaRPr lang="zh-CN" altLang="en-US" sz="1867" spc="300" dirty="0">
              <a:solidFill>
                <a:srgbClr val="00B0F0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26737" y="3146489"/>
            <a:ext cx="2445033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867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此处添加标题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849252" y="4236933"/>
            <a:ext cx="2445033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867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此处添加标题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903181" y="2000830"/>
            <a:ext cx="2445033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此处添加标题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380317" y="3111173"/>
            <a:ext cx="2445033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此处添加标题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903181" y="4237790"/>
            <a:ext cx="2445033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此处添加标题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5056290"/>
            <a:ext cx="12192000" cy="1801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cxnSp>
        <p:nvCxnSpPr>
          <p:cNvPr id="19" name="直接连接符 18"/>
          <p:cNvCxnSpPr/>
          <p:nvPr/>
        </p:nvCxnSpPr>
        <p:spPr>
          <a:xfrm>
            <a:off x="1665469" y="5431302"/>
            <a:ext cx="0" cy="1030047"/>
          </a:xfrm>
          <a:prstGeom prst="line">
            <a:avLst/>
          </a:prstGeom>
          <a:ln w="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1721654" y="5387757"/>
            <a:ext cx="8791369" cy="1025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详细文本描述，建议与标题相关并符合整体语言风格，语言描述尽量，建议与标题相关并符合整体语言风格，语言描述尽量，语言描述尽量，建议与标题相关并符合整体语言风格，语言描述尽量，建议与标题相关并符合整体语言风格，语言描述尽量，语言描述尽量，建议与标题相关并符合整体语言风格</a:t>
            </a:r>
          </a:p>
        </p:txBody>
      </p:sp>
    </p:spTree>
    <p:extLst>
      <p:ext uri="{BB962C8B-B14F-4D97-AF65-F5344CB8AC3E}">
        <p14:creationId xmlns:p14="http://schemas.microsoft.com/office/powerpoint/2010/main" val="291554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202">
        <p:random/>
      </p:transition>
    </mc:Choice>
    <mc:Fallback xmlns="">
      <p:transition spd="slow" advClick="0" advTm="5202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96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9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85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3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85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2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29"/>
          <p:cNvSpPr>
            <a:spLocks noChangeArrowheads="1"/>
          </p:cNvSpPr>
          <p:nvPr/>
        </p:nvSpPr>
        <p:spPr bwMode="auto">
          <a:xfrm flipH="1">
            <a:off x="4008055" y="1135379"/>
            <a:ext cx="3460750" cy="2593975"/>
          </a:xfrm>
          <a:prstGeom prst="parallelogram">
            <a:avLst>
              <a:gd name="adj" fmla="val 56325"/>
            </a:avLst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zh-CN" sz="1707">
              <a:solidFill>
                <a:schemeClr val="lt1"/>
              </a:solidFill>
              <a:sym typeface="宋体" panose="02010600030101010101" pitchFamily="2" charset="-122"/>
            </a:endParaRPr>
          </a:p>
        </p:txBody>
      </p:sp>
      <p:sp>
        <p:nvSpPr>
          <p:cNvPr id="3" name="任意多边形 27"/>
          <p:cNvSpPr>
            <a:spLocks noChangeArrowheads="1"/>
          </p:cNvSpPr>
          <p:nvPr/>
        </p:nvSpPr>
        <p:spPr bwMode="auto">
          <a:xfrm flipH="1">
            <a:off x="5644593" y="-7938"/>
            <a:ext cx="5753100" cy="3262313"/>
          </a:xfrm>
          <a:custGeom>
            <a:avLst/>
            <a:gdLst>
              <a:gd name="T0" fmla="*/ 5753100 w 5752284"/>
              <a:gd name="T1" fmla="*/ 0 h 3261887"/>
              <a:gd name="T2" fmla="*/ 1838824 w 5752284"/>
              <a:gd name="T3" fmla="*/ 0 h 3261887"/>
              <a:gd name="T4" fmla="*/ 0 w 5752284"/>
              <a:gd name="T5" fmla="*/ 3262313 h 3261887"/>
              <a:gd name="T6" fmla="*/ 4243607 w 5752284"/>
              <a:gd name="T7" fmla="*/ 3262313 h 3261887"/>
              <a:gd name="T8" fmla="*/ 5753100 w 5752284"/>
              <a:gd name="T9" fmla="*/ 584275 h 32618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52284"/>
              <a:gd name="T16" fmla="*/ 0 h 3261887"/>
              <a:gd name="T17" fmla="*/ 5752284 w 5752284"/>
              <a:gd name="T18" fmla="*/ 3261887 h 326188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52284" h="3261887">
                <a:moveTo>
                  <a:pt x="5752284" y="0"/>
                </a:moveTo>
                <a:lnTo>
                  <a:pt x="1838563" y="0"/>
                </a:lnTo>
                <a:lnTo>
                  <a:pt x="0" y="3261887"/>
                </a:lnTo>
                <a:lnTo>
                  <a:pt x="4243005" y="3261887"/>
                </a:lnTo>
                <a:lnTo>
                  <a:pt x="5752284" y="584199"/>
                </a:lnTo>
                <a:lnTo>
                  <a:pt x="5752284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>
              <a:solidFill>
                <a:schemeClr val="lt1"/>
              </a:solidFill>
            </a:endParaRPr>
          </a:p>
        </p:txBody>
      </p:sp>
      <p:sp>
        <p:nvSpPr>
          <p:cNvPr id="4" name="平行四边形 30"/>
          <p:cNvSpPr>
            <a:spLocks noChangeArrowheads="1"/>
          </p:cNvSpPr>
          <p:nvPr/>
        </p:nvSpPr>
        <p:spPr bwMode="auto">
          <a:xfrm rot="3819326" flipH="1">
            <a:off x="1694497" y="758893"/>
            <a:ext cx="3462338" cy="2681410"/>
          </a:xfrm>
          <a:custGeom>
            <a:avLst/>
            <a:gdLst>
              <a:gd name="connsiteX0" fmla="*/ 0 w 3462338"/>
              <a:gd name="connsiteY0" fmla="*/ 2593975 h 2593975"/>
              <a:gd name="connsiteX1" fmla="*/ 1461705 w 3462338"/>
              <a:gd name="connsiteY1" fmla="*/ 0 h 2593975"/>
              <a:gd name="connsiteX2" fmla="*/ 3462338 w 3462338"/>
              <a:gd name="connsiteY2" fmla="*/ 0 h 2593975"/>
              <a:gd name="connsiteX3" fmla="*/ 2000633 w 3462338"/>
              <a:gd name="connsiteY3" fmla="*/ 2593975 h 2593975"/>
              <a:gd name="connsiteX4" fmla="*/ 0 w 3462338"/>
              <a:gd name="connsiteY4" fmla="*/ 2593975 h 2593975"/>
              <a:gd name="connsiteX0-1" fmla="*/ 0 w 3462338"/>
              <a:gd name="connsiteY0-2" fmla="*/ 2681410 h 2681410"/>
              <a:gd name="connsiteX1-3" fmla="*/ 1512116 w 3462338"/>
              <a:gd name="connsiteY1-4" fmla="*/ 0 h 2681410"/>
              <a:gd name="connsiteX2-5" fmla="*/ 3462338 w 3462338"/>
              <a:gd name="connsiteY2-6" fmla="*/ 87435 h 2681410"/>
              <a:gd name="connsiteX3-7" fmla="*/ 2000633 w 3462338"/>
              <a:gd name="connsiteY3-8" fmla="*/ 2681410 h 2681410"/>
              <a:gd name="connsiteX4-9" fmla="*/ 0 w 3462338"/>
              <a:gd name="connsiteY4-10" fmla="*/ 2681410 h 268141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462338" h="2681410">
                <a:moveTo>
                  <a:pt x="0" y="2681410"/>
                </a:moveTo>
                <a:lnTo>
                  <a:pt x="1512116" y="0"/>
                </a:lnTo>
                <a:lnTo>
                  <a:pt x="3462338" y="87435"/>
                </a:lnTo>
                <a:lnTo>
                  <a:pt x="2000633" y="2681410"/>
                </a:lnTo>
                <a:lnTo>
                  <a:pt x="0" y="268141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zh-CN" sz="1707">
              <a:solidFill>
                <a:schemeClr val="lt1"/>
              </a:solidFill>
              <a:sym typeface="宋体" panose="02010600030101010101" pitchFamily="2" charset="-122"/>
            </a:endParaRPr>
          </a:p>
        </p:txBody>
      </p:sp>
      <p:sp>
        <p:nvSpPr>
          <p:cNvPr id="5" name="平行四边形 18"/>
          <p:cNvSpPr>
            <a:spLocks noChangeArrowheads="1"/>
          </p:cNvSpPr>
          <p:nvPr/>
        </p:nvSpPr>
        <p:spPr bwMode="auto">
          <a:xfrm flipH="1">
            <a:off x="3760035" y="-7939"/>
            <a:ext cx="3460750" cy="2593976"/>
          </a:xfrm>
          <a:prstGeom prst="parallelogram">
            <a:avLst>
              <a:gd name="adj" fmla="val 56325"/>
            </a:avLst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zh-CN" sz="1707">
              <a:solidFill>
                <a:schemeClr val="lt1"/>
              </a:solidFill>
              <a:sym typeface="宋体" panose="02010600030101010101" pitchFamily="2" charset="-122"/>
            </a:endParaRPr>
          </a:p>
        </p:txBody>
      </p:sp>
      <p:sp>
        <p:nvSpPr>
          <p:cNvPr id="6" name="任意多边形 20"/>
          <p:cNvSpPr>
            <a:spLocks noChangeArrowheads="1"/>
          </p:cNvSpPr>
          <p:nvPr/>
        </p:nvSpPr>
        <p:spPr bwMode="auto">
          <a:xfrm>
            <a:off x="365125" y="-17269"/>
            <a:ext cx="8836025" cy="5561013"/>
          </a:xfrm>
          <a:custGeom>
            <a:avLst/>
            <a:gdLst>
              <a:gd name="T0" fmla="*/ 3927455 w 8834718"/>
              <a:gd name="T1" fmla="*/ 0 h 5561423"/>
              <a:gd name="T2" fmla="*/ 8836025 w 8834718"/>
              <a:gd name="T3" fmla="*/ 0 h 5561423"/>
              <a:gd name="T4" fmla="*/ 4969941 w 8834718"/>
              <a:gd name="T5" fmla="*/ 5561013 h 5561423"/>
              <a:gd name="T6" fmla="*/ 0 w 8834718"/>
              <a:gd name="T7" fmla="*/ 5561013 h 5561423"/>
              <a:gd name="T8" fmla="*/ 0 w 8834718"/>
              <a:gd name="T9" fmla="*/ 5561012 h 5561423"/>
              <a:gd name="T10" fmla="*/ 61372 w 8834718"/>
              <a:gd name="T11" fmla="*/ 5561012 h 55614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834718"/>
              <a:gd name="T19" fmla="*/ 0 h 5561423"/>
              <a:gd name="T20" fmla="*/ 8834718 w 8834718"/>
              <a:gd name="T21" fmla="*/ 5561423 h 55614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834718" h="5561423">
                <a:moveTo>
                  <a:pt x="3926874" y="0"/>
                </a:moveTo>
                <a:lnTo>
                  <a:pt x="8834718" y="0"/>
                </a:lnTo>
                <a:lnTo>
                  <a:pt x="4969206" y="5561423"/>
                </a:lnTo>
                <a:lnTo>
                  <a:pt x="0" y="5561423"/>
                </a:lnTo>
                <a:lnTo>
                  <a:pt x="0" y="5561422"/>
                </a:lnTo>
                <a:lnTo>
                  <a:pt x="61363" y="5561422"/>
                </a:lnTo>
                <a:lnTo>
                  <a:pt x="3926874" y="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6351498" y="4437483"/>
            <a:ext cx="524327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4000" spc="6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下一步工作计划</a:t>
            </a: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6038275" y="5263082"/>
            <a:ext cx="589004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4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 anyone that is stepping into the world of PowerPoint for the very first time.</a:t>
            </a:r>
            <a:endParaRPr lang="zh-CN" altLang="en-US" sz="1400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86916" y="1223860"/>
            <a:ext cx="2670924" cy="186204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11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澜黑简" panose="01010104010101010101" pitchFamily="2" charset="-122"/>
                <a:ea typeface="腾祥澜黑简" panose="01010104010101010101" pitchFamily="2" charset="-122"/>
                <a:cs typeface="Arial" panose="020B0604020202020204" pitchFamily="34" charset="0"/>
              </a:rPr>
              <a:t>05</a:t>
            </a:r>
            <a:endParaRPr lang="zh-CN" altLang="en-US" sz="11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腾祥澜黑简" panose="01010104010101010101" pitchFamily="2" charset="-122"/>
              <a:ea typeface="腾祥澜黑简" panose="0101010401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7665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88">
        <p14:ferris dir="l"/>
      </p:transition>
    </mc:Choice>
    <mc:Fallback xmlns="">
      <p:transition spd="slow" advClick="0" advTm="5088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grpId="0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 p14:presetBounceEnd="34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 p14:presetBounceEnd="3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grpId="0" nodeType="withEffect" p14:presetBounceEnd="34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fill="hold" grpId="0" nodeType="withEffect" p14:presetBounceEnd="34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2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 tmFilter="0,0; .5, 1; 1, 1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0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1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2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/>
          <p:bldP spid="7" grpId="1"/>
          <p:bldP spid="8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 tmFilter="0,0; .5, 1; 1, 1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0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1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2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/>
          <p:bldP spid="7" grpId="1"/>
          <p:bldP spid="8" grpId="0"/>
          <p:bldP spid="9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29"/>
          <p:cNvSpPr>
            <a:spLocks noChangeArrowheads="1"/>
          </p:cNvSpPr>
          <p:nvPr/>
        </p:nvSpPr>
        <p:spPr bwMode="auto">
          <a:xfrm flipH="1">
            <a:off x="4008055" y="1135379"/>
            <a:ext cx="3460750" cy="2593975"/>
          </a:xfrm>
          <a:prstGeom prst="parallelogram">
            <a:avLst>
              <a:gd name="adj" fmla="val 56325"/>
            </a:avLst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zh-CN" sz="1707">
              <a:solidFill>
                <a:schemeClr val="lt1"/>
              </a:solidFill>
              <a:sym typeface="宋体" panose="02010600030101010101" pitchFamily="2" charset="-122"/>
            </a:endParaRPr>
          </a:p>
        </p:txBody>
      </p:sp>
      <p:sp>
        <p:nvSpPr>
          <p:cNvPr id="3" name="任意多边形 27"/>
          <p:cNvSpPr>
            <a:spLocks noChangeArrowheads="1"/>
          </p:cNvSpPr>
          <p:nvPr/>
        </p:nvSpPr>
        <p:spPr bwMode="auto">
          <a:xfrm flipH="1">
            <a:off x="5644593" y="-7938"/>
            <a:ext cx="5753100" cy="3262313"/>
          </a:xfrm>
          <a:custGeom>
            <a:avLst/>
            <a:gdLst>
              <a:gd name="T0" fmla="*/ 5753100 w 5752284"/>
              <a:gd name="T1" fmla="*/ 0 h 3261887"/>
              <a:gd name="T2" fmla="*/ 1838824 w 5752284"/>
              <a:gd name="T3" fmla="*/ 0 h 3261887"/>
              <a:gd name="T4" fmla="*/ 0 w 5752284"/>
              <a:gd name="T5" fmla="*/ 3262313 h 3261887"/>
              <a:gd name="T6" fmla="*/ 4243607 w 5752284"/>
              <a:gd name="T7" fmla="*/ 3262313 h 3261887"/>
              <a:gd name="T8" fmla="*/ 5753100 w 5752284"/>
              <a:gd name="T9" fmla="*/ 584275 h 32618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52284"/>
              <a:gd name="T16" fmla="*/ 0 h 3261887"/>
              <a:gd name="T17" fmla="*/ 5752284 w 5752284"/>
              <a:gd name="T18" fmla="*/ 3261887 h 326188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52284" h="3261887">
                <a:moveTo>
                  <a:pt x="5752284" y="0"/>
                </a:moveTo>
                <a:lnTo>
                  <a:pt x="1838563" y="0"/>
                </a:lnTo>
                <a:lnTo>
                  <a:pt x="0" y="3261887"/>
                </a:lnTo>
                <a:lnTo>
                  <a:pt x="4243005" y="3261887"/>
                </a:lnTo>
                <a:lnTo>
                  <a:pt x="5752284" y="584199"/>
                </a:lnTo>
                <a:lnTo>
                  <a:pt x="5752284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>
              <a:solidFill>
                <a:schemeClr val="lt1"/>
              </a:solidFill>
            </a:endParaRPr>
          </a:p>
        </p:txBody>
      </p:sp>
      <p:sp>
        <p:nvSpPr>
          <p:cNvPr id="4" name="平行四边形 30"/>
          <p:cNvSpPr>
            <a:spLocks noChangeArrowheads="1"/>
          </p:cNvSpPr>
          <p:nvPr/>
        </p:nvSpPr>
        <p:spPr bwMode="auto">
          <a:xfrm rot="3819326" flipH="1">
            <a:off x="1694497" y="758893"/>
            <a:ext cx="3462338" cy="2681410"/>
          </a:xfrm>
          <a:custGeom>
            <a:avLst/>
            <a:gdLst>
              <a:gd name="connsiteX0" fmla="*/ 0 w 3462338"/>
              <a:gd name="connsiteY0" fmla="*/ 2593975 h 2593975"/>
              <a:gd name="connsiteX1" fmla="*/ 1461705 w 3462338"/>
              <a:gd name="connsiteY1" fmla="*/ 0 h 2593975"/>
              <a:gd name="connsiteX2" fmla="*/ 3462338 w 3462338"/>
              <a:gd name="connsiteY2" fmla="*/ 0 h 2593975"/>
              <a:gd name="connsiteX3" fmla="*/ 2000633 w 3462338"/>
              <a:gd name="connsiteY3" fmla="*/ 2593975 h 2593975"/>
              <a:gd name="connsiteX4" fmla="*/ 0 w 3462338"/>
              <a:gd name="connsiteY4" fmla="*/ 2593975 h 2593975"/>
              <a:gd name="connsiteX0-1" fmla="*/ 0 w 3462338"/>
              <a:gd name="connsiteY0-2" fmla="*/ 2681410 h 2681410"/>
              <a:gd name="connsiteX1-3" fmla="*/ 1512116 w 3462338"/>
              <a:gd name="connsiteY1-4" fmla="*/ 0 h 2681410"/>
              <a:gd name="connsiteX2-5" fmla="*/ 3462338 w 3462338"/>
              <a:gd name="connsiteY2-6" fmla="*/ 87435 h 2681410"/>
              <a:gd name="connsiteX3-7" fmla="*/ 2000633 w 3462338"/>
              <a:gd name="connsiteY3-8" fmla="*/ 2681410 h 2681410"/>
              <a:gd name="connsiteX4-9" fmla="*/ 0 w 3462338"/>
              <a:gd name="connsiteY4-10" fmla="*/ 2681410 h 268141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462338" h="2681410">
                <a:moveTo>
                  <a:pt x="0" y="2681410"/>
                </a:moveTo>
                <a:lnTo>
                  <a:pt x="1512116" y="0"/>
                </a:lnTo>
                <a:lnTo>
                  <a:pt x="3462338" y="87435"/>
                </a:lnTo>
                <a:lnTo>
                  <a:pt x="2000633" y="2681410"/>
                </a:lnTo>
                <a:lnTo>
                  <a:pt x="0" y="268141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zh-CN" sz="1707">
              <a:solidFill>
                <a:schemeClr val="lt1"/>
              </a:solidFill>
              <a:sym typeface="宋体" panose="02010600030101010101" pitchFamily="2" charset="-122"/>
            </a:endParaRPr>
          </a:p>
        </p:txBody>
      </p:sp>
      <p:sp>
        <p:nvSpPr>
          <p:cNvPr id="5" name="平行四边形 18"/>
          <p:cNvSpPr>
            <a:spLocks noChangeArrowheads="1"/>
          </p:cNvSpPr>
          <p:nvPr/>
        </p:nvSpPr>
        <p:spPr bwMode="auto">
          <a:xfrm flipH="1">
            <a:off x="3760035" y="-7939"/>
            <a:ext cx="3460750" cy="2593976"/>
          </a:xfrm>
          <a:prstGeom prst="parallelogram">
            <a:avLst>
              <a:gd name="adj" fmla="val 56325"/>
            </a:avLst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zh-CN" sz="1707">
              <a:solidFill>
                <a:schemeClr val="lt1"/>
              </a:solidFill>
              <a:sym typeface="宋体" panose="02010600030101010101" pitchFamily="2" charset="-122"/>
            </a:endParaRPr>
          </a:p>
        </p:txBody>
      </p:sp>
      <p:sp>
        <p:nvSpPr>
          <p:cNvPr id="6" name="任意多边形 20"/>
          <p:cNvSpPr>
            <a:spLocks noChangeArrowheads="1"/>
          </p:cNvSpPr>
          <p:nvPr/>
        </p:nvSpPr>
        <p:spPr bwMode="auto">
          <a:xfrm>
            <a:off x="365125" y="-17269"/>
            <a:ext cx="8836025" cy="5561013"/>
          </a:xfrm>
          <a:custGeom>
            <a:avLst/>
            <a:gdLst>
              <a:gd name="T0" fmla="*/ 3927455 w 8834718"/>
              <a:gd name="T1" fmla="*/ 0 h 5561423"/>
              <a:gd name="T2" fmla="*/ 8836025 w 8834718"/>
              <a:gd name="T3" fmla="*/ 0 h 5561423"/>
              <a:gd name="T4" fmla="*/ 4969941 w 8834718"/>
              <a:gd name="T5" fmla="*/ 5561013 h 5561423"/>
              <a:gd name="T6" fmla="*/ 0 w 8834718"/>
              <a:gd name="T7" fmla="*/ 5561013 h 5561423"/>
              <a:gd name="T8" fmla="*/ 0 w 8834718"/>
              <a:gd name="T9" fmla="*/ 5561012 h 5561423"/>
              <a:gd name="T10" fmla="*/ 61372 w 8834718"/>
              <a:gd name="T11" fmla="*/ 5561012 h 55614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834718"/>
              <a:gd name="T19" fmla="*/ 0 h 5561423"/>
              <a:gd name="T20" fmla="*/ 8834718 w 8834718"/>
              <a:gd name="T21" fmla="*/ 5561423 h 55614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834718" h="5561423">
                <a:moveTo>
                  <a:pt x="3926874" y="0"/>
                </a:moveTo>
                <a:lnTo>
                  <a:pt x="8834718" y="0"/>
                </a:lnTo>
                <a:lnTo>
                  <a:pt x="4969206" y="5561423"/>
                </a:lnTo>
                <a:lnTo>
                  <a:pt x="0" y="5561423"/>
                </a:lnTo>
                <a:lnTo>
                  <a:pt x="0" y="5561422"/>
                </a:lnTo>
                <a:lnTo>
                  <a:pt x="61363" y="5561422"/>
                </a:lnTo>
                <a:lnTo>
                  <a:pt x="3926874" y="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6351498" y="4437483"/>
            <a:ext cx="524327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4000" spc="6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前阶段工作回顾</a:t>
            </a: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6028116" y="5219396"/>
            <a:ext cx="589004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4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 anyone that is stepping into the world of PowerPoint for the very first time.</a:t>
            </a:r>
            <a:endParaRPr lang="zh-CN" altLang="en-US" sz="1400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89693" y="1223860"/>
            <a:ext cx="2065370" cy="186204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11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澜黑简" panose="01010104010101010101" pitchFamily="2" charset="-122"/>
                <a:ea typeface="腾祥澜黑简" panose="01010104010101010101" pitchFamily="2" charset="-122"/>
                <a:cs typeface="Arial" panose="020B0604020202020204" pitchFamily="34" charset="0"/>
              </a:rPr>
              <a:t>01</a:t>
            </a:r>
            <a:endParaRPr lang="zh-CN" altLang="en-US" sz="11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腾祥澜黑简" panose="01010104010101010101" pitchFamily="2" charset="-122"/>
              <a:ea typeface="腾祥澜黑简" panose="0101010401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8466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918">
        <p14:ferris dir="l"/>
      </p:transition>
    </mc:Choice>
    <mc:Fallback xmlns="">
      <p:transition spd="slow" advClick="0" advTm="5918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grpId="0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 p14:presetBounceEnd="34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 p14:presetBounceEnd="3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grpId="0" nodeType="withEffect" p14:presetBounceEnd="34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fill="hold" grpId="0" nodeType="withEffect" p14:presetBounceEnd="34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2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 tmFilter="0,0; .5, 1; 1, 1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0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1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2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/>
          <p:bldP spid="7" grpId="1"/>
          <p:bldP spid="8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 tmFilter="0,0; .5, 1; 1, 1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0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1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2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/>
          <p:bldP spid="7" grpId="1"/>
          <p:bldP spid="8" grpId="0"/>
          <p:bldP spid="9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304800" y="3203429"/>
            <a:ext cx="11565467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905000" y="2511582"/>
            <a:ext cx="0" cy="58057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324600" y="2511582"/>
            <a:ext cx="0" cy="58057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0744200" y="2511582"/>
            <a:ext cx="0" cy="58057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475133" y="3353409"/>
            <a:ext cx="0" cy="58057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855359" y="3353409"/>
            <a:ext cx="0" cy="58057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1222950" y="3383911"/>
            <a:ext cx="1364101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67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文字标题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203182" y="2728954"/>
            <a:ext cx="1364101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67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文字标题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642550" y="3383910"/>
            <a:ext cx="1364101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67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文字标题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793083" y="2714438"/>
            <a:ext cx="1364101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67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文字标题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0062150" y="3383909"/>
            <a:ext cx="1364101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67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文字标题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1405467" y="1430269"/>
            <a:ext cx="999067" cy="999067"/>
            <a:chOff x="1054100" y="1072702"/>
            <a:chExt cx="749300" cy="749300"/>
          </a:xfrm>
        </p:grpSpPr>
        <p:sp>
          <p:nvSpPr>
            <p:cNvPr id="22" name="椭圆 21"/>
            <p:cNvSpPr/>
            <p:nvPr/>
          </p:nvSpPr>
          <p:spPr>
            <a:xfrm>
              <a:off x="1054100" y="1072702"/>
              <a:ext cx="749300" cy="7493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23" name="Freeform 534"/>
            <p:cNvSpPr>
              <a:spLocks noEditPoints="1"/>
            </p:cNvSpPr>
            <p:nvPr/>
          </p:nvSpPr>
          <p:spPr bwMode="auto">
            <a:xfrm>
              <a:off x="1259634" y="1292230"/>
              <a:ext cx="338231" cy="307877"/>
            </a:xfrm>
            <a:custGeom>
              <a:avLst/>
              <a:gdLst>
                <a:gd name="T0" fmla="*/ 4 w 66"/>
                <a:gd name="T1" fmla="*/ 17 h 60"/>
                <a:gd name="T2" fmla="*/ 28 w 66"/>
                <a:gd name="T3" fmla="*/ 15 h 60"/>
                <a:gd name="T4" fmla="*/ 32 w 66"/>
                <a:gd name="T5" fmla="*/ 3 h 60"/>
                <a:gd name="T6" fmla="*/ 63 w 66"/>
                <a:gd name="T7" fmla="*/ 3 h 60"/>
                <a:gd name="T8" fmla="*/ 51 w 66"/>
                <a:gd name="T9" fmla="*/ 60 h 60"/>
                <a:gd name="T10" fmla="*/ 38 w 66"/>
                <a:gd name="T11" fmla="*/ 8 h 60"/>
                <a:gd name="T12" fmla="*/ 28 w 66"/>
                <a:gd name="T13" fmla="*/ 60 h 60"/>
                <a:gd name="T14" fmla="*/ 20 w 66"/>
                <a:gd name="T15" fmla="*/ 20 h 60"/>
                <a:gd name="T16" fmla="*/ 6 w 66"/>
                <a:gd name="T17" fmla="*/ 60 h 60"/>
                <a:gd name="T18" fmla="*/ 44 w 66"/>
                <a:gd name="T19" fmla="*/ 20 h 60"/>
                <a:gd name="T20" fmla="*/ 45 w 66"/>
                <a:gd name="T21" fmla="*/ 16 h 60"/>
                <a:gd name="T22" fmla="*/ 45 w 66"/>
                <a:gd name="T23" fmla="*/ 13 h 60"/>
                <a:gd name="T24" fmla="*/ 44 w 66"/>
                <a:gd name="T25" fmla="*/ 9 h 60"/>
                <a:gd name="T26" fmla="*/ 46 w 66"/>
                <a:gd name="T27" fmla="*/ 27 h 60"/>
                <a:gd name="T28" fmla="*/ 44 w 66"/>
                <a:gd name="T29" fmla="*/ 30 h 60"/>
                <a:gd name="T30" fmla="*/ 46 w 66"/>
                <a:gd name="T31" fmla="*/ 30 h 60"/>
                <a:gd name="T32" fmla="*/ 44 w 66"/>
                <a:gd name="T33" fmla="*/ 41 h 60"/>
                <a:gd name="T34" fmla="*/ 45 w 66"/>
                <a:gd name="T35" fmla="*/ 37 h 60"/>
                <a:gd name="T36" fmla="*/ 41 w 66"/>
                <a:gd name="T37" fmla="*/ 21 h 60"/>
                <a:gd name="T38" fmla="*/ 39 w 66"/>
                <a:gd name="T39" fmla="*/ 17 h 60"/>
                <a:gd name="T40" fmla="*/ 42 w 66"/>
                <a:gd name="T41" fmla="*/ 13 h 60"/>
                <a:gd name="T42" fmla="*/ 39 w 66"/>
                <a:gd name="T43" fmla="*/ 24 h 60"/>
                <a:gd name="T44" fmla="*/ 42 w 66"/>
                <a:gd name="T45" fmla="*/ 23 h 60"/>
                <a:gd name="T46" fmla="*/ 39 w 66"/>
                <a:gd name="T47" fmla="*/ 35 h 60"/>
                <a:gd name="T48" fmla="*/ 41 w 66"/>
                <a:gd name="T49" fmla="*/ 31 h 60"/>
                <a:gd name="T50" fmla="*/ 41 w 66"/>
                <a:gd name="T51" fmla="*/ 41 h 60"/>
                <a:gd name="T52" fmla="*/ 39 w 66"/>
                <a:gd name="T53" fmla="*/ 38 h 60"/>
                <a:gd name="T54" fmla="*/ 46 w 66"/>
                <a:gd name="T55" fmla="*/ 48 h 60"/>
                <a:gd name="T56" fmla="*/ 39 w 66"/>
                <a:gd name="T57" fmla="*/ 45 h 60"/>
                <a:gd name="T58" fmla="*/ 42 w 66"/>
                <a:gd name="T59" fmla="*/ 44 h 60"/>
                <a:gd name="T60" fmla="*/ 11 w 66"/>
                <a:gd name="T61" fmla="*/ 34 h 60"/>
                <a:gd name="T62" fmla="*/ 12 w 66"/>
                <a:gd name="T63" fmla="*/ 30 h 60"/>
                <a:gd name="T64" fmla="*/ 17 w 66"/>
                <a:gd name="T65" fmla="*/ 33 h 60"/>
                <a:gd name="T66" fmla="*/ 15 w 66"/>
                <a:gd name="T67" fmla="*/ 30 h 60"/>
                <a:gd name="T68" fmla="*/ 18 w 66"/>
                <a:gd name="T69" fmla="*/ 26 h 60"/>
                <a:gd name="T70" fmla="*/ 15 w 66"/>
                <a:gd name="T71" fmla="*/ 37 h 60"/>
                <a:gd name="T72" fmla="*/ 18 w 66"/>
                <a:gd name="T73" fmla="*/ 36 h 60"/>
                <a:gd name="T74" fmla="*/ 15 w 66"/>
                <a:gd name="T75" fmla="*/ 48 h 60"/>
                <a:gd name="T76" fmla="*/ 17 w 66"/>
                <a:gd name="T77" fmla="*/ 44 h 60"/>
                <a:gd name="T78" fmla="*/ 17 w 66"/>
                <a:gd name="T79" fmla="*/ 55 h 60"/>
                <a:gd name="T80" fmla="*/ 15 w 66"/>
                <a:gd name="T81" fmla="*/ 51 h 60"/>
                <a:gd name="T82" fmla="*/ 13 w 66"/>
                <a:gd name="T83" fmla="*/ 27 h 60"/>
                <a:gd name="T84" fmla="*/ 11 w 66"/>
                <a:gd name="T85" fmla="*/ 37 h 60"/>
                <a:gd name="T86" fmla="*/ 13 w 66"/>
                <a:gd name="T87" fmla="*/ 37 h 60"/>
                <a:gd name="T88" fmla="*/ 11 w 66"/>
                <a:gd name="T89" fmla="*/ 48 h 60"/>
                <a:gd name="T90" fmla="*/ 12 w 66"/>
                <a:gd name="T91" fmla="*/ 44 h 60"/>
                <a:gd name="T92" fmla="*/ 12 w 66"/>
                <a:gd name="T93" fmla="*/ 55 h 60"/>
                <a:gd name="T94" fmla="*/ 11 w 66"/>
                <a:gd name="T95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6" h="60">
                  <a:moveTo>
                    <a:pt x="0" y="55"/>
                  </a:moveTo>
                  <a:cubicBezTo>
                    <a:pt x="4" y="55"/>
                    <a:pt x="4" y="55"/>
                    <a:pt x="4" y="55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5"/>
                    <a:pt x="0" y="55"/>
                    <a:pt x="0" y="55"/>
                  </a:cubicBezTo>
                  <a:close/>
                  <a:moveTo>
                    <a:pt x="44" y="16"/>
                  </a:moveTo>
                  <a:cubicBezTo>
                    <a:pt x="44" y="18"/>
                    <a:pt x="44" y="19"/>
                    <a:pt x="44" y="20"/>
                  </a:cubicBezTo>
                  <a:cubicBezTo>
                    <a:pt x="44" y="20"/>
                    <a:pt x="45" y="20"/>
                    <a:pt x="45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6" y="19"/>
                    <a:pt x="46" y="17"/>
                    <a:pt x="46" y="16"/>
                  </a:cubicBezTo>
                  <a:cubicBezTo>
                    <a:pt x="46" y="16"/>
                    <a:pt x="46" y="16"/>
                    <a:pt x="45" y="16"/>
                  </a:cubicBezTo>
                  <a:cubicBezTo>
                    <a:pt x="45" y="16"/>
                    <a:pt x="44" y="16"/>
                    <a:pt x="44" y="16"/>
                  </a:cubicBezTo>
                  <a:close/>
                  <a:moveTo>
                    <a:pt x="44" y="9"/>
                  </a:moveTo>
                  <a:cubicBezTo>
                    <a:pt x="44" y="11"/>
                    <a:pt x="44" y="12"/>
                    <a:pt x="44" y="13"/>
                  </a:cubicBezTo>
                  <a:cubicBezTo>
                    <a:pt x="44" y="13"/>
                    <a:pt x="45" y="13"/>
                    <a:pt x="45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2"/>
                    <a:pt x="46" y="10"/>
                    <a:pt x="46" y="9"/>
                  </a:cubicBezTo>
                  <a:cubicBezTo>
                    <a:pt x="46" y="9"/>
                    <a:pt x="46" y="9"/>
                    <a:pt x="45" y="9"/>
                  </a:cubicBezTo>
                  <a:cubicBezTo>
                    <a:pt x="45" y="9"/>
                    <a:pt x="44" y="9"/>
                    <a:pt x="44" y="9"/>
                  </a:cubicBezTo>
                  <a:close/>
                  <a:moveTo>
                    <a:pt x="44" y="23"/>
                  </a:moveTo>
                  <a:cubicBezTo>
                    <a:pt x="44" y="25"/>
                    <a:pt x="44" y="26"/>
                    <a:pt x="44" y="27"/>
                  </a:cubicBezTo>
                  <a:cubicBezTo>
                    <a:pt x="44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6"/>
                    <a:pt x="46" y="24"/>
                    <a:pt x="46" y="23"/>
                  </a:cubicBezTo>
                  <a:cubicBezTo>
                    <a:pt x="46" y="23"/>
                    <a:pt x="46" y="23"/>
                    <a:pt x="45" y="23"/>
                  </a:cubicBezTo>
                  <a:cubicBezTo>
                    <a:pt x="45" y="23"/>
                    <a:pt x="44" y="23"/>
                    <a:pt x="44" y="23"/>
                  </a:cubicBezTo>
                  <a:close/>
                  <a:moveTo>
                    <a:pt x="44" y="30"/>
                  </a:moveTo>
                  <a:cubicBezTo>
                    <a:pt x="44" y="32"/>
                    <a:pt x="44" y="33"/>
                    <a:pt x="44" y="34"/>
                  </a:cubicBezTo>
                  <a:cubicBezTo>
                    <a:pt x="44" y="34"/>
                    <a:pt x="45" y="34"/>
                    <a:pt x="45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3"/>
                    <a:pt x="46" y="32"/>
                    <a:pt x="46" y="30"/>
                  </a:cubicBezTo>
                  <a:cubicBezTo>
                    <a:pt x="46" y="30"/>
                    <a:pt x="46" y="30"/>
                    <a:pt x="45" y="30"/>
                  </a:cubicBezTo>
                  <a:cubicBezTo>
                    <a:pt x="45" y="30"/>
                    <a:pt x="44" y="30"/>
                    <a:pt x="44" y="30"/>
                  </a:cubicBezTo>
                  <a:close/>
                  <a:moveTo>
                    <a:pt x="44" y="37"/>
                  </a:moveTo>
                  <a:cubicBezTo>
                    <a:pt x="44" y="39"/>
                    <a:pt x="44" y="40"/>
                    <a:pt x="44" y="41"/>
                  </a:cubicBezTo>
                  <a:cubicBezTo>
                    <a:pt x="44" y="41"/>
                    <a:pt x="45" y="41"/>
                    <a:pt x="45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0"/>
                    <a:pt x="46" y="39"/>
                    <a:pt x="46" y="37"/>
                  </a:cubicBezTo>
                  <a:cubicBezTo>
                    <a:pt x="46" y="37"/>
                    <a:pt x="46" y="37"/>
                    <a:pt x="45" y="37"/>
                  </a:cubicBezTo>
                  <a:cubicBezTo>
                    <a:pt x="45" y="37"/>
                    <a:pt x="44" y="37"/>
                    <a:pt x="44" y="37"/>
                  </a:cubicBezTo>
                  <a:close/>
                  <a:moveTo>
                    <a:pt x="39" y="17"/>
                  </a:moveTo>
                  <a:cubicBezTo>
                    <a:pt x="39" y="18"/>
                    <a:pt x="39" y="19"/>
                    <a:pt x="39" y="21"/>
                  </a:cubicBezTo>
                  <a:cubicBezTo>
                    <a:pt x="40" y="21"/>
                    <a:pt x="40" y="21"/>
                    <a:pt x="41" y="21"/>
                  </a:cubicBezTo>
                  <a:cubicBezTo>
                    <a:pt x="41" y="21"/>
                    <a:pt x="41" y="21"/>
                    <a:pt x="42" y="20"/>
                  </a:cubicBezTo>
                  <a:cubicBezTo>
                    <a:pt x="42" y="19"/>
                    <a:pt x="42" y="18"/>
                    <a:pt x="42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7"/>
                    <a:pt x="40" y="17"/>
                    <a:pt x="39" y="17"/>
                  </a:cubicBezTo>
                  <a:close/>
                  <a:moveTo>
                    <a:pt x="39" y="10"/>
                  </a:moveTo>
                  <a:cubicBezTo>
                    <a:pt x="39" y="11"/>
                    <a:pt x="39" y="12"/>
                    <a:pt x="39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2" y="13"/>
                  </a:cubicBezTo>
                  <a:cubicBezTo>
                    <a:pt x="42" y="12"/>
                    <a:pt x="42" y="11"/>
                    <a:pt x="42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0" y="10"/>
                    <a:pt x="40" y="10"/>
                    <a:pt x="39" y="10"/>
                  </a:cubicBezTo>
                  <a:close/>
                  <a:moveTo>
                    <a:pt x="39" y="24"/>
                  </a:moveTo>
                  <a:cubicBezTo>
                    <a:pt x="39" y="25"/>
                    <a:pt x="39" y="26"/>
                    <a:pt x="39" y="28"/>
                  </a:cubicBezTo>
                  <a:cubicBezTo>
                    <a:pt x="40" y="28"/>
                    <a:pt x="40" y="28"/>
                    <a:pt x="41" y="28"/>
                  </a:cubicBezTo>
                  <a:cubicBezTo>
                    <a:pt x="41" y="27"/>
                    <a:pt x="41" y="27"/>
                    <a:pt x="42" y="27"/>
                  </a:cubicBezTo>
                  <a:cubicBezTo>
                    <a:pt x="42" y="26"/>
                    <a:pt x="42" y="25"/>
                    <a:pt x="42" y="23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4"/>
                    <a:pt x="40" y="24"/>
                    <a:pt x="39" y="24"/>
                  </a:cubicBezTo>
                  <a:close/>
                  <a:moveTo>
                    <a:pt x="39" y="31"/>
                  </a:moveTo>
                  <a:cubicBezTo>
                    <a:pt x="39" y="32"/>
                    <a:pt x="39" y="33"/>
                    <a:pt x="39" y="35"/>
                  </a:cubicBezTo>
                  <a:cubicBezTo>
                    <a:pt x="40" y="35"/>
                    <a:pt x="40" y="34"/>
                    <a:pt x="41" y="34"/>
                  </a:cubicBezTo>
                  <a:cubicBezTo>
                    <a:pt x="41" y="34"/>
                    <a:pt x="41" y="34"/>
                    <a:pt x="42" y="34"/>
                  </a:cubicBezTo>
                  <a:cubicBezTo>
                    <a:pt x="42" y="33"/>
                    <a:pt x="42" y="32"/>
                    <a:pt x="42" y="30"/>
                  </a:cubicBezTo>
                  <a:cubicBezTo>
                    <a:pt x="41" y="30"/>
                    <a:pt x="41" y="30"/>
                    <a:pt x="41" y="31"/>
                  </a:cubicBezTo>
                  <a:cubicBezTo>
                    <a:pt x="40" y="31"/>
                    <a:pt x="40" y="31"/>
                    <a:pt x="39" y="31"/>
                  </a:cubicBezTo>
                  <a:close/>
                  <a:moveTo>
                    <a:pt x="39" y="38"/>
                  </a:moveTo>
                  <a:cubicBezTo>
                    <a:pt x="39" y="39"/>
                    <a:pt x="39" y="40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2" y="41"/>
                  </a:cubicBezTo>
                  <a:cubicBezTo>
                    <a:pt x="42" y="40"/>
                    <a:pt x="42" y="39"/>
                    <a:pt x="42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0" y="37"/>
                    <a:pt x="40" y="37"/>
                    <a:pt x="39" y="38"/>
                  </a:cubicBezTo>
                  <a:close/>
                  <a:moveTo>
                    <a:pt x="44" y="44"/>
                  </a:moveTo>
                  <a:cubicBezTo>
                    <a:pt x="44" y="46"/>
                    <a:pt x="44" y="47"/>
                    <a:pt x="44" y="48"/>
                  </a:cubicBezTo>
                  <a:cubicBezTo>
                    <a:pt x="44" y="48"/>
                    <a:pt x="45" y="48"/>
                    <a:pt x="45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47"/>
                    <a:pt x="46" y="46"/>
                    <a:pt x="46" y="44"/>
                  </a:cubicBezTo>
                  <a:cubicBezTo>
                    <a:pt x="46" y="44"/>
                    <a:pt x="46" y="44"/>
                    <a:pt x="45" y="44"/>
                  </a:cubicBezTo>
                  <a:cubicBezTo>
                    <a:pt x="45" y="44"/>
                    <a:pt x="44" y="44"/>
                    <a:pt x="44" y="44"/>
                  </a:cubicBezTo>
                  <a:close/>
                  <a:moveTo>
                    <a:pt x="39" y="45"/>
                  </a:moveTo>
                  <a:cubicBezTo>
                    <a:pt x="39" y="46"/>
                    <a:pt x="39" y="47"/>
                    <a:pt x="39" y="48"/>
                  </a:cubicBezTo>
                  <a:cubicBezTo>
                    <a:pt x="40" y="48"/>
                    <a:pt x="40" y="48"/>
                    <a:pt x="41" y="48"/>
                  </a:cubicBezTo>
                  <a:cubicBezTo>
                    <a:pt x="41" y="48"/>
                    <a:pt x="41" y="48"/>
                    <a:pt x="42" y="48"/>
                  </a:cubicBezTo>
                  <a:cubicBezTo>
                    <a:pt x="42" y="47"/>
                    <a:pt x="42" y="46"/>
                    <a:pt x="42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0" y="44"/>
                    <a:pt x="40" y="44"/>
                    <a:pt x="39" y="45"/>
                  </a:cubicBezTo>
                  <a:close/>
                  <a:moveTo>
                    <a:pt x="11" y="30"/>
                  </a:moveTo>
                  <a:cubicBezTo>
                    <a:pt x="11" y="31"/>
                    <a:pt x="11" y="33"/>
                    <a:pt x="11" y="34"/>
                  </a:cubicBezTo>
                  <a:cubicBezTo>
                    <a:pt x="11" y="34"/>
                    <a:pt x="12" y="34"/>
                    <a:pt x="12" y="34"/>
                  </a:cubicBezTo>
                  <a:cubicBezTo>
                    <a:pt x="12" y="34"/>
                    <a:pt x="13" y="34"/>
                    <a:pt x="13" y="34"/>
                  </a:cubicBezTo>
                  <a:cubicBezTo>
                    <a:pt x="13" y="32"/>
                    <a:pt x="13" y="31"/>
                    <a:pt x="13" y="30"/>
                  </a:cubicBezTo>
                  <a:cubicBezTo>
                    <a:pt x="13" y="30"/>
                    <a:pt x="12" y="30"/>
                    <a:pt x="12" y="30"/>
                  </a:cubicBezTo>
                  <a:cubicBezTo>
                    <a:pt x="12" y="30"/>
                    <a:pt x="11" y="30"/>
                    <a:pt x="11" y="30"/>
                  </a:cubicBezTo>
                  <a:close/>
                  <a:moveTo>
                    <a:pt x="15" y="30"/>
                  </a:moveTo>
                  <a:cubicBezTo>
                    <a:pt x="15" y="31"/>
                    <a:pt x="15" y="32"/>
                    <a:pt x="15" y="34"/>
                  </a:cubicBezTo>
                  <a:cubicBezTo>
                    <a:pt x="16" y="34"/>
                    <a:pt x="16" y="34"/>
                    <a:pt x="17" y="33"/>
                  </a:cubicBezTo>
                  <a:cubicBezTo>
                    <a:pt x="17" y="33"/>
                    <a:pt x="17" y="33"/>
                    <a:pt x="18" y="33"/>
                  </a:cubicBezTo>
                  <a:cubicBezTo>
                    <a:pt x="18" y="32"/>
                    <a:pt x="18" y="31"/>
                    <a:pt x="18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6" y="30"/>
                    <a:pt x="16" y="30"/>
                    <a:pt x="15" y="30"/>
                  </a:cubicBezTo>
                  <a:close/>
                  <a:moveTo>
                    <a:pt x="15" y="23"/>
                  </a:moveTo>
                  <a:cubicBezTo>
                    <a:pt x="15" y="24"/>
                    <a:pt x="15" y="25"/>
                    <a:pt x="15" y="27"/>
                  </a:cubicBezTo>
                  <a:cubicBezTo>
                    <a:pt x="16" y="27"/>
                    <a:pt x="16" y="26"/>
                    <a:pt x="17" y="26"/>
                  </a:cubicBezTo>
                  <a:cubicBezTo>
                    <a:pt x="17" y="26"/>
                    <a:pt x="17" y="26"/>
                    <a:pt x="18" y="26"/>
                  </a:cubicBezTo>
                  <a:cubicBezTo>
                    <a:pt x="18" y="25"/>
                    <a:pt x="18" y="24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5" y="23"/>
                  </a:cubicBezTo>
                  <a:close/>
                  <a:moveTo>
                    <a:pt x="15" y="37"/>
                  </a:moveTo>
                  <a:cubicBezTo>
                    <a:pt x="15" y="38"/>
                    <a:pt x="15" y="39"/>
                    <a:pt x="15" y="41"/>
                  </a:cubicBezTo>
                  <a:cubicBezTo>
                    <a:pt x="16" y="41"/>
                    <a:pt x="16" y="41"/>
                    <a:pt x="17" y="41"/>
                  </a:cubicBezTo>
                  <a:cubicBezTo>
                    <a:pt x="17" y="41"/>
                    <a:pt x="17" y="41"/>
                    <a:pt x="18" y="40"/>
                  </a:cubicBezTo>
                  <a:cubicBezTo>
                    <a:pt x="18" y="39"/>
                    <a:pt x="18" y="38"/>
                    <a:pt x="18" y="36"/>
                  </a:cubicBezTo>
                  <a:cubicBezTo>
                    <a:pt x="17" y="36"/>
                    <a:pt x="17" y="37"/>
                    <a:pt x="17" y="37"/>
                  </a:cubicBezTo>
                  <a:cubicBezTo>
                    <a:pt x="16" y="37"/>
                    <a:pt x="16" y="37"/>
                    <a:pt x="15" y="37"/>
                  </a:cubicBezTo>
                  <a:close/>
                  <a:moveTo>
                    <a:pt x="15" y="44"/>
                  </a:moveTo>
                  <a:cubicBezTo>
                    <a:pt x="15" y="45"/>
                    <a:pt x="15" y="46"/>
                    <a:pt x="15" y="48"/>
                  </a:cubicBezTo>
                  <a:cubicBezTo>
                    <a:pt x="16" y="48"/>
                    <a:pt x="16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6"/>
                    <a:pt x="18" y="45"/>
                    <a:pt x="18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6" y="44"/>
                    <a:pt x="16" y="44"/>
                    <a:pt x="15" y="44"/>
                  </a:cubicBezTo>
                  <a:close/>
                  <a:moveTo>
                    <a:pt x="15" y="51"/>
                  </a:moveTo>
                  <a:cubicBezTo>
                    <a:pt x="15" y="52"/>
                    <a:pt x="15" y="53"/>
                    <a:pt x="15" y="55"/>
                  </a:cubicBezTo>
                  <a:cubicBezTo>
                    <a:pt x="16" y="55"/>
                    <a:pt x="16" y="55"/>
                    <a:pt x="17" y="55"/>
                  </a:cubicBezTo>
                  <a:cubicBezTo>
                    <a:pt x="17" y="55"/>
                    <a:pt x="17" y="55"/>
                    <a:pt x="18" y="55"/>
                  </a:cubicBezTo>
                  <a:cubicBezTo>
                    <a:pt x="18" y="53"/>
                    <a:pt x="18" y="52"/>
                    <a:pt x="18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6" y="51"/>
                    <a:pt x="16" y="51"/>
                    <a:pt x="15" y="51"/>
                  </a:cubicBezTo>
                  <a:close/>
                  <a:moveTo>
                    <a:pt x="11" y="23"/>
                  </a:moveTo>
                  <a:cubicBezTo>
                    <a:pt x="11" y="24"/>
                    <a:pt x="11" y="26"/>
                    <a:pt x="11" y="27"/>
                  </a:cubicBezTo>
                  <a:cubicBezTo>
                    <a:pt x="11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7"/>
                  </a:cubicBezTo>
                  <a:cubicBezTo>
                    <a:pt x="13" y="25"/>
                    <a:pt x="13" y="24"/>
                    <a:pt x="13" y="23"/>
                  </a:cubicBezTo>
                  <a:cubicBezTo>
                    <a:pt x="13" y="23"/>
                    <a:pt x="12" y="23"/>
                    <a:pt x="12" y="23"/>
                  </a:cubicBezTo>
                  <a:cubicBezTo>
                    <a:pt x="12" y="23"/>
                    <a:pt x="11" y="23"/>
                    <a:pt x="11" y="23"/>
                  </a:cubicBezTo>
                  <a:close/>
                  <a:moveTo>
                    <a:pt x="11" y="37"/>
                  </a:moveTo>
                  <a:cubicBezTo>
                    <a:pt x="11" y="38"/>
                    <a:pt x="11" y="40"/>
                    <a:pt x="11" y="41"/>
                  </a:cubicBezTo>
                  <a:cubicBezTo>
                    <a:pt x="11" y="41"/>
                    <a:pt x="12" y="41"/>
                    <a:pt x="12" y="41"/>
                  </a:cubicBezTo>
                  <a:cubicBezTo>
                    <a:pt x="12" y="41"/>
                    <a:pt x="13" y="41"/>
                    <a:pt x="13" y="41"/>
                  </a:cubicBezTo>
                  <a:cubicBezTo>
                    <a:pt x="13" y="39"/>
                    <a:pt x="13" y="38"/>
                    <a:pt x="13" y="37"/>
                  </a:cubicBezTo>
                  <a:cubicBezTo>
                    <a:pt x="13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lose/>
                  <a:moveTo>
                    <a:pt x="11" y="44"/>
                  </a:moveTo>
                  <a:cubicBezTo>
                    <a:pt x="11" y="45"/>
                    <a:pt x="11" y="46"/>
                    <a:pt x="11" y="48"/>
                  </a:cubicBezTo>
                  <a:cubicBezTo>
                    <a:pt x="11" y="48"/>
                    <a:pt x="12" y="48"/>
                    <a:pt x="12" y="48"/>
                  </a:cubicBezTo>
                  <a:cubicBezTo>
                    <a:pt x="12" y="48"/>
                    <a:pt x="13" y="48"/>
                    <a:pt x="13" y="48"/>
                  </a:cubicBezTo>
                  <a:cubicBezTo>
                    <a:pt x="13" y="46"/>
                    <a:pt x="13" y="45"/>
                    <a:pt x="13" y="44"/>
                  </a:cubicBezTo>
                  <a:cubicBezTo>
                    <a:pt x="13" y="44"/>
                    <a:pt x="12" y="44"/>
                    <a:pt x="12" y="44"/>
                  </a:cubicBezTo>
                  <a:cubicBezTo>
                    <a:pt x="12" y="44"/>
                    <a:pt x="11" y="44"/>
                    <a:pt x="11" y="44"/>
                  </a:cubicBezTo>
                  <a:close/>
                  <a:moveTo>
                    <a:pt x="11" y="51"/>
                  </a:moveTo>
                  <a:cubicBezTo>
                    <a:pt x="11" y="52"/>
                    <a:pt x="11" y="53"/>
                    <a:pt x="11" y="55"/>
                  </a:cubicBezTo>
                  <a:cubicBezTo>
                    <a:pt x="11" y="55"/>
                    <a:pt x="12" y="55"/>
                    <a:pt x="12" y="55"/>
                  </a:cubicBezTo>
                  <a:cubicBezTo>
                    <a:pt x="12" y="55"/>
                    <a:pt x="13" y="55"/>
                    <a:pt x="13" y="55"/>
                  </a:cubicBezTo>
                  <a:cubicBezTo>
                    <a:pt x="13" y="53"/>
                    <a:pt x="13" y="52"/>
                    <a:pt x="13" y="51"/>
                  </a:cubicBezTo>
                  <a:cubicBezTo>
                    <a:pt x="13" y="51"/>
                    <a:pt x="12" y="51"/>
                    <a:pt x="12" y="51"/>
                  </a:cubicBezTo>
                  <a:cubicBezTo>
                    <a:pt x="12" y="51"/>
                    <a:pt x="11" y="51"/>
                    <a:pt x="11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369733" y="3992039"/>
            <a:ext cx="999067" cy="999067"/>
            <a:chOff x="2527300" y="2994029"/>
            <a:chExt cx="749300" cy="749300"/>
          </a:xfrm>
        </p:grpSpPr>
        <p:sp>
          <p:nvSpPr>
            <p:cNvPr id="25" name="椭圆 24"/>
            <p:cNvSpPr/>
            <p:nvPr/>
          </p:nvSpPr>
          <p:spPr>
            <a:xfrm>
              <a:off x="2527300" y="2994029"/>
              <a:ext cx="749300" cy="7493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26" name="Freeform 742"/>
            <p:cNvSpPr>
              <a:spLocks noEditPoints="1"/>
            </p:cNvSpPr>
            <p:nvPr/>
          </p:nvSpPr>
          <p:spPr bwMode="auto">
            <a:xfrm>
              <a:off x="2757057" y="3240317"/>
              <a:ext cx="289786" cy="256723"/>
            </a:xfrm>
            <a:custGeom>
              <a:avLst/>
              <a:gdLst>
                <a:gd name="T0" fmla="*/ 54 w 63"/>
                <a:gd name="T1" fmla="*/ 0 h 56"/>
                <a:gd name="T2" fmla="*/ 63 w 63"/>
                <a:gd name="T3" fmla="*/ 9 h 56"/>
                <a:gd name="T4" fmla="*/ 60 w 63"/>
                <a:gd name="T5" fmla="*/ 40 h 56"/>
                <a:gd name="T6" fmla="*/ 50 w 63"/>
                <a:gd name="T7" fmla="*/ 42 h 56"/>
                <a:gd name="T8" fmla="*/ 54 w 63"/>
                <a:gd name="T9" fmla="*/ 38 h 56"/>
                <a:gd name="T10" fmla="*/ 58 w 63"/>
                <a:gd name="T11" fmla="*/ 34 h 56"/>
                <a:gd name="T12" fmla="*/ 57 w 63"/>
                <a:gd name="T13" fmla="*/ 6 h 56"/>
                <a:gd name="T14" fmla="*/ 18 w 63"/>
                <a:gd name="T15" fmla="*/ 5 h 56"/>
                <a:gd name="T16" fmla="*/ 14 w 63"/>
                <a:gd name="T17" fmla="*/ 9 h 56"/>
                <a:gd name="T18" fmla="*/ 15 w 63"/>
                <a:gd name="T19" fmla="*/ 37 h 56"/>
                <a:gd name="T20" fmla="*/ 33 w 63"/>
                <a:gd name="T21" fmla="*/ 38 h 56"/>
                <a:gd name="T22" fmla="*/ 38 w 63"/>
                <a:gd name="T23" fmla="*/ 38 h 56"/>
                <a:gd name="T24" fmla="*/ 40 w 63"/>
                <a:gd name="T25" fmla="*/ 39 h 56"/>
                <a:gd name="T26" fmla="*/ 46 w 63"/>
                <a:gd name="T27" fmla="*/ 44 h 56"/>
                <a:gd name="T28" fmla="*/ 51 w 63"/>
                <a:gd name="T29" fmla="*/ 54 h 56"/>
                <a:gd name="T30" fmla="*/ 37 w 63"/>
                <a:gd name="T31" fmla="*/ 42 h 56"/>
                <a:gd name="T32" fmla="*/ 18 w 63"/>
                <a:gd name="T33" fmla="*/ 42 h 56"/>
                <a:gd name="T34" fmla="*/ 10 w 63"/>
                <a:gd name="T35" fmla="*/ 34 h 56"/>
                <a:gd name="T36" fmla="*/ 12 w 63"/>
                <a:gd name="T37" fmla="*/ 3 h 56"/>
                <a:gd name="T38" fmla="*/ 37 w 63"/>
                <a:gd name="T39" fmla="*/ 27 h 56"/>
                <a:gd name="T40" fmla="*/ 51 w 63"/>
                <a:gd name="T41" fmla="*/ 30 h 56"/>
                <a:gd name="T42" fmla="*/ 37 w 63"/>
                <a:gd name="T43" fmla="*/ 27 h 56"/>
                <a:gd name="T44" fmla="*/ 23 w 63"/>
                <a:gd name="T45" fmla="*/ 30 h 56"/>
                <a:gd name="T46" fmla="*/ 35 w 63"/>
                <a:gd name="T47" fmla="*/ 27 h 56"/>
                <a:gd name="T48" fmla="*/ 44 w 63"/>
                <a:gd name="T49" fmla="*/ 19 h 56"/>
                <a:gd name="T50" fmla="*/ 51 w 63"/>
                <a:gd name="T51" fmla="*/ 21 h 56"/>
                <a:gd name="T52" fmla="*/ 44 w 63"/>
                <a:gd name="T53" fmla="*/ 19 h 56"/>
                <a:gd name="T54" fmla="*/ 39 w 63"/>
                <a:gd name="T55" fmla="*/ 21 h 56"/>
                <a:gd name="T56" fmla="*/ 41 w 63"/>
                <a:gd name="T57" fmla="*/ 19 h 56"/>
                <a:gd name="T58" fmla="*/ 30 w 63"/>
                <a:gd name="T59" fmla="*/ 19 h 56"/>
                <a:gd name="T60" fmla="*/ 36 w 63"/>
                <a:gd name="T61" fmla="*/ 21 h 56"/>
                <a:gd name="T62" fmla="*/ 30 w 63"/>
                <a:gd name="T63" fmla="*/ 19 h 56"/>
                <a:gd name="T64" fmla="*/ 23 w 63"/>
                <a:gd name="T65" fmla="*/ 21 h 56"/>
                <a:gd name="T66" fmla="*/ 28 w 63"/>
                <a:gd name="T67" fmla="*/ 19 h 56"/>
                <a:gd name="T68" fmla="*/ 23 w 63"/>
                <a:gd name="T69" fmla="*/ 11 h 56"/>
                <a:gd name="T70" fmla="*/ 51 w 63"/>
                <a:gd name="T71" fmla="*/ 13 h 56"/>
                <a:gd name="T72" fmla="*/ 23 w 63"/>
                <a:gd name="T73" fmla="*/ 11 h 56"/>
                <a:gd name="T74" fmla="*/ 11 w 63"/>
                <a:gd name="T75" fmla="*/ 50 h 56"/>
                <a:gd name="T76" fmla="*/ 14 w 63"/>
                <a:gd name="T77" fmla="*/ 56 h 56"/>
                <a:gd name="T78" fmla="*/ 39 w 63"/>
                <a:gd name="T79" fmla="*/ 50 h 56"/>
                <a:gd name="T80" fmla="*/ 8 w 63"/>
                <a:gd name="T81" fmla="*/ 46 h 56"/>
                <a:gd name="T82" fmla="*/ 4 w 63"/>
                <a:gd name="T83" fmla="*/ 42 h 56"/>
                <a:gd name="T84" fmla="*/ 5 w 63"/>
                <a:gd name="T85" fmla="*/ 15 h 56"/>
                <a:gd name="T86" fmla="*/ 7 w 63"/>
                <a:gd name="T87" fmla="*/ 11 h 56"/>
                <a:gd name="T88" fmla="*/ 2 w 63"/>
                <a:gd name="T89" fmla="*/ 12 h 56"/>
                <a:gd name="T90" fmla="*/ 0 w 63"/>
                <a:gd name="T91" fmla="*/ 42 h 56"/>
                <a:gd name="T92" fmla="*/ 8 w 63"/>
                <a:gd name="T93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3" h="56">
                  <a:moveTo>
                    <a:pt x="18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7" y="0"/>
                    <a:pt x="59" y="1"/>
                    <a:pt x="60" y="3"/>
                  </a:cubicBezTo>
                  <a:cubicBezTo>
                    <a:pt x="62" y="4"/>
                    <a:pt x="63" y="6"/>
                    <a:pt x="63" y="9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6"/>
                    <a:pt x="62" y="38"/>
                    <a:pt x="60" y="40"/>
                  </a:cubicBezTo>
                  <a:cubicBezTo>
                    <a:pt x="59" y="41"/>
                    <a:pt x="57" y="42"/>
                    <a:pt x="54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5" y="38"/>
                    <a:pt x="56" y="37"/>
                    <a:pt x="57" y="37"/>
                  </a:cubicBezTo>
                  <a:cubicBezTo>
                    <a:pt x="58" y="36"/>
                    <a:pt x="58" y="35"/>
                    <a:pt x="58" y="34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7"/>
                    <a:pt x="58" y="6"/>
                    <a:pt x="57" y="6"/>
                  </a:cubicBezTo>
                  <a:cubicBezTo>
                    <a:pt x="56" y="5"/>
                    <a:pt x="55" y="5"/>
                    <a:pt x="54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5"/>
                    <a:pt x="16" y="5"/>
                    <a:pt x="15" y="6"/>
                  </a:cubicBezTo>
                  <a:cubicBezTo>
                    <a:pt x="15" y="6"/>
                    <a:pt x="14" y="7"/>
                    <a:pt x="14" y="9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5"/>
                    <a:pt x="15" y="36"/>
                    <a:pt x="15" y="37"/>
                  </a:cubicBezTo>
                  <a:cubicBezTo>
                    <a:pt x="16" y="37"/>
                    <a:pt x="17" y="38"/>
                    <a:pt x="18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6" y="42"/>
                    <a:pt x="14" y="41"/>
                    <a:pt x="12" y="40"/>
                  </a:cubicBezTo>
                  <a:cubicBezTo>
                    <a:pt x="11" y="38"/>
                    <a:pt x="10" y="36"/>
                    <a:pt x="10" y="34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6"/>
                    <a:pt x="11" y="4"/>
                    <a:pt x="12" y="3"/>
                  </a:cubicBezTo>
                  <a:cubicBezTo>
                    <a:pt x="14" y="1"/>
                    <a:pt x="16" y="0"/>
                    <a:pt x="18" y="0"/>
                  </a:cubicBezTo>
                  <a:close/>
                  <a:moveTo>
                    <a:pt x="37" y="27"/>
                  </a:moveTo>
                  <a:cubicBezTo>
                    <a:pt x="37" y="30"/>
                    <a:pt x="37" y="30"/>
                    <a:pt x="37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37" y="27"/>
                    <a:pt x="37" y="27"/>
                    <a:pt x="37" y="27"/>
                  </a:cubicBezTo>
                  <a:close/>
                  <a:moveTo>
                    <a:pt x="23" y="27"/>
                  </a:moveTo>
                  <a:cubicBezTo>
                    <a:pt x="23" y="30"/>
                    <a:pt x="23" y="30"/>
                    <a:pt x="23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23" y="27"/>
                    <a:pt x="23" y="27"/>
                    <a:pt x="23" y="27"/>
                  </a:cubicBezTo>
                  <a:close/>
                  <a:moveTo>
                    <a:pt x="44" y="19"/>
                  </a:moveTo>
                  <a:cubicBezTo>
                    <a:pt x="44" y="21"/>
                    <a:pt x="44" y="21"/>
                    <a:pt x="44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44" y="19"/>
                    <a:pt x="44" y="19"/>
                    <a:pt x="44" y="19"/>
                  </a:cubicBezTo>
                  <a:close/>
                  <a:moveTo>
                    <a:pt x="39" y="19"/>
                  </a:moveTo>
                  <a:cubicBezTo>
                    <a:pt x="39" y="21"/>
                    <a:pt x="39" y="21"/>
                    <a:pt x="39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39" y="19"/>
                    <a:pt x="39" y="19"/>
                    <a:pt x="39" y="19"/>
                  </a:cubicBezTo>
                  <a:close/>
                  <a:moveTo>
                    <a:pt x="30" y="19"/>
                  </a:moveTo>
                  <a:cubicBezTo>
                    <a:pt x="30" y="21"/>
                    <a:pt x="30" y="21"/>
                    <a:pt x="30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0" y="19"/>
                    <a:pt x="30" y="19"/>
                    <a:pt x="30" y="19"/>
                  </a:cubicBezTo>
                  <a:close/>
                  <a:moveTo>
                    <a:pt x="23" y="19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3" y="19"/>
                    <a:pt x="23" y="19"/>
                    <a:pt x="23" y="19"/>
                  </a:cubicBezTo>
                  <a:close/>
                  <a:moveTo>
                    <a:pt x="23" y="11"/>
                  </a:moveTo>
                  <a:cubicBezTo>
                    <a:pt x="23" y="13"/>
                    <a:pt x="23" y="13"/>
                    <a:pt x="23" y="13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23" y="11"/>
                    <a:pt x="23" y="11"/>
                    <a:pt x="23" y="11"/>
                  </a:cubicBezTo>
                  <a:close/>
                  <a:moveTo>
                    <a:pt x="8" y="50"/>
                  </a:moveTo>
                  <a:cubicBezTo>
                    <a:pt x="11" y="50"/>
                    <a:pt x="11" y="50"/>
                    <a:pt x="11" y="50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8" y="49"/>
                    <a:pt x="37" y="47"/>
                    <a:pt x="36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7" y="46"/>
                    <a:pt x="6" y="46"/>
                    <a:pt x="5" y="45"/>
                  </a:cubicBezTo>
                  <a:cubicBezTo>
                    <a:pt x="5" y="44"/>
                    <a:pt x="4" y="43"/>
                    <a:pt x="4" y="42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5" y="16"/>
                    <a:pt x="5" y="15"/>
                  </a:cubicBezTo>
                  <a:cubicBezTo>
                    <a:pt x="6" y="14"/>
                    <a:pt x="7" y="14"/>
                    <a:pt x="7" y="14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5" y="10"/>
                    <a:pt x="4" y="10"/>
                    <a:pt x="2" y="12"/>
                  </a:cubicBezTo>
                  <a:cubicBezTo>
                    <a:pt x="1" y="13"/>
                    <a:pt x="0" y="15"/>
                    <a:pt x="0" y="1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4"/>
                    <a:pt x="1" y="46"/>
                    <a:pt x="2" y="48"/>
                  </a:cubicBezTo>
                  <a:cubicBezTo>
                    <a:pt x="4" y="49"/>
                    <a:pt x="6" y="50"/>
                    <a:pt x="8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825067" y="1430269"/>
            <a:ext cx="999067" cy="999067"/>
            <a:chOff x="4368800" y="1072702"/>
            <a:chExt cx="749300" cy="749300"/>
          </a:xfrm>
        </p:grpSpPr>
        <p:sp>
          <p:nvSpPr>
            <p:cNvPr id="28" name="椭圆 27"/>
            <p:cNvSpPr/>
            <p:nvPr/>
          </p:nvSpPr>
          <p:spPr>
            <a:xfrm>
              <a:off x="4368800" y="1072702"/>
              <a:ext cx="749300" cy="7493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29" name="Freeform 415"/>
            <p:cNvSpPr>
              <a:spLocks noEditPoints="1"/>
            </p:cNvSpPr>
            <p:nvPr/>
          </p:nvSpPr>
          <p:spPr bwMode="auto">
            <a:xfrm>
              <a:off x="4595358" y="1292230"/>
              <a:ext cx="307877" cy="307877"/>
            </a:xfrm>
            <a:custGeom>
              <a:avLst/>
              <a:gdLst>
                <a:gd name="T0" fmla="*/ 38 w 151"/>
                <a:gd name="T1" fmla="*/ 71 h 151"/>
                <a:gd name="T2" fmla="*/ 38 w 151"/>
                <a:gd name="T3" fmla="*/ 137 h 151"/>
                <a:gd name="T4" fmla="*/ 116 w 151"/>
                <a:gd name="T5" fmla="*/ 137 h 151"/>
                <a:gd name="T6" fmla="*/ 116 w 151"/>
                <a:gd name="T7" fmla="*/ 71 h 151"/>
                <a:gd name="T8" fmla="*/ 130 w 151"/>
                <a:gd name="T9" fmla="*/ 87 h 151"/>
                <a:gd name="T10" fmla="*/ 130 w 151"/>
                <a:gd name="T11" fmla="*/ 144 h 151"/>
                <a:gd name="T12" fmla="*/ 130 w 151"/>
                <a:gd name="T13" fmla="*/ 151 h 151"/>
                <a:gd name="T14" fmla="*/ 123 w 151"/>
                <a:gd name="T15" fmla="*/ 151 h 151"/>
                <a:gd name="T16" fmla="*/ 31 w 151"/>
                <a:gd name="T17" fmla="*/ 151 h 151"/>
                <a:gd name="T18" fmla="*/ 23 w 151"/>
                <a:gd name="T19" fmla="*/ 151 h 151"/>
                <a:gd name="T20" fmla="*/ 23 w 151"/>
                <a:gd name="T21" fmla="*/ 144 h 151"/>
                <a:gd name="T22" fmla="*/ 23 w 151"/>
                <a:gd name="T23" fmla="*/ 85 h 151"/>
                <a:gd name="T24" fmla="*/ 38 w 151"/>
                <a:gd name="T25" fmla="*/ 71 h 151"/>
                <a:gd name="T26" fmla="*/ 38 w 151"/>
                <a:gd name="T27" fmla="*/ 71 h 151"/>
                <a:gd name="T28" fmla="*/ 0 w 151"/>
                <a:gd name="T29" fmla="*/ 76 h 151"/>
                <a:gd name="T30" fmla="*/ 12 w 151"/>
                <a:gd name="T31" fmla="*/ 87 h 151"/>
                <a:gd name="T32" fmla="*/ 75 w 151"/>
                <a:gd name="T33" fmla="*/ 21 h 151"/>
                <a:gd name="T34" fmla="*/ 139 w 151"/>
                <a:gd name="T35" fmla="*/ 87 h 151"/>
                <a:gd name="T36" fmla="*/ 151 w 151"/>
                <a:gd name="T37" fmla="*/ 76 h 151"/>
                <a:gd name="T38" fmla="*/ 75 w 151"/>
                <a:gd name="T39" fmla="*/ 0 h 151"/>
                <a:gd name="T40" fmla="*/ 66 w 151"/>
                <a:gd name="T41" fmla="*/ 9 h 151"/>
                <a:gd name="T42" fmla="*/ 66 w 151"/>
                <a:gd name="T43" fmla="*/ 9 h 151"/>
                <a:gd name="T44" fmla="*/ 0 w 151"/>
                <a:gd name="T45" fmla="*/ 76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1" h="151">
                  <a:moveTo>
                    <a:pt x="38" y="71"/>
                  </a:moveTo>
                  <a:lnTo>
                    <a:pt x="38" y="137"/>
                  </a:lnTo>
                  <a:lnTo>
                    <a:pt x="116" y="137"/>
                  </a:lnTo>
                  <a:lnTo>
                    <a:pt x="116" y="71"/>
                  </a:lnTo>
                  <a:lnTo>
                    <a:pt x="130" y="87"/>
                  </a:lnTo>
                  <a:lnTo>
                    <a:pt x="130" y="144"/>
                  </a:lnTo>
                  <a:lnTo>
                    <a:pt x="130" y="151"/>
                  </a:lnTo>
                  <a:lnTo>
                    <a:pt x="123" y="151"/>
                  </a:lnTo>
                  <a:lnTo>
                    <a:pt x="31" y="151"/>
                  </a:lnTo>
                  <a:lnTo>
                    <a:pt x="23" y="151"/>
                  </a:lnTo>
                  <a:lnTo>
                    <a:pt x="23" y="144"/>
                  </a:lnTo>
                  <a:lnTo>
                    <a:pt x="23" y="85"/>
                  </a:lnTo>
                  <a:lnTo>
                    <a:pt x="38" y="71"/>
                  </a:lnTo>
                  <a:lnTo>
                    <a:pt x="38" y="71"/>
                  </a:lnTo>
                  <a:close/>
                  <a:moveTo>
                    <a:pt x="0" y="76"/>
                  </a:moveTo>
                  <a:lnTo>
                    <a:pt x="12" y="87"/>
                  </a:lnTo>
                  <a:lnTo>
                    <a:pt x="75" y="21"/>
                  </a:lnTo>
                  <a:lnTo>
                    <a:pt x="139" y="87"/>
                  </a:lnTo>
                  <a:lnTo>
                    <a:pt x="151" y="76"/>
                  </a:lnTo>
                  <a:lnTo>
                    <a:pt x="75" y="0"/>
                  </a:lnTo>
                  <a:lnTo>
                    <a:pt x="66" y="9"/>
                  </a:lnTo>
                  <a:lnTo>
                    <a:pt x="66" y="9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975600" y="3992039"/>
            <a:ext cx="999067" cy="999067"/>
            <a:chOff x="5981700" y="2994029"/>
            <a:chExt cx="749300" cy="749300"/>
          </a:xfrm>
        </p:grpSpPr>
        <p:sp>
          <p:nvSpPr>
            <p:cNvPr id="31" name="椭圆 30"/>
            <p:cNvSpPr/>
            <p:nvPr/>
          </p:nvSpPr>
          <p:spPr>
            <a:xfrm>
              <a:off x="5981700" y="2994029"/>
              <a:ext cx="749300" cy="7493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32" name="Freeform 491"/>
            <p:cNvSpPr>
              <a:spLocks noEditPoints="1"/>
            </p:cNvSpPr>
            <p:nvPr/>
          </p:nvSpPr>
          <p:spPr bwMode="auto">
            <a:xfrm>
              <a:off x="6217840" y="3207943"/>
              <a:ext cx="304086" cy="289097"/>
            </a:xfrm>
            <a:custGeom>
              <a:avLst/>
              <a:gdLst>
                <a:gd name="T0" fmla="*/ 16 w 60"/>
                <a:gd name="T1" fmla="*/ 22 h 57"/>
                <a:gd name="T2" fmla="*/ 44 w 60"/>
                <a:gd name="T3" fmla="*/ 22 h 57"/>
                <a:gd name="T4" fmla="*/ 44 w 60"/>
                <a:gd name="T5" fmla="*/ 8 h 57"/>
                <a:gd name="T6" fmla="*/ 42 w 60"/>
                <a:gd name="T7" fmla="*/ 10 h 57"/>
                <a:gd name="T8" fmla="*/ 42 w 60"/>
                <a:gd name="T9" fmla="*/ 11 h 57"/>
                <a:gd name="T10" fmla="*/ 41 w 60"/>
                <a:gd name="T11" fmla="*/ 10 h 57"/>
                <a:gd name="T12" fmla="*/ 25 w 60"/>
                <a:gd name="T13" fmla="*/ 4 h 57"/>
                <a:gd name="T14" fmla="*/ 16 w 60"/>
                <a:gd name="T15" fmla="*/ 4 h 57"/>
                <a:gd name="T16" fmla="*/ 16 w 60"/>
                <a:gd name="T17" fmla="*/ 22 h 57"/>
                <a:gd name="T18" fmla="*/ 52 w 60"/>
                <a:gd name="T19" fmla="*/ 48 h 57"/>
                <a:gd name="T20" fmla="*/ 52 w 60"/>
                <a:gd name="T21" fmla="*/ 54 h 57"/>
                <a:gd name="T22" fmla="*/ 52 w 60"/>
                <a:gd name="T23" fmla="*/ 57 h 57"/>
                <a:gd name="T24" fmla="*/ 50 w 60"/>
                <a:gd name="T25" fmla="*/ 57 h 57"/>
                <a:gd name="T26" fmla="*/ 11 w 60"/>
                <a:gd name="T27" fmla="*/ 57 h 57"/>
                <a:gd name="T28" fmla="*/ 8 w 60"/>
                <a:gd name="T29" fmla="*/ 57 h 57"/>
                <a:gd name="T30" fmla="*/ 8 w 60"/>
                <a:gd name="T31" fmla="*/ 54 h 57"/>
                <a:gd name="T32" fmla="*/ 8 w 60"/>
                <a:gd name="T33" fmla="*/ 48 h 57"/>
                <a:gd name="T34" fmla="*/ 6 w 60"/>
                <a:gd name="T35" fmla="*/ 48 h 57"/>
                <a:gd name="T36" fmla="*/ 0 w 60"/>
                <a:gd name="T37" fmla="*/ 42 h 57"/>
                <a:gd name="T38" fmla="*/ 0 w 60"/>
                <a:gd name="T39" fmla="*/ 25 h 57"/>
                <a:gd name="T40" fmla="*/ 6 w 60"/>
                <a:gd name="T41" fmla="*/ 18 h 57"/>
                <a:gd name="T42" fmla="*/ 12 w 60"/>
                <a:gd name="T43" fmla="*/ 18 h 57"/>
                <a:gd name="T44" fmla="*/ 12 w 60"/>
                <a:gd name="T45" fmla="*/ 2 h 57"/>
                <a:gd name="T46" fmla="*/ 12 w 60"/>
                <a:gd name="T47" fmla="*/ 0 h 57"/>
                <a:gd name="T48" fmla="*/ 14 w 60"/>
                <a:gd name="T49" fmla="*/ 0 h 57"/>
                <a:gd name="T50" fmla="*/ 25 w 60"/>
                <a:gd name="T51" fmla="*/ 0 h 57"/>
                <a:gd name="T52" fmla="*/ 25 w 60"/>
                <a:gd name="T53" fmla="*/ 0 h 57"/>
                <a:gd name="T54" fmla="*/ 25 w 60"/>
                <a:gd name="T55" fmla="*/ 0 h 57"/>
                <a:gd name="T56" fmla="*/ 46 w 60"/>
                <a:gd name="T57" fmla="*/ 3 h 57"/>
                <a:gd name="T58" fmla="*/ 48 w 60"/>
                <a:gd name="T59" fmla="*/ 3 h 57"/>
                <a:gd name="T60" fmla="*/ 48 w 60"/>
                <a:gd name="T61" fmla="*/ 5 h 57"/>
                <a:gd name="T62" fmla="*/ 48 w 60"/>
                <a:gd name="T63" fmla="*/ 18 h 57"/>
                <a:gd name="T64" fmla="*/ 53 w 60"/>
                <a:gd name="T65" fmla="*/ 18 h 57"/>
                <a:gd name="T66" fmla="*/ 60 w 60"/>
                <a:gd name="T67" fmla="*/ 25 h 57"/>
                <a:gd name="T68" fmla="*/ 60 w 60"/>
                <a:gd name="T69" fmla="*/ 42 h 57"/>
                <a:gd name="T70" fmla="*/ 53 w 60"/>
                <a:gd name="T71" fmla="*/ 48 h 57"/>
                <a:gd name="T72" fmla="*/ 52 w 60"/>
                <a:gd name="T73" fmla="*/ 48 h 57"/>
                <a:gd name="T74" fmla="*/ 14 w 60"/>
                <a:gd name="T75" fmla="*/ 48 h 57"/>
                <a:gd name="T76" fmla="*/ 14 w 60"/>
                <a:gd name="T77" fmla="*/ 51 h 57"/>
                <a:gd name="T78" fmla="*/ 47 w 60"/>
                <a:gd name="T79" fmla="*/ 51 h 57"/>
                <a:gd name="T80" fmla="*/ 47 w 60"/>
                <a:gd name="T81" fmla="*/ 48 h 57"/>
                <a:gd name="T82" fmla="*/ 14 w 60"/>
                <a:gd name="T83" fmla="*/ 48 h 57"/>
                <a:gd name="T84" fmla="*/ 21 w 60"/>
                <a:gd name="T85" fmla="*/ 17 h 57"/>
                <a:gd name="T86" fmla="*/ 40 w 60"/>
                <a:gd name="T87" fmla="*/ 17 h 57"/>
                <a:gd name="T88" fmla="*/ 40 w 60"/>
                <a:gd name="T89" fmla="*/ 18 h 57"/>
                <a:gd name="T90" fmla="*/ 21 w 60"/>
                <a:gd name="T91" fmla="*/ 18 h 57"/>
                <a:gd name="T92" fmla="*/ 21 w 60"/>
                <a:gd name="T93" fmla="*/ 17 h 57"/>
                <a:gd name="T94" fmla="*/ 21 w 60"/>
                <a:gd name="T95" fmla="*/ 13 h 57"/>
                <a:gd name="T96" fmla="*/ 39 w 60"/>
                <a:gd name="T97" fmla="*/ 13 h 57"/>
                <a:gd name="T98" fmla="*/ 39 w 60"/>
                <a:gd name="T99" fmla="*/ 14 h 57"/>
                <a:gd name="T100" fmla="*/ 21 w 60"/>
                <a:gd name="T101" fmla="*/ 14 h 57"/>
                <a:gd name="T102" fmla="*/ 21 w 60"/>
                <a:gd name="T103" fmla="*/ 13 h 57"/>
                <a:gd name="T104" fmla="*/ 21 w 60"/>
                <a:gd name="T105" fmla="*/ 9 h 57"/>
                <a:gd name="T106" fmla="*/ 30 w 60"/>
                <a:gd name="T107" fmla="*/ 9 h 57"/>
                <a:gd name="T108" fmla="*/ 30 w 60"/>
                <a:gd name="T109" fmla="*/ 10 h 57"/>
                <a:gd name="T110" fmla="*/ 21 w 60"/>
                <a:gd name="T111" fmla="*/ 10 h 57"/>
                <a:gd name="T112" fmla="*/ 21 w 60"/>
                <a:gd name="T113" fmla="*/ 9 h 57"/>
                <a:gd name="T114" fmla="*/ 43 w 60"/>
                <a:gd name="T115" fmla="*/ 6 h 57"/>
                <a:gd name="T116" fmla="*/ 41 w 60"/>
                <a:gd name="T117" fmla="*/ 9 h 57"/>
                <a:gd name="T118" fmla="*/ 30 w 60"/>
                <a:gd name="T119" fmla="*/ 5 h 57"/>
                <a:gd name="T120" fmla="*/ 43 w 60"/>
                <a:gd name="T121" fmla="*/ 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0" h="57">
                  <a:moveTo>
                    <a:pt x="16" y="22"/>
                  </a:moveTo>
                  <a:cubicBezTo>
                    <a:pt x="44" y="22"/>
                    <a:pt x="44" y="22"/>
                    <a:pt x="44" y="22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2"/>
                    <a:pt x="16" y="22"/>
                    <a:pt x="16" y="22"/>
                  </a:cubicBezTo>
                  <a:close/>
                  <a:moveTo>
                    <a:pt x="52" y="48"/>
                  </a:moveTo>
                  <a:cubicBezTo>
                    <a:pt x="52" y="54"/>
                    <a:pt x="52" y="54"/>
                    <a:pt x="52" y="54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3" y="48"/>
                    <a:pt x="0" y="45"/>
                    <a:pt x="0" y="4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1"/>
                    <a:pt x="3" y="18"/>
                    <a:pt x="6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7" y="18"/>
                    <a:pt x="60" y="21"/>
                    <a:pt x="60" y="25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45"/>
                    <a:pt x="57" y="48"/>
                    <a:pt x="53" y="48"/>
                  </a:cubicBezTo>
                  <a:cubicBezTo>
                    <a:pt x="52" y="48"/>
                    <a:pt x="52" y="48"/>
                    <a:pt x="52" y="48"/>
                  </a:cubicBezTo>
                  <a:close/>
                  <a:moveTo>
                    <a:pt x="14" y="48"/>
                  </a:moveTo>
                  <a:cubicBezTo>
                    <a:pt x="14" y="51"/>
                    <a:pt x="14" y="51"/>
                    <a:pt x="14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14" y="48"/>
                    <a:pt x="14" y="48"/>
                    <a:pt x="14" y="48"/>
                  </a:cubicBezTo>
                  <a:close/>
                  <a:moveTo>
                    <a:pt x="21" y="17"/>
                  </a:moveTo>
                  <a:cubicBezTo>
                    <a:pt x="40" y="17"/>
                    <a:pt x="40" y="17"/>
                    <a:pt x="40" y="17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close/>
                  <a:moveTo>
                    <a:pt x="21" y="13"/>
                  </a:moveTo>
                  <a:cubicBezTo>
                    <a:pt x="39" y="13"/>
                    <a:pt x="39" y="13"/>
                    <a:pt x="39" y="13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3"/>
                    <a:pt x="21" y="13"/>
                    <a:pt x="21" y="13"/>
                  </a:cubicBezTo>
                  <a:close/>
                  <a:moveTo>
                    <a:pt x="21" y="9"/>
                  </a:moveTo>
                  <a:cubicBezTo>
                    <a:pt x="30" y="9"/>
                    <a:pt x="30" y="9"/>
                    <a:pt x="30" y="9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9"/>
                    <a:pt x="21" y="9"/>
                    <a:pt x="21" y="9"/>
                  </a:cubicBezTo>
                  <a:close/>
                  <a:moveTo>
                    <a:pt x="43" y="6"/>
                  </a:moveTo>
                  <a:cubicBezTo>
                    <a:pt x="41" y="9"/>
                    <a:pt x="41" y="9"/>
                    <a:pt x="41" y="9"/>
                  </a:cubicBezTo>
                  <a:cubicBezTo>
                    <a:pt x="30" y="5"/>
                    <a:pt x="30" y="5"/>
                    <a:pt x="30" y="5"/>
                  </a:cubicBezTo>
                  <a:lnTo>
                    <a:pt x="43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0244667" y="1430269"/>
            <a:ext cx="999067" cy="999067"/>
            <a:chOff x="7683500" y="1072702"/>
            <a:chExt cx="749300" cy="749300"/>
          </a:xfrm>
        </p:grpSpPr>
        <p:sp>
          <p:nvSpPr>
            <p:cNvPr id="34" name="椭圆 33"/>
            <p:cNvSpPr/>
            <p:nvPr/>
          </p:nvSpPr>
          <p:spPr>
            <a:xfrm>
              <a:off x="7683500" y="1072702"/>
              <a:ext cx="749300" cy="7493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7871174" y="1316185"/>
              <a:ext cx="373951" cy="259965"/>
              <a:chOff x="2028435" y="4142018"/>
              <a:chExt cx="222647" cy="154781"/>
            </a:xfrm>
            <a:solidFill>
              <a:schemeClr val="bg1"/>
            </a:solidFill>
          </p:grpSpPr>
          <p:sp>
            <p:nvSpPr>
              <p:cNvPr id="36" name="Freeform 425"/>
              <p:cNvSpPr>
                <a:spLocks noEditPoints="1"/>
              </p:cNvSpPr>
              <p:nvPr/>
            </p:nvSpPr>
            <p:spPr bwMode="auto">
              <a:xfrm>
                <a:off x="2028435" y="4142018"/>
                <a:ext cx="222647" cy="154781"/>
              </a:xfrm>
              <a:custGeom>
                <a:avLst/>
                <a:gdLst>
                  <a:gd name="T0" fmla="*/ 69 w 79"/>
                  <a:gd name="T1" fmla="*/ 21 h 55"/>
                  <a:gd name="T2" fmla="*/ 77 w 79"/>
                  <a:gd name="T3" fmla="*/ 25 h 55"/>
                  <a:gd name="T4" fmla="*/ 66 w 79"/>
                  <a:gd name="T5" fmla="*/ 36 h 55"/>
                  <a:gd name="T6" fmla="*/ 60 w 79"/>
                  <a:gd name="T7" fmla="*/ 27 h 55"/>
                  <a:gd name="T8" fmla="*/ 55 w 79"/>
                  <a:gd name="T9" fmla="*/ 27 h 55"/>
                  <a:gd name="T10" fmla="*/ 62 w 79"/>
                  <a:gd name="T11" fmla="*/ 24 h 55"/>
                  <a:gd name="T12" fmla="*/ 60 w 79"/>
                  <a:gd name="T13" fmla="*/ 18 h 55"/>
                  <a:gd name="T14" fmla="*/ 60 w 79"/>
                  <a:gd name="T15" fmla="*/ 5 h 55"/>
                  <a:gd name="T16" fmla="*/ 75 w 79"/>
                  <a:gd name="T17" fmla="*/ 17 h 55"/>
                  <a:gd name="T18" fmla="*/ 25 w 79"/>
                  <a:gd name="T19" fmla="*/ 31 h 55"/>
                  <a:gd name="T20" fmla="*/ 64 w 79"/>
                  <a:gd name="T21" fmla="*/ 50 h 55"/>
                  <a:gd name="T22" fmla="*/ 53 w 79"/>
                  <a:gd name="T23" fmla="*/ 31 h 55"/>
                  <a:gd name="T24" fmla="*/ 48 w 79"/>
                  <a:gd name="T25" fmla="*/ 26 h 55"/>
                  <a:gd name="T26" fmla="*/ 53 w 79"/>
                  <a:gd name="T27" fmla="*/ 20 h 55"/>
                  <a:gd name="T28" fmla="*/ 53 w 79"/>
                  <a:gd name="T29" fmla="*/ 16 h 55"/>
                  <a:gd name="T30" fmla="*/ 52 w 79"/>
                  <a:gd name="T31" fmla="*/ 15 h 55"/>
                  <a:gd name="T32" fmla="*/ 33 w 79"/>
                  <a:gd name="T33" fmla="*/ 4 h 55"/>
                  <a:gd name="T34" fmla="*/ 30 w 79"/>
                  <a:gd name="T35" fmla="*/ 15 h 55"/>
                  <a:gd name="T36" fmla="*/ 30 w 79"/>
                  <a:gd name="T37" fmla="*/ 16 h 55"/>
                  <a:gd name="T38" fmla="*/ 32 w 79"/>
                  <a:gd name="T39" fmla="*/ 22 h 55"/>
                  <a:gd name="T40" fmla="*/ 34 w 79"/>
                  <a:gd name="T41" fmla="*/ 30 h 55"/>
                  <a:gd name="T42" fmla="*/ 25 w 79"/>
                  <a:gd name="T43" fmla="*/ 31 h 55"/>
                  <a:gd name="T44" fmla="*/ 8 w 79"/>
                  <a:gd name="T45" fmla="*/ 22 h 55"/>
                  <a:gd name="T46" fmla="*/ 11 w 79"/>
                  <a:gd name="T47" fmla="*/ 18 h 55"/>
                  <a:gd name="T48" fmla="*/ 8 w 79"/>
                  <a:gd name="T49" fmla="*/ 14 h 55"/>
                  <a:gd name="T50" fmla="*/ 8 w 79"/>
                  <a:gd name="T51" fmla="*/ 11 h 55"/>
                  <a:gd name="T52" fmla="*/ 8 w 79"/>
                  <a:gd name="T53" fmla="*/ 11 h 55"/>
                  <a:gd name="T54" fmla="*/ 21 w 79"/>
                  <a:gd name="T55" fmla="*/ 3 h 55"/>
                  <a:gd name="T56" fmla="*/ 24 w 79"/>
                  <a:gd name="T57" fmla="*/ 11 h 55"/>
                  <a:gd name="T58" fmla="*/ 24 w 79"/>
                  <a:gd name="T59" fmla="*/ 11 h 55"/>
                  <a:gd name="T60" fmla="*/ 23 w 79"/>
                  <a:gd name="T61" fmla="*/ 15 h 55"/>
                  <a:gd name="T62" fmla="*/ 22 w 79"/>
                  <a:gd name="T63" fmla="*/ 21 h 55"/>
                  <a:gd name="T64" fmla="*/ 27 w 79"/>
                  <a:gd name="T65" fmla="*/ 21 h 55"/>
                  <a:gd name="T66" fmla="*/ 30 w 79"/>
                  <a:gd name="T67" fmla="*/ 27 h 55"/>
                  <a:gd name="T68" fmla="*/ 25 w 79"/>
                  <a:gd name="T69" fmla="*/ 27 h 55"/>
                  <a:gd name="T70" fmla="*/ 23 w 79"/>
                  <a:gd name="T71" fmla="*/ 28 h 55"/>
                  <a:gd name="T72" fmla="*/ 0 w 79"/>
                  <a:gd name="T73" fmla="*/ 3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9" h="55">
                    <a:moveTo>
                      <a:pt x="72" y="18"/>
                    </a:moveTo>
                    <a:cubicBezTo>
                      <a:pt x="72" y="19"/>
                      <a:pt x="71" y="20"/>
                      <a:pt x="69" y="21"/>
                    </a:cubicBezTo>
                    <a:cubicBezTo>
                      <a:pt x="70" y="22"/>
                      <a:pt x="70" y="23"/>
                      <a:pt x="70" y="24"/>
                    </a:cubicBezTo>
                    <a:cubicBezTo>
                      <a:pt x="71" y="24"/>
                      <a:pt x="77" y="24"/>
                      <a:pt x="77" y="25"/>
                    </a:cubicBezTo>
                    <a:cubicBezTo>
                      <a:pt x="79" y="27"/>
                      <a:pt x="79" y="32"/>
                      <a:pt x="79" y="34"/>
                    </a:cubicBezTo>
                    <a:cubicBezTo>
                      <a:pt x="76" y="35"/>
                      <a:pt x="71" y="36"/>
                      <a:pt x="66" y="36"/>
                    </a:cubicBezTo>
                    <a:cubicBezTo>
                      <a:pt x="64" y="33"/>
                      <a:pt x="63" y="30"/>
                      <a:pt x="61" y="28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57" y="27"/>
                      <a:pt x="56" y="27"/>
                      <a:pt x="55" y="27"/>
                    </a:cubicBezTo>
                    <a:cubicBezTo>
                      <a:pt x="55" y="26"/>
                      <a:pt x="55" y="26"/>
                      <a:pt x="56" y="25"/>
                    </a:cubicBezTo>
                    <a:cubicBezTo>
                      <a:pt x="56" y="24"/>
                      <a:pt x="62" y="24"/>
                      <a:pt x="62" y="24"/>
                    </a:cubicBezTo>
                    <a:cubicBezTo>
                      <a:pt x="63" y="23"/>
                      <a:pt x="63" y="22"/>
                      <a:pt x="63" y="21"/>
                    </a:cubicBezTo>
                    <a:cubicBezTo>
                      <a:pt x="62" y="20"/>
                      <a:pt x="61" y="19"/>
                      <a:pt x="60" y="18"/>
                    </a:cubicBezTo>
                    <a:cubicBezTo>
                      <a:pt x="60" y="18"/>
                      <a:pt x="58" y="18"/>
                      <a:pt x="58" y="18"/>
                    </a:cubicBezTo>
                    <a:cubicBezTo>
                      <a:pt x="57" y="13"/>
                      <a:pt x="58" y="6"/>
                      <a:pt x="60" y="5"/>
                    </a:cubicBezTo>
                    <a:cubicBezTo>
                      <a:pt x="63" y="2"/>
                      <a:pt x="69" y="2"/>
                      <a:pt x="72" y="4"/>
                    </a:cubicBezTo>
                    <a:cubicBezTo>
                      <a:pt x="74" y="6"/>
                      <a:pt x="76" y="13"/>
                      <a:pt x="75" y="17"/>
                    </a:cubicBezTo>
                    <a:cubicBezTo>
                      <a:pt x="75" y="18"/>
                      <a:pt x="73" y="18"/>
                      <a:pt x="72" y="18"/>
                    </a:cubicBezTo>
                    <a:close/>
                    <a:moveTo>
                      <a:pt x="25" y="31"/>
                    </a:moveTo>
                    <a:cubicBezTo>
                      <a:pt x="20" y="36"/>
                      <a:pt x="19" y="45"/>
                      <a:pt x="19" y="50"/>
                    </a:cubicBezTo>
                    <a:cubicBezTo>
                      <a:pt x="24" y="55"/>
                      <a:pt x="57" y="55"/>
                      <a:pt x="64" y="50"/>
                    </a:cubicBezTo>
                    <a:cubicBezTo>
                      <a:pt x="65" y="44"/>
                      <a:pt x="62" y="35"/>
                      <a:pt x="58" y="31"/>
                    </a:cubicBezTo>
                    <a:cubicBezTo>
                      <a:pt x="56" y="31"/>
                      <a:pt x="55" y="31"/>
                      <a:pt x="53" y="31"/>
                    </a:cubicBezTo>
                    <a:cubicBezTo>
                      <a:pt x="52" y="31"/>
                      <a:pt x="51" y="31"/>
                      <a:pt x="50" y="31"/>
                    </a:cubicBezTo>
                    <a:cubicBezTo>
                      <a:pt x="49" y="30"/>
                      <a:pt x="49" y="28"/>
                      <a:pt x="48" y="26"/>
                    </a:cubicBezTo>
                    <a:cubicBezTo>
                      <a:pt x="50" y="25"/>
                      <a:pt x="51" y="23"/>
                      <a:pt x="51" y="22"/>
                    </a:cubicBezTo>
                    <a:cubicBezTo>
                      <a:pt x="52" y="21"/>
                      <a:pt x="52" y="21"/>
                      <a:pt x="53" y="20"/>
                    </a:cubicBezTo>
                    <a:cubicBezTo>
                      <a:pt x="53" y="19"/>
                      <a:pt x="53" y="18"/>
                      <a:pt x="53" y="16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3" y="15"/>
                      <a:pt x="52" y="15"/>
                      <a:pt x="52" y="15"/>
                    </a:cubicBezTo>
                    <a:cubicBezTo>
                      <a:pt x="53" y="10"/>
                      <a:pt x="52" y="6"/>
                      <a:pt x="49" y="4"/>
                    </a:cubicBezTo>
                    <a:cubicBezTo>
                      <a:pt x="45" y="1"/>
                      <a:pt x="37" y="1"/>
                      <a:pt x="33" y="4"/>
                    </a:cubicBezTo>
                    <a:cubicBezTo>
                      <a:pt x="30" y="6"/>
                      <a:pt x="30" y="9"/>
                      <a:pt x="31" y="15"/>
                    </a:cubicBezTo>
                    <a:cubicBezTo>
                      <a:pt x="31" y="15"/>
                      <a:pt x="30" y="15"/>
                      <a:pt x="30" y="15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30" y="18"/>
                      <a:pt x="30" y="19"/>
                      <a:pt x="31" y="20"/>
                    </a:cubicBezTo>
                    <a:cubicBezTo>
                      <a:pt x="31" y="21"/>
                      <a:pt x="31" y="21"/>
                      <a:pt x="32" y="22"/>
                    </a:cubicBezTo>
                    <a:cubicBezTo>
                      <a:pt x="33" y="23"/>
                      <a:pt x="34" y="25"/>
                      <a:pt x="35" y="26"/>
                    </a:cubicBezTo>
                    <a:cubicBezTo>
                      <a:pt x="35" y="28"/>
                      <a:pt x="34" y="29"/>
                      <a:pt x="34" y="30"/>
                    </a:cubicBezTo>
                    <a:cubicBezTo>
                      <a:pt x="33" y="31"/>
                      <a:pt x="32" y="31"/>
                      <a:pt x="30" y="31"/>
                    </a:cubicBezTo>
                    <a:cubicBezTo>
                      <a:pt x="29" y="31"/>
                      <a:pt x="27" y="31"/>
                      <a:pt x="25" y="31"/>
                    </a:cubicBezTo>
                    <a:close/>
                    <a:moveTo>
                      <a:pt x="5" y="22"/>
                    </a:moveTo>
                    <a:cubicBezTo>
                      <a:pt x="6" y="22"/>
                      <a:pt x="7" y="22"/>
                      <a:pt x="8" y="22"/>
                    </a:cubicBezTo>
                    <a:cubicBezTo>
                      <a:pt x="9" y="22"/>
                      <a:pt x="10" y="21"/>
                      <a:pt x="11" y="21"/>
                    </a:cubicBezTo>
                    <a:cubicBezTo>
                      <a:pt x="11" y="20"/>
                      <a:pt x="11" y="19"/>
                      <a:pt x="11" y="18"/>
                    </a:cubicBezTo>
                    <a:cubicBezTo>
                      <a:pt x="11" y="17"/>
                      <a:pt x="10" y="16"/>
                      <a:pt x="9" y="15"/>
                    </a:cubicBezTo>
                    <a:cubicBezTo>
                      <a:pt x="9" y="15"/>
                      <a:pt x="9" y="14"/>
                      <a:pt x="8" y="14"/>
                    </a:cubicBezTo>
                    <a:cubicBezTo>
                      <a:pt x="8" y="13"/>
                      <a:pt x="8" y="12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6"/>
                      <a:pt x="8" y="4"/>
                      <a:pt x="10" y="3"/>
                    </a:cubicBezTo>
                    <a:cubicBezTo>
                      <a:pt x="13" y="0"/>
                      <a:pt x="18" y="0"/>
                      <a:pt x="21" y="3"/>
                    </a:cubicBezTo>
                    <a:cubicBezTo>
                      <a:pt x="23" y="4"/>
                      <a:pt x="24" y="7"/>
                      <a:pt x="23" y="10"/>
                    </a:cubicBezTo>
                    <a:cubicBezTo>
                      <a:pt x="24" y="10"/>
                      <a:pt x="24" y="11"/>
                      <a:pt x="24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4" y="12"/>
                      <a:pt x="24" y="13"/>
                      <a:pt x="24" y="14"/>
                    </a:cubicBezTo>
                    <a:cubicBezTo>
                      <a:pt x="23" y="14"/>
                      <a:pt x="23" y="15"/>
                      <a:pt x="23" y="15"/>
                    </a:cubicBezTo>
                    <a:cubicBezTo>
                      <a:pt x="22" y="16"/>
                      <a:pt x="22" y="17"/>
                      <a:pt x="21" y="18"/>
                    </a:cubicBezTo>
                    <a:cubicBezTo>
                      <a:pt x="21" y="19"/>
                      <a:pt x="22" y="20"/>
                      <a:pt x="22" y="21"/>
                    </a:cubicBezTo>
                    <a:cubicBezTo>
                      <a:pt x="23" y="21"/>
                      <a:pt x="23" y="21"/>
                      <a:pt x="24" y="21"/>
                    </a:cubicBezTo>
                    <a:cubicBezTo>
                      <a:pt x="25" y="21"/>
                      <a:pt x="26" y="21"/>
                      <a:pt x="27" y="21"/>
                    </a:cubicBezTo>
                    <a:cubicBezTo>
                      <a:pt x="27" y="22"/>
                      <a:pt x="28" y="23"/>
                      <a:pt x="29" y="24"/>
                    </a:cubicBezTo>
                    <a:cubicBezTo>
                      <a:pt x="29" y="25"/>
                      <a:pt x="30" y="26"/>
                      <a:pt x="30" y="27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29" y="27"/>
                      <a:pt x="27" y="27"/>
                      <a:pt x="25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0" y="31"/>
                      <a:pt x="18" y="34"/>
                      <a:pt x="17" y="37"/>
                    </a:cubicBezTo>
                    <a:cubicBezTo>
                      <a:pt x="10" y="38"/>
                      <a:pt x="2" y="37"/>
                      <a:pt x="0" y="35"/>
                    </a:cubicBezTo>
                    <a:cubicBezTo>
                      <a:pt x="0" y="31"/>
                      <a:pt x="1" y="25"/>
                      <a:pt x="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426"/>
              <p:cNvSpPr>
                <a:spLocks noEditPoints="1"/>
              </p:cNvSpPr>
              <p:nvPr/>
            </p:nvSpPr>
            <p:spPr bwMode="auto">
              <a:xfrm>
                <a:off x="2059391" y="4153924"/>
                <a:ext cx="172641" cy="132160"/>
              </a:xfrm>
              <a:custGeom>
                <a:avLst/>
                <a:gdLst>
                  <a:gd name="T0" fmla="*/ 50 w 61"/>
                  <a:gd name="T1" fmla="*/ 4 h 47"/>
                  <a:gd name="T2" fmla="*/ 54 w 61"/>
                  <a:gd name="T3" fmla="*/ 6 h 47"/>
                  <a:gd name="T4" fmla="*/ 59 w 61"/>
                  <a:gd name="T5" fmla="*/ 2 h 47"/>
                  <a:gd name="T6" fmla="*/ 61 w 61"/>
                  <a:gd name="T7" fmla="*/ 4 h 47"/>
                  <a:gd name="T8" fmla="*/ 57 w 61"/>
                  <a:gd name="T9" fmla="*/ 8 h 47"/>
                  <a:gd name="T10" fmla="*/ 60 w 61"/>
                  <a:gd name="T11" fmla="*/ 12 h 47"/>
                  <a:gd name="T12" fmla="*/ 58 w 61"/>
                  <a:gd name="T13" fmla="*/ 14 h 47"/>
                  <a:gd name="T14" fmla="*/ 55 w 61"/>
                  <a:gd name="T15" fmla="*/ 10 h 47"/>
                  <a:gd name="T16" fmla="*/ 53 w 61"/>
                  <a:gd name="T17" fmla="*/ 14 h 47"/>
                  <a:gd name="T18" fmla="*/ 50 w 61"/>
                  <a:gd name="T19" fmla="*/ 12 h 47"/>
                  <a:gd name="T20" fmla="*/ 53 w 61"/>
                  <a:gd name="T21" fmla="*/ 8 h 47"/>
                  <a:gd name="T22" fmla="*/ 49 w 61"/>
                  <a:gd name="T23" fmla="*/ 7 h 47"/>
                  <a:gd name="T24" fmla="*/ 50 w 61"/>
                  <a:gd name="T25" fmla="*/ 4 h 47"/>
                  <a:gd name="T26" fmla="*/ 24 w 61"/>
                  <a:gd name="T27" fmla="*/ 33 h 47"/>
                  <a:gd name="T28" fmla="*/ 28 w 61"/>
                  <a:gd name="T29" fmla="*/ 39 h 47"/>
                  <a:gd name="T30" fmla="*/ 34 w 61"/>
                  <a:gd name="T31" fmla="*/ 27 h 47"/>
                  <a:gd name="T32" fmla="*/ 40 w 61"/>
                  <a:gd name="T33" fmla="*/ 30 h 47"/>
                  <a:gd name="T34" fmla="*/ 31 w 61"/>
                  <a:gd name="T35" fmla="*/ 47 h 47"/>
                  <a:gd name="T36" fmla="*/ 26 w 61"/>
                  <a:gd name="T37" fmla="*/ 47 h 47"/>
                  <a:gd name="T38" fmla="*/ 19 w 61"/>
                  <a:gd name="T39" fmla="*/ 36 h 47"/>
                  <a:gd name="T40" fmla="*/ 24 w 61"/>
                  <a:gd name="T41" fmla="*/ 33 h 47"/>
                  <a:gd name="T42" fmla="*/ 0 w 61"/>
                  <a:gd name="T43" fmla="*/ 2 h 47"/>
                  <a:gd name="T44" fmla="*/ 5 w 61"/>
                  <a:gd name="T45" fmla="*/ 4 h 47"/>
                  <a:gd name="T46" fmla="*/ 9 w 61"/>
                  <a:gd name="T47" fmla="*/ 0 h 47"/>
                  <a:gd name="T48" fmla="*/ 11 w 61"/>
                  <a:gd name="T49" fmla="*/ 2 h 47"/>
                  <a:gd name="T50" fmla="*/ 7 w 61"/>
                  <a:gd name="T51" fmla="*/ 5 h 47"/>
                  <a:gd name="T52" fmla="*/ 10 w 61"/>
                  <a:gd name="T53" fmla="*/ 10 h 47"/>
                  <a:gd name="T54" fmla="*/ 8 w 61"/>
                  <a:gd name="T55" fmla="*/ 11 h 47"/>
                  <a:gd name="T56" fmla="*/ 5 w 61"/>
                  <a:gd name="T57" fmla="*/ 7 h 47"/>
                  <a:gd name="T58" fmla="*/ 3 w 61"/>
                  <a:gd name="T59" fmla="*/ 11 h 47"/>
                  <a:gd name="T60" fmla="*/ 1 w 61"/>
                  <a:gd name="T61" fmla="*/ 10 h 47"/>
                  <a:gd name="T62" fmla="*/ 3 w 61"/>
                  <a:gd name="T63" fmla="*/ 6 h 47"/>
                  <a:gd name="T64" fmla="*/ 0 w 61"/>
                  <a:gd name="T65" fmla="*/ 4 h 47"/>
                  <a:gd name="T66" fmla="*/ 0 w 61"/>
                  <a:gd name="T67" fmla="*/ 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1" h="47">
                    <a:moveTo>
                      <a:pt x="50" y="4"/>
                    </a:moveTo>
                    <a:cubicBezTo>
                      <a:pt x="52" y="5"/>
                      <a:pt x="53" y="5"/>
                      <a:pt x="54" y="6"/>
                    </a:cubicBezTo>
                    <a:cubicBezTo>
                      <a:pt x="56" y="5"/>
                      <a:pt x="57" y="3"/>
                      <a:pt x="59" y="2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59" y="5"/>
                      <a:pt x="58" y="6"/>
                      <a:pt x="57" y="8"/>
                    </a:cubicBezTo>
                    <a:cubicBezTo>
                      <a:pt x="58" y="9"/>
                      <a:pt x="59" y="11"/>
                      <a:pt x="60" y="12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57" y="12"/>
                      <a:pt x="56" y="11"/>
                      <a:pt x="55" y="10"/>
                    </a:cubicBezTo>
                    <a:cubicBezTo>
                      <a:pt x="54" y="11"/>
                      <a:pt x="53" y="12"/>
                      <a:pt x="53" y="14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1" y="11"/>
                      <a:pt x="52" y="9"/>
                      <a:pt x="53" y="8"/>
                    </a:cubicBezTo>
                    <a:cubicBezTo>
                      <a:pt x="52" y="8"/>
                      <a:pt x="51" y="7"/>
                      <a:pt x="49" y="7"/>
                    </a:cubicBezTo>
                    <a:cubicBezTo>
                      <a:pt x="50" y="4"/>
                      <a:pt x="50" y="4"/>
                      <a:pt x="50" y="4"/>
                    </a:cubicBezTo>
                    <a:close/>
                    <a:moveTo>
                      <a:pt x="24" y="33"/>
                    </a:moveTo>
                    <a:cubicBezTo>
                      <a:pt x="28" y="39"/>
                      <a:pt x="28" y="39"/>
                      <a:pt x="28" y="39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4" y="33"/>
                      <a:pt x="24" y="33"/>
                      <a:pt x="24" y="33"/>
                    </a:cubicBezTo>
                    <a:close/>
                    <a:moveTo>
                      <a:pt x="0" y="2"/>
                    </a:moveTo>
                    <a:cubicBezTo>
                      <a:pt x="2" y="2"/>
                      <a:pt x="3" y="3"/>
                      <a:pt x="5" y="4"/>
                    </a:cubicBezTo>
                    <a:cubicBezTo>
                      <a:pt x="6" y="2"/>
                      <a:pt x="8" y="1"/>
                      <a:pt x="9" y="0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9" y="3"/>
                      <a:pt x="8" y="4"/>
                      <a:pt x="7" y="5"/>
                    </a:cubicBezTo>
                    <a:cubicBezTo>
                      <a:pt x="8" y="7"/>
                      <a:pt x="9" y="8"/>
                      <a:pt x="10" y="10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0"/>
                      <a:pt x="6" y="9"/>
                      <a:pt x="5" y="7"/>
                    </a:cubicBezTo>
                    <a:cubicBezTo>
                      <a:pt x="4" y="9"/>
                      <a:pt x="4" y="10"/>
                      <a:pt x="3" y="1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9"/>
                      <a:pt x="2" y="7"/>
                      <a:pt x="3" y="6"/>
                    </a:cubicBezTo>
                    <a:cubicBezTo>
                      <a:pt x="2" y="5"/>
                      <a:pt x="1" y="5"/>
                      <a:pt x="0" y="4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8" name="矩形 37"/>
          <p:cNvSpPr/>
          <p:nvPr/>
        </p:nvSpPr>
        <p:spPr>
          <a:xfrm>
            <a:off x="0" y="5056290"/>
            <a:ext cx="12192000" cy="1801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cxnSp>
        <p:nvCxnSpPr>
          <p:cNvPr id="39" name="直接连接符 38"/>
          <p:cNvCxnSpPr/>
          <p:nvPr/>
        </p:nvCxnSpPr>
        <p:spPr>
          <a:xfrm>
            <a:off x="1665469" y="5482102"/>
            <a:ext cx="0" cy="1030047"/>
          </a:xfrm>
          <a:prstGeom prst="line">
            <a:avLst/>
          </a:prstGeom>
          <a:ln w="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1721654" y="5387757"/>
            <a:ext cx="87913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此处添加详细文本描述，建议与标题相关并符合整体语言风格，语言描述尽量，建议与标题相关并符合整体语言风格，语言描述尽量，语言描述尽量，建议与标题相关并符合整体语言风格，语言描述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尽量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1022" y="178578"/>
            <a:ext cx="3589444" cy="63062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55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rPr>
              <a:t>五、下一步工作计划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242509"/>
            <a:ext cx="549092" cy="5027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sp>
        <p:nvSpPr>
          <p:cNvPr id="4" name="矩形 3"/>
          <p:cNvSpPr/>
          <p:nvPr/>
        </p:nvSpPr>
        <p:spPr>
          <a:xfrm>
            <a:off x="597258" y="242509"/>
            <a:ext cx="115598" cy="50276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sp>
        <p:nvSpPr>
          <p:cNvPr id="5" name="椭圆 4"/>
          <p:cNvSpPr/>
          <p:nvPr/>
        </p:nvSpPr>
        <p:spPr>
          <a:xfrm>
            <a:off x="1833034" y="3131463"/>
            <a:ext cx="143933" cy="143933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solidFill>
                <a:srgbClr val="00B0F0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797300" y="3131463"/>
            <a:ext cx="143933" cy="143933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solidFill>
                <a:srgbClr val="00B0F0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252634" y="3131463"/>
            <a:ext cx="143933" cy="143933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solidFill>
                <a:srgbClr val="00B0F0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8403167" y="3131463"/>
            <a:ext cx="143933" cy="143933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solidFill>
                <a:srgbClr val="00B0F0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0672234" y="3131463"/>
            <a:ext cx="143933" cy="143933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solidFill>
                <a:srgbClr val="00B0F0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3675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133">
        <p:random/>
      </p:transition>
    </mc:Choice>
    <mc:Fallback xmlns="">
      <p:transition spd="slow" advClick="0" advTm="5133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96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9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85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35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40" grpId="0"/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1022" y="178578"/>
            <a:ext cx="3589444" cy="63062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55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rPr>
              <a:t>五、下一步工作计划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242509"/>
            <a:ext cx="549092" cy="5027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sp>
        <p:nvSpPr>
          <p:cNvPr id="4" name="矩形 3"/>
          <p:cNvSpPr/>
          <p:nvPr/>
        </p:nvSpPr>
        <p:spPr>
          <a:xfrm>
            <a:off x="597258" y="242509"/>
            <a:ext cx="115598" cy="50276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sp>
        <p:nvSpPr>
          <p:cNvPr id="57" name="矩形 56"/>
          <p:cNvSpPr/>
          <p:nvPr/>
        </p:nvSpPr>
        <p:spPr>
          <a:xfrm>
            <a:off x="0" y="5056290"/>
            <a:ext cx="12192000" cy="1801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58" name="Freeform 1986"/>
          <p:cNvSpPr>
            <a:spLocks/>
          </p:cNvSpPr>
          <p:nvPr/>
        </p:nvSpPr>
        <p:spPr bwMode="auto">
          <a:xfrm>
            <a:off x="4215947" y="1539945"/>
            <a:ext cx="3720192" cy="3516345"/>
          </a:xfrm>
          <a:custGeom>
            <a:avLst/>
            <a:gdLst>
              <a:gd name="T0" fmla="*/ 164 w 165"/>
              <a:gd name="T1" fmla="*/ 131 h 156"/>
              <a:gd name="T2" fmla="*/ 145 w 165"/>
              <a:gd name="T3" fmla="*/ 119 h 156"/>
              <a:gd name="T4" fmla="*/ 119 w 165"/>
              <a:gd name="T5" fmla="*/ 108 h 156"/>
              <a:gd name="T6" fmla="*/ 112 w 165"/>
              <a:gd name="T7" fmla="*/ 106 h 156"/>
              <a:gd name="T8" fmla="*/ 105 w 165"/>
              <a:gd name="T9" fmla="*/ 94 h 156"/>
              <a:gd name="T10" fmla="*/ 101 w 165"/>
              <a:gd name="T11" fmla="*/ 94 h 156"/>
              <a:gd name="T12" fmla="*/ 105 w 165"/>
              <a:gd name="T13" fmla="*/ 85 h 156"/>
              <a:gd name="T14" fmla="*/ 107 w 165"/>
              <a:gd name="T15" fmla="*/ 74 h 156"/>
              <a:gd name="T16" fmla="*/ 112 w 165"/>
              <a:gd name="T17" fmla="*/ 70 h 156"/>
              <a:gd name="T18" fmla="*/ 114 w 165"/>
              <a:gd name="T19" fmla="*/ 63 h 156"/>
              <a:gd name="T20" fmla="*/ 114 w 165"/>
              <a:gd name="T21" fmla="*/ 51 h 156"/>
              <a:gd name="T22" fmla="*/ 112 w 165"/>
              <a:gd name="T23" fmla="*/ 46 h 156"/>
              <a:gd name="T24" fmla="*/ 113 w 165"/>
              <a:gd name="T25" fmla="*/ 30 h 156"/>
              <a:gd name="T26" fmla="*/ 111 w 165"/>
              <a:gd name="T27" fmla="*/ 19 h 156"/>
              <a:gd name="T28" fmla="*/ 107 w 165"/>
              <a:gd name="T29" fmla="*/ 12 h 156"/>
              <a:gd name="T30" fmla="*/ 102 w 165"/>
              <a:gd name="T31" fmla="*/ 11 h 156"/>
              <a:gd name="T32" fmla="*/ 99 w 165"/>
              <a:gd name="T33" fmla="*/ 8 h 156"/>
              <a:gd name="T34" fmla="*/ 64 w 165"/>
              <a:gd name="T35" fmla="*/ 9 h 156"/>
              <a:gd name="T36" fmla="*/ 51 w 165"/>
              <a:gd name="T37" fmla="*/ 46 h 156"/>
              <a:gd name="T38" fmla="*/ 49 w 165"/>
              <a:gd name="T39" fmla="*/ 53 h 156"/>
              <a:gd name="T40" fmla="*/ 54 w 165"/>
              <a:gd name="T41" fmla="*/ 72 h 156"/>
              <a:gd name="T42" fmla="*/ 58 w 165"/>
              <a:gd name="T43" fmla="*/ 73 h 156"/>
              <a:gd name="T44" fmla="*/ 59 w 165"/>
              <a:gd name="T45" fmla="*/ 86 h 156"/>
              <a:gd name="T46" fmla="*/ 63 w 165"/>
              <a:gd name="T47" fmla="*/ 94 h 156"/>
              <a:gd name="T48" fmla="*/ 60 w 165"/>
              <a:gd name="T49" fmla="*/ 94 h 156"/>
              <a:gd name="T50" fmla="*/ 53 w 165"/>
              <a:gd name="T51" fmla="*/ 106 h 156"/>
              <a:gd name="T52" fmla="*/ 46 w 165"/>
              <a:gd name="T53" fmla="*/ 108 h 156"/>
              <a:gd name="T54" fmla="*/ 20 w 165"/>
              <a:gd name="T55" fmla="*/ 119 h 156"/>
              <a:gd name="T56" fmla="*/ 1 w 165"/>
              <a:gd name="T57" fmla="*/ 131 h 156"/>
              <a:gd name="T58" fmla="*/ 0 w 165"/>
              <a:gd name="T59" fmla="*/ 156 h 156"/>
              <a:gd name="T60" fmla="*/ 72 w 165"/>
              <a:gd name="T61" fmla="*/ 156 h 156"/>
              <a:gd name="T62" fmla="*/ 78 w 165"/>
              <a:gd name="T63" fmla="*/ 120 h 156"/>
              <a:gd name="T64" fmla="*/ 73 w 165"/>
              <a:gd name="T65" fmla="*/ 111 h 156"/>
              <a:gd name="T66" fmla="*/ 83 w 165"/>
              <a:gd name="T67" fmla="*/ 106 h 156"/>
              <a:gd name="T68" fmla="*/ 92 w 165"/>
              <a:gd name="T69" fmla="*/ 111 h 156"/>
              <a:gd name="T70" fmla="*/ 87 w 165"/>
              <a:gd name="T71" fmla="*/ 120 h 156"/>
              <a:gd name="T72" fmla="*/ 96 w 165"/>
              <a:gd name="T73" fmla="*/ 156 h 156"/>
              <a:gd name="T74" fmla="*/ 164 w 165"/>
              <a:gd name="T75" fmla="*/ 156 h 156"/>
              <a:gd name="T76" fmla="*/ 164 w 165"/>
              <a:gd name="T77" fmla="*/ 131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5" h="156">
                <a:moveTo>
                  <a:pt x="164" y="131"/>
                </a:moveTo>
                <a:cubicBezTo>
                  <a:pt x="161" y="123"/>
                  <a:pt x="152" y="122"/>
                  <a:pt x="145" y="119"/>
                </a:cubicBezTo>
                <a:cubicBezTo>
                  <a:pt x="137" y="115"/>
                  <a:pt x="127" y="111"/>
                  <a:pt x="119" y="108"/>
                </a:cubicBezTo>
                <a:cubicBezTo>
                  <a:pt x="117" y="107"/>
                  <a:pt x="114" y="107"/>
                  <a:pt x="112" y="106"/>
                </a:cubicBezTo>
                <a:cubicBezTo>
                  <a:pt x="109" y="104"/>
                  <a:pt x="107" y="98"/>
                  <a:pt x="105" y="94"/>
                </a:cubicBezTo>
                <a:cubicBezTo>
                  <a:pt x="104" y="94"/>
                  <a:pt x="102" y="94"/>
                  <a:pt x="101" y="94"/>
                </a:cubicBezTo>
                <a:cubicBezTo>
                  <a:pt x="101" y="89"/>
                  <a:pt x="104" y="89"/>
                  <a:pt x="105" y="85"/>
                </a:cubicBezTo>
                <a:cubicBezTo>
                  <a:pt x="106" y="81"/>
                  <a:pt x="105" y="77"/>
                  <a:pt x="107" y="74"/>
                </a:cubicBezTo>
                <a:cubicBezTo>
                  <a:pt x="108" y="72"/>
                  <a:pt x="111" y="72"/>
                  <a:pt x="112" y="70"/>
                </a:cubicBezTo>
                <a:cubicBezTo>
                  <a:pt x="113" y="68"/>
                  <a:pt x="114" y="65"/>
                  <a:pt x="114" y="63"/>
                </a:cubicBezTo>
                <a:cubicBezTo>
                  <a:pt x="115" y="60"/>
                  <a:pt x="116" y="55"/>
                  <a:pt x="114" y="51"/>
                </a:cubicBezTo>
                <a:cubicBezTo>
                  <a:pt x="113" y="49"/>
                  <a:pt x="112" y="49"/>
                  <a:pt x="112" y="46"/>
                </a:cubicBezTo>
                <a:cubicBezTo>
                  <a:pt x="111" y="43"/>
                  <a:pt x="113" y="33"/>
                  <a:pt x="113" y="30"/>
                </a:cubicBezTo>
                <a:cubicBezTo>
                  <a:pt x="113" y="25"/>
                  <a:pt x="113" y="24"/>
                  <a:pt x="111" y="19"/>
                </a:cubicBezTo>
                <a:cubicBezTo>
                  <a:pt x="111" y="19"/>
                  <a:pt x="110" y="14"/>
                  <a:pt x="107" y="12"/>
                </a:cubicBezTo>
                <a:cubicBezTo>
                  <a:pt x="102" y="11"/>
                  <a:pt x="102" y="11"/>
                  <a:pt x="102" y="11"/>
                </a:cubicBezTo>
                <a:cubicBezTo>
                  <a:pt x="99" y="8"/>
                  <a:pt x="99" y="8"/>
                  <a:pt x="99" y="8"/>
                </a:cubicBezTo>
                <a:cubicBezTo>
                  <a:pt x="86" y="0"/>
                  <a:pt x="71" y="6"/>
                  <a:pt x="64" y="9"/>
                </a:cubicBezTo>
                <a:cubicBezTo>
                  <a:pt x="53" y="12"/>
                  <a:pt x="46" y="23"/>
                  <a:pt x="51" y="46"/>
                </a:cubicBezTo>
                <a:cubicBezTo>
                  <a:pt x="52" y="49"/>
                  <a:pt x="49" y="51"/>
                  <a:pt x="49" y="53"/>
                </a:cubicBezTo>
                <a:cubicBezTo>
                  <a:pt x="50" y="58"/>
                  <a:pt x="50" y="69"/>
                  <a:pt x="54" y="72"/>
                </a:cubicBezTo>
                <a:cubicBezTo>
                  <a:pt x="54" y="72"/>
                  <a:pt x="58" y="73"/>
                  <a:pt x="58" y="73"/>
                </a:cubicBezTo>
                <a:cubicBezTo>
                  <a:pt x="58" y="77"/>
                  <a:pt x="58" y="82"/>
                  <a:pt x="59" y="86"/>
                </a:cubicBezTo>
                <a:cubicBezTo>
                  <a:pt x="60" y="89"/>
                  <a:pt x="63" y="89"/>
                  <a:pt x="63" y="94"/>
                </a:cubicBezTo>
                <a:cubicBezTo>
                  <a:pt x="60" y="94"/>
                  <a:pt x="60" y="94"/>
                  <a:pt x="60" y="94"/>
                </a:cubicBezTo>
                <a:cubicBezTo>
                  <a:pt x="58" y="98"/>
                  <a:pt x="56" y="104"/>
                  <a:pt x="53" y="106"/>
                </a:cubicBezTo>
                <a:cubicBezTo>
                  <a:pt x="51" y="107"/>
                  <a:pt x="48" y="107"/>
                  <a:pt x="46" y="108"/>
                </a:cubicBezTo>
                <a:cubicBezTo>
                  <a:pt x="38" y="111"/>
                  <a:pt x="28" y="115"/>
                  <a:pt x="20" y="119"/>
                </a:cubicBezTo>
                <a:cubicBezTo>
                  <a:pt x="13" y="122"/>
                  <a:pt x="4" y="123"/>
                  <a:pt x="1" y="131"/>
                </a:cubicBezTo>
                <a:cubicBezTo>
                  <a:pt x="1" y="136"/>
                  <a:pt x="0" y="149"/>
                  <a:pt x="0" y="156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3" y="111"/>
                  <a:pt x="73" y="111"/>
                  <a:pt x="73" y="111"/>
                </a:cubicBezTo>
                <a:cubicBezTo>
                  <a:pt x="83" y="106"/>
                  <a:pt x="83" y="106"/>
                  <a:pt x="83" y="106"/>
                </a:cubicBezTo>
                <a:cubicBezTo>
                  <a:pt x="92" y="111"/>
                  <a:pt x="92" y="111"/>
                  <a:pt x="92" y="111"/>
                </a:cubicBezTo>
                <a:cubicBezTo>
                  <a:pt x="87" y="120"/>
                  <a:pt x="87" y="120"/>
                  <a:pt x="87" y="120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164" y="156"/>
                  <a:pt x="164" y="156"/>
                  <a:pt x="164" y="156"/>
                </a:cubicBezTo>
                <a:cubicBezTo>
                  <a:pt x="165" y="149"/>
                  <a:pt x="164" y="136"/>
                  <a:pt x="164" y="131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3" name="文本框 72"/>
          <p:cNvSpPr txBox="1"/>
          <p:nvPr/>
        </p:nvSpPr>
        <p:spPr>
          <a:xfrm>
            <a:off x="2621188" y="1336188"/>
            <a:ext cx="526106" cy="461665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1237474" y="3387261"/>
            <a:ext cx="647934" cy="461665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8996135" y="1293724"/>
            <a:ext cx="646331" cy="461665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9584329" y="3387261"/>
            <a:ext cx="646331" cy="461665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3212011" y="1362859"/>
            <a:ext cx="3016069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陈述文字标题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1935523" y="3442256"/>
            <a:ext cx="3016069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陈述文字标题</a:t>
            </a:r>
          </a:p>
        </p:txBody>
      </p:sp>
      <p:sp>
        <p:nvSpPr>
          <p:cNvPr id="79" name="文本框 78"/>
          <p:cNvSpPr txBox="1"/>
          <p:nvPr/>
        </p:nvSpPr>
        <p:spPr>
          <a:xfrm>
            <a:off x="5980066" y="1362859"/>
            <a:ext cx="3016069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867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陈述文字标题</a:t>
            </a:r>
          </a:p>
        </p:txBody>
      </p:sp>
      <p:sp>
        <p:nvSpPr>
          <p:cNvPr id="80" name="文本框 79"/>
          <p:cNvSpPr txBox="1"/>
          <p:nvPr/>
        </p:nvSpPr>
        <p:spPr>
          <a:xfrm>
            <a:off x="6568260" y="3440304"/>
            <a:ext cx="3016069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867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陈述文字标题</a:t>
            </a:r>
          </a:p>
        </p:txBody>
      </p:sp>
      <p:cxnSp>
        <p:nvCxnSpPr>
          <p:cNvPr id="81" name="直接连接符 80"/>
          <p:cNvCxnSpPr/>
          <p:nvPr/>
        </p:nvCxnSpPr>
        <p:spPr>
          <a:xfrm>
            <a:off x="1665469" y="5431302"/>
            <a:ext cx="0" cy="1030047"/>
          </a:xfrm>
          <a:prstGeom prst="line">
            <a:avLst/>
          </a:prstGeom>
          <a:ln w="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文本框 81"/>
          <p:cNvSpPr txBox="1"/>
          <p:nvPr/>
        </p:nvSpPr>
        <p:spPr>
          <a:xfrm>
            <a:off x="1721654" y="5387757"/>
            <a:ext cx="925619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此处添加详细文本描述，建议与标题相关并符合整体语言风格，语言描述尽量，建议与标题相关并符合整体语言风格，语言描述尽量，语言描述尽量，建议与标题相关并符合整体语言风格，语言描述</a:t>
            </a:r>
            <a:r>
              <a:rPr lang="zh-CN" altLang="en-US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尽量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，建议与标题相关并符合整体语言风格，语言描述尽量，语言描述尽量，建议与标题相关并符合整体语言风格，语言描述</a:t>
            </a:r>
            <a:r>
              <a:rPr lang="zh-CN" altLang="en-US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尽量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359969" y="1817991"/>
            <a:ext cx="2422659" cy="1015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33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7981893" y="3897014"/>
            <a:ext cx="2995952" cy="980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33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1215672" y="3882501"/>
            <a:ext cx="2954520" cy="980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33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86" name="文本框 85"/>
          <p:cNvSpPr txBox="1"/>
          <p:nvPr/>
        </p:nvSpPr>
        <p:spPr>
          <a:xfrm>
            <a:off x="2613469" y="1817991"/>
            <a:ext cx="2368151" cy="1015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33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此处添加详细文本描述，建议与标题相关并符合整体语言风格，语言描述尽量</a:t>
            </a:r>
          </a:p>
        </p:txBody>
      </p:sp>
    </p:spTree>
    <p:extLst>
      <p:ext uri="{BB962C8B-B14F-4D97-AF65-F5344CB8AC3E}">
        <p14:creationId xmlns:p14="http://schemas.microsoft.com/office/powerpoint/2010/main" val="1261678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437">
        <p:random/>
      </p:transition>
    </mc:Choice>
    <mc:Fallback xmlns="">
      <p:transition spd="slow" advClick="0" advTm="6437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96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9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5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8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8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35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85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8" grpId="0" animBg="1"/>
      <p:bldP spid="73" grpId="0" animBg="1"/>
      <p:bldP spid="74" grpId="0" animBg="1"/>
      <p:bldP spid="75" grpId="0" animBg="1"/>
      <p:bldP spid="76" grpId="0" animBg="1"/>
      <p:bldP spid="77" grpId="0"/>
      <p:bldP spid="78" grpId="0"/>
      <p:bldP spid="79" grpId="0"/>
      <p:bldP spid="80" grpId="0"/>
      <p:bldP spid="82" grpId="0"/>
      <p:bldP spid="83" grpId="0"/>
      <p:bldP spid="84" grpId="0"/>
      <p:bldP spid="85" grpId="0"/>
      <p:bldP spid="8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1022" y="178578"/>
            <a:ext cx="3589444" cy="63062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55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rPr>
              <a:t>五、下一步工作计划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242509"/>
            <a:ext cx="549092" cy="5027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sp>
        <p:nvSpPr>
          <p:cNvPr id="4" name="矩形 3"/>
          <p:cNvSpPr/>
          <p:nvPr/>
        </p:nvSpPr>
        <p:spPr>
          <a:xfrm>
            <a:off x="597258" y="242509"/>
            <a:ext cx="115598" cy="50276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grpSp>
        <p:nvGrpSpPr>
          <p:cNvPr id="5" name="组合 4"/>
          <p:cNvGrpSpPr/>
          <p:nvPr/>
        </p:nvGrpSpPr>
        <p:grpSpPr>
          <a:xfrm>
            <a:off x="6210467" y="2876551"/>
            <a:ext cx="1079500" cy="1279524"/>
            <a:chOff x="6261267" y="2876551"/>
            <a:chExt cx="1079500" cy="1279524"/>
          </a:xfrm>
        </p:grpSpPr>
        <p:sp>
          <p:nvSpPr>
            <p:cNvPr id="6" name="Freeform 15"/>
            <p:cNvSpPr>
              <a:spLocks/>
            </p:cNvSpPr>
            <p:nvPr/>
          </p:nvSpPr>
          <p:spPr bwMode="auto">
            <a:xfrm>
              <a:off x="6261267" y="2928938"/>
              <a:ext cx="1079500" cy="1227137"/>
            </a:xfrm>
            <a:custGeom>
              <a:avLst/>
              <a:gdLst>
                <a:gd name="T0" fmla="*/ 0 w 558"/>
                <a:gd name="T1" fmla="*/ 634 h 634"/>
                <a:gd name="T2" fmla="*/ 0 w 558"/>
                <a:gd name="T3" fmla="*/ 120 h 634"/>
                <a:gd name="T4" fmla="*/ 120 w 558"/>
                <a:gd name="T5" fmla="*/ 0 h 634"/>
                <a:gd name="T6" fmla="*/ 558 w 558"/>
                <a:gd name="T7" fmla="*/ 0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8" h="634">
                  <a:moveTo>
                    <a:pt x="0" y="634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54"/>
                    <a:pt x="54" y="0"/>
                    <a:pt x="120" y="0"/>
                  </a:cubicBezTo>
                  <a:cubicBezTo>
                    <a:pt x="558" y="0"/>
                    <a:pt x="558" y="0"/>
                    <a:pt x="558" y="0"/>
                  </a:cubicBezTo>
                </a:path>
              </a:pathLst>
            </a:custGeom>
            <a:noFill/>
            <a:ln w="15875" cap="flat">
              <a:solidFill>
                <a:srgbClr val="BCBEC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Oval 27"/>
            <p:cNvSpPr>
              <a:spLocks noChangeArrowheads="1"/>
            </p:cNvSpPr>
            <p:nvPr/>
          </p:nvSpPr>
          <p:spPr bwMode="auto">
            <a:xfrm>
              <a:off x="6604167" y="2876551"/>
              <a:ext cx="109538" cy="1111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153317" y="3843338"/>
            <a:ext cx="1809750" cy="1282700"/>
            <a:chOff x="6204117" y="3843338"/>
            <a:chExt cx="1809750" cy="1282700"/>
          </a:xfrm>
        </p:grpSpPr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6261267" y="3900488"/>
              <a:ext cx="1752600" cy="1225550"/>
            </a:xfrm>
            <a:custGeom>
              <a:avLst/>
              <a:gdLst>
                <a:gd name="T0" fmla="*/ 0 w 905"/>
                <a:gd name="T1" fmla="*/ 633 h 633"/>
                <a:gd name="T2" fmla="*/ 0 w 905"/>
                <a:gd name="T3" fmla="*/ 120 h 633"/>
                <a:gd name="T4" fmla="*/ 120 w 905"/>
                <a:gd name="T5" fmla="*/ 0 h 633"/>
                <a:gd name="T6" fmla="*/ 905 w 905"/>
                <a:gd name="T7" fmla="*/ 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5" h="633">
                  <a:moveTo>
                    <a:pt x="0" y="633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54"/>
                    <a:pt x="54" y="0"/>
                    <a:pt x="120" y="0"/>
                  </a:cubicBezTo>
                  <a:cubicBezTo>
                    <a:pt x="905" y="0"/>
                    <a:pt x="905" y="0"/>
                    <a:pt x="905" y="0"/>
                  </a:cubicBezTo>
                </a:path>
              </a:pathLst>
            </a:custGeom>
            <a:noFill/>
            <a:ln w="15875" cap="flat">
              <a:solidFill>
                <a:srgbClr val="BCBEC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28"/>
            <p:cNvSpPr>
              <a:spLocks noChangeArrowheads="1"/>
            </p:cNvSpPr>
            <p:nvPr/>
          </p:nvSpPr>
          <p:spPr bwMode="auto">
            <a:xfrm>
              <a:off x="7067717" y="3843338"/>
              <a:ext cx="109538" cy="10953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29"/>
            <p:cNvSpPr>
              <a:spLocks noChangeArrowheads="1"/>
            </p:cNvSpPr>
            <p:nvPr/>
          </p:nvSpPr>
          <p:spPr bwMode="auto">
            <a:xfrm>
              <a:off x="6204117" y="4313238"/>
              <a:ext cx="109538" cy="10795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353342" y="4624388"/>
            <a:ext cx="663575" cy="655637"/>
            <a:chOff x="6404142" y="4624388"/>
            <a:chExt cx="663575" cy="655637"/>
          </a:xfrm>
        </p:grpSpPr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6404142" y="4656138"/>
              <a:ext cx="663575" cy="623887"/>
            </a:xfrm>
            <a:custGeom>
              <a:avLst/>
              <a:gdLst>
                <a:gd name="T0" fmla="*/ 0 w 343"/>
                <a:gd name="T1" fmla="*/ 322 h 322"/>
                <a:gd name="T2" fmla="*/ 0 w 343"/>
                <a:gd name="T3" fmla="*/ 120 h 322"/>
                <a:gd name="T4" fmla="*/ 120 w 343"/>
                <a:gd name="T5" fmla="*/ 0 h 322"/>
                <a:gd name="T6" fmla="*/ 343 w 343"/>
                <a:gd name="T7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3" h="322">
                  <a:moveTo>
                    <a:pt x="0" y="322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54"/>
                    <a:pt x="54" y="0"/>
                    <a:pt x="120" y="0"/>
                  </a:cubicBezTo>
                  <a:cubicBezTo>
                    <a:pt x="343" y="0"/>
                    <a:pt x="343" y="0"/>
                    <a:pt x="343" y="0"/>
                  </a:cubicBezTo>
                </a:path>
              </a:pathLst>
            </a:custGeom>
            <a:noFill/>
            <a:ln w="15875" cap="flat">
              <a:solidFill>
                <a:srgbClr val="BCBEC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32"/>
            <p:cNvSpPr>
              <a:spLocks noChangeArrowheads="1"/>
            </p:cNvSpPr>
            <p:nvPr/>
          </p:nvSpPr>
          <p:spPr bwMode="auto">
            <a:xfrm>
              <a:off x="6481929" y="4624388"/>
              <a:ext cx="109538" cy="10953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012029" y="1835151"/>
            <a:ext cx="109538" cy="3363912"/>
            <a:chOff x="6062829" y="1835151"/>
            <a:chExt cx="109538" cy="3363912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6118392" y="1835151"/>
              <a:ext cx="0" cy="3363912"/>
            </a:xfrm>
            <a:custGeom>
              <a:avLst/>
              <a:gdLst>
                <a:gd name="T0" fmla="*/ 2119 h 2119"/>
                <a:gd name="T1" fmla="*/ 0 h 2119"/>
                <a:gd name="T2" fmla="*/ 2119 h 2119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119">
                  <a:moveTo>
                    <a:pt x="0" y="2119"/>
                  </a:moveTo>
                  <a:lnTo>
                    <a:pt x="0" y="0"/>
                  </a:lnTo>
                  <a:lnTo>
                    <a:pt x="0" y="2119"/>
                  </a:lnTo>
                  <a:close/>
                </a:path>
              </a:pathLst>
            </a:custGeom>
            <a:solidFill>
              <a:srgbClr val="31536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Line 6"/>
            <p:cNvSpPr>
              <a:spLocks noChangeShapeType="1"/>
            </p:cNvSpPr>
            <p:nvPr/>
          </p:nvSpPr>
          <p:spPr bwMode="auto">
            <a:xfrm flipV="1">
              <a:off x="6118392" y="1835151"/>
              <a:ext cx="0" cy="3363912"/>
            </a:xfrm>
            <a:prstGeom prst="line">
              <a:avLst/>
            </a:prstGeom>
            <a:solidFill>
              <a:srgbClr val="315361"/>
            </a:solidFill>
            <a:ln w="15875" cap="flat">
              <a:solidFill>
                <a:srgbClr val="BCBEC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30"/>
            <p:cNvSpPr>
              <a:spLocks noChangeArrowheads="1"/>
            </p:cNvSpPr>
            <p:nvPr/>
          </p:nvSpPr>
          <p:spPr bwMode="auto">
            <a:xfrm>
              <a:off x="6062829" y="3346451"/>
              <a:ext cx="109538" cy="1111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33"/>
            <p:cNvSpPr>
              <a:spLocks noChangeArrowheads="1"/>
            </p:cNvSpPr>
            <p:nvPr/>
          </p:nvSpPr>
          <p:spPr bwMode="auto">
            <a:xfrm>
              <a:off x="6062829" y="2374901"/>
              <a:ext cx="109538" cy="1111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662654" y="2495551"/>
            <a:ext cx="1330326" cy="2611437"/>
            <a:chOff x="4713454" y="2495551"/>
            <a:chExt cx="1330326" cy="2611437"/>
          </a:xfrm>
        </p:grpSpPr>
        <p:sp>
          <p:nvSpPr>
            <p:cNvPr id="21" name="Oval 31"/>
            <p:cNvSpPr>
              <a:spLocks noChangeArrowheads="1"/>
            </p:cNvSpPr>
            <p:nvPr/>
          </p:nvSpPr>
          <p:spPr bwMode="auto">
            <a:xfrm>
              <a:off x="5934242" y="3916363"/>
              <a:ext cx="109538" cy="1111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4713454" y="2495551"/>
              <a:ext cx="1276350" cy="2611437"/>
              <a:chOff x="4713454" y="2495551"/>
              <a:chExt cx="1276350" cy="2611437"/>
            </a:xfrm>
          </p:grpSpPr>
          <p:sp>
            <p:nvSpPr>
              <p:cNvPr id="23" name="Freeform 17"/>
              <p:cNvSpPr>
                <a:spLocks/>
              </p:cNvSpPr>
              <p:nvPr/>
            </p:nvSpPr>
            <p:spPr bwMode="auto">
              <a:xfrm>
                <a:off x="4713454" y="2547938"/>
                <a:ext cx="1276350" cy="2559050"/>
              </a:xfrm>
              <a:custGeom>
                <a:avLst/>
                <a:gdLst>
                  <a:gd name="T0" fmla="*/ 659 w 659"/>
                  <a:gd name="T1" fmla="*/ 1322 h 1322"/>
                  <a:gd name="T2" fmla="*/ 659 w 659"/>
                  <a:gd name="T3" fmla="*/ 120 h 1322"/>
                  <a:gd name="T4" fmla="*/ 540 w 659"/>
                  <a:gd name="T5" fmla="*/ 0 h 1322"/>
                  <a:gd name="T6" fmla="*/ 0 w 659"/>
                  <a:gd name="T7" fmla="*/ 0 h 1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9" h="1322">
                    <a:moveTo>
                      <a:pt x="659" y="1322"/>
                    </a:moveTo>
                    <a:cubicBezTo>
                      <a:pt x="659" y="120"/>
                      <a:pt x="659" y="120"/>
                      <a:pt x="659" y="120"/>
                    </a:cubicBezTo>
                    <a:cubicBezTo>
                      <a:pt x="659" y="54"/>
                      <a:pt x="605" y="0"/>
                      <a:pt x="54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15875" cap="flat">
                <a:solidFill>
                  <a:srgbClr val="BCBEC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Oval 34"/>
              <p:cNvSpPr>
                <a:spLocks noChangeArrowheads="1"/>
              </p:cNvSpPr>
              <p:nvPr/>
            </p:nvSpPr>
            <p:spPr bwMode="auto">
              <a:xfrm>
                <a:off x="5326229" y="2495551"/>
                <a:ext cx="107950" cy="10953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661067" y="3609976"/>
            <a:ext cx="1136650" cy="1589087"/>
            <a:chOff x="4711867" y="3609976"/>
            <a:chExt cx="1136650" cy="1589087"/>
          </a:xfrm>
        </p:grpSpPr>
        <p:sp>
          <p:nvSpPr>
            <p:cNvPr id="26" name="Freeform 11"/>
            <p:cNvSpPr>
              <a:spLocks/>
            </p:cNvSpPr>
            <p:nvPr/>
          </p:nvSpPr>
          <p:spPr bwMode="auto">
            <a:xfrm>
              <a:off x="4711867" y="3663951"/>
              <a:ext cx="1136650" cy="1535112"/>
            </a:xfrm>
            <a:custGeom>
              <a:avLst/>
              <a:gdLst>
                <a:gd name="T0" fmla="*/ 587 w 587"/>
                <a:gd name="T1" fmla="*/ 792 h 792"/>
                <a:gd name="T2" fmla="*/ 587 w 587"/>
                <a:gd name="T3" fmla="*/ 120 h 792"/>
                <a:gd name="T4" fmla="*/ 467 w 587"/>
                <a:gd name="T5" fmla="*/ 0 h 792"/>
                <a:gd name="T6" fmla="*/ 0 w 587"/>
                <a:gd name="T7" fmla="*/ 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7" h="792">
                  <a:moveTo>
                    <a:pt x="587" y="792"/>
                  </a:moveTo>
                  <a:cubicBezTo>
                    <a:pt x="587" y="120"/>
                    <a:pt x="587" y="120"/>
                    <a:pt x="587" y="120"/>
                  </a:cubicBezTo>
                  <a:cubicBezTo>
                    <a:pt x="587" y="54"/>
                    <a:pt x="533" y="0"/>
                    <a:pt x="467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5875" cap="flat">
              <a:solidFill>
                <a:srgbClr val="BCBEC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35"/>
            <p:cNvSpPr>
              <a:spLocks noChangeArrowheads="1"/>
            </p:cNvSpPr>
            <p:nvPr/>
          </p:nvSpPr>
          <p:spPr bwMode="auto">
            <a:xfrm>
              <a:off x="5442117" y="3609976"/>
              <a:ext cx="109538" cy="1111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46717" y="4284663"/>
            <a:ext cx="1701800" cy="1231900"/>
            <a:chOff x="4197517" y="4284663"/>
            <a:chExt cx="1701800" cy="1231900"/>
          </a:xfrm>
        </p:grpSpPr>
        <p:sp>
          <p:nvSpPr>
            <p:cNvPr id="29" name="Freeform 13"/>
            <p:cNvSpPr>
              <a:spLocks/>
            </p:cNvSpPr>
            <p:nvPr/>
          </p:nvSpPr>
          <p:spPr bwMode="auto">
            <a:xfrm>
              <a:off x="4197517" y="4340226"/>
              <a:ext cx="1651000" cy="1176337"/>
            </a:xfrm>
            <a:custGeom>
              <a:avLst/>
              <a:gdLst>
                <a:gd name="T0" fmla="*/ 853 w 853"/>
                <a:gd name="T1" fmla="*/ 607 h 607"/>
                <a:gd name="T2" fmla="*/ 853 w 853"/>
                <a:gd name="T3" fmla="*/ 120 h 607"/>
                <a:gd name="T4" fmla="*/ 733 w 853"/>
                <a:gd name="T5" fmla="*/ 0 h 607"/>
                <a:gd name="T6" fmla="*/ 0 w 853"/>
                <a:gd name="T7" fmla="*/ 0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3" h="607">
                  <a:moveTo>
                    <a:pt x="853" y="607"/>
                  </a:moveTo>
                  <a:cubicBezTo>
                    <a:pt x="853" y="120"/>
                    <a:pt x="853" y="120"/>
                    <a:pt x="853" y="120"/>
                  </a:cubicBezTo>
                  <a:cubicBezTo>
                    <a:pt x="853" y="54"/>
                    <a:pt x="799" y="0"/>
                    <a:pt x="73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5875" cap="flat">
              <a:solidFill>
                <a:srgbClr val="BCBEC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36"/>
            <p:cNvSpPr>
              <a:spLocks noChangeArrowheads="1"/>
            </p:cNvSpPr>
            <p:nvPr/>
          </p:nvSpPr>
          <p:spPr bwMode="auto">
            <a:xfrm>
              <a:off x="4826167" y="4284663"/>
              <a:ext cx="107950" cy="10953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Oval 37"/>
            <p:cNvSpPr>
              <a:spLocks noChangeArrowheads="1"/>
            </p:cNvSpPr>
            <p:nvPr/>
          </p:nvSpPr>
          <p:spPr bwMode="auto">
            <a:xfrm>
              <a:off x="5788192" y="4718051"/>
              <a:ext cx="111125" cy="1111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313404" y="2241551"/>
            <a:ext cx="619125" cy="619125"/>
            <a:chOff x="4364204" y="2241551"/>
            <a:chExt cx="619125" cy="619125"/>
          </a:xfrm>
        </p:grpSpPr>
        <p:sp>
          <p:nvSpPr>
            <p:cNvPr id="33" name="Oval 24"/>
            <p:cNvSpPr>
              <a:spLocks noChangeArrowheads="1"/>
            </p:cNvSpPr>
            <p:nvPr/>
          </p:nvSpPr>
          <p:spPr bwMode="auto">
            <a:xfrm>
              <a:off x="4364204" y="2241551"/>
              <a:ext cx="619125" cy="619125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4534067" y="2403476"/>
              <a:ext cx="285750" cy="287337"/>
              <a:chOff x="4534067" y="2403476"/>
              <a:chExt cx="285750" cy="287337"/>
            </a:xfrm>
            <a:solidFill>
              <a:schemeClr val="bg1"/>
            </a:solidFill>
          </p:grpSpPr>
          <p:sp>
            <p:nvSpPr>
              <p:cNvPr id="35" name="Freeform 38"/>
              <p:cNvSpPr>
                <a:spLocks noEditPoints="1"/>
              </p:cNvSpPr>
              <p:nvPr/>
            </p:nvSpPr>
            <p:spPr bwMode="auto">
              <a:xfrm>
                <a:off x="4534067" y="2403476"/>
                <a:ext cx="285750" cy="287337"/>
              </a:xfrm>
              <a:custGeom>
                <a:avLst/>
                <a:gdLst>
                  <a:gd name="T0" fmla="*/ 74 w 148"/>
                  <a:gd name="T1" fmla="*/ 0 h 148"/>
                  <a:gd name="T2" fmla="*/ 0 w 148"/>
                  <a:gd name="T3" fmla="*/ 74 h 148"/>
                  <a:gd name="T4" fmla="*/ 74 w 148"/>
                  <a:gd name="T5" fmla="*/ 148 h 148"/>
                  <a:gd name="T6" fmla="*/ 148 w 148"/>
                  <a:gd name="T7" fmla="*/ 74 h 148"/>
                  <a:gd name="T8" fmla="*/ 74 w 148"/>
                  <a:gd name="T9" fmla="*/ 0 h 148"/>
                  <a:gd name="T10" fmla="*/ 79 w 148"/>
                  <a:gd name="T11" fmla="*/ 138 h 148"/>
                  <a:gd name="T12" fmla="*/ 77 w 148"/>
                  <a:gd name="T13" fmla="*/ 128 h 148"/>
                  <a:gd name="T14" fmla="*/ 74 w 148"/>
                  <a:gd name="T15" fmla="*/ 116 h 148"/>
                  <a:gd name="T16" fmla="*/ 71 w 148"/>
                  <a:gd name="T17" fmla="*/ 128 h 148"/>
                  <a:gd name="T18" fmla="*/ 69 w 148"/>
                  <a:gd name="T19" fmla="*/ 138 h 148"/>
                  <a:gd name="T20" fmla="*/ 9 w 148"/>
                  <a:gd name="T21" fmla="*/ 79 h 148"/>
                  <a:gd name="T22" fmla="*/ 20 w 148"/>
                  <a:gd name="T23" fmla="*/ 76 h 148"/>
                  <a:gd name="T24" fmla="*/ 32 w 148"/>
                  <a:gd name="T25" fmla="*/ 74 h 148"/>
                  <a:gd name="T26" fmla="*/ 20 w 148"/>
                  <a:gd name="T27" fmla="*/ 71 h 148"/>
                  <a:gd name="T28" fmla="*/ 9 w 148"/>
                  <a:gd name="T29" fmla="*/ 68 h 148"/>
                  <a:gd name="T30" fmla="*/ 69 w 148"/>
                  <a:gd name="T31" fmla="*/ 9 h 148"/>
                  <a:gd name="T32" fmla="*/ 71 w 148"/>
                  <a:gd name="T33" fmla="*/ 19 h 148"/>
                  <a:gd name="T34" fmla="*/ 74 w 148"/>
                  <a:gd name="T35" fmla="*/ 32 h 148"/>
                  <a:gd name="T36" fmla="*/ 77 w 148"/>
                  <a:gd name="T37" fmla="*/ 19 h 148"/>
                  <a:gd name="T38" fmla="*/ 79 w 148"/>
                  <a:gd name="T39" fmla="*/ 9 h 148"/>
                  <a:gd name="T40" fmla="*/ 139 w 148"/>
                  <a:gd name="T41" fmla="*/ 69 h 148"/>
                  <a:gd name="T42" fmla="*/ 128 w 148"/>
                  <a:gd name="T43" fmla="*/ 71 h 148"/>
                  <a:gd name="T44" fmla="*/ 116 w 148"/>
                  <a:gd name="T45" fmla="*/ 74 h 148"/>
                  <a:gd name="T46" fmla="*/ 128 w 148"/>
                  <a:gd name="T47" fmla="*/ 76 h 148"/>
                  <a:gd name="T48" fmla="*/ 139 w 148"/>
                  <a:gd name="T49" fmla="*/ 79 h 148"/>
                  <a:gd name="T50" fmla="*/ 79 w 148"/>
                  <a:gd name="T51" fmla="*/ 13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8" h="148">
                    <a:moveTo>
                      <a:pt x="74" y="0"/>
                    </a:moveTo>
                    <a:cubicBezTo>
                      <a:pt x="33" y="0"/>
                      <a:pt x="0" y="33"/>
                      <a:pt x="0" y="74"/>
                    </a:cubicBezTo>
                    <a:cubicBezTo>
                      <a:pt x="0" y="114"/>
                      <a:pt x="33" y="148"/>
                      <a:pt x="74" y="148"/>
                    </a:cubicBezTo>
                    <a:cubicBezTo>
                      <a:pt x="115" y="148"/>
                      <a:pt x="148" y="115"/>
                      <a:pt x="148" y="74"/>
                    </a:cubicBezTo>
                    <a:cubicBezTo>
                      <a:pt x="148" y="33"/>
                      <a:pt x="115" y="0"/>
                      <a:pt x="74" y="0"/>
                    </a:cubicBezTo>
                    <a:close/>
                    <a:moveTo>
                      <a:pt x="79" y="138"/>
                    </a:moveTo>
                    <a:cubicBezTo>
                      <a:pt x="77" y="128"/>
                      <a:pt x="77" y="128"/>
                      <a:pt x="77" y="128"/>
                    </a:cubicBezTo>
                    <a:cubicBezTo>
                      <a:pt x="74" y="116"/>
                      <a:pt x="74" y="116"/>
                      <a:pt x="74" y="116"/>
                    </a:cubicBezTo>
                    <a:cubicBezTo>
                      <a:pt x="71" y="128"/>
                      <a:pt x="71" y="128"/>
                      <a:pt x="71" y="128"/>
                    </a:cubicBezTo>
                    <a:cubicBezTo>
                      <a:pt x="69" y="138"/>
                      <a:pt x="69" y="138"/>
                      <a:pt x="69" y="138"/>
                    </a:cubicBezTo>
                    <a:cubicBezTo>
                      <a:pt x="37" y="136"/>
                      <a:pt x="12" y="110"/>
                      <a:pt x="9" y="79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20" y="71"/>
                      <a:pt x="20" y="71"/>
                      <a:pt x="20" y="71"/>
                    </a:cubicBezTo>
                    <a:cubicBezTo>
                      <a:pt x="9" y="68"/>
                      <a:pt x="9" y="68"/>
                      <a:pt x="9" y="68"/>
                    </a:cubicBezTo>
                    <a:cubicBezTo>
                      <a:pt x="12" y="37"/>
                      <a:pt x="37" y="12"/>
                      <a:pt x="69" y="9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4" y="32"/>
                      <a:pt x="74" y="32"/>
                      <a:pt x="74" y="32"/>
                    </a:cubicBezTo>
                    <a:cubicBezTo>
                      <a:pt x="77" y="19"/>
                      <a:pt x="77" y="19"/>
                      <a:pt x="77" y="19"/>
                    </a:cubicBezTo>
                    <a:cubicBezTo>
                      <a:pt x="79" y="9"/>
                      <a:pt x="79" y="9"/>
                      <a:pt x="79" y="9"/>
                    </a:cubicBezTo>
                    <a:cubicBezTo>
                      <a:pt x="111" y="12"/>
                      <a:pt x="136" y="37"/>
                      <a:pt x="139" y="69"/>
                    </a:cubicBezTo>
                    <a:cubicBezTo>
                      <a:pt x="128" y="71"/>
                      <a:pt x="128" y="71"/>
                      <a:pt x="128" y="71"/>
                    </a:cubicBezTo>
                    <a:cubicBezTo>
                      <a:pt x="116" y="74"/>
                      <a:pt x="116" y="74"/>
                      <a:pt x="116" y="74"/>
                    </a:cubicBezTo>
                    <a:cubicBezTo>
                      <a:pt x="128" y="76"/>
                      <a:pt x="128" y="76"/>
                      <a:pt x="128" y="76"/>
                    </a:cubicBezTo>
                    <a:cubicBezTo>
                      <a:pt x="139" y="79"/>
                      <a:pt x="139" y="79"/>
                      <a:pt x="139" y="79"/>
                    </a:cubicBezTo>
                    <a:cubicBezTo>
                      <a:pt x="136" y="111"/>
                      <a:pt x="111" y="136"/>
                      <a:pt x="79" y="1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39"/>
              <p:cNvSpPr>
                <a:spLocks/>
              </p:cNvSpPr>
              <p:nvPr/>
            </p:nvSpPr>
            <p:spPr bwMode="auto">
              <a:xfrm>
                <a:off x="4607092" y="2482851"/>
                <a:ext cx="155575" cy="93662"/>
              </a:xfrm>
              <a:custGeom>
                <a:avLst/>
                <a:gdLst>
                  <a:gd name="T0" fmla="*/ 0 w 98"/>
                  <a:gd name="T1" fmla="*/ 20 h 59"/>
                  <a:gd name="T2" fmla="*/ 40 w 98"/>
                  <a:gd name="T3" fmla="*/ 59 h 59"/>
                  <a:gd name="T4" fmla="*/ 98 w 98"/>
                  <a:gd name="T5" fmla="*/ 0 h 59"/>
                  <a:gd name="T6" fmla="*/ 42 w 98"/>
                  <a:gd name="T7" fmla="*/ 43 h 59"/>
                  <a:gd name="T8" fmla="*/ 0 w 98"/>
                  <a:gd name="T9" fmla="*/ 2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9">
                    <a:moveTo>
                      <a:pt x="0" y="20"/>
                    </a:moveTo>
                    <a:lnTo>
                      <a:pt x="40" y="59"/>
                    </a:lnTo>
                    <a:lnTo>
                      <a:pt x="98" y="0"/>
                    </a:lnTo>
                    <a:lnTo>
                      <a:pt x="42" y="43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3745079" y="4040188"/>
            <a:ext cx="622300" cy="619125"/>
            <a:chOff x="3795879" y="4040188"/>
            <a:chExt cx="622300" cy="619125"/>
          </a:xfrm>
        </p:grpSpPr>
        <p:sp>
          <p:nvSpPr>
            <p:cNvPr id="38" name="Oval 26"/>
            <p:cNvSpPr>
              <a:spLocks noChangeArrowheads="1"/>
            </p:cNvSpPr>
            <p:nvPr/>
          </p:nvSpPr>
          <p:spPr bwMode="auto">
            <a:xfrm>
              <a:off x="3795879" y="4040188"/>
              <a:ext cx="622300" cy="619125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40"/>
            <p:cNvSpPr>
              <a:spLocks/>
            </p:cNvSpPr>
            <p:nvPr/>
          </p:nvSpPr>
          <p:spPr bwMode="auto">
            <a:xfrm>
              <a:off x="4021304" y="4189413"/>
              <a:ext cx="171450" cy="341312"/>
            </a:xfrm>
            <a:custGeom>
              <a:avLst/>
              <a:gdLst>
                <a:gd name="T0" fmla="*/ 37 w 89"/>
                <a:gd name="T1" fmla="*/ 176 h 176"/>
                <a:gd name="T2" fmla="*/ 37 w 89"/>
                <a:gd name="T3" fmla="*/ 154 h 176"/>
                <a:gd name="T4" fmla="*/ 0 w 89"/>
                <a:gd name="T5" fmla="*/ 145 h 176"/>
                <a:gd name="T6" fmla="*/ 6 w 89"/>
                <a:gd name="T7" fmla="*/ 130 h 176"/>
                <a:gd name="T8" fmla="*/ 40 w 89"/>
                <a:gd name="T9" fmla="*/ 140 h 176"/>
                <a:gd name="T10" fmla="*/ 68 w 89"/>
                <a:gd name="T11" fmla="*/ 119 h 176"/>
                <a:gd name="T12" fmla="*/ 41 w 89"/>
                <a:gd name="T13" fmla="*/ 93 h 176"/>
                <a:gd name="T14" fmla="*/ 2 w 89"/>
                <a:gd name="T15" fmla="*/ 56 h 176"/>
                <a:gd name="T16" fmla="*/ 38 w 89"/>
                <a:gd name="T17" fmla="*/ 21 h 176"/>
                <a:gd name="T18" fmla="*/ 38 w 89"/>
                <a:gd name="T19" fmla="*/ 0 h 176"/>
                <a:gd name="T20" fmla="*/ 53 w 89"/>
                <a:gd name="T21" fmla="*/ 0 h 176"/>
                <a:gd name="T22" fmla="*/ 53 w 89"/>
                <a:gd name="T23" fmla="*/ 21 h 176"/>
                <a:gd name="T24" fmla="*/ 84 w 89"/>
                <a:gd name="T25" fmla="*/ 28 h 176"/>
                <a:gd name="T26" fmla="*/ 78 w 89"/>
                <a:gd name="T27" fmla="*/ 42 h 176"/>
                <a:gd name="T28" fmla="*/ 48 w 89"/>
                <a:gd name="T29" fmla="*/ 35 h 176"/>
                <a:gd name="T30" fmla="*/ 23 w 89"/>
                <a:gd name="T31" fmla="*/ 53 h 176"/>
                <a:gd name="T32" fmla="*/ 52 w 89"/>
                <a:gd name="T33" fmla="*/ 78 h 176"/>
                <a:gd name="T34" fmla="*/ 89 w 89"/>
                <a:gd name="T35" fmla="*/ 117 h 176"/>
                <a:gd name="T36" fmla="*/ 51 w 89"/>
                <a:gd name="T37" fmla="*/ 154 h 176"/>
                <a:gd name="T38" fmla="*/ 51 w 89"/>
                <a:gd name="T39" fmla="*/ 176 h 176"/>
                <a:gd name="T40" fmla="*/ 37 w 89"/>
                <a:gd name="T41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9" h="176">
                  <a:moveTo>
                    <a:pt x="37" y="176"/>
                  </a:moveTo>
                  <a:cubicBezTo>
                    <a:pt x="37" y="154"/>
                    <a:pt x="37" y="154"/>
                    <a:pt x="37" y="154"/>
                  </a:cubicBezTo>
                  <a:cubicBezTo>
                    <a:pt x="23" y="154"/>
                    <a:pt x="9" y="150"/>
                    <a:pt x="0" y="145"/>
                  </a:cubicBezTo>
                  <a:cubicBezTo>
                    <a:pt x="6" y="130"/>
                    <a:pt x="6" y="130"/>
                    <a:pt x="6" y="130"/>
                  </a:cubicBezTo>
                  <a:cubicBezTo>
                    <a:pt x="15" y="136"/>
                    <a:pt x="27" y="140"/>
                    <a:pt x="40" y="140"/>
                  </a:cubicBezTo>
                  <a:cubicBezTo>
                    <a:pt x="57" y="140"/>
                    <a:pt x="68" y="131"/>
                    <a:pt x="68" y="119"/>
                  </a:cubicBezTo>
                  <a:cubicBezTo>
                    <a:pt x="68" y="107"/>
                    <a:pt x="59" y="100"/>
                    <a:pt x="41" y="93"/>
                  </a:cubicBezTo>
                  <a:cubicBezTo>
                    <a:pt x="17" y="85"/>
                    <a:pt x="2" y="75"/>
                    <a:pt x="2" y="56"/>
                  </a:cubicBezTo>
                  <a:cubicBezTo>
                    <a:pt x="2" y="38"/>
                    <a:pt x="16" y="25"/>
                    <a:pt x="38" y="21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67" y="21"/>
                    <a:pt x="77" y="24"/>
                    <a:pt x="84" y="28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73" y="40"/>
                    <a:pt x="63" y="35"/>
                    <a:pt x="48" y="35"/>
                  </a:cubicBezTo>
                  <a:cubicBezTo>
                    <a:pt x="30" y="35"/>
                    <a:pt x="23" y="45"/>
                    <a:pt x="23" y="53"/>
                  </a:cubicBezTo>
                  <a:cubicBezTo>
                    <a:pt x="23" y="65"/>
                    <a:pt x="32" y="70"/>
                    <a:pt x="52" y="78"/>
                  </a:cubicBezTo>
                  <a:cubicBezTo>
                    <a:pt x="77" y="87"/>
                    <a:pt x="89" y="98"/>
                    <a:pt x="89" y="117"/>
                  </a:cubicBezTo>
                  <a:cubicBezTo>
                    <a:pt x="89" y="134"/>
                    <a:pt x="76" y="150"/>
                    <a:pt x="51" y="154"/>
                  </a:cubicBezTo>
                  <a:cubicBezTo>
                    <a:pt x="51" y="176"/>
                    <a:pt x="51" y="176"/>
                    <a:pt x="51" y="176"/>
                  </a:cubicBezTo>
                  <a:lnTo>
                    <a:pt x="37" y="1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651917" y="3600451"/>
            <a:ext cx="620713" cy="620712"/>
            <a:chOff x="7702717" y="3600451"/>
            <a:chExt cx="620713" cy="620712"/>
          </a:xfrm>
        </p:grpSpPr>
        <p:sp>
          <p:nvSpPr>
            <p:cNvPr id="41" name="Oval 21"/>
            <p:cNvSpPr>
              <a:spLocks noChangeArrowheads="1"/>
            </p:cNvSpPr>
            <p:nvPr/>
          </p:nvSpPr>
          <p:spPr bwMode="auto">
            <a:xfrm>
              <a:off x="7702717" y="3600451"/>
              <a:ext cx="620713" cy="620712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7850354" y="3727451"/>
              <a:ext cx="304800" cy="354012"/>
            </a:xfrm>
            <a:custGeom>
              <a:avLst/>
              <a:gdLst>
                <a:gd name="T0" fmla="*/ 53 w 157"/>
                <a:gd name="T1" fmla="*/ 180 h 183"/>
                <a:gd name="T2" fmla="*/ 118 w 157"/>
                <a:gd name="T3" fmla="*/ 170 h 183"/>
                <a:gd name="T4" fmla="*/ 124 w 157"/>
                <a:gd name="T5" fmla="*/ 131 h 183"/>
                <a:gd name="T6" fmla="*/ 142 w 157"/>
                <a:gd name="T7" fmla="*/ 42 h 183"/>
                <a:gd name="T8" fmla="*/ 61 w 157"/>
                <a:gd name="T9" fmla="*/ 5 h 183"/>
                <a:gd name="T10" fmla="*/ 21 w 157"/>
                <a:gd name="T11" fmla="*/ 62 h 183"/>
                <a:gd name="T12" fmla="*/ 2 w 157"/>
                <a:gd name="T13" fmla="*/ 82 h 183"/>
                <a:gd name="T14" fmla="*/ 3 w 157"/>
                <a:gd name="T15" fmla="*/ 87 h 183"/>
                <a:gd name="T16" fmla="*/ 11 w 157"/>
                <a:gd name="T17" fmla="*/ 99 h 183"/>
                <a:gd name="T18" fmla="*/ 11 w 157"/>
                <a:gd name="T19" fmla="*/ 127 h 183"/>
                <a:gd name="T20" fmla="*/ 23 w 157"/>
                <a:gd name="T21" fmla="*/ 147 h 183"/>
                <a:gd name="T22" fmla="*/ 53 w 157"/>
                <a:gd name="T23" fmla="*/ 18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7" h="183">
                  <a:moveTo>
                    <a:pt x="53" y="180"/>
                  </a:moveTo>
                  <a:cubicBezTo>
                    <a:pt x="53" y="180"/>
                    <a:pt x="105" y="183"/>
                    <a:pt x="118" y="170"/>
                  </a:cubicBezTo>
                  <a:cubicBezTo>
                    <a:pt x="118" y="170"/>
                    <a:pt x="116" y="144"/>
                    <a:pt x="124" y="131"/>
                  </a:cubicBezTo>
                  <a:cubicBezTo>
                    <a:pt x="132" y="118"/>
                    <a:pt x="157" y="82"/>
                    <a:pt x="142" y="42"/>
                  </a:cubicBezTo>
                  <a:cubicBezTo>
                    <a:pt x="127" y="1"/>
                    <a:pt x="77" y="0"/>
                    <a:pt x="61" y="5"/>
                  </a:cubicBezTo>
                  <a:cubicBezTo>
                    <a:pt x="44" y="10"/>
                    <a:pt x="22" y="26"/>
                    <a:pt x="21" y="62"/>
                  </a:cubicBezTo>
                  <a:cubicBezTo>
                    <a:pt x="21" y="62"/>
                    <a:pt x="10" y="78"/>
                    <a:pt x="2" y="82"/>
                  </a:cubicBezTo>
                  <a:cubicBezTo>
                    <a:pt x="2" y="82"/>
                    <a:pt x="0" y="84"/>
                    <a:pt x="3" y="87"/>
                  </a:cubicBezTo>
                  <a:cubicBezTo>
                    <a:pt x="6" y="91"/>
                    <a:pt x="11" y="95"/>
                    <a:pt x="11" y="99"/>
                  </a:cubicBezTo>
                  <a:cubicBezTo>
                    <a:pt x="11" y="102"/>
                    <a:pt x="13" y="120"/>
                    <a:pt x="11" y="127"/>
                  </a:cubicBezTo>
                  <a:cubicBezTo>
                    <a:pt x="10" y="134"/>
                    <a:pt x="8" y="145"/>
                    <a:pt x="23" y="147"/>
                  </a:cubicBezTo>
                  <a:cubicBezTo>
                    <a:pt x="37" y="149"/>
                    <a:pt x="49" y="151"/>
                    <a:pt x="53" y="1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468979" y="3324226"/>
            <a:ext cx="620713" cy="620712"/>
            <a:chOff x="4519779" y="3324226"/>
            <a:chExt cx="620713" cy="620712"/>
          </a:xfrm>
        </p:grpSpPr>
        <p:sp>
          <p:nvSpPr>
            <p:cNvPr id="44" name="Oval 25"/>
            <p:cNvSpPr>
              <a:spLocks noChangeArrowheads="1"/>
            </p:cNvSpPr>
            <p:nvPr/>
          </p:nvSpPr>
          <p:spPr bwMode="auto">
            <a:xfrm>
              <a:off x="4519779" y="3324226"/>
              <a:ext cx="620713" cy="620712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4622967" y="3454401"/>
              <a:ext cx="363537" cy="344487"/>
              <a:chOff x="4622967" y="3454401"/>
              <a:chExt cx="363537" cy="344487"/>
            </a:xfrm>
          </p:grpSpPr>
          <p:sp>
            <p:nvSpPr>
              <p:cNvPr id="46" name="Freeform 42"/>
              <p:cNvSpPr>
                <a:spLocks noEditPoints="1"/>
              </p:cNvSpPr>
              <p:nvPr/>
            </p:nvSpPr>
            <p:spPr bwMode="auto">
              <a:xfrm>
                <a:off x="4622967" y="3652838"/>
                <a:ext cx="142875" cy="146050"/>
              </a:xfrm>
              <a:custGeom>
                <a:avLst/>
                <a:gdLst>
                  <a:gd name="T0" fmla="*/ 11 w 74"/>
                  <a:gd name="T1" fmla="*/ 44 h 75"/>
                  <a:gd name="T2" fmla="*/ 14 w 74"/>
                  <a:gd name="T3" fmla="*/ 52 h 75"/>
                  <a:gd name="T4" fmla="*/ 6 w 74"/>
                  <a:gd name="T5" fmla="*/ 59 h 75"/>
                  <a:gd name="T6" fmla="*/ 16 w 74"/>
                  <a:gd name="T7" fmla="*/ 69 h 75"/>
                  <a:gd name="T8" fmla="*/ 23 w 74"/>
                  <a:gd name="T9" fmla="*/ 60 h 75"/>
                  <a:gd name="T10" fmla="*/ 31 w 74"/>
                  <a:gd name="T11" fmla="*/ 64 h 75"/>
                  <a:gd name="T12" fmla="*/ 30 w 74"/>
                  <a:gd name="T13" fmla="*/ 75 h 75"/>
                  <a:gd name="T14" fmla="*/ 45 w 74"/>
                  <a:gd name="T15" fmla="*/ 75 h 75"/>
                  <a:gd name="T16" fmla="*/ 43 w 74"/>
                  <a:gd name="T17" fmla="*/ 63 h 75"/>
                  <a:gd name="T18" fmla="*/ 51 w 74"/>
                  <a:gd name="T19" fmla="*/ 60 h 75"/>
                  <a:gd name="T20" fmla="*/ 58 w 74"/>
                  <a:gd name="T21" fmla="*/ 69 h 75"/>
                  <a:gd name="T22" fmla="*/ 69 w 74"/>
                  <a:gd name="T23" fmla="*/ 58 h 75"/>
                  <a:gd name="T24" fmla="*/ 60 w 74"/>
                  <a:gd name="T25" fmla="*/ 51 h 75"/>
                  <a:gd name="T26" fmla="*/ 63 w 74"/>
                  <a:gd name="T27" fmla="*/ 43 h 75"/>
                  <a:gd name="T28" fmla="*/ 74 w 74"/>
                  <a:gd name="T29" fmla="*/ 44 h 75"/>
                  <a:gd name="T30" fmla="*/ 74 w 74"/>
                  <a:gd name="T31" fmla="*/ 31 h 75"/>
                  <a:gd name="T32" fmla="*/ 63 w 74"/>
                  <a:gd name="T33" fmla="*/ 32 h 75"/>
                  <a:gd name="T34" fmla="*/ 63 w 74"/>
                  <a:gd name="T35" fmla="*/ 31 h 75"/>
                  <a:gd name="T36" fmla="*/ 60 w 74"/>
                  <a:gd name="T37" fmla="*/ 23 h 75"/>
                  <a:gd name="T38" fmla="*/ 60 w 74"/>
                  <a:gd name="T39" fmla="*/ 23 h 75"/>
                  <a:gd name="T40" fmla="*/ 68 w 74"/>
                  <a:gd name="T41" fmla="*/ 16 h 75"/>
                  <a:gd name="T42" fmla="*/ 58 w 74"/>
                  <a:gd name="T43" fmla="*/ 6 h 75"/>
                  <a:gd name="T44" fmla="*/ 51 w 74"/>
                  <a:gd name="T45" fmla="*/ 15 h 75"/>
                  <a:gd name="T46" fmla="*/ 51 w 74"/>
                  <a:gd name="T47" fmla="*/ 15 h 75"/>
                  <a:gd name="T48" fmla="*/ 43 w 74"/>
                  <a:gd name="T49" fmla="*/ 11 h 75"/>
                  <a:gd name="T50" fmla="*/ 44 w 74"/>
                  <a:gd name="T51" fmla="*/ 0 h 75"/>
                  <a:gd name="T52" fmla="*/ 29 w 74"/>
                  <a:gd name="T53" fmla="*/ 0 h 75"/>
                  <a:gd name="T54" fmla="*/ 31 w 74"/>
                  <a:gd name="T55" fmla="*/ 11 h 75"/>
                  <a:gd name="T56" fmla="*/ 31 w 74"/>
                  <a:gd name="T57" fmla="*/ 11 h 75"/>
                  <a:gd name="T58" fmla="*/ 23 w 74"/>
                  <a:gd name="T59" fmla="*/ 15 h 75"/>
                  <a:gd name="T60" fmla="*/ 23 w 74"/>
                  <a:gd name="T61" fmla="*/ 15 h 75"/>
                  <a:gd name="T62" fmla="*/ 16 w 74"/>
                  <a:gd name="T63" fmla="*/ 6 h 75"/>
                  <a:gd name="T64" fmla="*/ 5 w 74"/>
                  <a:gd name="T65" fmla="*/ 17 h 75"/>
                  <a:gd name="T66" fmla="*/ 14 w 74"/>
                  <a:gd name="T67" fmla="*/ 24 h 75"/>
                  <a:gd name="T68" fmla="*/ 11 w 74"/>
                  <a:gd name="T69" fmla="*/ 32 h 75"/>
                  <a:gd name="T70" fmla="*/ 0 w 74"/>
                  <a:gd name="T71" fmla="*/ 31 h 75"/>
                  <a:gd name="T72" fmla="*/ 0 w 74"/>
                  <a:gd name="T73" fmla="*/ 45 h 75"/>
                  <a:gd name="T74" fmla="*/ 11 w 74"/>
                  <a:gd name="T75" fmla="*/ 43 h 75"/>
                  <a:gd name="T76" fmla="*/ 11 w 74"/>
                  <a:gd name="T77" fmla="*/ 44 h 75"/>
                  <a:gd name="T78" fmla="*/ 25 w 74"/>
                  <a:gd name="T79" fmla="*/ 37 h 75"/>
                  <a:gd name="T80" fmla="*/ 37 w 74"/>
                  <a:gd name="T81" fmla="*/ 25 h 75"/>
                  <a:gd name="T82" fmla="*/ 49 w 74"/>
                  <a:gd name="T83" fmla="*/ 37 h 75"/>
                  <a:gd name="T84" fmla="*/ 37 w 74"/>
                  <a:gd name="T85" fmla="*/ 49 h 75"/>
                  <a:gd name="T86" fmla="*/ 25 w 74"/>
                  <a:gd name="T87" fmla="*/ 3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4" h="75">
                    <a:moveTo>
                      <a:pt x="11" y="44"/>
                    </a:moveTo>
                    <a:cubicBezTo>
                      <a:pt x="12" y="47"/>
                      <a:pt x="13" y="49"/>
                      <a:pt x="14" y="52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5" y="62"/>
                      <a:pt x="28" y="63"/>
                      <a:pt x="31" y="64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45" y="75"/>
                      <a:pt x="45" y="75"/>
                      <a:pt x="45" y="75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6" y="63"/>
                      <a:pt x="49" y="62"/>
                      <a:pt x="51" y="60"/>
                    </a:cubicBezTo>
                    <a:cubicBezTo>
                      <a:pt x="58" y="69"/>
                      <a:pt x="58" y="69"/>
                      <a:pt x="58" y="69"/>
                    </a:cubicBezTo>
                    <a:cubicBezTo>
                      <a:pt x="69" y="58"/>
                      <a:pt x="69" y="58"/>
                      <a:pt x="69" y="58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61" y="49"/>
                      <a:pt x="63" y="46"/>
                      <a:pt x="63" y="43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4" y="31"/>
                      <a:pt x="74" y="31"/>
                      <a:pt x="74" y="31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3" y="32"/>
                      <a:pt x="63" y="31"/>
                      <a:pt x="63" y="31"/>
                    </a:cubicBezTo>
                    <a:cubicBezTo>
                      <a:pt x="62" y="28"/>
                      <a:pt x="61" y="26"/>
                      <a:pt x="60" y="23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49" y="13"/>
                      <a:pt x="46" y="12"/>
                      <a:pt x="43" y="11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28" y="12"/>
                      <a:pt x="25" y="13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3" y="26"/>
                      <a:pt x="11" y="29"/>
                      <a:pt x="11" y="3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11" y="43"/>
                      <a:pt x="11" y="43"/>
                      <a:pt x="11" y="44"/>
                    </a:cubicBezTo>
                    <a:close/>
                    <a:moveTo>
                      <a:pt x="25" y="37"/>
                    </a:moveTo>
                    <a:cubicBezTo>
                      <a:pt x="25" y="31"/>
                      <a:pt x="30" y="25"/>
                      <a:pt x="37" y="25"/>
                    </a:cubicBezTo>
                    <a:cubicBezTo>
                      <a:pt x="44" y="25"/>
                      <a:pt x="49" y="31"/>
                      <a:pt x="49" y="37"/>
                    </a:cubicBezTo>
                    <a:cubicBezTo>
                      <a:pt x="49" y="44"/>
                      <a:pt x="44" y="49"/>
                      <a:pt x="37" y="49"/>
                    </a:cubicBezTo>
                    <a:cubicBezTo>
                      <a:pt x="31" y="49"/>
                      <a:pt x="25" y="44"/>
                      <a:pt x="25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Oval 43"/>
              <p:cNvSpPr>
                <a:spLocks noChangeArrowheads="1"/>
              </p:cNvSpPr>
              <p:nvPr/>
            </p:nvSpPr>
            <p:spPr bwMode="auto">
              <a:xfrm>
                <a:off x="4827754" y="3533776"/>
                <a:ext cx="79375" cy="793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44"/>
              <p:cNvSpPr>
                <a:spLocks noEditPoints="1"/>
              </p:cNvSpPr>
              <p:nvPr/>
            </p:nvSpPr>
            <p:spPr bwMode="auto">
              <a:xfrm>
                <a:off x="4748379" y="3454401"/>
                <a:ext cx="238125" cy="238125"/>
              </a:xfrm>
              <a:custGeom>
                <a:avLst/>
                <a:gdLst>
                  <a:gd name="T0" fmla="*/ 10 w 123"/>
                  <a:gd name="T1" fmla="*/ 69 h 123"/>
                  <a:gd name="T2" fmla="*/ 13 w 123"/>
                  <a:gd name="T3" fmla="*/ 81 h 123"/>
                  <a:gd name="T4" fmla="*/ 5 w 123"/>
                  <a:gd name="T5" fmla="*/ 86 h 123"/>
                  <a:gd name="T6" fmla="*/ 13 w 123"/>
                  <a:gd name="T7" fmla="*/ 99 h 123"/>
                  <a:gd name="T8" fmla="*/ 20 w 123"/>
                  <a:gd name="T9" fmla="*/ 94 h 123"/>
                  <a:gd name="T10" fmla="*/ 30 w 123"/>
                  <a:gd name="T11" fmla="*/ 103 h 123"/>
                  <a:gd name="T12" fmla="*/ 25 w 123"/>
                  <a:gd name="T13" fmla="*/ 111 h 123"/>
                  <a:gd name="T14" fmla="*/ 38 w 123"/>
                  <a:gd name="T15" fmla="*/ 118 h 123"/>
                  <a:gd name="T16" fmla="*/ 42 w 123"/>
                  <a:gd name="T17" fmla="*/ 110 h 123"/>
                  <a:gd name="T18" fmla="*/ 55 w 123"/>
                  <a:gd name="T19" fmla="*/ 113 h 123"/>
                  <a:gd name="T20" fmla="*/ 54 w 123"/>
                  <a:gd name="T21" fmla="*/ 123 h 123"/>
                  <a:gd name="T22" fmla="*/ 62 w 123"/>
                  <a:gd name="T23" fmla="*/ 123 h 123"/>
                  <a:gd name="T24" fmla="*/ 69 w 123"/>
                  <a:gd name="T25" fmla="*/ 123 h 123"/>
                  <a:gd name="T26" fmla="*/ 69 w 123"/>
                  <a:gd name="T27" fmla="*/ 113 h 123"/>
                  <a:gd name="T28" fmla="*/ 81 w 123"/>
                  <a:gd name="T29" fmla="*/ 110 h 123"/>
                  <a:gd name="T30" fmla="*/ 86 w 123"/>
                  <a:gd name="T31" fmla="*/ 118 h 123"/>
                  <a:gd name="T32" fmla="*/ 99 w 123"/>
                  <a:gd name="T33" fmla="*/ 110 h 123"/>
                  <a:gd name="T34" fmla="*/ 94 w 123"/>
                  <a:gd name="T35" fmla="*/ 103 h 123"/>
                  <a:gd name="T36" fmla="*/ 103 w 123"/>
                  <a:gd name="T37" fmla="*/ 93 h 123"/>
                  <a:gd name="T38" fmla="*/ 111 w 123"/>
                  <a:gd name="T39" fmla="*/ 99 h 123"/>
                  <a:gd name="T40" fmla="*/ 118 w 123"/>
                  <a:gd name="T41" fmla="*/ 85 h 123"/>
                  <a:gd name="T42" fmla="*/ 110 w 123"/>
                  <a:gd name="T43" fmla="*/ 81 h 123"/>
                  <a:gd name="T44" fmla="*/ 113 w 123"/>
                  <a:gd name="T45" fmla="*/ 68 h 123"/>
                  <a:gd name="T46" fmla="*/ 123 w 123"/>
                  <a:gd name="T47" fmla="*/ 69 h 123"/>
                  <a:gd name="T48" fmla="*/ 123 w 123"/>
                  <a:gd name="T49" fmla="*/ 62 h 123"/>
                  <a:gd name="T50" fmla="*/ 123 w 123"/>
                  <a:gd name="T51" fmla="*/ 54 h 123"/>
                  <a:gd name="T52" fmla="*/ 113 w 123"/>
                  <a:gd name="T53" fmla="*/ 54 h 123"/>
                  <a:gd name="T54" fmla="*/ 110 w 123"/>
                  <a:gd name="T55" fmla="*/ 42 h 123"/>
                  <a:gd name="T56" fmla="*/ 118 w 123"/>
                  <a:gd name="T57" fmla="*/ 37 h 123"/>
                  <a:gd name="T58" fmla="*/ 111 w 123"/>
                  <a:gd name="T59" fmla="*/ 24 h 123"/>
                  <a:gd name="T60" fmla="*/ 103 w 123"/>
                  <a:gd name="T61" fmla="*/ 29 h 123"/>
                  <a:gd name="T62" fmla="*/ 93 w 123"/>
                  <a:gd name="T63" fmla="*/ 20 h 123"/>
                  <a:gd name="T64" fmla="*/ 99 w 123"/>
                  <a:gd name="T65" fmla="*/ 12 h 123"/>
                  <a:gd name="T66" fmla="*/ 85 w 123"/>
                  <a:gd name="T67" fmla="*/ 5 h 123"/>
                  <a:gd name="T68" fmla="*/ 81 w 123"/>
                  <a:gd name="T69" fmla="*/ 13 h 123"/>
                  <a:gd name="T70" fmla="*/ 68 w 123"/>
                  <a:gd name="T71" fmla="*/ 10 h 123"/>
                  <a:gd name="T72" fmla="*/ 69 w 123"/>
                  <a:gd name="T73" fmla="*/ 0 h 123"/>
                  <a:gd name="T74" fmla="*/ 62 w 123"/>
                  <a:gd name="T75" fmla="*/ 0 h 123"/>
                  <a:gd name="T76" fmla="*/ 54 w 123"/>
                  <a:gd name="T77" fmla="*/ 0 h 123"/>
                  <a:gd name="T78" fmla="*/ 54 w 123"/>
                  <a:gd name="T79" fmla="*/ 10 h 123"/>
                  <a:gd name="T80" fmla="*/ 42 w 123"/>
                  <a:gd name="T81" fmla="*/ 13 h 123"/>
                  <a:gd name="T82" fmla="*/ 38 w 123"/>
                  <a:gd name="T83" fmla="*/ 5 h 123"/>
                  <a:gd name="T84" fmla="*/ 24 w 123"/>
                  <a:gd name="T85" fmla="*/ 13 h 123"/>
                  <a:gd name="T86" fmla="*/ 30 w 123"/>
                  <a:gd name="T87" fmla="*/ 20 h 123"/>
                  <a:gd name="T88" fmla="*/ 20 w 123"/>
                  <a:gd name="T89" fmla="*/ 30 h 123"/>
                  <a:gd name="T90" fmla="*/ 12 w 123"/>
                  <a:gd name="T91" fmla="*/ 24 h 123"/>
                  <a:gd name="T92" fmla="*/ 5 w 123"/>
                  <a:gd name="T93" fmla="*/ 38 h 123"/>
                  <a:gd name="T94" fmla="*/ 13 w 123"/>
                  <a:gd name="T95" fmla="*/ 42 h 123"/>
                  <a:gd name="T96" fmla="*/ 10 w 123"/>
                  <a:gd name="T97" fmla="*/ 55 h 123"/>
                  <a:gd name="T98" fmla="*/ 0 w 123"/>
                  <a:gd name="T99" fmla="*/ 54 h 123"/>
                  <a:gd name="T100" fmla="*/ 0 w 123"/>
                  <a:gd name="T101" fmla="*/ 62 h 123"/>
                  <a:gd name="T102" fmla="*/ 1 w 123"/>
                  <a:gd name="T103" fmla="*/ 69 h 123"/>
                  <a:gd name="T104" fmla="*/ 10 w 123"/>
                  <a:gd name="T105" fmla="*/ 69 h 123"/>
                  <a:gd name="T106" fmla="*/ 25 w 123"/>
                  <a:gd name="T107" fmla="*/ 62 h 123"/>
                  <a:gd name="T108" fmla="*/ 62 w 123"/>
                  <a:gd name="T109" fmla="*/ 25 h 123"/>
                  <a:gd name="T110" fmla="*/ 98 w 123"/>
                  <a:gd name="T111" fmla="*/ 62 h 123"/>
                  <a:gd name="T112" fmla="*/ 62 w 123"/>
                  <a:gd name="T113" fmla="*/ 98 h 123"/>
                  <a:gd name="T114" fmla="*/ 25 w 123"/>
                  <a:gd name="T115" fmla="*/ 6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3" h="123">
                    <a:moveTo>
                      <a:pt x="10" y="69"/>
                    </a:moveTo>
                    <a:cubicBezTo>
                      <a:pt x="10" y="73"/>
                      <a:pt x="12" y="77"/>
                      <a:pt x="13" y="81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7" y="90"/>
                      <a:pt x="10" y="95"/>
                      <a:pt x="13" y="99"/>
                    </a:cubicBezTo>
                    <a:cubicBezTo>
                      <a:pt x="20" y="94"/>
                      <a:pt x="20" y="94"/>
                      <a:pt x="20" y="94"/>
                    </a:cubicBezTo>
                    <a:cubicBezTo>
                      <a:pt x="23" y="97"/>
                      <a:pt x="26" y="100"/>
                      <a:pt x="30" y="103"/>
                    </a:cubicBezTo>
                    <a:cubicBezTo>
                      <a:pt x="25" y="111"/>
                      <a:pt x="25" y="111"/>
                      <a:pt x="25" y="111"/>
                    </a:cubicBezTo>
                    <a:cubicBezTo>
                      <a:pt x="29" y="114"/>
                      <a:pt x="33" y="116"/>
                      <a:pt x="38" y="118"/>
                    </a:cubicBezTo>
                    <a:cubicBezTo>
                      <a:pt x="42" y="110"/>
                      <a:pt x="42" y="110"/>
                      <a:pt x="42" y="110"/>
                    </a:cubicBezTo>
                    <a:cubicBezTo>
                      <a:pt x="46" y="112"/>
                      <a:pt x="50" y="113"/>
                      <a:pt x="55" y="113"/>
                    </a:cubicBezTo>
                    <a:cubicBezTo>
                      <a:pt x="54" y="123"/>
                      <a:pt x="54" y="123"/>
                      <a:pt x="54" y="123"/>
                    </a:cubicBezTo>
                    <a:cubicBezTo>
                      <a:pt x="57" y="123"/>
                      <a:pt x="59" y="123"/>
                      <a:pt x="62" y="123"/>
                    </a:cubicBezTo>
                    <a:cubicBezTo>
                      <a:pt x="64" y="123"/>
                      <a:pt x="67" y="123"/>
                      <a:pt x="69" y="123"/>
                    </a:cubicBezTo>
                    <a:cubicBezTo>
                      <a:pt x="69" y="113"/>
                      <a:pt x="69" y="113"/>
                      <a:pt x="69" y="113"/>
                    </a:cubicBezTo>
                    <a:cubicBezTo>
                      <a:pt x="73" y="113"/>
                      <a:pt x="77" y="111"/>
                      <a:pt x="81" y="110"/>
                    </a:cubicBezTo>
                    <a:cubicBezTo>
                      <a:pt x="86" y="118"/>
                      <a:pt x="86" y="118"/>
                      <a:pt x="86" y="118"/>
                    </a:cubicBezTo>
                    <a:cubicBezTo>
                      <a:pt x="90" y="116"/>
                      <a:pt x="95" y="114"/>
                      <a:pt x="99" y="110"/>
                    </a:cubicBezTo>
                    <a:cubicBezTo>
                      <a:pt x="94" y="103"/>
                      <a:pt x="94" y="103"/>
                      <a:pt x="94" y="103"/>
                    </a:cubicBezTo>
                    <a:cubicBezTo>
                      <a:pt x="97" y="100"/>
                      <a:pt x="100" y="97"/>
                      <a:pt x="103" y="93"/>
                    </a:cubicBezTo>
                    <a:cubicBezTo>
                      <a:pt x="111" y="99"/>
                      <a:pt x="111" y="99"/>
                      <a:pt x="111" y="99"/>
                    </a:cubicBezTo>
                    <a:cubicBezTo>
                      <a:pt x="114" y="94"/>
                      <a:pt x="116" y="90"/>
                      <a:pt x="118" y="85"/>
                    </a:cubicBezTo>
                    <a:cubicBezTo>
                      <a:pt x="110" y="81"/>
                      <a:pt x="110" y="81"/>
                      <a:pt x="110" y="81"/>
                    </a:cubicBezTo>
                    <a:cubicBezTo>
                      <a:pt x="112" y="77"/>
                      <a:pt x="113" y="73"/>
                      <a:pt x="113" y="68"/>
                    </a:cubicBezTo>
                    <a:cubicBezTo>
                      <a:pt x="123" y="69"/>
                      <a:pt x="123" y="69"/>
                      <a:pt x="123" y="69"/>
                    </a:cubicBezTo>
                    <a:cubicBezTo>
                      <a:pt x="123" y="67"/>
                      <a:pt x="123" y="64"/>
                      <a:pt x="123" y="62"/>
                    </a:cubicBezTo>
                    <a:cubicBezTo>
                      <a:pt x="123" y="59"/>
                      <a:pt x="123" y="56"/>
                      <a:pt x="123" y="54"/>
                    </a:cubicBezTo>
                    <a:cubicBezTo>
                      <a:pt x="113" y="54"/>
                      <a:pt x="113" y="54"/>
                      <a:pt x="113" y="54"/>
                    </a:cubicBezTo>
                    <a:cubicBezTo>
                      <a:pt x="113" y="50"/>
                      <a:pt x="112" y="46"/>
                      <a:pt x="110" y="42"/>
                    </a:cubicBezTo>
                    <a:cubicBezTo>
                      <a:pt x="118" y="37"/>
                      <a:pt x="118" y="37"/>
                      <a:pt x="118" y="37"/>
                    </a:cubicBezTo>
                    <a:cubicBezTo>
                      <a:pt x="116" y="33"/>
                      <a:pt x="114" y="28"/>
                      <a:pt x="111" y="24"/>
                    </a:cubicBezTo>
                    <a:cubicBezTo>
                      <a:pt x="103" y="29"/>
                      <a:pt x="103" y="29"/>
                      <a:pt x="103" y="29"/>
                    </a:cubicBezTo>
                    <a:cubicBezTo>
                      <a:pt x="100" y="26"/>
                      <a:pt x="97" y="23"/>
                      <a:pt x="93" y="20"/>
                    </a:cubicBezTo>
                    <a:cubicBezTo>
                      <a:pt x="99" y="12"/>
                      <a:pt x="99" y="12"/>
                      <a:pt x="99" y="12"/>
                    </a:cubicBezTo>
                    <a:cubicBezTo>
                      <a:pt x="95" y="9"/>
                      <a:pt x="90" y="7"/>
                      <a:pt x="85" y="5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77" y="11"/>
                      <a:pt x="73" y="10"/>
                      <a:pt x="68" y="1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7" y="0"/>
                      <a:pt x="64" y="0"/>
                      <a:pt x="62" y="0"/>
                    </a:cubicBezTo>
                    <a:cubicBezTo>
                      <a:pt x="59" y="0"/>
                      <a:pt x="56" y="0"/>
                      <a:pt x="54" y="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0" y="10"/>
                      <a:pt x="46" y="12"/>
                      <a:pt x="42" y="13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3" y="7"/>
                      <a:pt x="28" y="9"/>
                      <a:pt x="24" y="13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6" y="23"/>
                      <a:pt x="23" y="26"/>
                      <a:pt x="20" y="30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9" y="29"/>
                      <a:pt x="7" y="33"/>
                      <a:pt x="5" y="38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2" y="46"/>
                      <a:pt x="10" y="50"/>
                      <a:pt x="10" y="55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6"/>
                      <a:pt x="0" y="59"/>
                      <a:pt x="0" y="62"/>
                    </a:cubicBezTo>
                    <a:cubicBezTo>
                      <a:pt x="0" y="64"/>
                      <a:pt x="0" y="67"/>
                      <a:pt x="1" y="69"/>
                    </a:cubicBezTo>
                    <a:lnTo>
                      <a:pt x="10" y="69"/>
                    </a:lnTo>
                    <a:close/>
                    <a:moveTo>
                      <a:pt x="25" y="62"/>
                    </a:moveTo>
                    <a:cubicBezTo>
                      <a:pt x="25" y="41"/>
                      <a:pt x="41" y="25"/>
                      <a:pt x="62" y="25"/>
                    </a:cubicBezTo>
                    <a:cubicBezTo>
                      <a:pt x="82" y="25"/>
                      <a:pt x="98" y="41"/>
                      <a:pt x="98" y="62"/>
                    </a:cubicBezTo>
                    <a:cubicBezTo>
                      <a:pt x="98" y="82"/>
                      <a:pt x="82" y="98"/>
                      <a:pt x="62" y="98"/>
                    </a:cubicBezTo>
                    <a:cubicBezTo>
                      <a:pt x="41" y="98"/>
                      <a:pt x="25" y="82"/>
                      <a:pt x="25" y="6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Oval 45"/>
              <p:cNvSpPr>
                <a:spLocks noChangeArrowheads="1"/>
              </p:cNvSpPr>
              <p:nvPr/>
            </p:nvSpPr>
            <p:spPr bwMode="auto">
              <a:xfrm>
                <a:off x="4827754" y="3533776"/>
                <a:ext cx="79375" cy="793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6739104" y="4356101"/>
            <a:ext cx="619125" cy="619125"/>
            <a:chOff x="6789904" y="4356101"/>
            <a:chExt cx="619125" cy="619125"/>
          </a:xfrm>
        </p:grpSpPr>
        <p:sp>
          <p:nvSpPr>
            <p:cNvPr id="51" name="Oval 20"/>
            <p:cNvSpPr>
              <a:spLocks noChangeArrowheads="1"/>
            </p:cNvSpPr>
            <p:nvPr/>
          </p:nvSpPr>
          <p:spPr bwMode="auto">
            <a:xfrm>
              <a:off x="6789904" y="4356101"/>
              <a:ext cx="619125" cy="619125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6940717" y="4545013"/>
              <a:ext cx="317500" cy="269875"/>
              <a:chOff x="6940717" y="4545013"/>
              <a:chExt cx="317500" cy="269875"/>
            </a:xfrm>
          </p:grpSpPr>
          <p:sp>
            <p:nvSpPr>
              <p:cNvPr id="53" name="Rectangle 48"/>
              <p:cNvSpPr>
                <a:spLocks noChangeArrowheads="1"/>
              </p:cNvSpPr>
              <p:nvPr/>
            </p:nvSpPr>
            <p:spPr bwMode="auto">
              <a:xfrm>
                <a:off x="6940717" y="4630738"/>
                <a:ext cx="79375" cy="1841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Rectangle 49"/>
              <p:cNvSpPr>
                <a:spLocks noChangeArrowheads="1"/>
              </p:cNvSpPr>
              <p:nvPr/>
            </p:nvSpPr>
            <p:spPr bwMode="auto">
              <a:xfrm>
                <a:off x="7061367" y="4545013"/>
                <a:ext cx="76200" cy="269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Rectangle 50"/>
              <p:cNvSpPr>
                <a:spLocks noChangeArrowheads="1"/>
              </p:cNvSpPr>
              <p:nvPr/>
            </p:nvSpPr>
            <p:spPr bwMode="auto">
              <a:xfrm>
                <a:off x="7180429" y="4683126"/>
                <a:ext cx="77788" cy="13176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6928017" y="2587626"/>
            <a:ext cx="620713" cy="622300"/>
            <a:chOff x="6978817" y="2587626"/>
            <a:chExt cx="620713" cy="622300"/>
          </a:xfrm>
        </p:grpSpPr>
        <p:sp>
          <p:nvSpPr>
            <p:cNvPr id="57" name="Oval 22"/>
            <p:cNvSpPr>
              <a:spLocks noChangeArrowheads="1"/>
            </p:cNvSpPr>
            <p:nvPr/>
          </p:nvSpPr>
          <p:spPr bwMode="auto">
            <a:xfrm>
              <a:off x="6978817" y="2587626"/>
              <a:ext cx="620713" cy="6223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7126454" y="2701926"/>
              <a:ext cx="317501" cy="395287"/>
              <a:chOff x="7126454" y="2701926"/>
              <a:chExt cx="317501" cy="395287"/>
            </a:xfrm>
            <a:solidFill>
              <a:schemeClr val="bg1"/>
            </a:solidFill>
          </p:grpSpPr>
          <p:sp>
            <p:nvSpPr>
              <p:cNvPr id="59" name="Freeform 53"/>
              <p:cNvSpPr>
                <a:spLocks/>
              </p:cNvSpPr>
              <p:nvPr/>
            </p:nvSpPr>
            <p:spPr bwMode="auto">
              <a:xfrm>
                <a:off x="7270917" y="2876551"/>
                <a:ext cx="25400" cy="31750"/>
              </a:xfrm>
              <a:custGeom>
                <a:avLst/>
                <a:gdLst>
                  <a:gd name="T0" fmla="*/ 7 w 13"/>
                  <a:gd name="T1" fmla="*/ 0 h 16"/>
                  <a:gd name="T2" fmla="*/ 0 w 13"/>
                  <a:gd name="T3" fmla="*/ 6 h 16"/>
                  <a:gd name="T4" fmla="*/ 7 w 13"/>
                  <a:gd name="T5" fmla="*/ 16 h 16"/>
                  <a:gd name="T6" fmla="*/ 13 w 13"/>
                  <a:gd name="T7" fmla="*/ 6 h 16"/>
                  <a:gd name="T8" fmla="*/ 7 w 13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6">
                    <a:moveTo>
                      <a:pt x="7" y="0"/>
                    </a:moveTo>
                    <a:cubicBezTo>
                      <a:pt x="6" y="0"/>
                      <a:pt x="1" y="0"/>
                      <a:pt x="0" y="6"/>
                    </a:cubicBezTo>
                    <a:cubicBezTo>
                      <a:pt x="0" y="10"/>
                      <a:pt x="4" y="14"/>
                      <a:pt x="7" y="16"/>
                    </a:cubicBezTo>
                    <a:cubicBezTo>
                      <a:pt x="9" y="14"/>
                      <a:pt x="13" y="9"/>
                      <a:pt x="13" y="6"/>
                    </a:cubicBezTo>
                    <a:cubicBezTo>
                      <a:pt x="12" y="0"/>
                      <a:pt x="7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54"/>
              <p:cNvSpPr>
                <a:spLocks/>
              </p:cNvSpPr>
              <p:nvPr/>
            </p:nvSpPr>
            <p:spPr bwMode="auto">
              <a:xfrm>
                <a:off x="7221704" y="2908301"/>
                <a:ext cx="19050" cy="22225"/>
              </a:xfrm>
              <a:custGeom>
                <a:avLst/>
                <a:gdLst>
                  <a:gd name="T0" fmla="*/ 5 w 10"/>
                  <a:gd name="T1" fmla="*/ 1 h 12"/>
                  <a:gd name="T2" fmla="*/ 2 w 10"/>
                  <a:gd name="T3" fmla="*/ 1 h 12"/>
                  <a:gd name="T4" fmla="*/ 1 w 10"/>
                  <a:gd name="T5" fmla="*/ 2 h 12"/>
                  <a:gd name="T6" fmla="*/ 0 w 10"/>
                  <a:gd name="T7" fmla="*/ 5 h 12"/>
                  <a:gd name="T8" fmla="*/ 9 w 10"/>
                  <a:gd name="T9" fmla="*/ 12 h 12"/>
                  <a:gd name="T10" fmla="*/ 10 w 10"/>
                  <a:gd name="T11" fmla="*/ 12 h 12"/>
                  <a:gd name="T12" fmla="*/ 5 w 10"/>
                  <a:gd name="T13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2">
                    <a:moveTo>
                      <a:pt x="5" y="1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1" y="8"/>
                      <a:pt x="4" y="11"/>
                      <a:pt x="9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8" y="3"/>
                      <a:pt x="6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55"/>
              <p:cNvSpPr>
                <a:spLocks/>
              </p:cNvSpPr>
              <p:nvPr/>
            </p:nvSpPr>
            <p:spPr bwMode="auto">
              <a:xfrm>
                <a:off x="7328067" y="2908301"/>
                <a:ext cx="19050" cy="20637"/>
              </a:xfrm>
              <a:custGeom>
                <a:avLst/>
                <a:gdLst>
                  <a:gd name="T0" fmla="*/ 8 w 10"/>
                  <a:gd name="T1" fmla="*/ 0 h 11"/>
                  <a:gd name="T2" fmla="*/ 6 w 10"/>
                  <a:gd name="T3" fmla="*/ 0 h 11"/>
                  <a:gd name="T4" fmla="*/ 0 w 10"/>
                  <a:gd name="T5" fmla="*/ 11 h 11"/>
                  <a:gd name="T6" fmla="*/ 2 w 10"/>
                  <a:gd name="T7" fmla="*/ 11 h 11"/>
                  <a:gd name="T8" fmla="*/ 10 w 10"/>
                  <a:gd name="T9" fmla="*/ 4 h 11"/>
                  <a:gd name="T10" fmla="*/ 8 w 10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1">
                    <a:moveTo>
                      <a:pt x="8" y="0"/>
                    </a:moveTo>
                    <a:cubicBezTo>
                      <a:pt x="7" y="0"/>
                      <a:pt x="7" y="0"/>
                      <a:pt x="6" y="0"/>
                    </a:cubicBezTo>
                    <a:cubicBezTo>
                      <a:pt x="5" y="1"/>
                      <a:pt x="2" y="3"/>
                      <a:pt x="0" y="11"/>
                    </a:cubicBezTo>
                    <a:cubicBezTo>
                      <a:pt x="1" y="11"/>
                      <a:pt x="1" y="11"/>
                      <a:pt x="2" y="11"/>
                    </a:cubicBezTo>
                    <a:cubicBezTo>
                      <a:pt x="7" y="10"/>
                      <a:pt x="10" y="7"/>
                      <a:pt x="10" y="4"/>
                    </a:cubicBezTo>
                    <a:cubicBezTo>
                      <a:pt x="10" y="3"/>
                      <a:pt x="10" y="1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56"/>
              <p:cNvSpPr>
                <a:spLocks noEditPoints="1"/>
              </p:cNvSpPr>
              <p:nvPr/>
            </p:nvSpPr>
            <p:spPr bwMode="auto">
              <a:xfrm>
                <a:off x="7161379" y="2787651"/>
                <a:ext cx="246063" cy="263525"/>
              </a:xfrm>
              <a:custGeom>
                <a:avLst/>
                <a:gdLst>
                  <a:gd name="T0" fmla="*/ 115 w 127"/>
                  <a:gd name="T1" fmla="*/ 37 h 136"/>
                  <a:gd name="T2" fmla="*/ 64 w 127"/>
                  <a:gd name="T3" fmla="*/ 3 h 136"/>
                  <a:gd name="T4" fmla="*/ 13 w 127"/>
                  <a:gd name="T5" fmla="*/ 37 h 136"/>
                  <a:gd name="T6" fmla="*/ 39 w 127"/>
                  <a:gd name="T7" fmla="*/ 114 h 136"/>
                  <a:gd name="T8" fmla="*/ 39 w 127"/>
                  <a:gd name="T9" fmla="*/ 136 h 136"/>
                  <a:gd name="T10" fmla="*/ 64 w 127"/>
                  <a:gd name="T11" fmla="*/ 136 h 136"/>
                  <a:gd name="T12" fmla="*/ 88 w 127"/>
                  <a:gd name="T13" fmla="*/ 136 h 136"/>
                  <a:gd name="T14" fmla="*/ 89 w 127"/>
                  <a:gd name="T15" fmla="*/ 114 h 136"/>
                  <a:gd name="T16" fmla="*/ 115 w 127"/>
                  <a:gd name="T17" fmla="*/ 37 h 136"/>
                  <a:gd name="T18" fmla="*/ 85 w 127"/>
                  <a:gd name="T19" fmla="*/ 78 h 136"/>
                  <a:gd name="T20" fmla="*/ 84 w 127"/>
                  <a:gd name="T21" fmla="*/ 85 h 136"/>
                  <a:gd name="T22" fmla="*/ 76 w 127"/>
                  <a:gd name="T23" fmla="*/ 132 h 136"/>
                  <a:gd name="T24" fmla="*/ 72 w 127"/>
                  <a:gd name="T25" fmla="*/ 131 h 136"/>
                  <a:gd name="T26" fmla="*/ 80 w 127"/>
                  <a:gd name="T27" fmla="*/ 84 h 136"/>
                  <a:gd name="T28" fmla="*/ 81 w 127"/>
                  <a:gd name="T29" fmla="*/ 77 h 136"/>
                  <a:gd name="T30" fmla="*/ 64 w 127"/>
                  <a:gd name="T31" fmla="*/ 68 h 136"/>
                  <a:gd name="T32" fmla="*/ 47 w 127"/>
                  <a:gd name="T33" fmla="*/ 77 h 136"/>
                  <a:gd name="T34" fmla="*/ 48 w 127"/>
                  <a:gd name="T35" fmla="*/ 85 h 136"/>
                  <a:gd name="T36" fmla="*/ 55 w 127"/>
                  <a:gd name="T37" fmla="*/ 131 h 136"/>
                  <a:gd name="T38" fmla="*/ 51 w 127"/>
                  <a:gd name="T39" fmla="*/ 132 h 136"/>
                  <a:gd name="T40" fmla="*/ 44 w 127"/>
                  <a:gd name="T41" fmla="*/ 85 h 136"/>
                  <a:gd name="T42" fmla="*/ 43 w 127"/>
                  <a:gd name="T43" fmla="*/ 78 h 136"/>
                  <a:gd name="T44" fmla="*/ 40 w 127"/>
                  <a:gd name="T45" fmla="*/ 78 h 136"/>
                  <a:gd name="T46" fmla="*/ 27 w 127"/>
                  <a:gd name="T47" fmla="*/ 67 h 136"/>
                  <a:gd name="T48" fmla="*/ 31 w 127"/>
                  <a:gd name="T49" fmla="*/ 59 h 136"/>
                  <a:gd name="T50" fmla="*/ 38 w 127"/>
                  <a:gd name="T51" fmla="*/ 59 h 136"/>
                  <a:gd name="T52" fmla="*/ 46 w 127"/>
                  <a:gd name="T53" fmla="*/ 73 h 136"/>
                  <a:gd name="T54" fmla="*/ 60 w 127"/>
                  <a:gd name="T55" fmla="*/ 65 h 136"/>
                  <a:gd name="T56" fmla="*/ 53 w 127"/>
                  <a:gd name="T57" fmla="*/ 52 h 136"/>
                  <a:gd name="T58" fmla="*/ 64 w 127"/>
                  <a:gd name="T59" fmla="*/ 41 h 136"/>
                  <a:gd name="T60" fmla="*/ 75 w 127"/>
                  <a:gd name="T61" fmla="*/ 51 h 136"/>
                  <a:gd name="T62" fmla="*/ 67 w 127"/>
                  <a:gd name="T63" fmla="*/ 65 h 136"/>
                  <a:gd name="T64" fmla="*/ 82 w 127"/>
                  <a:gd name="T65" fmla="*/ 73 h 136"/>
                  <a:gd name="T66" fmla="*/ 90 w 127"/>
                  <a:gd name="T67" fmla="*/ 58 h 136"/>
                  <a:gd name="T68" fmla="*/ 96 w 127"/>
                  <a:gd name="T69" fmla="*/ 58 h 136"/>
                  <a:gd name="T70" fmla="*/ 101 w 127"/>
                  <a:gd name="T71" fmla="*/ 67 h 136"/>
                  <a:gd name="T72" fmla="*/ 88 w 127"/>
                  <a:gd name="T73" fmla="*/ 78 h 136"/>
                  <a:gd name="T74" fmla="*/ 85 w 127"/>
                  <a:gd name="T75" fmla="*/ 78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7" h="136">
                    <a:moveTo>
                      <a:pt x="115" y="37"/>
                    </a:moveTo>
                    <a:cubicBezTo>
                      <a:pt x="102" y="0"/>
                      <a:pt x="64" y="3"/>
                      <a:pt x="64" y="3"/>
                    </a:cubicBezTo>
                    <a:cubicBezTo>
                      <a:pt x="64" y="3"/>
                      <a:pt x="26" y="0"/>
                      <a:pt x="13" y="37"/>
                    </a:cubicBezTo>
                    <a:cubicBezTo>
                      <a:pt x="0" y="70"/>
                      <a:pt x="37" y="103"/>
                      <a:pt x="39" y="114"/>
                    </a:cubicBezTo>
                    <a:cubicBezTo>
                      <a:pt x="40" y="125"/>
                      <a:pt x="39" y="136"/>
                      <a:pt x="39" y="136"/>
                    </a:cubicBezTo>
                    <a:cubicBezTo>
                      <a:pt x="64" y="136"/>
                      <a:pt x="64" y="136"/>
                      <a:pt x="64" y="136"/>
                    </a:cubicBezTo>
                    <a:cubicBezTo>
                      <a:pt x="88" y="136"/>
                      <a:pt x="88" y="136"/>
                      <a:pt x="88" y="136"/>
                    </a:cubicBezTo>
                    <a:cubicBezTo>
                      <a:pt x="88" y="136"/>
                      <a:pt x="87" y="125"/>
                      <a:pt x="89" y="114"/>
                    </a:cubicBezTo>
                    <a:cubicBezTo>
                      <a:pt x="91" y="103"/>
                      <a:pt x="127" y="70"/>
                      <a:pt x="115" y="37"/>
                    </a:cubicBezTo>
                    <a:close/>
                    <a:moveTo>
                      <a:pt x="85" y="78"/>
                    </a:moveTo>
                    <a:cubicBezTo>
                      <a:pt x="85" y="80"/>
                      <a:pt x="85" y="82"/>
                      <a:pt x="84" y="85"/>
                    </a:cubicBezTo>
                    <a:cubicBezTo>
                      <a:pt x="82" y="102"/>
                      <a:pt x="76" y="131"/>
                      <a:pt x="76" y="132"/>
                    </a:cubicBezTo>
                    <a:cubicBezTo>
                      <a:pt x="72" y="131"/>
                      <a:pt x="72" y="131"/>
                      <a:pt x="72" y="131"/>
                    </a:cubicBezTo>
                    <a:cubicBezTo>
                      <a:pt x="72" y="131"/>
                      <a:pt x="78" y="101"/>
                      <a:pt x="80" y="84"/>
                    </a:cubicBezTo>
                    <a:cubicBezTo>
                      <a:pt x="80" y="82"/>
                      <a:pt x="80" y="80"/>
                      <a:pt x="81" y="77"/>
                    </a:cubicBezTo>
                    <a:cubicBezTo>
                      <a:pt x="74" y="75"/>
                      <a:pt x="67" y="70"/>
                      <a:pt x="64" y="68"/>
                    </a:cubicBezTo>
                    <a:cubicBezTo>
                      <a:pt x="61" y="70"/>
                      <a:pt x="54" y="75"/>
                      <a:pt x="47" y="77"/>
                    </a:cubicBezTo>
                    <a:cubicBezTo>
                      <a:pt x="48" y="80"/>
                      <a:pt x="48" y="82"/>
                      <a:pt x="48" y="85"/>
                    </a:cubicBezTo>
                    <a:cubicBezTo>
                      <a:pt x="51" y="102"/>
                      <a:pt x="55" y="131"/>
                      <a:pt x="55" y="131"/>
                    </a:cubicBezTo>
                    <a:cubicBezTo>
                      <a:pt x="51" y="132"/>
                      <a:pt x="51" y="132"/>
                      <a:pt x="51" y="132"/>
                    </a:cubicBezTo>
                    <a:cubicBezTo>
                      <a:pt x="51" y="131"/>
                      <a:pt x="46" y="102"/>
                      <a:pt x="44" y="85"/>
                    </a:cubicBezTo>
                    <a:cubicBezTo>
                      <a:pt x="43" y="83"/>
                      <a:pt x="43" y="80"/>
                      <a:pt x="43" y="78"/>
                    </a:cubicBezTo>
                    <a:cubicBezTo>
                      <a:pt x="42" y="78"/>
                      <a:pt x="41" y="78"/>
                      <a:pt x="40" y="78"/>
                    </a:cubicBezTo>
                    <a:cubicBezTo>
                      <a:pt x="32" y="77"/>
                      <a:pt x="27" y="72"/>
                      <a:pt x="27" y="67"/>
                    </a:cubicBezTo>
                    <a:cubicBezTo>
                      <a:pt x="26" y="64"/>
                      <a:pt x="28" y="60"/>
                      <a:pt x="31" y="59"/>
                    </a:cubicBezTo>
                    <a:cubicBezTo>
                      <a:pt x="33" y="58"/>
                      <a:pt x="36" y="58"/>
                      <a:pt x="38" y="59"/>
                    </a:cubicBezTo>
                    <a:cubicBezTo>
                      <a:pt x="42" y="61"/>
                      <a:pt x="44" y="67"/>
                      <a:pt x="46" y="73"/>
                    </a:cubicBezTo>
                    <a:cubicBezTo>
                      <a:pt x="52" y="71"/>
                      <a:pt x="57" y="67"/>
                      <a:pt x="60" y="65"/>
                    </a:cubicBezTo>
                    <a:cubicBezTo>
                      <a:pt x="57" y="62"/>
                      <a:pt x="52" y="57"/>
                      <a:pt x="53" y="52"/>
                    </a:cubicBezTo>
                    <a:cubicBezTo>
                      <a:pt x="53" y="43"/>
                      <a:pt x="60" y="41"/>
                      <a:pt x="64" y="41"/>
                    </a:cubicBezTo>
                    <a:cubicBezTo>
                      <a:pt x="67" y="41"/>
                      <a:pt x="74" y="43"/>
                      <a:pt x="75" y="51"/>
                    </a:cubicBezTo>
                    <a:cubicBezTo>
                      <a:pt x="75" y="57"/>
                      <a:pt x="71" y="62"/>
                      <a:pt x="67" y="65"/>
                    </a:cubicBezTo>
                    <a:cubicBezTo>
                      <a:pt x="70" y="67"/>
                      <a:pt x="76" y="71"/>
                      <a:pt x="82" y="73"/>
                    </a:cubicBezTo>
                    <a:cubicBezTo>
                      <a:pt x="83" y="66"/>
                      <a:pt x="86" y="60"/>
                      <a:pt x="90" y="58"/>
                    </a:cubicBezTo>
                    <a:cubicBezTo>
                      <a:pt x="92" y="57"/>
                      <a:pt x="94" y="57"/>
                      <a:pt x="96" y="58"/>
                    </a:cubicBezTo>
                    <a:cubicBezTo>
                      <a:pt x="100" y="59"/>
                      <a:pt x="101" y="63"/>
                      <a:pt x="101" y="67"/>
                    </a:cubicBezTo>
                    <a:cubicBezTo>
                      <a:pt x="100" y="71"/>
                      <a:pt x="96" y="76"/>
                      <a:pt x="88" y="78"/>
                    </a:cubicBezTo>
                    <a:cubicBezTo>
                      <a:pt x="87" y="78"/>
                      <a:pt x="86" y="78"/>
                      <a:pt x="85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Rectangle 57"/>
              <p:cNvSpPr>
                <a:spLocks noChangeArrowheads="1"/>
              </p:cNvSpPr>
              <p:nvPr/>
            </p:nvSpPr>
            <p:spPr bwMode="auto">
              <a:xfrm>
                <a:off x="7237579" y="3071813"/>
                <a:ext cx="93663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58"/>
              <p:cNvSpPr>
                <a:spLocks/>
              </p:cNvSpPr>
              <p:nvPr/>
            </p:nvSpPr>
            <p:spPr bwMode="auto">
              <a:xfrm>
                <a:off x="7277267" y="2701926"/>
                <a:ext cx="15875" cy="71437"/>
              </a:xfrm>
              <a:custGeom>
                <a:avLst/>
                <a:gdLst>
                  <a:gd name="T0" fmla="*/ 4 w 8"/>
                  <a:gd name="T1" fmla="*/ 37 h 37"/>
                  <a:gd name="T2" fmla="*/ 0 w 8"/>
                  <a:gd name="T3" fmla="*/ 33 h 37"/>
                  <a:gd name="T4" fmla="*/ 0 w 8"/>
                  <a:gd name="T5" fmla="*/ 4 h 37"/>
                  <a:gd name="T6" fmla="*/ 4 w 8"/>
                  <a:gd name="T7" fmla="*/ 0 h 37"/>
                  <a:gd name="T8" fmla="*/ 8 w 8"/>
                  <a:gd name="T9" fmla="*/ 4 h 37"/>
                  <a:gd name="T10" fmla="*/ 8 w 8"/>
                  <a:gd name="T11" fmla="*/ 33 h 37"/>
                  <a:gd name="T12" fmla="*/ 4 w 8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7">
                    <a:moveTo>
                      <a:pt x="4" y="37"/>
                    </a:moveTo>
                    <a:cubicBezTo>
                      <a:pt x="1" y="37"/>
                      <a:pt x="0" y="35"/>
                      <a:pt x="0" y="3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5"/>
                      <a:pt x="6" y="37"/>
                      <a:pt x="4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59"/>
              <p:cNvSpPr>
                <a:spLocks/>
              </p:cNvSpPr>
              <p:nvPr/>
            </p:nvSpPr>
            <p:spPr bwMode="auto">
              <a:xfrm>
                <a:off x="7194717" y="2736851"/>
                <a:ext cx="44450" cy="52387"/>
              </a:xfrm>
              <a:custGeom>
                <a:avLst/>
                <a:gdLst>
                  <a:gd name="T0" fmla="*/ 19 w 23"/>
                  <a:gd name="T1" fmla="*/ 27 h 27"/>
                  <a:gd name="T2" fmla="*/ 15 w 23"/>
                  <a:gd name="T3" fmla="*/ 26 h 27"/>
                  <a:gd name="T4" fmla="*/ 1 w 23"/>
                  <a:gd name="T5" fmla="*/ 7 h 27"/>
                  <a:gd name="T6" fmla="*/ 2 w 23"/>
                  <a:gd name="T7" fmla="*/ 1 h 27"/>
                  <a:gd name="T8" fmla="*/ 8 w 23"/>
                  <a:gd name="T9" fmla="*/ 2 h 27"/>
                  <a:gd name="T10" fmla="*/ 22 w 23"/>
                  <a:gd name="T11" fmla="*/ 21 h 27"/>
                  <a:gd name="T12" fmla="*/ 21 w 23"/>
                  <a:gd name="T13" fmla="*/ 27 h 27"/>
                  <a:gd name="T14" fmla="*/ 19 w 23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27">
                    <a:moveTo>
                      <a:pt x="19" y="27"/>
                    </a:moveTo>
                    <a:cubicBezTo>
                      <a:pt x="17" y="27"/>
                      <a:pt x="16" y="27"/>
                      <a:pt x="15" y="2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0" y="2"/>
                      <a:pt x="2" y="1"/>
                    </a:cubicBezTo>
                    <a:cubicBezTo>
                      <a:pt x="4" y="0"/>
                      <a:pt x="6" y="0"/>
                      <a:pt x="8" y="2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3" y="22"/>
                      <a:pt x="23" y="25"/>
                      <a:pt x="21" y="27"/>
                    </a:cubicBezTo>
                    <a:cubicBezTo>
                      <a:pt x="20" y="27"/>
                      <a:pt x="19" y="27"/>
                      <a:pt x="19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60"/>
              <p:cNvSpPr>
                <a:spLocks/>
              </p:cNvSpPr>
              <p:nvPr/>
            </p:nvSpPr>
            <p:spPr bwMode="auto">
              <a:xfrm>
                <a:off x="7336004" y="2735263"/>
                <a:ext cx="39688" cy="53975"/>
              </a:xfrm>
              <a:custGeom>
                <a:avLst/>
                <a:gdLst>
                  <a:gd name="T0" fmla="*/ 5 w 21"/>
                  <a:gd name="T1" fmla="*/ 28 h 28"/>
                  <a:gd name="T2" fmla="*/ 3 w 21"/>
                  <a:gd name="T3" fmla="*/ 28 h 28"/>
                  <a:gd name="T4" fmla="*/ 1 w 21"/>
                  <a:gd name="T5" fmla="*/ 22 h 28"/>
                  <a:gd name="T6" fmla="*/ 13 w 21"/>
                  <a:gd name="T7" fmla="*/ 3 h 28"/>
                  <a:gd name="T8" fmla="*/ 18 w 21"/>
                  <a:gd name="T9" fmla="*/ 2 h 28"/>
                  <a:gd name="T10" fmla="*/ 20 w 21"/>
                  <a:gd name="T11" fmla="*/ 7 h 28"/>
                  <a:gd name="T12" fmla="*/ 8 w 21"/>
                  <a:gd name="T13" fmla="*/ 26 h 28"/>
                  <a:gd name="T14" fmla="*/ 5 w 21"/>
                  <a:gd name="T1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8">
                    <a:moveTo>
                      <a:pt x="5" y="28"/>
                    </a:moveTo>
                    <a:cubicBezTo>
                      <a:pt x="4" y="28"/>
                      <a:pt x="3" y="28"/>
                      <a:pt x="3" y="28"/>
                    </a:cubicBezTo>
                    <a:cubicBezTo>
                      <a:pt x="1" y="27"/>
                      <a:pt x="0" y="24"/>
                      <a:pt x="1" y="2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1"/>
                      <a:pt x="16" y="0"/>
                      <a:pt x="18" y="2"/>
                    </a:cubicBezTo>
                    <a:cubicBezTo>
                      <a:pt x="20" y="3"/>
                      <a:pt x="21" y="5"/>
                      <a:pt x="20" y="7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8"/>
                      <a:pt x="6" y="28"/>
                      <a:pt x="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1"/>
              <p:cNvSpPr>
                <a:spLocks/>
              </p:cNvSpPr>
              <p:nvPr/>
            </p:nvSpPr>
            <p:spPr bwMode="auto">
              <a:xfrm>
                <a:off x="7388392" y="2797176"/>
                <a:ext cx="55563" cy="36512"/>
              </a:xfrm>
              <a:custGeom>
                <a:avLst/>
                <a:gdLst>
                  <a:gd name="T0" fmla="*/ 5 w 29"/>
                  <a:gd name="T1" fmla="*/ 19 h 19"/>
                  <a:gd name="T2" fmla="*/ 1 w 29"/>
                  <a:gd name="T3" fmla="*/ 17 h 19"/>
                  <a:gd name="T4" fmla="*/ 3 w 29"/>
                  <a:gd name="T5" fmla="*/ 12 h 19"/>
                  <a:gd name="T6" fmla="*/ 22 w 29"/>
                  <a:gd name="T7" fmla="*/ 1 h 19"/>
                  <a:gd name="T8" fmla="*/ 28 w 29"/>
                  <a:gd name="T9" fmla="*/ 3 h 19"/>
                  <a:gd name="T10" fmla="*/ 26 w 29"/>
                  <a:gd name="T11" fmla="*/ 8 h 19"/>
                  <a:gd name="T12" fmla="*/ 7 w 29"/>
                  <a:gd name="T13" fmla="*/ 19 h 19"/>
                  <a:gd name="T14" fmla="*/ 5 w 29"/>
                  <a:gd name="T1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19">
                    <a:moveTo>
                      <a:pt x="5" y="19"/>
                    </a:moveTo>
                    <a:cubicBezTo>
                      <a:pt x="3" y="19"/>
                      <a:pt x="2" y="19"/>
                      <a:pt x="1" y="17"/>
                    </a:cubicBezTo>
                    <a:cubicBezTo>
                      <a:pt x="0" y="15"/>
                      <a:pt x="1" y="13"/>
                      <a:pt x="3" y="1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4" y="0"/>
                      <a:pt x="27" y="0"/>
                      <a:pt x="28" y="3"/>
                    </a:cubicBezTo>
                    <a:cubicBezTo>
                      <a:pt x="29" y="5"/>
                      <a:pt x="28" y="7"/>
                      <a:pt x="26" y="8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6" y="19"/>
                      <a:pt x="6" y="19"/>
                      <a:pt x="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62"/>
              <p:cNvSpPr>
                <a:spLocks/>
              </p:cNvSpPr>
              <p:nvPr/>
            </p:nvSpPr>
            <p:spPr bwMode="auto">
              <a:xfrm>
                <a:off x="7126454" y="2797176"/>
                <a:ext cx="53975" cy="36512"/>
              </a:xfrm>
              <a:custGeom>
                <a:avLst/>
                <a:gdLst>
                  <a:gd name="T0" fmla="*/ 24 w 28"/>
                  <a:gd name="T1" fmla="*/ 19 h 19"/>
                  <a:gd name="T2" fmla="*/ 22 w 28"/>
                  <a:gd name="T3" fmla="*/ 19 h 19"/>
                  <a:gd name="T4" fmla="*/ 2 w 28"/>
                  <a:gd name="T5" fmla="*/ 8 h 19"/>
                  <a:gd name="T6" fmla="*/ 1 w 28"/>
                  <a:gd name="T7" fmla="*/ 3 h 19"/>
                  <a:gd name="T8" fmla="*/ 6 w 28"/>
                  <a:gd name="T9" fmla="*/ 1 h 19"/>
                  <a:gd name="T10" fmla="*/ 26 w 28"/>
                  <a:gd name="T11" fmla="*/ 12 h 19"/>
                  <a:gd name="T12" fmla="*/ 27 w 28"/>
                  <a:gd name="T13" fmla="*/ 17 h 19"/>
                  <a:gd name="T14" fmla="*/ 24 w 28"/>
                  <a:gd name="T1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9">
                    <a:moveTo>
                      <a:pt x="24" y="19"/>
                    </a:moveTo>
                    <a:cubicBezTo>
                      <a:pt x="23" y="19"/>
                      <a:pt x="22" y="19"/>
                      <a:pt x="22" y="19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7"/>
                      <a:pt x="0" y="5"/>
                      <a:pt x="1" y="3"/>
                    </a:cubicBezTo>
                    <a:cubicBezTo>
                      <a:pt x="2" y="1"/>
                      <a:pt x="4" y="0"/>
                      <a:pt x="6" y="1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8" y="13"/>
                      <a:pt x="28" y="15"/>
                      <a:pt x="27" y="17"/>
                    </a:cubicBezTo>
                    <a:cubicBezTo>
                      <a:pt x="27" y="19"/>
                      <a:pt x="25" y="19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7622114" y="2315071"/>
            <a:ext cx="3067135" cy="769442"/>
            <a:chOff x="8548025" y="1459078"/>
            <a:chExt cx="2486420" cy="769442"/>
          </a:xfrm>
        </p:grpSpPr>
        <p:sp>
          <p:nvSpPr>
            <p:cNvPr id="70" name="矩形 69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Segoe UI Semilight" panose="020B0402040204020203" pitchFamily="34" charset="0"/>
                </a:rPr>
                <a:t>点击输入简要文字解说，解说文字尽量概括精炼，不用多余的文字修饰</a:t>
              </a:r>
            </a:p>
          </p:txBody>
        </p:sp>
        <p:sp>
          <p:nvSpPr>
            <p:cNvPr id="71" name="矩形 70"/>
            <p:cNvSpPr/>
            <p:nvPr/>
          </p:nvSpPr>
          <p:spPr>
            <a:xfrm>
              <a:off x="8548025" y="1459078"/>
              <a:ext cx="135620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00B0F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此处添加标题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240256" y="1882755"/>
            <a:ext cx="2953111" cy="769442"/>
            <a:chOff x="8209922" y="1459078"/>
            <a:chExt cx="2953111" cy="769442"/>
          </a:xfrm>
        </p:grpSpPr>
        <p:sp>
          <p:nvSpPr>
            <p:cNvPr id="73" name="矩形 72"/>
            <p:cNvSpPr/>
            <p:nvPr/>
          </p:nvSpPr>
          <p:spPr>
            <a:xfrm>
              <a:off x="8209922" y="1766855"/>
              <a:ext cx="282452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Segoe UI Semilight" panose="020B0402040204020203" pitchFamily="34" charset="0"/>
                </a:rPr>
                <a:t>点击输入简要文字解说，解说文字尽量概括精炼，不用多余的文字修饰</a:t>
              </a:r>
            </a:p>
          </p:txBody>
        </p:sp>
        <p:sp>
          <p:nvSpPr>
            <p:cNvPr id="74" name="矩形 73"/>
            <p:cNvSpPr/>
            <p:nvPr/>
          </p:nvSpPr>
          <p:spPr>
            <a:xfrm>
              <a:off x="9216397" y="1459078"/>
              <a:ext cx="194663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rgbClr val="00B0F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此处添加标题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8638582" y="3320145"/>
            <a:ext cx="2740617" cy="769442"/>
            <a:chOff x="8548024" y="1459078"/>
            <a:chExt cx="2740617" cy="769442"/>
          </a:xfrm>
        </p:grpSpPr>
        <p:sp>
          <p:nvSpPr>
            <p:cNvPr id="76" name="矩形 75"/>
            <p:cNvSpPr/>
            <p:nvPr/>
          </p:nvSpPr>
          <p:spPr>
            <a:xfrm>
              <a:off x="8548024" y="1766855"/>
              <a:ext cx="274061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Segoe UI Semilight" panose="020B0402040204020203" pitchFamily="34" charset="0"/>
                </a:rPr>
                <a:t>点击输入简要文字解说，解说文字尽量概括精炼，不用多余的文字修饰</a:t>
              </a:r>
            </a:p>
          </p:txBody>
        </p:sp>
        <p:sp>
          <p:nvSpPr>
            <p:cNvPr id="77" name="矩形 76"/>
            <p:cNvSpPr/>
            <p:nvPr/>
          </p:nvSpPr>
          <p:spPr>
            <a:xfrm>
              <a:off x="8548024" y="1459078"/>
              <a:ext cx="159253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00B0F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此处添加标题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454664" y="3117564"/>
            <a:ext cx="2831339" cy="769442"/>
            <a:chOff x="8288831" y="1459078"/>
            <a:chExt cx="2831339" cy="769442"/>
          </a:xfrm>
        </p:grpSpPr>
        <p:sp>
          <p:nvSpPr>
            <p:cNvPr id="79" name="矩形 78"/>
            <p:cNvSpPr/>
            <p:nvPr/>
          </p:nvSpPr>
          <p:spPr>
            <a:xfrm>
              <a:off x="8288831" y="1766855"/>
              <a:ext cx="274561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Segoe UI Semilight" panose="020B0402040204020203" pitchFamily="34" charset="0"/>
                </a:rPr>
                <a:t>点击输入简要文字解说，解说文字尽量概括精炼，不用多余的文字修饰</a:t>
              </a:r>
            </a:p>
          </p:txBody>
        </p:sp>
        <p:sp>
          <p:nvSpPr>
            <p:cNvPr id="80" name="矩形 79"/>
            <p:cNvSpPr/>
            <p:nvPr/>
          </p:nvSpPr>
          <p:spPr>
            <a:xfrm>
              <a:off x="9436911" y="1459078"/>
              <a:ext cx="168325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rgbClr val="00B0F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此处添加标题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198818" y="4802971"/>
            <a:ext cx="2938454" cy="769442"/>
            <a:chOff x="8181716" y="1459078"/>
            <a:chExt cx="2938454" cy="769442"/>
          </a:xfrm>
        </p:grpSpPr>
        <p:sp>
          <p:nvSpPr>
            <p:cNvPr id="82" name="矩形 81"/>
            <p:cNvSpPr/>
            <p:nvPr/>
          </p:nvSpPr>
          <p:spPr>
            <a:xfrm>
              <a:off x="8181716" y="1766855"/>
              <a:ext cx="285272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Segoe UI Semilight" panose="020B0402040204020203" pitchFamily="34" charset="0"/>
                </a:rPr>
                <a:t>点击输入简要文字解说，解说文字尽量概括精炼，不用多余的文字修饰</a:t>
              </a:r>
            </a:p>
          </p:txBody>
        </p:sp>
        <p:sp>
          <p:nvSpPr>
            <p:cNvPr id="83" name="矩形 82"/>
            <p:cNvSpPr/>
            <p:nvPr/>
          </p:nvSpPr>
          <p:spPr>
            <a:xfrm>
              <a:off x="9431458" y="1459078"/>
              <a:ext cx="168871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 smtClean="0">
                  <a:solidFill>
                    <a:srgbClr val="00B0F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此处添加标题</a:t>
              </a:r>
              <a:endParaRPr lang="zh-CN" altLang="en-US" b="1" dirty="0">
                <a:solidFill>
                  <a:srgbClr val="00B0F0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7556666" y="4442321"/>
            <a:ext cx="2970045" cy="769442"/>
            <a:chOff x="8548024" y="1459078"/>
            <a:chExt cx="2970045" cy="769442"/>
          </a:xfrm>
        </p:grpSpPr>
        <p:sp>
          <p:nvSpPr>
            <p:cNvPr id="85" name="矩形 84"/>
            <p:cNvSpPr/>
            <p:nvPr/>
          </p:nvSpPr>
          <p:spPr>
            <a:xfrm>
              <a:off x="8548024" y="1766855"/>
              <a:ext cx="297004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  <a:cs typeface="Segoe UI Semilight" panose="020B0402040204020203" pitchFamily="34" charset="0"/>
                </a:rPr>
                <a:t>点击输入简要文字解说，解说文字尽量概括精炼，不用多余的文字修饰</a:t>
              </a:r>
            </a:p>
          </p:txBody>
        </p:sp>
        <p:sp>
          <p:nvSpPr>
            <p:cNvPr id="86" name="矩形 85"/>
            <p:cNvSpPr/>
            <p:nvPr/>
          </p:nvSpPr>
          <p:spPr>
            <a:xfrm>
              <a:off x="8548024" y="1459078"/>
              <a:ext cx="157586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00B0F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此处添加标题</a:t>
              </a:r>
            </a:p>
          </p:txBody>
        </p:sp>
      </p:grpSp>
      <p:sp>
        <p:nvSpPr>
          <p:cNvPr id="87" name="Oval 23"/>
          <p:cNvSpPr>
            <a:spLocks noChangeArrowheads="1"/>
          </p:cNvSpPr>
          <p:nvPr/>
        </p:nvSpPr>
        <p:spPr bwMode="auto">
          <a:xfrm>
            <a:off x="5770729" y="1403351"/>
            <a:ext cx="619125" cy="620712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8" name="Oval 19"/>
          <p:cNvSpPr>
            <a:spLocks noChangeArrowheads="1"/>
          </p:cNvSpPr>
          <p:nvPr/>
        </p:nvSpPr>
        <p:spPr bwMode="auto">
          <a:xfrm>
            <a:off x="5359567" y="4972051"/>
            <a:ext cx="1428750" cy="1430337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5946942" y="5126038"/>
            <a:ext cx="220663" cy="254000"/>
            <a:chOff x="5997742" y="5126038"/>
            <a:chExt cx="220663" cy="254000"/>
          </a:xfrm>
        </p:grpSpPr>
        <p:sp>
          <p:nvSpPr>
            <p:cNvPr id="90" name="Freeform 51"/>
            <p:cNvSpPr>
              <a:spLocks/>
            </p:cNvSpPr>
            <p:nvPr/>
          </p:nvSpPr>
          <p:spPr bwMode="auto">
            <a:xfrm>
              <a:off x="5997742" y="5160963"/>
              <a:ext cx="220663" cy="219075"/>
            </a:xfrm>
            <a:custGeom>
              <a:avLst/>
              <a:gdLst>
                <a:gd name="T0" fmla="*/ 72 w 114"/>
                <a:gd name="T1" fmla="*/ 0 h 113"/>
                <a:gd name="T2" fmla="*/ 72 w 114"/>
                <a:gd name="T3" fmla="*/ 9 h 113"/>
                <a:gd name="T4" fmla="*/ 106 w 114"/>
                <a:gd name="T5" fmla="*/ 56 h 113"/>
                <a:gd name="T6" fmla="*/ 57 w 114"/>
                <a:gd name="T7" fmla="*/ 104 h 113"/>
                <a:gd name="T8" fmla="*/ 8 w 114"/>
                <a:gd name="T9" fmla="*/ 56 h 113"/>
                <a:gd name="T10" fmla="*/ 42 w 114"/>
                <a:gd name="T11" fmla="*/ 9 h 113"/>
                <a:gd name="T12" fmla="*/ 42 w 114"/>
                <a:gd name="T13" fmla="*/ 0 h 113"/>
                <a:gd name="T14" fmla="*/ 0 w 114"/>
                <a:gd name="T15" fmla="*/ 56 h 113"/>
                <a:gd name="T16" fmla="*/ 57 w 114"/>
                <a:gd name="T17" fmla="*/ 113 h 113"/>
                <a:gd name="T18" fmla="*/ 114 w 114"/>
                <a:gd name="T19" fmla="*/ 56 h 113"/>
                <a:gd name="T20" fmla="*/ 72 w 114"/>
                <a:gd name="T2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4" h="113">
                  <a:moveTo>
                    <a:pt x="72" y="0"/>
                  </a:moveTo>
                  <a:cubicBezTo>
                    <a:pt x="72" y="9"/>
                    <a:pt x="72" y="9"/>
                    <a:pt x="72" y="9"/>
                  </a:cubicBezTo>
                  <a:cubicBezTo>
                    <a:pt x="91" y="15"/>
                    <a:pt x="106" y="34"/>
                    <a:pt x="106" y="56"/>
                  </a:cubicBezTo>
                  <a:cubicBezTo>
                    <a:pt x="106" y="83"/>
                    <a:pt x="84" y="104"/>
                    <a:pt x="57" y="104"/>
                  </a:cubicBezTo>
                  <a:cubicBezTo>
                    <a:pt x="30" y="104"/>
                    <a:pt x="8" y="83"/>
                    <a:pt x="8" y="56"/>
                  </a:cubicBezTo>
                  <a:cubicBezTo>
                    <a:pt x="8" y="34"/>
                    <a:pt x="23" y="15"/>
                    <a:pt x="42" y="9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8" y="7"/>
                    <a:pt x="0" y="29"/>
                    <a:pt x="0" y="56"/>
                  </a:cubicBezTo>
                  <a:cubicBezTo>
                    <a:pt x="0" y="87"/>
                    <a:pt x="25" y="113"/>
                    <a:pt x="57" y="113"/>
                  </a:cubicBezTo>
                  <a:cubicBezTo>
                    <a:pt x="89" y="113"/>
                    <a:pt x="114" y="87"/>
                    <a:pt x="114" y="56"/>
                  </a:cubicBezTo>
                  <a:cubicBezTo>
                    <a:pt x="114" y="29"/>
                    <a:pt x="96" y="7"/>
                    <a:pt x="7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52"/>
            <p:cNvSpPr>
              <a:spLocks noChangeArrowheads="1"/>
            </p:cNvSpPr>
            <p:nvPr/>
          </p:nvSpPr>
          <p:spPr bwMode="auto">
            <a:xfrm>
              <a:off x="6096167" y="5126038"/>
              <a:ext cx="23813" cy="9366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2" name="矩形 91"/>
          <p:cNvSpPr/>
          <p:nvPr/>
        </p:nvSpPr>
        <p:spPr>
          <a:xfrm>
            <a:off x="5343467" y="5457826"/>
            <a:ext cx="14811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  <a:cs typeface="Segoe UI Semilight" panose="020B0402040204020203" pitchFamily="34" charset="0"/>
              </a:rPr>
              <a:t>添加标题</a:t>
            </a:r>
            <a:endParaRPr lang="zh-CN" altLang="en-US" sz="2000" b="1" dirty="0">
              <a:solidFill>
                <a:schemeClr val="bg1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9113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5321">
        <p:random/>
      </p:transition>
    </mc:Choice>
    <mc:Fallback xmlns="">
      <p:transition spd="slow" advClick="0" advTm="15321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96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9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8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35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50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87" grpId="0" animBg="1"/>
      <p:bldP spid="88" grpId="0" animBg="1"/>
      <p:bldP spid="9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1022" y="178578"/>
            <a:ext cx="3589444" cy="63062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55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rPr>
              <a:t>五、下一步工作计划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242509"/>
            <a:ext cx="549092" cy="5027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sp>
        <p:nvSpPr>
          <p:cNvPr id="4" name="矩形 3"/>
          <p:cNvSpPr/>
          <p:nvPr/>
        </p:nvSpPr>
        <p:spPr>
          <a:xfrm>
            <a:off x="597258" y="242509"/>
            <a:ext cx="115598" cy="50276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sp>
        <p:nvSpPr>
          <p:cNvPr id="5" name="文本框 7"/>
          <p:cNvSpPr txBox="1"/>
          <p:nvPr/>
        </p:nvSpPr>
        <p:spPr>
          <a:xfrm>
            <a:off x="1458328" y="1679713"/>
            <a:ext cx="9313616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概念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，解说文字尽量概括精炼，不用多余的文字修饰，简洁精准的 解说所提炼的核心概念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500" y="2615183"/>
            <a:ext cx="2604021" cy="1734278"/>
          </a:xfrm>
          <a:prstGeom prst="roundRect">
            <a:avLst>
              <a:gd name="adj" fmla="val 9668"/>
            </a:avLst>
          </a:prstGeom>
          <a:solidFill>
            <a:srgbClr val="00A2B3"/>
          </a:solidFill>
          <a:ln>
            <a:noFill/>
          </a:ln>
          <a:effectLst>
            <a:innerShdw blurRad="88900" dist="50800" dir="16200000">
              <a:prstClr val="black">
                <a:alpha val="38000"/>
              </a:prstClr>
            </a:inn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990" y="2615182"/>
            <a:ext cx="2604021" cy="1734278"/>
          </a:xfrm>
          <a:prstGeom prst="roundRect">
            <a:avLst>
              <a:gd name="adj" fmla="val 9668"/>
            </a:avLst>
          </a:prstGeom>
          <a:solidFill>
            <a:srgbClr val="00A2B3"/>
          </a:solidFill>
          <a:ln>
            <a:noFill/>
          </a:ln>
          <a:effectLst>
            <a:innerShdw blurRad="88900" dist="50800" dir="16200000">
              <a:prstClr val="black">
                <a:alpha val="38000"/>
              </a:prstClr>
            </a:inn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2194" y="2615183"/>
            <a:ext cx="2598592" cy="1734278"/>
          </a:xfrm>
          <a:prstGeom prst="roundRect">
            <a:avLst>
              <a:gd name="adj" fmla="val 7514"/>
            </a:avLst>
          </a:prstGeom>
          <a:solidFill>
            <a:srgbClr val="00A2B3"/>
          </a:solidFill>
          <a:ln>
            <a:noFill/>
          </a:ln>
          <a:effectLst>
            <a:innerShdw blurRad="88900" dist="50800" dir="16200000">
              <a:prstClr val="black">
                <a:alpha val="38000"/>
              </a:prstClr>
            </a:innerShdw>
          </a:effectLst>
        </p:spPr>
      </p:pic>
      <p:grpSp>
        <p:nvGrpSpPr>
          <p:cNvPr id="9" name="组合 8"/>
          <p:cNvGrpSpPr/>
          <p:nvPr/>
        </p:nvGrpSpPr>
        <p:grpSpPr>
          <a:xfrm>
            <a:off x="2462760" y="4555291"/>
            <a:ext cx="604724" cy="619860"/>
            <a:chOff x="2462760" y="4047589"/>
            <a:chExt cx="604724" cy="619860"/>
          </a:xfrm>
        </p:grpSpPr>
        <p:grpSp>
          <p:nvGrpSpPr>
            <p:cNvPr id="10" name="Group 30"/>
            <p:cNvGrpSpPr/>
            <p:nvPr/>
          </p:nvGrpSpPr>
          <p:grpSpPr>
            <a:xfrm rot="18970732">
              <a:off x="2462760" y="4047589"/>
              <a:ext cx="604724" cy="619860"/>
              <a:chOff x="2230996" y="2123275"/>
              <a:chExt cx="1883855" cy="1931012"/>
            </a:xfrm>
          </p:grpSpPr>
          <p:sp>
            <p:nvSpPr>
              <p:cNvPr id="15" name="任意多边形 82"/>
              <p:cNvSpPr/>
              <p:nvPr/>
            </p:nvSpPr>
            <p:spPr bwMode="auto">
              <a:xfrm rot="5329268">
                <a:off x="2207418" y="2146853"/>
                <a:ext cx="1931012" cy="1883855"/>
              </a:xfrm>
              <a:prstGeom prst="roundRect">
                <a:avLst/>
              </a:prstGeom>
              <a:gradFill flip="none" rotWithShape="1">
                <a:gsLst>
                  <a:gs pos="100000">
                    <a:srgbClr val="FFFFFF"/>
                  </a:gs>
                  <a:gs pos="0">
                    <a:srgbClr val="FFFFFF">
                      <a:lumMod val="72000"/>
                    </a:srgbClr>
                  </a:gs>
                </a:gsLst>
                <a:lin ang="0" scaled="0"/>
                <a:tileRect/>
              </a:gradFill>
              <a:ln w="9525" cap="flat" cmpd="sng" algn="ctr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0" scaled="0"/>
                  <a:tileRect/>
                </a:gradFill>
                <a:prstDash val="solid"/>
              </a:ln>
              <a:effectLst>
                <a:outerShdw blurRad="127000" dist="63500" dir="2700000" sx="102000" sy="102000" algn="tr" rotWithShape="0">
                  <a:prstClr val="black">
                    <a:alpha val="39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宋体"/>
                </a:endParaRPr>
              </a:p>
            </p:txBody>
          </p:sp>
          <p:sp>
            <p:nvSpPr>
              <p:cNvPr id="16" name="椭圆 80"/>
              <p:cNvSpPr/>
              <p:nvPr/>
            </p:nvSpPr>
            <p:spPr bwMode="auto">
              <a:xfrm rot="21529268">
                <a:off x="2454989" y="2391060"/>
                <a:ext cx="1392630" cy="1395452"/>
              </a:xfrm>
              <a:prstGeom prst="roundRect">
                <a:avLst/>
              </a:prstGeom>
              <a:solidFill>
                <a:srgbClr val="00B0F0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1" name="Group 20"/>
            <p:cNvGrpSpPr/>
            <p:nvPr/>
          </p:nvGrpSpPr>
          <p:grpSpPr>
            <a:xfrm>
              <a:off x="2619741" y="4207604"/>
              <a:ext cx="285018" cy="290643"/>
              <a:chOff x="7160655" y="2178006"/>
              <a:chExt cx="379359" cy="386846"/>
            </a:xfrm>
            <a:solidFill>
              <a:schemeClr val="bg1"/>
            </a:solidFill>
          </p:grpSpPr>
          <p:sp>
            <p:nvSpPr>
              <p:cNvPr id="12" name="Freeform 36"/>
              <p:cNvSpPr>
                <a:spLocks noEditPoints="1"/>
              </p:cNvSpPr>
              <p:nvPr/>
            </p:nvSpPr>
            <p:spPr bwMode="auto">
              <a:xfrm>
                <a:off x="7277956" y="2178006"/>
                <a:ext cx="262058" cy="262058"/>
              </a:xfrm>
              <a:custGeom>
                <a:avLst/>
                <a:gdLst>
                  <a:gd name="T0" fmla="*/ 65 w 79"/>
                  <a:gd name="T1" fmla="*/ 14 h 79"/>
                  <a:gd name="T2" fmla="*/ 14 w 79"/>
                  <a:gd name="T3" fmla="*/ 14 h 79"/>
                  <a:gd name="T4" fmla="*/ 11 w 79"/>
                  <a:gd name="T5" fmla="*/ 63 h 79"/>
                  <a:gd name="T6" fmla="*/ 11 w 79"/>
                  <a:gd name="T7" fmla="*/ 63 h 79"/>
                  <a:gd name="T8" fmla="*/ 17 w 79"/>
                  <a:gd name="T9" fmla="*/ 68 h 79"/>
                  <a:gd name="T10" fmla="*/ 64 w 79"/>
                  <a:gd name="T11" fmla="*/ 65 h 79"/>
                  <a:gd name="T12" fmla="*/ 65 w 79"/>
                  <a:gd name="T13" fmla="*/ 14 h 79"/>
                  <a:gd name="T14" fmla="*/ 58 w 79"/>
                  <a:gd name="T15" fmla="*/ 59 h 79"/>
                  <a:gd name="T16" fmla="*/ 20 w 79"/>
                  <a:gd name="T17" fmla="*/ 59 h 79"/>
                  <a:gd name="T18" fmla="*/ 20 w 79"/>
                  <a:gd name="T19" fmla="*/ 21 h 79"/>
                  <a:gd name="T20" fmla="*/ 58 w 79"/>
                  <a:gd name="T21" fmla="*/ 21 h 79"/>
                  <a:gd name="T22" fmla="*/ 58 w 79"/>
                  <a:gd name="T23" fmla="*/ 5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0" y="28"/>
                      <a:pt x="0" y="49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66"/>
                      <a:pt x="15" y="67"/>
                      <a:pt x="17" y="68"/>
                    </a:cubicBezTo>
                    <a:cubicBezTo>
                      <a:pt x="31" y="79"/>
                      <a:pt x="51" y="78"/>
                      <a:pt x="64" y="65"/>
                    </a:cubicBezTo>
                    <a:cubicBezTo>
                      <a:pt x="78" y="51"/>
                      <a:pt x="79" y="29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7" y="69"/>
                      <a:pt x="30" y="69"/>
                      <a:pt x="20" y="59"/>
                    </a:cubicBezTo>
                    <a:cubicBezTo>
                      <a:pt x="9" y="48"/>
                      <a:pt x="9" y="31"/>
                      <a:pt x="20" y="21"/>
                    </a:cubicBezTo>
                    <a:cubicBezTo>
                      <a:pt x="31" y="10"/>
                      <a:pt x="48" y="10"/>
                      <a:pt x="58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37"/>
              <p:cNvSpPr>
                <a:spLocks/>
              </p:cNvSpPr>
              <p:nvPr/>
            </p:nvSpPr>
            <p:spPr bwMode="auto">
              <a:xfrm>
                <a:off x="7160655" y="2400130"/>
                <a:ext cx="159730" cy="164722"/>
              </a:xfrm>
              <a:custGeom>
                <a:avLst/>
                <a:gdLst>
                  <a:gd name="T0" fmla="*/ 0 w 64"/>
                  <a:gd name="T1" fmla="*/ 52 h 66"/>
                  <a:gd name="T2" fmla="*/ 12 w 64"/>
                  <a:gd name="T3" fmla="*/ 66 h 66"/>
                  <a:gd name="T4" fmla="*/ 64 w 64"/>
                  <a:gd name="T5" fmla="*/ 8 h 66"/>
                  <a:gd name="T6" fmla="*/ 55 w 64"/>
                  <a:gd name="T7" fmla="*/ 0 h 66"/>
                  <a:gd name="T8" fmla="*/ 0 w 64"/>
                  <a:gd name="T9" fmla="*/ 5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6">
                    <a:moveTo>
                      <a:pt x="0" y="52"/>
                    </a:moveTo>
                    <a:lnTo>
                      <a:pt x="12" y="66"/>
                    </a:lnTo>
                    <a:lnTo>
                      <a:pt x="64" y="8"/>
                    </a:lnTo>
                    <a:lnTo>
                      <a:pt x="55" y="0"/>
                    </a:lnTo>
                    <a:lnTo>
                      <a:pt x="0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38"/>
              <p:cNvSpPr>
                <a:spLocks/>
              </p:cNvSpPr>
              <p:nvPr/>
            </p:nvSpPr>
            <p:spPr bwMode="auto">
              <a:xfrm>
                <a:off x="7412728" y="2265358"/>
                <a:ext cx="99831" cy="119797"/>
              </a:xfrm>
              <a:custGeom>
                <a:avLst/>
                <a:gdLst>
                  <a:gd name="T0" fmla="*/ 16 w 30"/>
                  <a:gd name="T1" fmla="*/ 0 h 36"/>
                  <a:gd name="T2" fmla="*/ 0 w 30"/>
                  <a:gd name="T3" fmla="*/ 34 h 36"/>
                  <a:gd name="T4" fmla="*/ 6 w 30"/>
                  <a:gd name="T5" fmla="*/ 36 h 36"/>
                  <a:gd name="T6" fmla="*/ 16 w 30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6">
                    <a:moveTo>
                      <a:pt x="16" y="0"/>
                    </a:moveTo>
                    <a:cubicBezTo>
                      <a:pt x="20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5786351" y="4555291"/>
            <a:ext cx="604724" cy="619860"/>
            <a:chOff x="5786351" y="4047589"/>
            <a:chExt cx="604724" cy="619860"/>
          </a:xfrm>
        </p:grpSpPr>
        <p:grpSp>
          <p:nvGrpSpPr>
            <p:cNvPr id="18" name="Group 30"/>
            <p:cNvGrpSpPr/>
            <p:nvPr/>
          </p:nvGrpSpPr>
          <p:grpSpPr>
            <a:xfrm rot="18970732">
              <a:off x="5786351" y="4047589"/>
              <a:ext cx="604724" cy="619860"/>
              <a:chOff x="2230996" y="2123275"/>
              <a:chExt cx="1883855" cy="1931012"/>
            </a:xfrm>
          </p:grpSpPr>
          <p:sp>
            <p:nvSpPr>
              <p:cNvPr id="23" name="任意多边形 82"/>
              <p:cNvSpPr/>
              <p:nvPr/>
            </p:nvSpPr>
            <p:spPr bwMode="auto">
              <a:xfrm rot="5329268">
                <a:off x="2207418" y="2146853"/>
                <a:ext cx="1931012" cy="1883855"/>
              </a:xfrm>
              <a:prstGeom prst="roundRect">
                <a:avLst/>
              </a:prstGeom>
              <a:gradFill flip="none" rotWithShape="1">
                <a:gsLst>
                  <a:gs pos="100000">
                    <a:srgbClr val="FFFFFF"/>
                  </a:gs>
                  <a:gs pos="0">
                    <a:srgbClr val="FFFFFF">
                      <a:lumMod val="72000"/>
                    </a:srgbClr>
                  </a:gs>
                </a:gsLst>
                <a:lin ang="0" scaled="0"/>
                <a:tileRect/>
              </a:gradFill>
              <a:ln w="9525" cap="flat" cmpd="sng" algn="ctr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0" scaled="0"/>
                  <a:tileRect/>
                </a:gradFill>
                <a:prstDash val="solid"/>
              </a:ln>
              <a:effectLst>
                <a:outerShdw blurRad="127000" dist="63500" dir="2700000" sx="102000" sy="102000" algn="tr" rotWithShape="0">
                  <a:prstClr val="black">
                    <a:alpha val="39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宋体"/>
                </a:endParaRPr>
              </a:p>
            </p:txBody>
          </p:sp>
          <p:sp>
            <p:nvSpPr>
              <p:cNvPr id="24" name="椭圆 80"/>
              <p:cNvSpPr/>
              <p:nvPr/>
            </p:nvSpPr>
            <p:spPr bwMode="auto">
              <a:xfrm rot="21529268">
                <a:off x="2454989" y="2391060"/>
                <a:ext cx="1392630" cy="1395452"/>
              </a:xfrm>
              <a:prstGeom prst="roundRect">
                <a:avLst/>
              </a:prstGeom>
              <a:solidFill>
                <a:srgbClr val="00B0F0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9" name="Group 31"/>
            <p:cNvGrpSpPr/>
            <p:nvPr/>
          </p:nvGrpSpPr>
          <p:grpSpPr>
            <a:xfrm>
              <a:off x="5960012" y="4264283"/>
              <a:ext cx="284677" cy="177285"/>
              <a:chOff x="2942785" y="3296116"/>
              <a:chExt cx="416796" cy="259561"/>
            </a:xfrm>
            <a:solidFill>
              <a:schemeClr val="bg1"/>
            </a:solidFill>
          </p:grpSpPr>
          <p:sp>
            <p:nvSpPr>
              <p:cNvPr id="20" name="Freeform 95"/>
              <p:cNvSpPr>
                <a:spLocks noEditPoints="1"/>
              </p:cNvSpPr>
              <p:nvPr/>
            </p:nvSpPr>
            <p:spPr bwMode="auto">
              <a:xfrm>
                <a:off x="2942785" y="3296116"/>
                <a:ext cx="416796" cy="259561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5 h 78"/>
                  <a:gd name="T16" fmla="*/ 113 w 125"/>
                  <a:gd name="T17" fmla="*/ 18 h 78"/>
                  <a:gd name="T18" fmla="*/ 104 w 125"/>
                  <a:gd name="T19" fmla="*/ 68 h 78"/>
                  <a:gd name="T20" fmla="*/ 10 w 125"/>
                  <a:gd name="T21" fmla="*/ 68 h 78"/>
                  <a:gd name="T22" fmla="*/ 10 w 125"/>
                  <a:gd name="T23" fmla="*/ 9 h 78"/>
                  <a:gd name="T24" fmla="*/ 104 w 125"/>
                  <a:gd name="T25" fmla="*/ 9 h 78"/>
                  <a:gd name="T26" fmla="*/ 104 w 125"/>
                  <a:gd name="T27" fmla="*/ 6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5"/>
                      <a:pt x="125" y="25"/>
                      <a:pt x="125" y="25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8"/>
                    </a:moveTo>
                    <a:cubicBezTo>
                      <a:pt x="10" y="68"/>
                      <a:pt x="10" y="68"/>
                      <a:pt x="10" y="68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4" y="9"/>
                      <a:pt x="104" y="9"/>
                      <a:pt x="104" y="9"/>
                    </a:cubicBezTo>
                    <a:lnTo>
                      <a:pt x="104" y="6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Rectangle 96"/>
              <p:cNvSpPr>
                <a:spLocks noChangeArrowheads="1"/>
              </p:cNvSpPr>
              <p:nvPr/>
            </p:nvSpPr>
            <p:spPr bwMode="auto">
              <a:xfrm>
                <a:off x="3000187" y="3351023"/>
                <a:ext cx="79865" cy="14475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Rectangle 97"/>
              <p:cNvSpPr>
                <a:spLocks noChangeArrowheads="1"/>
              </p:cNvSpPr>
              <p:nvPr/>
            </p:nvSpPr>
            <p:spPr bwMode="auto">
              <a:xfrm>
                <a:off x="3092532" y="3351023"/>
                <a:ext cx="77370" cy="14475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9035666" y="4555291"/>
            <a:ext cx="604724" cy="619860"/>
            <a:chOff x="9035666" y="4047589"/>
            <a:chExt cx="604724" cy="619860"/>
          </a:xfrm>
        </p:grpSpPr>
        <p:grpSp>
          <p:nvGrpSpPr>
            <p:cNvPr id="26" name="Group 30"/>
            <p:cNvGrpSpPr/>
            <p:nvPr/>
          </p:nvGrpSpPr>
          <p:grpSpPr>
            <a:xfrm rot="18970732">
              <a:off x="9035666" y="4047589"/>
              <a:ext cx="604724" cy="619860"/>
              <a:chOff x="2230996" y="2123275"/>
              <a:chExt cx="1883855" cy="1931012"/>
            </a:xfrm>
          </p:grpSpPr>
          <p:sp>
            <p:nvSpPr>
              <p:cNvPr id="39" name="任意多边形 82"/>
              <p:cNvSpPr/>
              <p:nvPr/>
            </p:nvSpPr>
            <p:spPr bwMode="auto">
              <a:xfrm rot="5329268">
                <a:off x="2207418" y="2146853"/>
                <a:ext cx="1931012" cy="1883855"/>
              </a:xfrm>
              <a:prstGeom prst="roundRect">
                <a:avLst/>
              </a:prstGeom>
              <a:gradFill flip="none" rotWithShape="1">
                <a:gsLst>
                  <a:gs pos="100000">
                    <a:srgbClr val="FFFFFF"/>
                  </a:gs>
                  <a:gs pos="0">
                    <a:srgbClr val="FFFFFF">
                      <a:lumMod val="72000"/>
                    </a:srgbClr>
                  </a:gs>
                </a:gsLst>
                <a:lin ang="0" scaled="0"/>
                <a:tileRect/>
              </a:gradFill>
              <a:ln w="9525" cap="flat" cmpd="sng" algn="ctr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0" scaled="0"/>
                  <a:tileRect/>
                </a:gradFill>
                <a:prstDash val="solid"/>
              </a:ln>
              <a:effectLst>
                <a:outerShdw blurRad="127000" dist="63500" dir="2700000" sx="102000" sy="102000" algn="tr" rotWithShape="0">
                  <a:prstClr val="black">
                    <a:alpha val="39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宋体"/>
                </a:endParaRPr>
              </a:p>
            </p:txBody>
          </p:sp>
          <p:sp>
            <p:nvSpPr>
              <p:cNvPr id="40" name="椭圆 80"/>
              <p:cNvSpPr/>
              <p:nvPr/>
            </p:nvSpPr>
            <p:spPr bwMode="auto">
              <a:xfrm rot="21529268">
                <a:off x="2454989" y="2391060"/>
                <a:ext cx="1392630" cy="1395452"/>
              </a:xfrm>
              <a:prstGeom prst="roundRect">
                <a:avLst/>
              </a:prstGeom>
              <a:solidFill>
                <a:srgbClr val="00B0F0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7" name="Group 23"/>
            <p:cNvGrpSpPr/>
            <p:nvPr/>
          </p:nvGrpSpPr>
          <p:grpSpPr>
            <a:xfrm>
              <a:off x="9228931" y="4230883"/>
              <a:ext cx="265925" cy="231832"/>
              <a:chOff x="7540014" y="4306907"/>
              <a:chExt cx="389342" cy="339426"/>
            </a:xfrm>
            <a:solidFill>
              <a:schemeClr val="bg1"/>
            </a:solidFill>
          </p:grpSpPr>
          <p:sp>
            <p:nvSpPr>
              <p:cNvPr id="28" name="Freeform 110"/>
              <p:cNvSpPr>
                <a:spLocks/>
              </p:cNvSpPr>
              <p:nvPr/>
            </p:nvSpPr>
            <p:spPr bwMode="auto">
              <a:xfrm>
                <a:off x="7799575" y="4409234"/>
                <a:ext cx="102328" cy="102328"/>
              </a:xfrm>
              <a:custGeom>
                <a:avLst/>
                <a:gdLst>
                  <a:gd name="T0" fmla="*/ 0 w 41"/>
                  <a:gd name="T1" fmla="*/ 39 h 41"/>
                  <a:gd name="T2" fmla="*/ 3 w 41"/>
                  <a:gd name="T3" fmla="*/ 41 h 41"/>
                  <a:gd name="T4" fmla="*/ 41 w 41"/>
                  <a:gd name="T5" fmla="*/ 3 h 41"/>
                  <a:gd name="T6" fmla="*/ 39 w 41"/>
                  <a:gd name="T7" fmla="*/ 0 h 41"/>
                  <a:gd name="T8" fmla="*/ 0 w 41"/>
                  <a:gd name="T9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39"/>
                    </a:moveTo>
                    <a:lnTo>
                      <a:pt x="3" y="41"/>
                    </a:lnTo>
                    <a:lnTo>
                      <a:pt x="41" y="3"/>
                    </a:lnTo>
                    <a:lnTo>
                      <a:pt x="39" y="0"/>
                    </a:lnTo>
                    <a:lnTo>
                      <a:pt x="0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111"/>
              <p:cNvSpPr>
                <a:spLocks/>
              </p:cNvSpPr>
              <p:nvPr/>
            </p:nvSpPr>
            <p:spPr bwMode="auto">
              <a:xfrm>
                <a:off x="7777112" y="4381780"/>
                <a:ext cx="109814" cy="114806"/>
              </a:xfrm>
              <a:custGeom>
                <a:avLst/>
                <a:gdLst>
                  <a:gd name="T0" fmla="*/ 37 w 44"/>
                  <a:gd name="T1" fmla="*/ 0 h 46"/>
                  <a:gd name="T2" fmla="*/ 0 w 44"/>
                  <a:gd name="T3" fmla="*/ 39 h 46"/>
                  <a:gd name="T4" fmla="*/ 6 w 44"/>
                  <a:gd name="T5" fmla="*/ 46 h 46"/>
                  <a:gd name="T6" fmla="*/ 44 w 44"/>
                  <a:gd name="T7" fmla="*/ 8 h 46"/>
                  <a:gd name="T8" fmla="*/ 37 w 44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6">
                    <a:moveTo>
                      <a:pt x="37" y="0"/>
                    </a:moveTo>
                    <a:lnTo>
                      <a:pt x="0" y="39"/>
                    </a:lnTo>
                    <a:lnTo>
                      <a:pt x="6" y="46"/>
                    </a:lnTo>
                    <a:lnTo>
                      <a:pt x="44" y="8"/>
                    </a:lnTo>
                    <a:lnTo>
                      <a:pt x="3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112"/>
              <p:cNvSpPr>
                <a:spLocks/>
              </p:cNvSpPr>
              <p:nvPr/>
            </p:nvSpPr>
            <p:spPr bwMode="auto">
              <a:xfrm>
                <a:off x="7757146" y="4366805"/>
                <a:ext cx="104823" cy="104823"/>
              </a:xfrm>
              <a:custGeom>
                <a:avLst/>
                <a:gdLst>
                  <a:gd name="T0" fmla="*/ 0 w 42"/>
                  <a:gd name="T1" fmla="*/ 38 h 42"/>
                  <a:gd name="T2" fmla="*/ 4 w 42"/>
                  <a:gd name="T3" fmla="*/ 42 h 42"/>
                  <a:gd name="T4" fmla="*/ 42 w 42"/>
                  <a:gd name="T5" fmla="*/ 4 h 42"/>
                  <a:gd name="T6" fmla="*/ 38 w 42"/>
                  <a:gd name="T7" fmla="*/ 0 h 42"/>
                  <a:gd name="T8" fmla="*/ 0 w 42"/>
                  <a:gd name="T9" fmla="*/ 3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2">
                    <a:moveTo>
                      <a:pt x="0" y="38"/>
                    </a:moveTo>
                    <a:lnTo>
                      <a:pt x="4" y="42"/>
                    </a:lnTo>
                    <a:lnTo>
                      <a:pt x="42" y="4"/>
                    </a:lnTo>
                    <a:lnTo>
                      <a:pt x="38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113"/>
              <p:cNvSpPr>
                <a:spLocks/>
              </p:cNvSpPr>
              <p:nvPr/>
            </p:nvSpPr>
            <p:spPr bwMode="auto">
              <a:xfrm>
                <a:off x="7729693" y="4469133"/>
                <a:ext cx="69882" cy="69882"/>
              </a:xfrm>
              <a:custGeom>
                <a:avLst/>
                <a:gdLst>
                  <a:gd name="T0" fmla="*/ 28 w 28"/>
                  <a:gd name="T1" fmla="*/ 20 h 28"/>
                  <a:gd name="T2" fmla="*/ 8 w 28"/>
                  <a:gd name="T3" fmla="*/ 0 h 28"/>
                  <a:gd name="T4" fmla="*/ 0 w 28"/>
                  <a:gd name="T5" fmla="*/ 20 h 28"/>
                  <a:gd name="T6" fmla="*/ 9 w 28"/>
                  <a:gd name="T7" fmla="*/ 28 h 28"/>
                  <a:gd name="T8" fmla="*/ 28 w 28"/>
                  <a:gd name="T9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28" y="20"/>
                    </a:moveTo>
                    <a:lnTo>
                      <a:pt x="8" y="0"/>
                    </a:lnTo>
                    <a:lnTo>
                      <a:pt x="0" y="20"/>
                    </a:lnTo>
                    <a:lnTo>
                      <a:pt x="9" y="28"/>
                    </a:lnTo>
                    <a:lnTo>
                      <a:pt x="28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114"/>
              <p:cNvSpPr>
                <a:spLocks/>
              </p:cNvSpPr>
              <p:nvPr/>
            </p:nvSpPr>
            <p:spPr bwMode="auto">
              <a:xfrm>
                <a:off x="7712222" y="4526535"/>
                <a:ext cx="34941" cy="32446"/>
              </a:xfrm>
              <a:custGeom>
                <a:avLst/>
                <a:gdLst>
                  <a:gd name="T0" fmla="*/ 0 w 14"/>
                  <a:gd name="T1" fmla="*/ 13 h 13"/>
                  <a:gd name="T2" fmla="*/ 14 w 14"/>
                  <a:gd name="T3" fmla="*/ 6 h 13"/>
                  <a:gd name="T4" fmla="*/ 6 w 14"/>
                  <a:gd name="T5" fmla="*/ 0 h 13"/>
                  <a:gd name="T6" fmla="*/ 0 w 14"/>
                  <a:gd name="T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3">
                    <a:moveTo>
                      <a:pt x="0" y="13"/>
                    </a:moveTo>
                    <a:lnTo>
                      <a:pt x="14" y="6"/>
                    </a:lnTo>
                    <a:lnTo>
                      <a:pt x="6" y="0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115"/>
              <p:cNvSpPr>
                <a:spLocks/>
              </p:cNvSpPr>
              <p:nvPr/>
            </p:nvSpPr>
            <p:spPr bwMode="auto">
              <a:xfrm>
                <a:off x="7859474" y="4341848"/>
                <a:ext cx="69882" cy="69882"/>
              </a:xfrm>
              <a:custGeom>
                <a:avLst/>
                <a:gdLst>
                  <a:gd name="T0" fmla="*/ 7 w 28"/>
                  <a:gd name="T1" fmla="*/ 0 h 28"/>
                  <a:gd name="T2" fmla="*/ 0 w 28"/>
                  <a:gd name="T3" fmla="*/ 8 h 28"/>
                  <a:gd name="T4" fmla="*/ 20 w 28"/>
                  <a:gd name="T5" fmla="*/ 28 h 28"/>
                  <a:gd name="T6" fmla="*/ 28 w 28"/>
                  <a:gd name="T7" fmla="*/ 20 h 28"/>
                  <a:gd name="T8" fmla="*/ 7 w 28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7" y="0"/>
                    </a:moveTo>
                    <a:lnTo>
                      <a:pt x="0" y="8"/>
                    </a:lnTo>
                    <a:lnTo>
                      <a:pt x="20" y="28"/>
                    </a:lnTo>
                    <a:lnTo>
                      <a:pt x="28" y="2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116"/>
              <p:cNvSpPr>
                <a:spLocks/>
              </p:cNvSpPr>
              <p:nvPr/>
            </p:nvSpPr>
            <p:spPr bwMode="auto">
              <a:xfrm>
                <a:off x="7540014" y="4306907"/>
                <a:ext cx="279527" cy="339426"/>
              </a:xfrm>
              <a:custGeom>
                <a:avLst/>
                <a:gdLst>
                  <a:gd name="T0" fmla="*/ 104 w 112"/>
                  <a:gd name="T1" fmla="*/ 101 h 136"/>
                  <a:gd name="T2" fmla="*/ 83 w 112"/>
                  <a:gd name="T3" fmla="*/ 101 h 136"/>
                  <a:gd name="T4" fmla="*/ 83 w 112"/>
                  <a:gd name="T5" fmla="*/ 129 h 136"/>
                  <a:gd name="T6" fmla="*/ 7 w 112"/>
                  <a:gd name="T7" fmla="*/ 129 h 136"/>
                  <a:gd name="T8" fmla="*/ 7 w 112"/>
                  <a:gd name="T9" fmla="*/ 32 h 136"/>
                  <a:gd name="T10" fmla="*/ 104 w 112"/>
                  <a:gd name="T11" fmla="*/ 32 h 136"/>
                  <a:gd name="T12" fmla="*/ 104 w 112"/>
                  <a:gd name="T13" fmla="*/ 40 h 136"/>
                  <a:gd name="T14" fmla="*/ 112 w 112"/>
                  <a:gd name="T15" fmla="*/ 32 h 136"/>
                  <a:gd name="T16" fmla="*/ 112 w 112"/>
                  <a:gd name="T17" fmla="*/ 6 h 136"/>
                  <a:gd name="T18" fmla="*/ 97 w 112"/>
                  <a:gd name="T19" fmla="*/ 6 h 136"/>
                  <a:gd name="T20" fmla="*/ 97 w 112"/>
                  <a:gd name="T21" fmla="*/ 20 h 136"/>
                  <a:gd name="T22" fmla="*/ 95 w 112"/>
                  <a:gd name="T23" fmla="*/ 20 h 136"/>
                  <a:gd name="T24" fmla="*/ 95 w 112"/>
                  <a:gd name="T25" fmla="*/ 0 h 136"/>
                  <a:gd name="T26" fmla="*/ 89 w 112"/>
                  <a:gd name="T27" fmla="*/ 0 h 136"/>
                  <a:gd name="T28" fmla="*/ 89 w 112"/>
                  <a:gd name="T29" fmla="*/ 20 h 136"/>
                  <a:gd name="T30" fmla="*/ 87 w 112"/>
                  <a:gd name="T31" fmla="*/ 20 h 136"/>
                  <a:gd name="T32" fmla="*/ 87 w 112"/>
                  <a:gd name="T33" fmla="*/ 6 h 136"/>
                  <a:gd name="T34" fmla="*/ 79 w 112"/>
                  <a:gd name="T35" fmla="*/ 6 h 136"/>
                  <a:gd name="T36" fmla="*/ 79 w 112"/>
                  <a:gd name="T37" fmla="*/ 20 h 136"/>
                  <a:gd name="T38" fmla="*/ 76 w 112"/>
                  <a:gd name="T39" fmla="*/ 20 h 136"/>
                  <a:gd name="T40" fmla="*/ 76 w 112"/>
                  <a:gd name="T41" fmla="*/ 0 h 136"/>
                  <a:gd name="T42" fmla="*/ 72 w 112"/>
                  <a:gd name="T43" fmla="*/ 0 h 136"/>
                  <a:gd name="T44" fmla="*/ 72 w 112"/>
                  <a:gd name="T45" fmla="*/ 20 h 136"/>
                  <a:gd name="T46" fmla="*/ 68 w 112"/>
                  <a:gd name="T47" fmla="*/ 20 h 136"/>
                  <a:gd name="T48" fmla="*/ 68 w 112"/>
                  <a:gd name="T49" fmla="*/ 6 h 136"/>
                  <a:gd name="T50" fmla="*/ 60 w 112"/>
                  <a:gd name="T51" fmla="*/ 6 h 136"/>
                  <a:gd name="T52" fmla="*/ 60 w 112"/>
                  <a:gd name="T53" fmla="*/ 20 h 136"/>
                  <a:gd name="T54" fmla="*/ 57 w 112"/>
                  <a:gd name="T55" fmla="*/ 20 h 136"/>
                  <a:gd name="T56" fmla="*/ 57 w 112"/>
                  <a:gd name="T57" fmla="*/ 0 h 136"/>
                  <a:gd name="T58" fmla="*/ 53 w 112"/>
                  <a:gd name="T59" fmla="*/ 0 h 136"/>
                  <a:gd name="T60" fmla="*/ 53 w 112"/>
                  <a:gd name="T61" fmla="*/ 20 h 136"/>
                  <a:gd name="T62" fmla="*/ 51 w 112"/>
                  <a:gd name="T63" fmla="*/ 20 h 136"/>
                  <a:gd name="T64" fmla="*/ 51 w 112"/>
                  <a:gd name="T65" fmla="*/ 6 h 136"/>
                  <a:gd name="T66" fmla="*/ 43 w 112"/>
                  <a:gd name="T67" fmla="*/ 6 h 136"/>
                  <a:gd name="T68" fmla="*/ 43 w 112"/>
                  <a:gd name="T69" fmla="*/ 20 h 136"/>
                  <a:gd name="T70" fmla="*/ 40 w 112"/>
                  <a:gd name="T71" fmla="*/ 20 h 136"/>
                  <a:gd name="T72" fmla="*/ 40 w 112"/>
                  <a:gd name="T73" fmla="*/ 0 h 136"/>
                  <a:gd name="T74" fmla="*/ 35 w 112"/>
                  <a:gd name="T75" fmla="*/ 0 h 136"/>
                  <a:gd name="T76" fmla="*/ 35 w 112"/>
                  <a:gd name="T77" fmla="*/ 20 h 136"/>
                  <a:gd name="T78" fmla="*/ 32 w 112"/>
                  <a:gd name="T79" fmla="*/ 20 h 136"/>
                  <a:gd name="T80" fmla="*/ 32 w 112"/>
                  <a:gd name="T81" fmla="*/ 6 h 136"/>
                  <a:gd name="T82" fmla="*/ 25 w 112"/>
                  <a:gd name="T83" fmla="*/ 6 h 136"/>
                  <a:gd name="T84" fmla="*/ 25 w 112"/>
                  <a:gd name="T85" fmla="*/ 20 h 136"/>
                  <a:gd name="T86" fmla="*/ 23 w 112"/>
                  <a:gd name="T87" fmla="*/ 20 h 136"/>
                  <a:gd name="T88" fmla="*/ 23 w 112"/>
                  <a:gd name="T89" fmla="*/ 0 h 136"/>
                  <a:gd name="T90" fmla="*/ 17 w 112"/>
                  <a:gd name="T91" fmla="*/ 0 h 136"/>
                  <a:gd name="T92" fmla="*/ 17 w 112"/>
                  <a:gd name="T93" fmla="*/ 20 h 136"/>
                  <a:gd name="T94" fmla="*/ 15 w 112"/>
                  <a:gd name="T95" fmla="*/ 20 h 136"/>
                  <a:gd name="T96" fmla="*/ 15 w 112"/>
                  <a:gd name="T97" fmla="*/ 6 h 136"/>
                  <a:gd name="T98" fmla="*/ 0 w 112"/>
                  <a:gd name="T99" fmla="*/ 6 h 136"/>
                  <a:gd name="T100" fmla="*/ 0 w 112"/>
                  <a:gd name="T101" fmla="*/ 24 h 136"/>
                  <a:gd name="T102" fmla="*/ 0 w 112"/>
                  <a:gd name="T103" fmla="*/ 28 h 136"/>
                  <a:gd name="T104" fmla="*/ 0 w 112"/>
                  <a:gd name="T105" fmla="*/ 136 h 136"/>
                  <a:gd name="T106" fmla="*/ 89 w 112"/>
                  <a:gd name="T107" fmla="*/ 136 h 136"/>
                  <a:gd name="T108" fmla="*/ 112 w 112"/>
                  <a:gd name="T109" fmla="*/ 110 h 136"/>
                  <a:gd name="T110" fmla="*/ 112 w 112"/>
                  <a:gd name="T111" fmla="*/ 84 h 136"/>
                  <a:gd name="T112" fmla="*/ 104 w 112"/>
                  <a:gd name="T113" fmla="*/ 92 h 136"/>
                  <a:gd name="T114" fmla="*/ 104 w 112"/>
                  <a:gd name="T115" fmla="*/ 101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2" h="136">
                    <a:moveTo>
                      <a:pt x="104" y="101"/>
                    </a:moveTo>
                    <a:lnTo>
                      <a:pt x="83" y="101"/>
                    </a:lnTo>
                    <a:lnTo>
                      <a:pt x="83" y="129"/>
                    </a:lnTo>
                    <a:lnTo>
                      <a:pt x="7" y="129"/>
                    </a:lnTo>
                    <a:lnTo>
                      <a:pt x="7" y="32"/>
                    </a:lnTo>
                    <a:lnTo>
                      <a:pt x="104" y="32"/>
                    </a:lnTo>
                    <a:lnTo>
                      <a:pt x="104" y="40"/>
                    </a:lnTo>
                    <a:lnTo>
                      <a:pt x="112" y="32"/>
                    </a:lnTo>
                    <a:lnTo>
                      <a:pt x="112" y="6"/>
                    </a:lnTo>
                    <a:lnTo>
                      <a:pt x="97" y="6"/>
                    </a:lnTo>
                    <a:lnTo>
                      <a:pt x="97" y="20"/>
                    </a:lnTo>
                    <a:lnTo>
                      <a:pt x="95" y="20"/>
                    </a:lnTo>
                    <a:lnTo>
                      <a:pt x="95" y="0"/>
                    </a:lnTo>
                    <a:lnTo>
                      <a:pt x="89" y="0"/>
                    </a:lnTo>
                    <a:lnTo>
                      <a:pt x="89" y="20"/>
                    </a:lnTo>
                    <a:lnTo>
                      <a:pt x="87" y="20"/>
                    </a:lnTo>
                    <a:lnTo>
                      <a:pt x="87" y="6"/>
                    </a:lnTo>
                    <a:lnTo>
                      <a:pt x="79" y="6"/>
                    </a:lnTo>
                    <a:lnTo>
                      <a:pt x="79" y="20"/>
                    </a:lnTo>
                    <a:lnTo>
                      <a:pt x="76" y="20"/>
                    </a:lnTo>
                    <a:lnTo>
                      <a:pt x="76" y="0"/>
                    </a:lnTo>
                    <a:lnTo>
                      <a:pt x="72" y="0"/>
                    </a:lnTo>
                    <a:lnTo>
                      <a:pt x="72" y="20"/>
                    </a:lnTo>
                    <a:lnTo>
                      <a:pt x="68" y="20"/>
                    </a:lnTo>
                    <a:lnTo>
                      <a:pt x="68" y="6"/>
                    </a:lnTo>
                    <a:lnTo>
                      <a:pt x="60" y="6"/>
                    </a:lnTo>
                    <a:lnTo>
                      <a:pt x="60" y="20"/>
                    </a:lnTo>
                    <a:lnTo>
                      <a:pt x="57" y="20"/>
                    </a:lnTo>
                    <a:lnTo>
                      <a:pt x="57" y="0"/>
                    </a:lnTo>
                    <a:lnTo>
                      <a:pt x="53" y="0"/>
                    </a:lnTo>
                    <a:lnTo>
                      <a:pt x="53" y="20"/>
                    </a:lnTo>
                    <a:lnTo>
                      <a:pt x="51" y="20"/>
                    </a:lnTo>
                    <a:lnTo>
                      <a:pt x="51" y="6"/>
                    </a:lnTo>
                    <a:lnTo>
                      <a:pt x="43" y="6"/>
                    </a:lnTo>
                    <a:lnTo>
                      <a:pt x="43" y="20"/>
                    </a:lnTo>
                    <a:lnTo>
                      <a:pt x="40" y="20"/>
                    </a:lnTo>
                    <a:lnTo>
                      <a:pt x="40" y="0"/>
                    </a:lnTo>
                    <a:lnTo>
                      <a:pt x="35" y="0"/>
                    </a:lnTo>
                    <a:lnTo>
                      <a:pt x="35" y="20"/>
                    </a:lnTo>
                    <a:lnTo>
                      <a:pt x="32" y="20"/>
                    </a:lnTo>
                    <a:lnTo>
                      <a:pt x="32" y="6"/>
                    </a:lnTo>
                    <a:lnTo>
                      <a:pt x="25" y="6"/>
                    </a:lnTo>
                    <a:lnTo>
                      <a:pt x="25" y="20"/>
                    </a:lnTo>
                    <a:lnTo>
                      <a:pt x="23" y="20"/>
                    </a:lnTo>
                    <a:lnTo>
                      <a:pt x="23" y="0"/>
                    </a:lnTo>
                    <a:lnTo>
                      <a:pt x="17" y="0"/>
                    </a:lnTo>
                    <a:lnTo>
                      <a:pt x="17" y="20"/>
                    </a:lnTo>
                    <a:lnTo>
                      <a:pt x="15" y="20"/>
                    </a:lnTo>
                    <a:lnTo>
                      <a:pt x="15" y="6"/>
                    </a:lnTo>
                    <a:lnTo>
                      <a:pt x="0" y="6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136"/>
                    </a:lnTo>
                    <a:lnTo>
                      <a:pt x="89" y="136"/>
                    </a:lnTo>
                    <a:lnTo>
                      <a:pt x="112" y="110"/>
                    </a:lnTo>
                    <a:lnTo>
                      <a:pt x="112" y="84"/>
                    </a:lnTo>
                    <a:lnTo>
                      <a:pt x="104" y="92"/>
                    </a:lnTo>
                    <a:lnTo>
                      <a:pt x="104" y="1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Rectangle 117"/>
              <p:cNvSpPr>
                <a:spLocks noChangeArrowheads="1"/>
              </p:cNvSpPr>
              <p:nvPr/>
            </p:nvSpPr>
            <p:spPr bwMode="auto">
              <a:xfrm>
                <a:off x="7589930" y="4421713"/>
                <a:ext cx="109814" cy="1747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Rectangle 118"/>
              <p:cNvSpPr>
                <a:spLocks noChangeArrowheads="1"/>
              </p:cNvSpPr>
              <p:nvPr/>
            </p:nvSpPr>
            <p:spPr bwMode="auto">
              <a:xfrm>
                <a:off x="7589930" y="4461645"/>
                <a:ext cx="109814" cy="1747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Rectangle 119"/>
              <p:cNvSpPr>
                <a:spLocks noChangeArrowheads="1"/>
              </p:cNvSpPr>
              <p:nvPr/>
            </p:nvSpPr>
            <p:spPr bwMode="auto">
              <a:xfrm>
                <a:off x="7589930" y="4506569"/>
                <a:ext cx="109814" cy="149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Rectangle 120"/>
              <p:cNvSpPr>
                <a:spLocks noChangeArrowheads="1"/>
              </p:cNvSpPr>
              <p:nvPr/>
            </p:nvSpPr>
            <p:spPr bwMode="auto">
              <a:xfrm>
                <a:off x="7589930" y="4548998"/>
                <a:ext cx="109814" cy="1747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1893027" y="5350621"/>
            <a:ext cx="1784496" cy="1008569"/>
            <a:chOff x="6870213" y="2850013"/>
            <a:chExt cx="1784496" cy="1008569"/>
          </a:xfrm>
        </p:grpSpPr>
        <p:sp>
          <p:nvSpPr>
            <p:cNvPr id="42" name="文本框 68"/>
            <p:cNvSpPr txBox="1"/>
            <p:nvPr/>
          </p:nvSpPr>
          <p:spPr>
            <a:xfrm>
              <a:off x="6870214" y="2850013"/>
              <a:ext cx="17844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00B0F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在此添加标题</a:t>
              </a:r>
              <a:endParaRPr lang="zh-CN" altLang="en-US" sz="2000" dirty="0">
                <a:solidFill>
                  <a:srgbClr val="00B0F0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43" name="文本框 69"/>
            <p:cNvSpPr txBox="1"/>
            <p:nvPr/>
          </p:nvSpPr>
          <p:spPr>
            <a:xfrm>
              <a:off x="6870213" y="3212251"/>
              <a:ext cx="17844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点击输入简要文字内容，文字内容任意编辑，图片可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替换</a:t>
              </a:r>
              <a:endPara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210102" y="5350621"/>
            <a:ext cx="1784496" cy="998409"/>
            <a:chOff x="6870213" y="2850013"/>
            <a:chExt cx="1784496" cy="998409"/>
          </a:xfrm>
        </p:grpSpPr>
        <p:sp>
          <p:nvSpPr>
            <p:cNvPr id="45" name="文本框 71"/>
            <p:cNvSpPr txBox="1"/>
            <p:nvPr/>
          </p:nvSpPr>
          <p:spPr>
            <a:xfrm>
              <a:off x="6870214" y="2850013"/>
              <a:ext cx="17844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00B0F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在此添加标题</a:t>
              </a:r>
            </a:p>
          </p:txBody>
        </p:sp>
        <p:sp>
          <p:nvSpPr>
            <p:cNvPr id="46" name="文本框 72"/>
            <p:cNvSpPr txBox="1"/>
            <p:nvPr/>
          </p:nvSpPr>
          <p:spPr>
            <a:xfrm>
              <a:off x="6870213" y="3202091"/>
              <a:ext cx="17844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点击输入简要文字内容，文字内容任意编辑，图片可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替换</a:t>
              </a:r>
              <a:endPara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544030" y="5350621"/>
            <a:ext cx="1784496" cy="1008569"/>
            <a:chOff x="6870213" y="2850013"/>
            <a:chExt cx="1784496" cy="1008569"/>
          </a:xfrm>
        </p:grpSpPr>
        <p:sp>
          <p:nvSpPr>
            <p:cNvPr id="48" name="文本框 74"/>
            <p:cNvSpPr txBox="1"/>
            <p:nvPr/>
          </p:nvSpPr>
          <p:spPr>
            <a:xfrm>
              <a:off x="6870214" y="2850013"/>
              <a:ext cx="17844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00B0F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在此添加标题</a:t>
              </a:r>
            </a:p>
          </p:txBody>
        </p:sp>
        <p:sp>
          <p:nvSpPr>
            <p:cNvPr id="49" name="文本框 75"/>
            <p:cNvSpPr txBox="1"/>
            <p:nvPr/>
          </p:nvSpPr>
          <p:spPr>
            <a:xfrm>
              <a:off x="6870213" y="3212251"/>
              <a:ext cx="17844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点击输入简要文字内容，文字内容任意编辑，图片可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替换</a:t>
              </a:r>
              <a:endPara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4667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8216">
        <p:random/>
      </p:transition>
    </mc:Choice>
    <mc:Fallback xmlns="">
      <p:transition spd="slow" advClick="0" advTm="8216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96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9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5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85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35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85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35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850"/>
                            </p:stCondLst>
                            <p:childTnLst>
                              <p:par>
                                <p:cTn id="4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35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850"/>
                            </p:stCondLst>
                            <p:childTnLst>
                              <p:par>
                                <p:cTn id="5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3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850"/>
                            </p:stCondLst>
                            <p:childTnLst>
                              <p:par>
                                <p:cTn id="6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5387994" y="2011143"/>
            <a:ext cx="6804005" cy="4846855"/>
          </a:xfrm>
          <a:custGeom>
            <a:avLst/>
            <a:gdLst>
              <a:gd name="T0" fmla="*/ 1125 w 1125"/>
              <a:gd name="T1" fmla="*/ 153 h 814"/>
              <a:gd name="T2" fmla="*/ 1125 w 1125"/>
              <a:gd name="T3" fmla="*/ 0 h 814"/>
              <a:gd name="T4" fmla="*/ 305 w 1125"/>
              <a:gd name="T5" fmla="*/ 694 h 814"/>
              <a:gd name="T6" fmla="*/ 0 w 1125"/>
              <a:gd name="T7" fmla="*/ 814 h 814"/>
              <a:gd name="T8" fmla="*/ 60 w 1125"/>
              <a:gd name="T9" fmla="*/ 814 h 814"/>
              <a:gd name="T10" fmla="*/ 374 w 1125"/>
              <a:gd name="T11" fmla="*/ 700 h 814"/>
              <a:gd name="T12" fmla="*/ 1125 w 1125"/>
              <a:gd name="T13" fmla="*/ 153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5" h="814">
                <a:moveTo>
                  <a:pt x="1125" y="153"/>
                </a:moveTo>
                <a:cubicBezTo>
                  <a:pt x="1125" y="0"/>
                  <a:pt x="1125" y="0"/>
                  <a:pt x="1125" y="0"/>
                </a:cubicBezTo>
                <a:cubicBezTo>
                  <a:pt x="1005" y="242"/>
                  <a:pt x="704" y="508"/>
                  <a:pt x="305" y="694"/>
                </a:cubicBezTo>
                <a:cubicBezTo>
                  <a:pt x="203" y="743"/>
                  <a:pt x="100" y="782"/>
                  <a:pt x="0" y="814"/>
                </a:cubicBezTo>
                <a:cubicBezTo>
                  <a:pt x="60" y="814"/>
                  <a:pt x="60" y="814"/>
                  <a:pt x="60" y="814"/>
                </a:cubicBezTo>
                <a:cubicBezTo>
                  <a:pt x="163" y="785"/>
                  <a:pt x="268" y="746"/>
                  <a:pt x="374" y="700"/>
                </a:cubicBezTo>
                <a:cubicBezTo>
                  <a:pt x="705" y="554"/>
                  <a:pt x="971" y="353"/>
                  <a:pt x="1125" y="1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5927305" y="3803575"/>
            <a:ext cx="6264695" cy="3054425"/>
          </a:xfrm>
          <a:custGeom>
            <a:avLst/>
            <a:gdLst>
              <a:gd name="T0" fmla="*/ 0 w 1036"/>
              <a:gd name="T1" fmla="*/ 513 h 513"/>
              <a:gd name="T2" fmla="*/ 956 w 1036"/>
              <a:gd name="T3" fmla="*/ 513 h 513"/>
              <a:gd name="T4" fmla="*/ 1036 w 1036"/>
              <a:gd name="T5" fmla="*/ 433 h 513"/>
              <a:gd name="T6" fmla="*/ 1036 w 1036"/>
              <a:gd name="T7" fmla="*/ 0 h 513"/>
              <a:gd name="T8" fmla="*/ 331 w 1036"/>
              <a:gd name="T9" fmla="*/ 417 h 513"/>
              <a:gd name="T10" fmla="*/ 0 w 1036"/>
              <a:gd name="T11" fmla="*/ 513 h 5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36" h="513">
                <a:moveTo>
                  <a:pt x="0" y="513"/>
                </a:moveTo>
                <a:cubicBezTo>
                  <a:pt x="956" y="513"/>
                  <a:pt x="956" y="513"/>
                  <a:pt x="956" y="513"/>
                </a:cubicBezTo>
                <a:cubicBezTo>
                  <a:pt x="1000" y="513"/>
                  <a:pt x="1036" y="477"/>
                  <a:pt x="1036" y="433"/>
                </a:cubicBezTo>
                <a:cubicBezTo>
                  <a:pt x="1036" y="0"/>
                  <a:pt x="1036" y="0"/>
                  <a:pt x="1036" y="0"/>
                </a:cubicBezTo>
                <a:cubicBezTo>
                  <a:pt x="867" y="160"/>
                  <a:pt x="621" y="310"/>
                  <a:pt x="331" y="417"/>
                </a:cubicBezTo>
                <a:cubicBezTo>
                  <a:pt x="219" y="458"/>
                  <a:pt x="108" y="490"/>
                  <a:pt x="0" y="51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>
              <a:solidFill>
                <a:schemeClr val="lt1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5750942" y="2921186"/>
            <a:ext cx="6441056" cy="3936813"/>
          </a:xfrm>
          <a:custGeom>
            <a:avLst/>
            <a:gdLst>
              <a:gd name="T0" fmla="*/ 314 w 1065"/>
              <a:gd name="T1" fmla="*/ 547 h 661"/>
              <a:gd name="T2" fmla="*/ 0 w 1065"/>
              <a:gd name="T3" fmla="*/ 661 h 661"/>
              <a:gd name="T4" fmla="*/ 29 w 1065"/>
              <a:gd name="T5" fmla="*/ 661 h 661"/>
              <a:gd name="T6" fmla="*/ 360 w 1065"/>
              <a:gd name="T7" fmla="*/ 565 h 661"/>
              <a:gd name="T8" fmla="*/ 1065 w 1065"/>
              <a:gd name="T9" fmla="*/ 148 h 661"/>
              <a:gd name="T10" fmla="*/ 1065 w 1065"/>
              <a:gd name="T11" fmla="*/ 0 h 661"/>
              <a:gd name="T12" fmla="*/ 314 w 1065"/>
              <a:gd name="T13" fmla="*/ 547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65" h="661">
                <a:moveTo>
                  <a:pt x="314" y="547"/>
                </a:moveTo>
                <a:cubicBezTo>
                  <a:pt x="208" y="593"/>
                  <a:pt x="103" y="632"/>
                  <a:pt x="0" y="661"/>
                </a:cubicBezTo>
                <a:cubicBezTo>
                  <a:pt x="29" y="661"/>
                  <a:pt x="29" y="661"/>
                  <a:pt x="29" y="661"/>
                </a:cubicBezTo>
                <a:cubicBezTo>
                  <a:pt x="137" y="638"/>
                  <a:pt x="248" y="606"/>
                  <a:pt x="360" y="565"/>
                </a:cubicBezTo>
                <a:cubicBezTo>
                  <a:pt x="650" y="458"/>
                  <a:pt x="896" y="308"/>
                  <a:pt x="1065" y="148"/>
                </a:cubicBezTo>
                <a:cubicBezTo>
                  <a:pt x="1065" y="0"/>
                  <a:pt x="1065" y="0"/>
                  <a:pt x="1065" y="0"/>
                </a:cubicBezTo>
                <a:cubicBezTo>
                  <a:pt x="911" y="200"/>
                  <a:pt x="645" y="401"/>
                  <a:pt x="314" y="547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>
              <a:solidFill>
                <a:schemeClr val="lt1"/>
              </a:solidFill>
            </a:endParaRPr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-1" y="0"/>
            <a:ext cx="3350884" cy="2481249"/>
          </a:xfrm>
          <a:custGeom>
            <a:avLst/>
            <a:gdLst>
              <a:gd name="T0" fmla="*/ 554 w 554"/>
              <a:gd name="T1" fmla="*/ 0 h 417"/>
              <a:gd name="T2" fmla="*/ 80 w 554"/>
              <a:gd name="T3" fmla="*/ 0 h 417"/>
              <a:gd name="T4" fmla="*/ 0 w 554"/>
              <a:gd name="T5" fmla="*/ 80 h 417"/>
              <a:gd name="T6" fmla="*/ 0 w 554"/>
              <a:gd name="T7" fmla="*/ 417 h 417"/>
              <a:gd name="T8" fmla="*/ 554 w 554"/>
              <a:gd name="T9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4" h="417">
                <a:moveTo>
                  <a:pt x="554" y="0"/>
                </a:moveTo>
                <a:cubicBezTo>
                  <a:pt x="80" y="0"/>
                  <a:pt x="80" y="0"/>
                  <a:pt x="80" y="0"/>
                </a:cubicBezTo>
                <a:cubicBezTo>
                  <a:pt x="36" y="0"/>
                  <a:pt x="0" y="36"/>
                  <a:pt x="0" y="80"/>
                </a:cubicBezTo>
                <a:cubicBezTo>
                  <a:pt x="0" y="417"/>
                  <a:pt x="0" y="417"/>
                  <a:pt x="0" y="417"/>
                </a:cubicBezTo>
                <a:cubicBezTo>
                  <a:pt x="134" y="268"/>
                  <a:pt x="324" y="121"/>
                  <a:pt x="554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>
              <a:solidFill>
                <a:schemeClr val="lt1"/>
              </a:solidFill>
            </a:endParaRPr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-1" y="0"/>
            <a:ext cx="4064000" cy="2999118"/>
          </a:xfrm>
          <a:custGeom>
            <a:avLst/>
            <a:gdLst>
              <a:gd name="T0" fmla="*/ 554 w 672"/>
              <a:gd name="T1" fmla="*/ 0 h 504"/>
              <a:gd name="T2" fmla="*/ 0 w 672"/>
              <a:gd name="T3" fmla="*/ 417 h 504"/>
              <a:gd name="T4" fmla="*/ 0 w 672"/>
              <a:gd name="T5" fmla="*/ 504 h 504"/>
              <a:gd name="T6" fmla="*/ 672 w 672"/>
              <a:gd name="T7" fmla="*/ 0 h 504"/>
              <a:gd name="T8" fmla="*/ 554 w 672"/>
              <a:gd name="T9" fmla="*/ 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2" h="504">
                <a:moveTo>
                  <a:pt x="554" y="0"/>
                </a:moveTo>
                <a:cubicBezTo>
                  <a:pt x="324" y="121"/>
                  <a:pt x="134" y="268"/>
                  <a:pt x="0" y="417"/>
                </a:cubicBezTo>
                <a:cubicBezTo>
                  <a:pt x="0" y="504"/>
                  <a:pt x="0" y="504"/>
                  <a:pt x="0" y="504"/>
                </a:cubicBezTo>
                <a:cubicBezTo>
                  <a:pt x="148" y="322"/>
                  <a:pt x="383" y="141"/>
                  <a:pt x="672" y="0"/>
                </a:cubicBezTo>
                <a:lnTo>
                  <a:pt x="554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>
              <a:solidFill>
                <a:schemeClr val="lt1"/>
              </a:solidFill>
            </a:endParaRPr>
          </a:p>
        </p:txBody>
      </p:sp>
      <p:sp>
        <p:nvSpPr>
          <p:cNvPr id="13" name="文本框 13"/>
          <p:cNvSpPr txBox="1">
            <a:spLocks noChangeArrowheads="1"/>
          </p:cNvSpPr>
          <p:nvPr/>
        </p:nvSpPr>
        <p:spPr bwMode="auto">
          <a:xfrm>
            <a:off x="2277781" y="4879920"/>
            <a:ext cx="6759738" cy="447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1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  <p:sp>
        <p:nvSpPr>
          <p:cNvPr id="14" name="TextBox 10"/>
          <p:cNvSpPr txBox="1"/>
          <p:nvPr/>
        </p:nvSpPr>
        <p:spPr>
          <a:xfrm>
            <a:off x="2620327" y="3467902"/>
            <a:ext cx="6075237" cy="765971"/>
          </a:xfrm>
          <a:prstGeom prst="rect">
            <a:avLst/>
          </a:prstGeom>
          <a:noFill/>
        </p:spPr>
        <p:txBody>
          <a:bodyPr wrap="none" lIns="65016" tIns="32508" rIns="65016" bIns="32508">
            <a:spAutoFit/>
          </a:bodyPr>
          <a:lstStyle/>
          <a:p>
            <a:pPr algn="ctr">
              <a:buNone/>
            </a:pPr>
            <a:r>
              <a:rPr lang="zh-CN" altLang="en-US" sz="4551" spc="600" dirty="0" smtClean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cs typeface="Arial" panose="020B0604020202020204" pitchFamily="34" charset="0"/>
              </a:rPr>
              <a:t>感谢各位的批评制作</a:t>
            </a:r>
            <a:endParaRPr lang="zh-CN" altLang="en-US" sz="4551" spc="600" dirty="0">
              <a:solidFill>
                <a:srgbClr val="00B0F0"/>
              </a:solidFill>
              <a:latin typeface="腾祥澜黑简" panose="01010104010101010101" pitchFamily="2" charset="-122"/>
              <a:ea typeface="腾祥澜黑简" panose="01010104010101010101" pitchFamily="2" charset="-122"/>
              <a:cs typeface="Arial" panose="020B0604020202020204" pitchFamily="34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231096" y="4445638"/>
            <a:ext cx="1183782" cy="231955"/>
          </a:xfrm>
          <a:prstGeom prst="round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27" spc="284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4505553" y="4445638"/>
            <a:ext cx="1065411" cy="231955"/>
          </a:xfrm>
          <a:prstGeom prst="round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27" spc="284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5661639" y="4445638"/>
            <a:ext cx="1065411" cy="231955"/>
          </a:xfrm>
          <a:prstGeom prst="round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27" spc="284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工作计划</a:t>
            </a:r>
            <a:endParaRPr lang="zh-CN" altLang="en-US" sz="1327" spc="284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6817726" y="4445638"/>
            <a:ext cx="1362147" cy="231955"/>
          </a:xfrm>
          <a:prstGeom prst="round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27" spc="284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述职报告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2458956" y="1635195"/>
            <a:ext cx="1683319" cy="1529547"/>
            <a:chOff x="3080411" y="1769423"/>
            <a:chExt cx="1944496" cy="1766866"/>
          </a:xfrm>
        </p:grpSpPr>
        <p:grpSp>
          <p:nvGrpSpPr>
            <p:cNvPr id="20" name="组合 19"/>
            <p:cNvGrpSpPr/>
            <p:nvPr/>
          </p:nvGrpSpPr>
          <p:grpSpPr>
            <a:xfrm>
              <a:off x="3080411" y="1769423"/>
              <a:ext cx="1944496" cy="1766866"/>
              <a:chOff x="3080411" y="1769423"/>
              <a:chExt cx="1944496" cy="1766866"/>
            </a:xfrm>
          </p:grpSpPr>
          <p:sp>
            <p:nvSpPr>
              <p:cNvPr id="22" name="Freeform 6"/>
              <p:cNvSpPr>
                <a:spLocks/>
              </p:cNvSpPr>
              <p:nvPr/>
            </p:nvSpPr>
            <p:spPr bwMode="auto">
              <a:xfrm>
                <a:off x="3080411" y="1769423"/>
                <a:ext cx="1944496" cy="1766866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3200"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23" name="Freeform 6"/>
              <p:cNvSpPr>
                <a:spLocks/>
              </p:cNvSpPr>
              <p:nvPr/>
            </p:nvSpPr>
            <p:spPr bwMode="auto">
              <a:xfrm>
                <a:off x="3115783" y="1801561"/>
                <a:ext cx="1873756" cy="1702590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3200"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24" name="Freeform 6"/>
              <p:cNvSpPr>
                <a:spLocks/>
              </p:cNvSpPr>
              <p:nvPr/>
            </p:nvSpPr>
            <p:spPr bwMode="auto">
              <a:xfrm>
                <a:off x="3350561" y="2014894"/>
                <a:ext cx="1404196" cy="1275921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>
                <a:innerShdw blurRad="355600" dist="50800" dir="18900000">
                  <a:prstClr val="black">
                    <a:alpha val="50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7199" dirty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21" name="TextBox 16"/>
            <p:cNvSpPr txBox="1"/>
            <p:nvPr/>
          </p:nvSpPr>
          <p:spPr>
            <a:xfrm>
              <a:off x="3291545" y="2035380"/>
              <a:ext cx="1474376" cy="117325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6000" dirty="0" smtClean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+mn-lt"/>
                </a:rPr>
                <a:t>2</a:t>
              </a:r>
              <a:endParaRPr lang="zh-CN" altLang="en-US" sz="6000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090704" y="1635195"/>
            <a:ext cx="1683319" cy="1529547"/>
            <a:chOff x="4965334" y="1769423"/>
            <a:chExt cx="1944496" cy="1766866"/>
          </a:xfrm>
        </p:grpSpPr>
        <p:grpSp>
          <p:nvGrpSpPr>
            <p:cNvPr id="26" name="组合 25"/>
            <p:cNvGrpSpPr/>
            <p:nvPr/>
          </p:nvGrpSpPr>
          <p:grpSpPr>
            <a:xfrm>
              <a:off x="4965334" y="1769423"/>
              <a:ext cx="1944496" cy="1766866"/>
              <a:chOff x="4965334" y="1769423"/>
              <a:chExt cx="1944496" cy="1766866"/>
            </a:xfrm>
          </p:grpSpPr>
          <p:sp>
            <p:nvSpPr>
              <p:cNvPr id="28" name="Freeform 6"/>
              <p:cNvSpPr>
                <a:spLocks/>
              </p:cNvSpPr>
              <p:nvPr/>
            </p:nvSpPr>
            <p:spPr bwMode="auto">
              <a:xfrm>
                <a:off x="4965334" y="1769423"/>
                <a:ext cx="1944496" cy="1766866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3200"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29" name="Freeform 6"/>
              <p:cNvSpPr>
                <a:spLocks/>
              </p:cNvSpPr>
              <p:nvPr/>
            </p:nvSpPr>
            <p:spPr bwMode="auto">
              <a:xfrm>
                <a:off x="5000706" y="1801561"/>
                <a:ext cx="1873756" cy="1702590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3200"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30" name="Freeform 6"/>
              <p:cNvSpPr>
                <a:spLocks/>
              </p:cNvSpPr>
              <p:nvPr/>
            </p:nvSpPr>
            <p:spPr bwMode="auto">
              <a:xfrm>
                <a:off x="5235484" y="2014894"/>
                <a:ext cx="1404195" cy="1275922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>
                <a:innerShdw blurRad="355600" dist="50800" dir="18900000">
                  <a:prstClr val="black">
                    <a:alpha val="50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7199" dirty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27" name="TextBox 16"/>
            <p:cNvSpPr txBox="1"/>
            <p:nvPr/>
          </p:nvSpPr>
          <p:spPr>
            <a:xfrm>
              <a:off x="5205977" y="2045842"/>
              <a:ext cx="1474376" cy="117325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6000" dirty="0" smtClean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+mn-lt"/>
                </a:rPr>
                <a:t>0</a:t>
              </a:r>
              <a:endParaRPr lang="zh-CN" altLang="en-US" sz="6000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722450" y="1635195"/>
            <a:ext cx="1683319" cy="1529547"/>
            <a:chOff x="6850257" y="1769423"/>
            <a:chExt cx="1944496" cy="1766866"/>
          </a:xfrm>
        </p:grpSpPr>
        <p:grpSp>
          <p:nvGrpSpPr>
            <p:cNvPr id="32" name="组合 31"/>
            <p:cNvGrpSpPr/>
            <p:nvPr/>
          </p:nvGrpSpPr>
          <p:grpSpPr>
            <a:xfrm>
              <a:off x="6850257" y="1769423"/>
              <a:ext cx="1944496" cy="1766866"/>
              <a:chOff x="6850257" y="1769423"/>
              <a:chExt cx="1944496" cy="1766866"/>
            </a:xfrm>
          </p:grpSpPr>
          <p:sp>
            <p:nvSpPr>
              <p:cNvPr id="34" name="Freeform 6"/>
              <p:cNvSpPr>
                <a:spLocks/>
              </p:cNvSpPr>
              <p:nvPr/>
            </p:nvSpPr>
            <p:spPr bwMode="auto">
              <a:xfrm>
                <a:off x="6850257" y="1769423"/>
                <a:ext cx="1944496" cy="1766866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3200"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35" name="Freeform 6"/>
              <p:cNvSpPr>
                <a:spLocks/>
              </p:cNvSpPr>
              <p:nvPr/>
            </p:nvSpPr>
            <p:spPr bwMode="auto">
              <a:xfrm>
                <a:off x="6885629" y="1801561"/>
                <a:ext cx="1873756" cy="1702590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3200"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36" name="Freeform 6"/>
              <p:cNvSpPr>
                <a:spLocks/>
              </p:cNvSpPr>
              <p:nvPr/>
            </p:nvSpPr>
            <p:spPr bwMode="auto">
              <a:xfrm>
                <a:off x="7120407" y="2014894"/>
                <a:ext cx="1404195" cy="1275922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>
                <a:innerShdw blurRad="355600" dist="50800" dir="18900000">
                  <a:prstClr val="black">
                    <a:alpha val="50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7199" dirty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33" name="TextBox 16"/>
            <p:cNvSpPr txBox="1"/>
            <p:nvPr/>
          </p:nvSpPr>
          <p:spPr>
            <a:xfrm>
              <a:off x="7090903" y="2029110"/>
              <a:ext cx="1474376" cy="117325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+mn-lt"/>
                </a:rPr>
                <a:t>1</a:t>
              </a:r>
              <a:endParaRPr lang="zh-CN" altLang="en-US" sz="6000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354199" y="1635195"/>
            <a:ext cx="1683319" cy="1529547"/>
            <a:chOff x="8735181" y="1769423"/>
            <a:chExt cx="1944496" cy="1766866"/>
          </a:xfrm>
        </p:grpSpPr>
        <p:grpSp>
          <p:nvGrpSpPr>
            <p:cNvPr id="38" name="组合 37"/>
            <p:cNvGrpSpPr/>
            <p:nvPr/>
          </p:nvGrpSpPr>
          <p:grpSpPr>
            <a:xfrm>
              <a:off x="8735181" y="1769423"/>
              <a:ext cx="1944496" cy="1766866"/>
              <a:chOff x="8735181" y="1769423"/>
              <a:chExt cx="1944496" cy="1766866"/>
            </a:xfrm>
          </p:grpSpPr>
          <p:sp>
            <p:nvSpPr>
              <p:cNvPr id="40" name="Freeform 6"/>
              <p:cNvSpPr>
                <a:spLocks/>
              </p:cNvSpPr>
              <p:nvPr/>
            </p:nvSpPr>
            <p:spPr bwMode="auto">
              <a:xfrm>
                <a:off x="8735181" y="1769423"/>
                <a:ext cx="1944496" cy="1766866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3200"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41" name="Freeform 6"/>
              <p:cNvSpPr>
                <a:spLocks/>
              </p:cNvSpPr>
              <p:nvPr/>
            </p:nvSpPr>
            <p:spPr bwMode="auto">
              <a:xfrm>
                <a:off x="8770555" y="1801561"/>
                <a:ext cx="1873756" cy="1702590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3200"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42" name="Freeform 6"/>
              <p:cNvSpPr>
                <a:spLocks/>
              </p:cNvSpPr>
              <p:nvPr/>
            </p:nvSpPr>
            <p:spPr bwMode="auto">
              <a:xfrm>
                <a:off x="9005331" y="2014894"/>
                <a:ext cx="1404195" cy="1275922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>
                <a:innerShdw blurRad="355600" dist="50800" dir="18900000">
                  <a:prstClr val="black">
                    <a:alpha val="50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7199" dirty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39" name="TextBox 16"/>
            <p:cNvSpPr txBox="1"/>
            <p:nvPr/>
          </p:nvSpPr>
          <p:spPr>
            <a:xfrm>
              <a:off x="8975824" y="2038403"/>
              <a:ext cx="1474376" cy="117325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6000" dirty="0" smtClean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+mn-lt"/>
                </a:rPr>
                <a:t>8</a:t>
              </a:r>
              <a:endParaRPr lang="zh-CN" altLang="en-US" sz="6000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4790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10149">
        <p14:vortex dir="r"/>
      </p:transition>
    </mc:Choice>
    <mc:Fallback xmlns="">
      <p:transition spd="slow" advClick="0" advTm="10149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2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5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2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2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5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43" presetID="2" presetClass="entr" presetSubtype="4" fill="hold" grpId="0" nodeType="after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45" dur="8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46" dur="8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990"/>
                                </p:stCondLst>
                                <p:childTnLst>
                                  <p:par>
                                    <p:cTn id="4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 animBg="1"/>
          <p:bldP spid="9" grpId="0" animBg="1"/>
          <p:bldP spid="13" grpId="0"/>
          <p:bldP spid="14" grpId="0"/>
          <p:bldP spid="15" grpId="0" animBg="1"/>
          <p:bldP spid="16" grpId="0" animBg="1"/>
          <p:bldP spid="17" grpId="0" animBg="1"/>
          <p:bldP spid="1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2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5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2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2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5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4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8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8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990"/>
                                </p:stCondLst>
                                <p:childTnLst>
                                  <p:par>
                                    <p:cTn id="4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 animBg="1"/>
          <p:bldP spid="9" grpId="0" animBg="1"/>
          <p:bldP spid="13" grpId="0"/>
          <p:bldP spid="14" grpId="0"/>
          <p:bldP spid="15" grpId="0" animBg="1"/>
          <p:bldP spid="16" grpId="0" animBg="1"/>
          <p:bldP spid="17" grpId="0" animBg="1"/>
          <p:bldP spid="18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1022" y="178047"/>
            <a:ext cx="3589444" cy="63062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55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rPr>
              <a:t>一、前阶段工作回顾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242509"/>
            <a:ext cx="549092" cy="5027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sp>
        <p:nvSpPr>
          <p:cNvPr id="4" name="矩形 3"/>
          <p:cNvSpPr/>
          <p:nvPr/>
        </p:nvSpPr>
        <p:spPr>
          <a:xfrm>
            <a:off x="597258" y="242509"/>
            <a:ext cx="115598" cy="50276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sp>
        <p:nvSpPr>
          <p:cNvPr id="5" name="五边形 4"/>
          <p:cNvSpPr/>
          <p:nvPr/>
        </p:nvSpPr>
        <p:spPr>
          <a:xfrm>
            <a:off x="0" y="1892830"/>
            <a:ext cx="6480043" cy="4224469"/>
          </a:xfrm>
          <a:prstGeom prst="homePlate">
            <a:avLst>
              <a:gd name="adj" fmla="val 29832"/>
            </a:avLst>
          </a:prstGeom>
          <a:blipFill dpi="0" rotWithShape="1">
            <a:blip r:embed="rId3"/>
            <a:srcRect/>
            <a:stretch>
              <a:fillRect l="-16508" t="-12058" r="-15412" b="-22847"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sp>
        <p:nvSpPr>
          <p:cNvPr id="21" name="文本框 20"/>
          <p:cNvSpPr txBox="1"/>
          <p:nvPr/>
        </p:nvSpPr>
        <p:spPr>
          <a:xfrm>
            <a:off x="549092" y="4324825"/>
            <a:ext cx="25186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澜黑简" panose="01010104010101010101" pitchFamily="2" charset="-122"/>
                <a:ea typeface="腾祥澜黑简" panose="01010104010101010101" pitchFamily="2" charset="-122"/>
              </a:rPr>
              <a:t>前言</a:t>
            </a:r>
            <a:endParaRPr lang="zh-CN" altLang="en-US" sz="88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22" name="燕尾形 21"/>
          <p:cNvSpPr/>
          <p:nvPr/>
        </p:nvSpPr>
        <p:spPr>
          <a:xfrm>
            <a:off x="5327915" y="1892830"/>
            <a:ext cx="1632181" cy="4217860"/>
          </a:xfrm>
          <a:prstGeom prst="chevron">
            <a:avLst>
              <a:gd name="adj" fmla="val 78946"/>
            </a:avLst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sp>
        <p:nvSpPr>
          <p:cNvPr id="23" name="燕尾形 22"/>
          <p:cNvSpPr/>
          <p:nvPr/>
        </p:nvSpPr>
        <p:spPr>
          <a:xfrm>
            <a:off x="5759963" y="1892830"/>
            <a:ext cx="1632181" cy="4217860"/>
          </a:xfrm>
          <a:prstGeom prst="chevron">
            <a:avLst>
              <a:gd name="adj" fmla="val 78946"/>
            </a:avLst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sp>
        <p:nvSpPr>
          <p:cNvPr id="24" name="燕尾形 23"/>
          <p:cNvSpPr/>
          <p:nvPr/>
        </p:nvSpPr>
        <p:spPr>
          <a:xfrm>
            <a:off x="6192011" y="1892830"/>
            <a:ext cx="1632181" cy="4217860"/>
          </a:xfrm>
          <a:prstGeom prst="chevron">
            <a:avLst>
              <a:gd name="adj" fmla="val 78946"/>
            </a:avLst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sp>
        <p:nvSpPr>
          <p:cNvPr id="25" name="菱形 24"/>
          <p:cNvSpPr/>
          <p:nvPr/>
        </p:nvSpPr>
        <p:spPr>
          <a:xfrm>
            <a:off x="9282796" y="1903947"/>
            <a:ext cx="672075" cy="672075"/>
          </a:xfrm>
          <a:prstGeom prst="diamond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6" name="菱形 25"/>
          <p:cNvSpPr/>
          <p:nvPr/>
        </p:nvSpPr>
        <p:spPr>
          <a:xfrm>
            <a:off x="9061215" y="1796819"/>
            <a:ext cx="365599" cy="365599"/>
          </a:xfrm>
          <a:prstGeom prst="diamond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7" name="菱形 26"/>
          <p:cNvSpPr/>
          <p:nvPr/>
        </p:nvSpPr>
        <p:spPr>
          <a:xfrm>
            <a:off x="9810857" y="1796819"/>
            <a:ext cx="365599" cy="365599"/>
          </a:xfrm>
          <a:prstGeom prst="diamond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8" name="矩形 1"/>
          <p:cNvSpPr>
            <a:spLocks noChangeArrowheads="1"/>
          </p:cNvSpPr>
          <p:nvPr/>
        </p:nvSpPr>
        <p:spPr bwMode="auto">
          <a:xfrm>
            <a:off x="7871521" y="3689405"/>
            <a:ext cx="3936437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ts val="2133"/>
              </a:lnSpc>
              <a:defRPr/>
            </a:pPr>
            <a:r>
              <a:rPr lang="zh-CN" altLang="en-US" sz="1467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</a:t>
            </a:r>
            <a:r>
              <a:rPr lang="zh-CN" altLang="en-US" sz="1467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尽量</a:t>
            </a:r>
            <a:r>
              <a:rPr lang="zh-CN" altLang="en-US" sz="1467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，建议与标题相关并符合整体语言风格，语言描述</a:t>
            </a:r>
            <a:r>
              <a:rPr lang="zh-CN" altLang="en-US" sz="1467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尽量</a:t>
            </a:r>
            <a:r>
              <a:rPr lang="zh-CN" altLang="en-US" sz="1467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，建议与标题相关并符合整体语言风格，语言描述</a:t>
            </a:r>
            <a:r>
              <a:rPr lang="zh-CN" altLang="en-US" sz="1467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尽量</a:t>
            </a:r>
            <a:r>
              <a:rPr lang="zh-CN" altLang="en-US" sz="1467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，建议与标题相关并符合整体语言风格，语言描述</a:t>
            </a:r>
            <a:r>
              <a:rPr lang="zh-CN" altLang="en-US" sz="1467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尽量</a:t>
            </a:r>
            <a:r>
              <a:rPr lang="zh-CN" altLang="en-US" sz="1467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，建议与标题相关并符合整体语言风格，语言描述</a:t>
            </a:r>
            <a:r>
              <a:rPr lang="zh-CN" altLang="en-US" sz="1467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尽量</a:t>
            </a:r>
            <a:r>
              <a:rPr lang="zh-CN" altLang="en-US" sz="1467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，建议与标题相关并符合整体语言风格，语言描述尽量</a:t>
            </a:r>
            <a:r>
              <a:rPr lang="en-US" altLang="zh-CN" sz="1467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467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8016214" y="1903947"/>
            <a:ext cx="1602620" cy="1602620"/>
            <a:chOff x="6056502" y="1211936"/>
            <a:chExt cx="1201965" cy="1201965"/>
          </a:xfrm>
        </p:grpSpPr>
        <p:sp>
          <p:nvSpPr>
            <p:cNvPr id="30" name="菱形 29"/>
            <p:cNvSpPr/>
            <p:nvPr/>
          </p:nvSpPr>
          <p:spPr>
            <a:xfrm>
              <a:off x="6056502" y="1211936"/>
              <a:ext cx="1201965" cy="1201965"/>
            </a:xfrm>
            <a:prstGeom prst="diamond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7"/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86643" y="1542918"/>
              <a:ext cx="541682" cy="540000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9618834" y="1903947"/>
            <a:ext cx="1602620" cy="1602620"/>
            <a:chOff x="7258467" y="1211936"/>
            <a:chExt cx="1201965" cy="1201965"/>
          </a:xfrm>
        </p:grpSpPr>
        <p:sp>
          <p:nvSpPr>
            <p:cNvPr id="33" name="菱形 32"/>
            <p:cNvSpPr/>
            <p:nvPr/>
          </p:nvSpPr>
          <p:spPr>
            <a:xfrm>
              <a:off x="7258467" y="1211936"/>
              <a:ext cx="1201965" cy="1201965"/>
            </a:xfrm>
            <a:prstGeom prst="diamond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7"/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88608" y="1542918"/>
              <a:ext cx="541682" cy="54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885824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7396">
        <p15:prstTrans prst="fallOver"/>
      </p:transition>
    </mc:Choice>
    <mc:Fallback xmlns="">
      <p:transition spd="slow" advClick="0" advTm="7396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9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96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6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7" dur="375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8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9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2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2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 tmFilter="0,0; .5, 1; 1, 1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3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3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400" tmFilter="0, 0; .2, .5; .8, .5; 1, 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9" dur="200" autoRev="1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3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400" tmFilter="0, 0; .2, .5; .8, .5; 1, 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6" dur="200" autoRev="1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3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400" tmFilter="0, 0; .2, .5; .8, .5; 1, 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3" dur="200" autoRev="1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5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3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400" tmFilter="0, 0; .2, .5; .8, .5; 1, 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9" dur="200" autoRev="1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3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" dur="400" tmFilter="0, 0; .2, .5; .8, .5; 1, 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6" dur="200" autoRev="1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7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3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2" dur="400" tmFilter="0, 0; .2, .5; .8, .5; 1, 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3" dur="200" autoRev="1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fill="hold" grpId="0" nodeType="with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86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8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 animBg="1"/>
          <p:bldP spid="5" grpId="0" animBg="1"/>
          <p:bldP spid="21" grpId="0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9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96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6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7" dur="375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8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9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2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2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 tmFilter="0,0; .5, 1; 1, 1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3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3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400" tmFilter="0, 0; .2, .5; .8, .5; 1, 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9" dur="200" autoRev="1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3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400" tmFilter="0, 0; .2, .5; .8, .5; 1, 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6" dur="200" autoRev="1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3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400" tmFilter="0, 0; .2, .5; .8, .5; 1, 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3" dur="200" autoRev="1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5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3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400" tmFilter="0, 0; .2, .5; .8, .5; 1, 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9" dur="200" autoRev="1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3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" dur="400" tmFilter="0, 0; .2, .5; .8, .5; 1, 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6" dur="200" autoRev="1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7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3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2" dur="400" tmFilter="0, 0; .2, .5; .8, .5; 1, 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3" dur="200" autoRev="1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 animBg="1"/>
          <p:bldP spid="5" grpId="0" animBg="1"/>
          <p:bldP spid="21" grpId="0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1022" y="178047"/>
            <a:ext cx="3589444" cy="63062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55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rPr>
              <a:t>一、前阶段工作回顾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242509"/>
            <a:ext cx="549092" cy="5027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sp>
        <p:nvSpPr>
          <p:cNvPr id="4" name="矩形 3"/>
          <p:cNvSpPr/>
          <p:nvPr/>
        </p:nvSpPr>
        <p:spPr>
          <a:xfrm>
            <a:off x="597258" y="242509"/>
            <a:ext cx="115598" cy="50276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grpSp>
        <p:nvGrpSpPr>
          <p:cNvPr id="20" name="组合 19"/>
          <p:cNvGrpSpPr/>
          <p:nvPr/>
        </p:nvGrpSpPr>
        <p:grpSpPr>
          <a:xfrm>
            <a:off x="970148" y="1993666"/>
            <a:ext cx="2370299" cy="2370299"/>
            <a:chOff x="727611" y="1290216"/>
            <a:chExt cx="1777724" cy="1777724"/>
          </a:xfrm>
        </p:grpSpPr>
        <p:sp>
          <p:nvSpPr>
            <p:cNvPr id="35" name="椭圆 34"/>
            <p:cNvSpPr/>
            <p:nvPr/>
          </p:nvSpPr>
          <p:spPr>
            <a:xfrm>
              <a:off x="727611" y="1290216"/>
              <a:ext cx="1777724" cy="177772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7"/>
            </a:p>
          </p:txBody>
        </p:sp>
        <p:sp>
          <p:nvSpPr>
            <p:cNvPr id="36" name="矩形 35"/>
            <p:cNvSpPr/>
            <p:nvPr/>
          </p:nvSpPr>
          <p:spPr>
            <a:xfrm>
              <a:off x="940209" y="2179079"/>
              <a:ext cx="1460091" cy="342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dist="381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1" rIns="91440" bIns="4572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801"/>
            </a:p>
          </p:txBody>
        </p:sp>
        <p:sp>
          <p:nvSpPr>
            <p:cNvPr id="37" name="Freeform 815"/>
            <p:cNvSpPr>
              <a:spLocks noEditPoints="1"/>
            </p:cNvSpPr>
            <p:nvPr/>
          </p:nvSpPr>
          <p:spPr bwMode="auto">
            <a:xfrm>
              <a:off x="940211" y="1977391"/>
              <a:ext cx="237080" cy="184563"/>
            </a:xfrm>
            <a:custGeom>
              <a:avLst/>
              <a:gdLst>
                <a:gd name="T0" fmla="*/ 22 w 67"/>
                <a:gd name="T1" fmla="*/ 52 h 52"/>
                <a:gd name="T2" fmla="*/ 30 w 67"/>
                <a:gd name="T3" fmla="*/ 52 h 52"/>
                <a:gd name="T4" fmla="*/ 32 w 67"/>
                <a:gd name="T5" fmla="*/ 51 h 52"/>
                <a:gd name="T6" fmla="*/ 32 w 67"/>
                <a:gd name="T7" fmla="*/ 34 h 52"/>
                <a:gd name="T8" fmla="*/ 27 w 67"/>
                <a:gd name="T9" fmla="*/ 31 h 52"/>
                <a:gd name="T10" fmla="*/ 20 w 67"/>
                <a:gd name="T11" fmla="*/ 35 h 52"/>
                <a:gd name="T12" fmla="*/ 20 w 67"/>
                <a:gd name="T13" fmla="*/ 51 h 52"/>
                <a:gd name="T14" fmla="*/ 22 w 67"/>
                <a:gd name="T15" fmla="*/ 52 h 52"/>
                <a:gd name="T16" fmla="*/ 0 w 67"/>
                <a:gd name="T17" fmla="*/ 34 h 52"/>
                <a:gd name="T18" fmla="*/ 25 w 67"/>
                <a:gd name="T19" fmla="*/ 19 h 52"/>
                <a:gd name="T20" fmla="*/ 27 w 67"/>
                <a:gd name="T21" fmla="*/ 18 h 52"/>
                <a:gd name="T22" fmla="*/ 28 w 67"/>
                <a:gd name="T23" fmla="*/ 19 h 52"/>
                <a:gd name="T24" fmla="*/ 36 w 67"/>
                <a:gd name="T25" fmla="*/ 23 h 52"/>
                <a:gd name="T26" fmla="*/ 56 w 67"/>
                <a:gd name="T27" fmla="*/ 6 h 52"/>
                <a:gd name="T28" fmla="*/ 53 w 67"/>
                <a:gd name="T29" fmla="*/ 3 h 52"/>
                <a:gd name="T30" fmla="*/ 60 w 67"/>
                <a:gd name="T31" fmla="*/ 1 h 52"/>
                <a:gd name="T32" fmla="*/ 67 w 67"/>
                <a:gd name="T33" fmla="*/ 0 h 52"/>
                <a:gd name="T34" fmla="*/ 65 w 67"/>
                <a:gd name="T35" fmla="*/ 7 h 52"/>
                <a:gd name="T36" fmla="*/ 63 w 67"/>
                <a:gd name="T37" fmla="*/ 14 h 52"/>
                <a:gd name="T38" fmla="*/ 60 w 67"/>
                <a:gd name="T39" fmla="*/ 10 h 52"/>
                <a:gd name="T40" fmla="*/ 38 w 67"/>
                <a:gd name="T41" fmla="*/ 29 h 52"/>
                <a:gd name="T42" fmla="*/ 36 w 67"/>
                <a:gd name="T43" fmla="*/ 31 h 52"/>
                <a:gd name="T44" fmla="*/ 35 w 67"/>
                <a:gd name="T45" fmla="*/ 30 h 52"/>
                <a:gd name="T46" fmla="*/ 27 w 67"/>
                <a:gd name="T47" fmla="*/ 25 h 52"/>
                <a:gd name="T48" fmla="*/ 3 w 67"/>
                <a:gd name="T49" fmla="*/ 39 h 52"/>
                <a:gd name="T50" fmla="*/ 0 w 67"/>
                <a:gd name="T51" fmla="*/ 34 h 52"/>
                <a:gd name="T52" fmla="*/ 6 w 67"/>
                <a:gd name="T53" fmla="*/ 52 h 52"/>
                <a:gd name="T54" fmla="*/ 14 w 67"/>
                <a:gd name="T55" fmla="*/ 52 h 52"/>
                <a:gd name="T56" fmla="*/ 16 w 67"/>
                <a:gd name="T57" fmla="*/ 51 h 52"/>
                <a:gd name="T58" fmla="*/ 16 w 67"/>
                <a:gd name="T59" fmla="*/ 38 h 52"/>
                <a:gd name="T60" fmla="*/ 4 w 67"/>
                <a:gd name="T61" fmla="*/ 44 h 52"/>
                <a:gd name="T62" fmla="*/ 4 w 67"/>
                <a:gd name="T63" fmla="*/ 51 h 52"/>
                <a:gd name="T64" fmla="*/ 6 w 67"/>
                <a:gd name="T65" fmla="*/ 52 h 52"/>
                <a:gd name="T66" fmla="*/ 38 w 67"/>
                <a:gd name="T67" fmla="*/ 52 h 52"/>
                <a:gd name="T68" fmla="*/ 46 w 67"/>
                <a:gd name="T69" fmla="*/ 52 h 52"/>
                <a:gd name="T70" fmla="*/ 48 w 67"/>
                <a:gd name="T71" fmla="*/ 51 h 52"/>
                <a:gd name="T72" fmla="*/ 48 w 67"/>
                <a:gd name="T73" fmla="*/ 27 h 52"/>
                <a:gd name="T74" fmla="*/ 48 w 67"/>
                <a:gd name="T75" fmla="*/ 27 h 52"/>
                <a:gd name="T76" fmla="*/ 37 w 67"/>
                <a:gd name="T77" fmla="*/ 37 h 52"/>
                <a:gd name="T78" fmla="*/ 37 w 67"/>
                <a:gd name="T79" fmla="*/ 36 h 52"/>
                <a:gd name="T80" fmla="*/ 37 w 67"/>
                <a:gd name="T81" fmla="*/ 51 h 52"/>
                <a:gd name="T82" fmla="*/ 38 w 67"/>
                <a:gd name="T83" fmla="*/ 52 h 52"/>
                <a:gd name="T84" fmla="*/ 55 w 67"/>
                <a:gd name="T85" fmla="*/ 52 h 52"/>
                <a:gd name="T86" fmla="*/ 62 w 67"/>
                <a:gd name="T87" fmla="*/ 52 h 52"/>
                <a:gd name="T88" fmla="*/ 64 w 67"/>
                <a:gd name="T89" fmla="*/ 51 h 52"/>
                <a:gd name="T90" fmla="*/ 64 w 67"/>
                <a:gd name="T91" fmla="*/ 22 h 52"/>
                <a:gd name="T92" fmla="*/ 60 w 67"/>
                <a:gd name="T93" fmla="*/ 17 h 52"/>
                <a:gd name="T94" fmla="*/ 53 w 67"/>
                <a:gd name="T95" fmla="*/ 23 h 52"/>
                <a:gd name="T96" fmla="*/ 53 w 67"/>
                <a:gd name="T97" fmla="*/ 51 h 52"/>
                <a:gd name="T98" fmla="*/ 55 w 67"/>
                <a:gd name="T9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7" h="52">
                  <a:moveTo>
                    <a:pt x="22" y="52"/>
                  </a:moveTo>
                  <a:cubicBezTo>
                    <a:pt x="25" y="52"/>
                    <a:pt x="28" y="52"/>
                    <a:pt x="30" y="52"/>
                  </a:cubicBezTo>
                  <a:cubicBezTo>
                    <a:pt x="31" y="52"/>
                    <a:pt x="32" y="52"/>
                    <a:pt x="32" y="51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2"/>
                    <a:pt x="21" y="52"/>
                    <a:pt x="22" y="52"/>
                  </a:cubicBezTo>
                  <a:close/>
                  <a:moveTo>
                    <a:pt x="0" y="34"/>
                  </a:moveTo>
                  <a:cubicBezTo>
                    <a:pt x="25" y="19"/>
                    <a:pt x="25" y="19"/>
                    <a:pt x="25" y="19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0" y="34"/>
                    <a:pt x="0" y="34"/>
                    <a:pt x="0" y="34"/>
                  </a:cubicBezTo>
                  <a:close/>
                  <a:moveTo>
                    <a:pt x="6" y="52"/>
                  </a:moveTo>
                  <a:cubicBezTo>
                    <a:pt x="14" y="52"/>
                    <a:pt x="14" y="52"/>
                    <a:pt x="14" y="52"/>
                  </a:cubicBezTo>
                  <a:cubicBezTo>
                    <a:pt x="15" y="52"/>
                    <a:pt x="16" y="52"/>
                    <a:pt x="16" y="51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2"/>
                    <a:pt x="5" y="52"/>
                    <a:pt x="6" y="52"/>
                  </a:cubicBezTo>
                  <a:close/>
                  <a:moveTo>
                    <a:pt x="38" y="52"/>
                  </a:moveTo>
                  <a:cubicBezTo>
                    <a:pt x="41" y="52"/>
                    <a:pt x="44" y="52"/>
                    <a:pt x="46" y="52"/>
                  </a:cubicBezTo>
                  <a:cubicBezTo>
                    <a:pt x="47" y="52"/>
                    <a:pt x="48" y="52"/>
                    <a:pt x="48" y="51"/>
                  </a:cubicBezTo>
                  <a:cubicBezTo>
                    <a:pt x="48" y="43"/>
                    <a:pt x="48" y="35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52"/>
                    <a:pt x="37" y="52"/>
                    <a:pt x="38" y="52"/>
                  </a:cubicBezTo>
                  <a:close/>
                  <a:moveTo>
                    <a:pt x="55" y="52"/>
                  </a:moveTo>
                  <a:cubicBezTo>
                    <a:pt x="62" y="52"/>
                    <a:pt x="62" y="52"/>
                    <a:pt x="62" y="52"/>
                  </a:cubicBezTo>
                  <a:cubicBezTo>
                    <a:pt x="63" y="52"/>
                    <a:pt x="64" y="52"/>
                    <a:pt x="64" y="51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3" y="52"/>
                    <a:pt x="54" y="52"/>
                    <a:pt x="55" y="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0" tIns="34292" rIns="68580" bIns="3429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/>
            </a:p>
          </p:txBody>
        </p:sp>
        <p:sp>
          <p:nvSpPr>
            <p:cNvPr id="38" name="矩形 37"/>
            <p:cNvSpPr/>
            <p:nvPr/>
          </p:nvSpPr>
          <p:spPr>
            <a:xfrm>
              <a:off x="1181209" y="1563053"/>
              <a:ext cx="1124346" cy="6232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55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%</a:t>
              </a:r>
              <a:endParaRPr lang="zh-CN" altLang="en-US" sz="4800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047643" y="2362817"/>
              <a:ext cx="1166425" cy="31542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133" dirty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业绩增长率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919483" y="1993667"/>
            <a:ext cx="2387146" cy="2370299"/>
            <a:chOff x="3689611" y="1290216"/>
            <a:chExt cx="1790359" cy="1777724"/>
          </a:xfrm>
        </p:grpSpPr>
        <p:sp>
          <p:nvSpPr>
            <p:cNvPr id="41" name="矩形 40"/>
            <p:cNvSpPr/>
            <p:nvPr/>
          </p:nvSpPr>
          <p:spPr>
            <a:xfrm>
              <a:off x="3854865" y="2179083"/>
              <a:ext cx="1460091" cy="34289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outerShdw blurRad="241300" dist="381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1" rIns="91440" bIns="4572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801"/>
            </a:p>
          </p:txBody>
        </p:sp>
        <p:sp>
          <p:nvSpPr>
            <p:cNvPr id="42" name="Freeform 416"/>
            <p:cNvSpPr>
              <a:spLocks noEditPoints="1"/>
            </p:cNvSpPr>
            <p:nvPr/>
          </p:nvSpPr>
          <p:spPr bwMode="auto">
            <a:xfrm>
              <a:off x="3854864" y="1989983"/>
              <a:ext cx="275813" cy="171977"/>
            </a:xfrm>
            <a:custGeom>
              <a:avLst/>
              <a:gdLst>
                <a:gd name="T0" fmla="*/ 43 w 72"/>
                <a:gd name="T1" fmla="*/ 12 h 45"/>
                <a:gd name="T2" fmla="*/ 52 w 72"/>
                <a:gd name="T3" fmla="*/ 3 h 45"/>
                <a:gd name="T4" fmla="*/ 72 w 72"/>
                <a:gd name="T5" fmla="*/ 22 h 45"/>
                <a:gd name="T6" fmla="*/ 69 w 72"/>
                <a:gd name="T7" fmla="*/ 25 h 45"/>
                <a:gd name="T8" fmla="*/ 67 w 72"/>
                <a:gd name="T9" fmla="*/ 23 h 45"/>
                <a:gd name="T10" fmla="*/ 67 w 72"/>
                <a:gd name="T11" fmla="*/ 39 h 45"/>
                <a:gd name="T12" fmla="*/ 47 w 72"/>
                <a:gd name="T13" fmla="*/ 39 h 45"/>
                <a:gd name="T14" fmla="*/ 47 w 72"/>
                <a:gd name="T15" fmla="*/ 31 h 45"/>
                <a:gd name="T16" fmla="*/ 55 w 72"/>
                <a:gd name="T17" fmla="*/ 24 h 45"/>
                <a:gd name="T18" fmla="*/ 43 w 72"/>
                <a:gd name="T19" fmla="*/ 12 h 45"/>
                <a:gd name="T20" fmla="*/ 0 w 72"/>
                <a:gd name="T21" fmla="*/ 24 h 45"/>
                <a:gd name="T22" fmla="*/ 4 w 72"/>
                <a:gd name="T23" fmla="*/ 27 h 45"/>
                <a:gd name="T24" fmla="*/ 7 w 72"/>
                <a:gd name="T25" fmla="*/ 24 h 45"/>
                <a:gd name="T26" fmla="*/ 7 w 72"/>
                <a:gd name="T27" fmla="*/ 45 h 45"/>
                <a:gd name="T28" fmla="*/ 44 w 72"/>
                <a:gd name="T29" fmla="*/ 45 h 45"/>
                <a:gd name="T30" fmla="*/ 44 w 72"/>
                <a:gd name="T31" fmla="*/ 25 h 45"/>
                <a:gd name="T32" fmla="*/ 46 w 72"/>
                <a:gd name="T33" fmla="*/ 27 h 45"/>
                <a:gd name="T34" fmla="*/ 50 w 72"/>
                <a:gd name="T35" fmla="*/ 24 h 45"/>
                <a:gd name="T36" fmla="*/ 25 w 72"/>
                <a:gd name="T37" fmla="*/ 0 h 45"/>
                <a:gd name="T38" fmla="*/ 0 w 72"/>
                <a:gd name="T39" fmla="*/ 2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45">
                  <a:moveTo>
                    <a:pt x="43" y="12"/>
                  </a:moveTo>
                  <a:cubicBezTo>
                    <a:pt x="46" y="9"/>
                    <a:pt x="49" y="6"/>
                    <a:pt x="52" y="3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43" y="12"/>
                    <a:pt x="43" y="12"/>
                    <a:pt x="43" y="12"/>
                  </a:cubicBezTo>
                  <a:close/>
                  <a:moveTo>
                    <a:pt x="0" y="24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7" y="8"/>
                    <a:pt x="8" y="16"/>
                    <a:pt x="0" y="24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/>
          </p:spPr>
          <p:txBody>
            <a:bodyPr vert="horz" wrap="square" lIns="68580" tIns="34292" rIns="68580" bIns="3429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/>
            </a:p>
          </p:txBody>
        </p:sp>
        <p:sp>
          <p:nvSpPr>
            <p:cNvPr id="43" name="矩形 42"/>
            <p:cNvSpPr/>
            <p:nvPr/>
          </p:nvSpPr>
          <p:spPr>
            <a:xfrm>
              <a:off x="3969819" y="1655386"/>
              <a:ext cx="1510151" cy="530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00B0F0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999$</a:t>
              </a:r>
              <a:endParaRPr lang="zh-CN" altLang="en-US" sz="40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104488" y="2362817"/>
              <a:ext cx="960840" cy="31542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133" dirty="0" smtClean="0">
                  <a:solidFill>
                    <a:srgbClr val="00B0F0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完成总额</a:t>
              </a:r>
              <a:endParaRPr lang="zh-CN" altLang="en-US" sz="2133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689611" y="1290216"/>
              <a:ext cx="1777724" cy="1777724"/>
            </a:xfrm>
            <a:prstGeom prst="ellipse">
              <a:avLst/>
            </a:prstGeom>
            <a:noFill/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814261" y="1993666"/>
            <a:ext cx="2370299" cy="2370299"/>
            <a:chOff x="6610695" y="1290216"/>
            <a:chExt cx="1777724" cy="1777724"/>
          </a:xfrm>
        </p:grpSpPr>
        <p:sp>
          <p:nvSpPr>
            <p:cNvPr id="47" name="矩形 46"/>
            <p:cNvSpPr/>
            <p:nvPr/>
          </p:nvSpPr>
          <p:spPr>
            <a:xfrm>
              <a:off x="6769516" y="2179083"/>
              <a:ext cx="1460091" cy="34289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  <a:effectLst>
              <a:outerShdw blurRad="241300" dist="381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1" rIns="91440" bIns="4572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801"/>
            </a:p>
          </p:txBody>
        </p:sp>
        <p:sp>
          <p:nvSpPr>
            <p:cNvPr id="48" name="Freeform 768"/>
            <p:cNvSpPr>
              <a:spLocks noEditPoints="1"/>
            </p:cNvSpPr>
            <p:nvPr/>
          </p:nvSpPr>
          <p:spPr bwMode="auto">
            <a:xfrm>
              <a:off x="6783895" y="1989983"/>
              <a:ext cx="150339" cy="171977"/>
            </a:xfrm>
            <a:custGeom>
              <a:avLst/>
              <a:gdLst>
                <a:gd name="T0" fmla="*/ 8 w 56"/>
                <a:gd name="T1" fmla="*/ 37 h 64"/>
                <a:gd name="T2" fmla="*/ 14 w 56"/>
                <a:gd name="T3" fmla="*/ 37 h 64"/>
                <a:gd name="T4" fmla="*/ 18 w 56"/>
                <a:gd name="T5" fmla="*/ 35 h 64"/>
                <a:gd name="T6" fmla="*/ 25 w 56"/>
                <a:gd name="T7" fmla="*/ 51 h 64"/>
                <a:gd name="T8" fmla="*/ 27 w 56"/>
                <a:gd name="T9" fmla="*/ 41 h 64"/>
                <a:gd name="T10" fmla="*/ 26 w 56"/>
                <a:gd name="T11" fmla="*/ 40 h 64"/>
                <a:gd name="T12" fmla="*/ 26 w 56"/>
                <a:gd name="T13" fmla="*/ 39 h 64"/>
                <a:gd name="T14" fmla="*/ 31 w 56"/>
                <a:gd name="T15" fmla="*/ 39 h 64"/>
                <a:gd name="T16" fmla="*/ 31 w 56"/>
                <a:gd name="T17" fmla="*/ 40 h 64"/>
                <a:gd name="T18" fmla="*/ 30 w 56"/>
                <a:gd name="T19" fmla="*/ 41 h 64"/>
                <a:gd name="T20" fmla="*/ 32 w 56"/>
                <a:gd name="T21" fmla="*/ 50 h 64"/>
                <a:gd name="T22" fmla="*/ 38 w 56"/>
                <a:gd name="T23" fmla="*/ 36 h 64"/>
                <a:gd name="T24" fmla="*/ 42 w 56"/>
                <a:gd name="T25" fmla="*/ 36 h 64"/>
                <a:gd name="T26" fmla="*/ 47 w 56"/>
                <a:gd name="T27" fmla="*/ 36 h 64"/>
                <a:gd name="T28" fmla="*/ 55 w 56"/>
                <a:gd name="T29" fmla="*/ 60 h 64"/>
                <a:gd name="T30" fmla="*/ 47 w 56"/>
                <a:gd name="T31" fmla="*/ 62 h 64"/>
                <a:gd name="T32" fmla="*/ 46 w 56"/>
                <a:gd name="T33" fmla="*/ 59 h 64"/>
                <a:gd name="T34" fmla="*/ 44 w 56"/>
                <a:gd name="T35" fmla="*/ 63 h 64"/>
                <a:gd name="T36" fmla="*/ 11 w 56"/>
                <a:gd name="T37" fmla="*/ 63 h 64"/>
                <a:gd name="T38" fmla="*/ 8 w 56"/>
                <a:gd name="T39" fmla="*/ 59 h 64"/>
                <a:gd name="T40" fmla="*/ 7 w 56"/>
                <a:gd name="T41" fmla="*/ 62 h 64"/>
                <a:gd name="T42" fmla="*/ 0 w 56"/>
                <a:gd name="T43" fmla="*/ 60 h 64"/>
                <a:gd name="T44" fmla="*/ 8 w 56"/>
                <a:gd name="T45" fmla="*/ 37 h 64"/>
                <a:gd name="T46" fmla="*/ 16 w 56"/>
                <a:gd name="T47" fmla="*/ 25 h 64"/>
                <a:gd name="T48" fmla="*/ 14 w 56"/>
                <a:gd name="T49" fmla="*/ 23 h 64"/>
                <a:gd name="T50" fmla="*/ 14 w 56"/>
                <a:gd name="T51" fmla="*/ 19 h 64"/>
                <a:gd name="T52" fmla="*/ 14 w 56"/>
                <a:gd name="T53" fmla="*/ 18 h 64"/>
                <a:gd name="T54" fmla="*/ 14 w 56"/>
                <a:gd name="T55" fmla="*/ 18 h 64"/>
                <a:gd name="T56" fmla="*/ 14 w 56"/>
                <a:gd name="T57" fmla="*/ 18 h 64"/>
                <a:gd name="T58" fmla="*/ 17 w 56"/>
                <a:gd name="T59" fmla="*/ 4 h 64"/>
                <a:gd name="T60" fmla="*/ 37 w 56"/>
                <a:gd name="T61" fmla="*/ 4 h 64"/>
                <a:gd name="T62" fmla="*/ 41 w 56"/>
                <a:gd name="T63" fmla="*/ 17 h 64"/>
                <a:gd name="T64" fmla="*/ 41 w 56"/>
                <a:gd name="T65" fmla="*/ 18 h 64"/>
                <a:gd name="T66" fmla="*/ 41 w 56"/>
                <a:gd name="T67" fmla="*/ 18 h 64"/>
                <a:gd name="T68" fmla="*/ 41 w 56"/>
                <a:gd name="T69" fmla="*/ 19 h 64"/>
                <a:gd name="T70" fmla="*/ 41 w 56"/>
                <a:gd name="T71" fmla="*/ 23 h 64"/>
                <a:gd name="T72" fmla="*/ 39 w 56"/>
                <a:gd name="T73" fmla="*/ 25 h 64"/>
                <a:gd name="T74" fmla="*/ 29 w 56"/>
                <a:gd name="T75" fmla="*/ 34 h 64"/>
                <a:gd name="T76" fmla="*/ 26 w 56"/>
                <a:gd name="T77" fmla="*/ 34 h 64"/>
                <a:gd name="T78" fmla="*/ 16 w 56"/>
                <a:gd name="T79" fmla="*/ 2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" h="64">
                  <a:moveTo>
                    <a:pt x="8" y="37"/>
                  </a:moveTo>
                  <a:cubicBezTo>
                    <a:pt x="10" y="37"/>
                    <a:pt x="12" y="37"/>
                    <a:pt x="14" y="37"/>
                  </a:cubicBezTo>
                  <a:cubicBezTo>
                    <a:pt x="16" y="37"/>
                    <a:pt x="17" y="36"/>
                    <a:pt x="18" y="35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6"/>
                    <a:pt x="40" y="36"/>
                    <a:pt x="42" y="36"/>
                  </a:cubicBezTo>
                  <a:cubicBezTo>
                    <a:pt x="44" y="36"/>
                    <a:pt x="45" y="36"/>
                    <a:pt x="47" y="36"/>
                  </a:cubicBezTo>
                  <a:cubicBezTo>
                    <a:pt x="52" y="41"/>
                    <a:pt x="56" y="52"/>
                    <a:pt x="55" y="60"/>
                  </a:cubicBezTo>
                  <a:cubicBezTo>
                    <a:pt x="53" y="61"/>
                    <a:pt x="51" y="62"/>
                    <a:pt x="47" y="62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34" y="64"/>
                    <a:pt x="20" y="64"/>
                    <a:pt x="11" y="63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4" y="62"/>
                    <a:pt x="2" y="61"/>
                    <a:pt x="0" y="60"/>
                  </a:cubicBezTo>
                  <a:cubicBezTo>
                    <a:pt x="1" y="53"/>
                    <a:pt x="2" y="42"/>
                    <a:pt x="8" y="37"/>
                  </a:cubicBezTo>
                  <a:close/>
                  <a:moveTo>
                    <a:pt x="16" y="25"/>
                  </a:moveTo>
                  <a:cubicBezTo>
                    <a:pt x="15" y="25"/>
                    <a:pt x="15" y="24"/>
                    <a:pt x="14" y="23"/>
                  </a:cubicBezTo>
                  <a:cubicBezTo>
                    <a:pt x="14" y="22"/>
                    <a:pt x="14" y="20"/>
                    <a:pt x="14" y="19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0"/>
                    <a:pt x="14" y="7"/>
                    <a:pt x="17" y="4"/>
                  </a:cubicBezTo>
                  <a:cubicBezTo>
                    <a:pt x="22" y="0"/>
                    <a:pt x="32" y="0"/>
                    <a:pt x="37" y="4"/>
                  </a:cubicBezTo>
                  <a:cubicBezTo>
                    <a:pt x="40" y="6"/>
                    <a:pt x="41" y="11"/>
                    <a:pt x="41" y="17"/>
                  </a:cubicBezTo>
                  <a:cubicBezTo>
                    <a:pt x="41" y="17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2" y="20"/>
                    <a:pt x="41" y="22"/>
                    <a:pt x="41" y="23"/>
                  </a:cubicBezTo>
                  <a:cubicBezTo>
                    <a:pt x="40" y="24"/>
                    <a:pt x="40" y="25"/>
                    <a:pt x="39" y="25"/>
                  </a:cubicBezTo>
                  <a:cubicBezTo>
                    <a:pt x="38" y="29"/>
                    <a:pt x="33" y="34"/>
                    <a:pt x="29" y="34"/>
                  </a:cubicBezTo>
                  <a:cubicBezTo>
                    <a:pt x="28" y="34"/>
                    <a:pt x="27" y="34"/>
                    <a:pt x="26" y="34"/>
                  </a:cubicBezTo>
                  <a:cubicBezTo>
                    <a:pt x="21" y="32"/>
                    <a:pt x="18" y="30"/>
                    <a:pt x="16" y="25"/>
                  </a:cubicBezTo>
                  <a:close/>
                </a:path>
              </a:pathLst>
            </a:custGeom>
            <a:solidFill>
              <a:srgbClr val="00B0F0"/>
            </a:solidFill>
            <a:ln w="9525">
              <a:solidFill>
                <a:srgbClr val="00B0F0"/>
              </a:solidFill>
              <a:round/>
              <a:headEnd/>
              <a:tailEnd/>
            </a:ln>
            <a:extLst/>
          </p:spPr>
          <p:txBody>
            <a:bodyPr vert="horz" wrap="square" lIns="68580" tIns="34292" rIns="68580" bIns="3429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/>
            </a:p>
          </p:txBody>
        </p:sp>
        <p:sp>
          <p:nvSpPr>
            <p:cNvPr id="49" name="矩形 48"/>
            <p:cNvSpPr/>
            <p:nvPr/>
          </p:nvSpPr>
          <p:spPr>
            <a:xfrm>
              <a:off x="7040338" y="1563053"/>
              <a:ext cx="1093088" cy="6232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rgbClr val="00B0F0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12%</a:t>
              </a:r>
              <a:endParaRPr lang="zh-CN" altLang="en-US" sz="48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6710765" y="2362817"/>
              <a:ext cx="1577595" cy="31542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133" dirty="0">
                  <a:solidFill>
                    <a:srgbClr val="00B0F0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团队人员离职率</a:t>
              </a:r>
            </a:p>
          </p:txBody>
        </p:sp>
        <p:sp>
          <p:nvSpPr>
            <p:cNvPr id="51" name="椭圆 50"/>
            <p:cNvSpPr/>
            <p:nvPr/>
          </p:nvSpPr>
          <p:spPr>
            <a:xfrm>
              <a:off x="6610695" y="1290216"/>
              <a:ext cx="1777724" cy="1777724"/>
            </a:xfrm>
            <a:prstGeom prst="ellipse">
              <a:avLst/>
            </a:prstGeom>
            <a:noFill/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790489" y="4525921"/>
            <a:ext cx="2778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4715143" y="4525921"/>
            <a:ext cx="2778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8609921" y="4525921"/>
            <a:ext cx="2778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此处添加详细文本描述，建议与标题相关并符合整体语言风格，语言描述尽量</a:t>
            </a:r>
          </a:p>
        </p:txBody>
      </p:sp>
    </p:spTree>
    <p:extLst>
      <p:ext uri="{BB962C8B-B14F-4D97-AF65-F5344CB8AC3E}">
        <p14:creationId xmlns:p14="http://schemas.microsoft.com/office/powerpoint/2010/main" val="21893948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5679">
        <p15:prstTrans prst="drape"/>
      </p:transition>
    </mc:Choice>
    <mc:Fallback xmlns="">
      <p:transition spd="slow" advClick="0" advTm="567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96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9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85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2" grpId="0"/>
      <p:bldP spid="53" grpId="0"/>
      <p:bldP spid="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1022" y="178047"/>
            <a:ext cx="3589444" cy="63062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55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rPr>
              <a:t>一、前阶段工作回顾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242509"/>
            <a:ext cx="549092" cy="5027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sp>
        <p:nvSpPr>
          <p:cNvPr id="4" name="矩形 3"/>
          <p:cNvSpPr/>
          <p:nvPr/>
        </p:nvSpPr>
        <p:spPr>
          <a:xfrm>
            <a:off x="597258" y="242509"/>
            <a:ext cx="115598" cy="50276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grpSp>
        <p:nvGrpSpPr>
          <p:cNvPr id="26" name="组合 25"/>
          <p:cNvGrpSpPr/>
          <p:nvPr/>
        </p:nvGrpSpPr>
        <p:grpSpPr>
          <a:xfrm>
            <a:off x="4741334" y="1982420"/>
            <a:ext cx="2506133" cy="2506133"/>
            <a:chOff x="3556000" y="1727201"/>
            <a:chExt cx="1879600" cy="1879600"/>
          </a:xfrm>
        </p:grpSpPr>
        <p:sp>
          <p:nvSpPr>
            <p:cNvPr id="27" name="椭圆 26"/>
            <p:cNvSpPr/>
            <p:nvPr/>
          </p:nvSpPr>
          <p:spPr>
            <a:xfrm>
              <a:off x="3556000" y="1727201"/>
              <a:ext cx="1879600" cy="18796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810996" y="2444976"/>
              <a:ext cx="1369606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添加标题</a:t>
              </a:r>
              <a:endParaRPr lang="zh-CN" altLang="en-US" sz="3200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492372" y="1005140"/>
            <a:ext cx="1219200" cy="1219200"/>
            <a:chOff x="1869279" y="994241"/>
            <a:chExt cx="914400" cy="914400"/>
          </a:xfrm>
        </p:grpSpPr>
        <p:sp>
          <p:nvSpPr>
            <p:cNvPr id="30" name="椭圆 29"/>
            <p:cNvSpPr/>
            <p:nvPr/>
          </p:nvSpPr>
          <p:spPr>
            <a:xfrm>
              <a:off x="1869279" y="994241"/>
              <a:ext cx="914400" cy="9144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1" name="Freeform 420"/>
            <p:cNvSpPr>
              <a:spLocks noEditPoints="1"/>
            </p:cNvSpPr>
            <p:nvPr/>
          </p:nvSpPr>
          <p:spPr bwMode="auto">
            <a:xfrm>
              <a:off x="2129706" y="1303852"/>
              <a:ext cx="427519" cy="392343"/>
            </a:xfrm>
            <a:custGeom>
              <a:avLst/>
              <a:gdLst>
                <a:gd name="T0" fmla="*/ 9 w 67"/>
                <a:gd name="T1" fmla="*/ 0 h 61"/>
                <a:gd name="T2" fmla="*/ 58 w 67"/>
                <a:gd name="T3" fmla="*/ 0 h 61"/>
                <a:gd name="T4" fmla="*/ 67 w 67"/>
                <a:gd name="T5" fmla="*/ 9 h 61"/>
                <a:gd name="T6" fmla="*/ 67 w 67"/>
                <a:gd name="T7" fmla="*/ 35 h 61"/>
                <a:gd name="T8" fmla="*/ 58 w 67"/>
                <a:gd name="T9" fmla="*/ 44 h 61"/>
                <a:gd name="T10" fmla="*/ 49 w 67"/>
                <a:gd name="T11" fmla="*/ 44 h 61"/>
                <a:gd name="T12" fmla="*/ 34 w 67"/>
                <a:gd name="T13" fmla="*/ 61 h 61"/>
                <a:gd name="T14" fmla="*/ 36 w 67"/>
                <a:gd name="T15" fmla="*/ 44 h 61"/>
                <a:gd name="T16" fmla="*/ 9 w 67"/>
                <a:gd name="T17" fmla="*/ 44 h 61"/>
                <a:gd name="T18" fmla="*/ 0 w 67"/>
                <a:gd name="T19" fmla="*/ 35 h 61"/>
                <a:gd name="T20" fmla="*/ 0 w 67"/>
                <a:gd name="T21" fmla="*/ 9 h 61"/>
                <a:gd name="T22" fmla="*/ 9 w 67"/>
                <a:gd name="T23" fmla="*/ 0 h 61"/>
                <a:gd name="T24" fmla="*/ 10 w 67"/>
                <a:gd name="T25" fmla="*/ 12 h 61"/>
                <a:gd name="T26" fmla="*/ 10 w 67"/>
                <a:gd name="T27" fmla="*/ 19 h 61"/>
                <a:gd name="T28" fmla="*/ 20 w 67"/>
                <a:gd name="T29" fmla="*/ 19 h 61"/>
                <a:gd name="T30" fmla="*/ 20 w 67"/>
                <a:gd name="T31" fmla="*/ 12 h 61"/>
                <a:gd name="T32" fmla="*/ 10 w 67"/>
                <a:gd name="T33" fmla="*/ 12 h 61"/>
                <a:gd name="T34" fmla="*/ 48 w 67"/>
                <a:gd name="T35" fmla="*/ 24 h 61"/>
                <a:gd name="T36" fmla="*/ 48 w 67"/>
                <a:gd name="T37" fmla="*/ 31 h 61"/>
                <a:gd name="T38" fmla="*/ 56 w 67"/>
                <a:gd name="T39" fmla="*/ 31 h 61"/>
                <a:gd name="T40" fmla="*/ 56 w 67"/>
                <a:gd name="T41" fmla="*/ 24 h 61"/>
                <a:gd name="T42" fmla="*/ 48 w 67"/>
                <a:gd name="T43" fmla="*/ 24 h 61"/>
                <a:gd name="T44" fmla="*/ 34 w 67"/>
                <a:gd name="T45" fmla="*/ 24 h 61"/>
                <a:gd name="T46" fmla="*/ 34 w 67"/>
                <a:gd name="T47" fmla="*/ 31 h 61"/>
                <a:gd name="T48" fmla="*/ 44 w 67"/>
                <a:gd name="T49" fmla="*/ 31 h 61"/>
                <a:gd name="T50" fmla="*/ 44 w 67"/>
                <a:gd name="T51" fmla="*/ 24 h 61"/>
                <a:gd name="T52" fmla="*/ 34 w 67"/>
                <a:gd name="T53" fmla="*/ 24 h 61"/>
                <a:gd name="T54" fmla="*/ 10 w 67"/>
                <a:gd name="T55" fmla="*/ 24 h 61"/>
                <a:gd name="T56" fmla="*/ 10 w 67"/>
                <a:gd name="T57" fmla="*/ 31 h 61"/>
                <a:gd name="T58" fmla="*/ 30 w 67"/>
                <a:gd name="T59" fmla="*/ 31 h 61"/>
                <a:gd name="T60" fmla="*/ 30 w 67"/>
                <a:gd name="T61" fmla="*/ 24 h 61"/>
                <a:gd name="T62" fmla="*/ 10 w 67"/>
                <a:gd name="T63" fmla="*/ 24 h 61"/>
                <a:gd name="T64" fmla="*/ 23 w 67"/>
                <a:gd name="T65" fmla="*/ 12 h 61"/>
                <a:gd name="T66" fmla="*/ 23 w 67"/>
                <a:gd name="T67" fmla="*/ 19 h 61"/>
                <a:gd name="T68" fmla="*/ 56 w 67"/>
                <a:gd name="T69" fmla="*/ 19 h 61"/>
                <a:gd name="T70" fmla="*/ 56 w 67"/>
                <a:gd name="T71" fmla="*/ 12 h 61"/>
                <a:gd name="T72" fmla="*/ 23 w 67"/>
                <a:gd name="T73" fmla="*/ 1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7" h="61">
                  <a:moveTo>
                    <a:pt x="9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63" y="0"/>
                    <a:pt x="67" y="4"/>
                    <a:pt x="67" y="9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7" y="40"/>
                    <a:pt x="63" y="44"/>
                    <a:pt x="58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4" y="44"/>
                    <a:pt x="0" y="40"/>
                    <a:pt x="0" y="3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lose/>
                  <a:moveTo>
                    <a:pt x="10" y="12"/>
                  </a:moveTo>
                  <a:cubicBezTo>
                    <a:pt x="10" y="19"/>
                    <a:pt x="10" y="19"/>
                    <a:pt x="1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0" y="12"/>
                    <a:pt x="10" y="12"/>
                    <a:pt x="10" y="12"/>
                  </a:cubicBezTo>
                  <a:close/>
                  <a:moveTo>
                    <a:pt x="48" y="24"/>
                  </a:moveTo>
                  <a:cubicBezTo>
                    <a:pt x="48" y="31"/>
                    <a:pt x="48" y="31"/>
                    <a:pt x="48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48" y="24"/>
                    <a:pt x="48" y="24"/>
                    <a:pt x="48" y="24"/>
                  </a:cubicBezTo>
                  <a:close/>
                  <a:moveTo>
                    <a:pt x="34" y="24"/>
                  </a:moveTo>
                  <a:cubicBezTo>
                    <a:pt x="34" y="31"/>
                    <a:pt x="34" y="31"/>
                    <a:pt x="34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34" y="24"/>
                    <a:pt x="34" y="24"/>
                    <a:pt x="34" y="24"/>
                  </a:cubicBezTo>
                  <a:close/>
                  <a:moveTo>
                    <a:pt x="10" y="24"/>
                  </a:moveTo>
                  <a:cubicBezTo>
                    <a:pt x="10" y="31"/>
                    <a:pt x="10" y="31"/>
                    <a:pt x="10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10" y="24"/>
                    <a:pt x="10" y="24"/>
                    <a:pt x="10" y="24"/>
                  </a:cubicBezTo>
                  <a:close/>
                  <a:moveTo>
                    <a:pt x="23" y="12"/>
                  </a:moveTo>
                  <a:cubicBezTo>
                    <a:pt x="23" y="19"/>
                    <a:pt x="23" y="19"/>
                    <a:pt x="23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12"/>
                    <a:pt x="56" y="12"/>
                    <a:pt x="56" y="12"/>
                  </a:cubicBezTo>
                  <a:lnTo>
                    <a:pt x="23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1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047692" y="1336620"/>
            <a:ext cx="1219200" cy="1219200"/>
            <a:chOff x="6785769" y="1242851"/>
            <a:chExt cx="914400" cy="914400"/>
          </a:xfrm>
        </p:grpSpPr>
        <p:sp>
          <p:nvSpPr>
            <p:cNvPr id="33" name="椭圆 32"/>
            <p:cNvSpPr/>
            <p:nvPr/>
          </p:nvSpPr>
          <p:spPr>
            <a:xfrm>
              <a:off x="6785769" y="1242851"/>
              <a:ext cx="914400" cy="9144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4" name="Freeform 477"/>
            <p:cNvSpPr>
              <a:spLocks noEditPoints="1"/>
            </p:cNvSpPr>
            <p:nvPr/>
          </p:nvSpPr>
          <p:spPr bwMode="auto">
            <a:xfrm>
              <a:off x="6999583" y="1451445"/>
              <a:ext cx="486779" cy="455259"/>
            </a:xfrm>
            <a:custGeom>
              <a:avLst/>
              <a:gdLst>
                <a:gd name="T0" fmla="*/ 25 w 59"/>
                <a:gd name="T1" fmla="*/ 11 h 55"/>
                <a:gd name="T2" fmla="*/ 34 w 59"/>
                <a:gd name="T3" fmla="*/ 11 h 55"/>
                <a:gd name="T4" fmla="*/ 34 w 59"/>
                <a:gd name="T5" fmla="*/ 52 h 55"/>
                <a:gd name="T6" fmla="*/ 25 w 59"/>
                <a:gd name="T7" fmla="*/ 52 h 55"/>
                <a:gd name="T8" fmla="*/ 25 w 59"/>
                <a:gd name="T9" fmla="*/ 11 h 55"/>
                <a:gd name="T10" fmla="*/ 27 w 59"/>
                <a:gd name="T11" fmla="*/ 9 h 55"/>
                <a:gd name="T12" fmla="*/ 18 w 59"/>
                <a:gd name="T13" fmla="*/ 0 h 55"/>
                <a:gd name="T14" fmla="*/ 14 w 59"/>
                <a:gd name="T15" fmla="*/ 0 h 55"/>
                <a:gd name="T16" fmla="*/ 27 w 59"/>
                <a:gd name="T17" fmla="*/ 9 h 55"/>
                <a:gd name="T18" fmla="*/ 25 w 59"/>
                <a:gd name="T19" fmla="*/ 9 h 55"/>
                <a:gd name="T20" fmla="*/ 7 w 59"/>
                <a:gd name="T21" fmla="*/ 3 h 55"/>
                <a:gd name="T22" fmla="*/ 9 w 59"/>
                <a:gd name="T23" fmla="*/ 1 h 55"/>
                <a:gd name="T24" fmla="*/ 25 w 59"/>
                <a:gd name="T25" fmla="*/ 9 h 55"/>
                <a:gd name="T26" fmla="*/ 32 w 59"/>
                <a:gd name="T27" fmla="*/ 9 h 55"/>
                <a:gd name="T28" fmla="*/ 41 w 59"/>
                <a:gd name="T29" fmla="*/ 0 h 55"/>
                <a:gd name="T30" fmla="*/ 45 w 59"/>
                <a:gd name="T31" fmla="*/ 0 h 55"/>
                <a:gd name="T32" fmla="*/ 32 w 59"/>
                <a:gd name="T33" fmla="*/ 9 h 55"/>
                <a:gd name="T34" fmla="*/ 35 w 59"/>
                <a:gd name="T35" fmla="*/ 9 h 55"/>
                <a:gd name="T36" fmla="*/ 53 w 59"/>
                <a:gd name="T37" fmla="*/ 3 h 55"/>
                <a:gd name="T38" fmla="*/ 50 w 59"/>
                <a:gd name="T39" fmla="*/ 1 h 55"/>
                <a:gd name="T40" fmla="*/ 35 w 59"/>
                <a:gd name="T41" fmla="*/ 9 h 55"/>
                <a:gd name="T42" fmla="*/ 35 w 59"/>
                <a:gd name="T43" fmla="*/ 11 h 55"/>
                <a:gd name="T44" fmla="*/ 35 w 59"/>
                <a:gd name="T45" fmla="*/ 52 h 55"/>
                <a:gd name="T46" fmla="*/ 59 w 59"/>
                <a:gd name="T47" fmla="*/ 47 h 55"/>
                <a:gd name="T48" fmla="*/ 59 w 59"/>
                <a:gd name="T49" fmla="*/ 6 h 55"/>
                <a:gd name="T50" fmla="*/ 35 w 59"/>
                <a:gd name="T51" fmla="*/ 11 h 55"/>
                <a:gd name="T52" fmla="*/ 23 w 59"/>
                <a:gd name="T53" fmla="*/ 11 h 55"/>
                <a:gd name="T54" fmla="*/ 23 w 59"/>
                <a:gd name="T55" fmla="*/ 52 h 55"/>
                <a:gd name="T56" fmla="*/ 0 w 59"/>
                <a:gd name="T57" fmla="*/ 47 h 55"/>
                <a:gd name="T58" fmla="*/ 0 w 59"/>
                <a:gd name="T59" fmla="*/ 6 h 55"/>
                <a:gd name="T60" fmla="*/ 23 w 59"/>
                <a:gd name="T61" fmla="*/ 1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9" h="55">
                  <a:moveTo>
                    <a:pt x="25" y="11"/>
                  </a:moveTo>
                  <a:cubicBezTo>
                    <a:pt x="28" y="13"/>
                    <a:pt x="31" y="12"/>
                    <a:pt x="34" y="11"/>
                  </a:cubicBezTo>
                  <a:cubicBezTo>
                    <a:pt x="34" y="25"/>
                    <a:pt x="34" y="38"/>
                    <a:pt x="34" y="52"/>
                  </a:cubicBezTo>
                  <a:cubicBezTo>
                    <a:pt x="31" y="54"/>
                    <a:pt x="28" y="55"/>
                    <a:pt x="25" y="52"/>
                  </a:cubicBezTo>
                  <a:cubicBezTo>
                    <a:pt x="25" y="38"/>
                    <a:pt x="25" y="25"/>
                    <a:pt x="25" y="11"/>
                  </a:cubicBezTo>
                  <a:close/>
                  <a:moveTo>
                    <a:pt x="27" y="9"/>
                  </a:moveTo>
                  <a:cubicBezTo>
                    <a:pt x="25" y="5"/>
                    <a:pt x="22" y="2"/>
                    <a:pt x="18" y="0"/>
                  </a:cubicBezTo>
                  <a:cubicBezTo>
                    <a:pt x="17" y="0"/>
                    <a:pt x="16" y="0"/>
                    <a:pt x="14" y="0"/>
                  </a:cubicBezTo>
                  <a:cubicBezTo>
                    <a:pt x="20" y="3"/>
                    <a:pt x="24" y="6"/>
                    <a:pt x="27" y="9"/>
                  </a:cubicBezTo>
                  <a:close/>
                  <a:moveTo>
                    <a:pt x="25" y="9"/>
                  </a:moveTo>
                  <a:cubicBezTo>
                    <a:pt x="19" y="6"/>
                    <a:pt x="13" y="4"/>
                    <a:pt x="7" y="3"/>
                  </a:cubicBezTo>
                  <a:cubicBezTo>
                    <a:pt x="7" y="2"/>
                    <a:pt x="8" y="2"/>
                    <a:pt x="9" y="1"/>
                  </a:cubicBezTo>
                  <a:cubicBezTo>
                    <a:pt x="16" y="3"/>
                    <a:pt x="21" y="6"/>
                    <a:pt x="25" y="9"/>
                  </a:cubicBezTo>
                  <a:close/>
                  <a:moveTo>
                    <a:pt x="32" y="9"/>
                  </a:moveTo>
                  <a:cubicBezTo>
                    <a:pt x="34" y="5"/>
                    <a:pt x="37" y="2"/>
                    <a:pt x="41" y="0"/>
                  </a:cubicBezTo>
                  <a:cubicBezTo>
                    <a:pt x="42" y="0"/>
                    <a:pt x="44" y="0"/>
                    <a:pt x="45" y="0"/>
                  </a:cubicBezTo>
                  <a:cubicBezTo>
                    <a:pt x="40" y="3"/>
                    <a:pt x="36" y="6"/>
                    <a:pt x="32" y="9"/>
                  </a:cubicBezTo>
                  <a:close/>
                  <a:moveTo>
                    <a:pt x="35" y="9"/>
                  </a:moveTo>
                  <a:cubicBezTo>
                    <a:pt x="40" y="6"/>
                    <a:pt x="46" y="4"/>
                    <a:pt x="53" y="3"/>
                  </a:cubicBezTo>
                  <a:cubicBezTo>
                    <a:pt x="52" y="2"/>
                    <a:pt x="51" y="2"/>
                    <a:pt x="50" y="1"/>
                  </a:cubicBezTo>
                  <a:cubicBezTo>
                    <a:pt x="44" y="3"/>
                    <a:pt x="39" y="6"/>
                    <a:pt x="35" y="9"/>
                  </a:cubicBezTo>
                  <a:close/>
                  <a:moveTo>
                    <a:pt x="35" y="11"/>
                  </a:moveTo>
                  <a:cubicBezTo>
                    <a:pt x="35" y="25"/>
                    <a:pt x="35" y="38"/>
                    <a:pt x="35" y="52"/>
                  </a:cubicBezTo>
                  <a:cubicBezTo>
                    <a:pt x="43" y="50"/>
                    <a:pt x="51" y="48"/>
                    <a:pt x="59" y="47"/>
                  </a:cubicBezTo>
                  <a:cubicBezTo>
                    <a:pt x="59" y="33"/>
                    <a:pt x="59" y="19"/>
                    <a:pt x="59" y="6"/>
                  </a:cubicBezTo>
                  <a:cubicBezTo>
                    <a:pt x="50" y="7"/>
                    <a:pt x="43" y="8"/>
                    <a:pt x="35" y="11"/>
                  </a:cubicBezTo>
                  <a:close/>
                  <a:moveTo>
                    <a:pt x="23" y="11"/>
                  </a:moveTo>
                  <a:cubicBezTo>
                    <a:pt x="23" y="25"/>
                    <a:pt x="23" y="38"/>
                    <a:pt x="23" y="52"/>
                  </a:cubicBezTo>
                  <a:cubicBezTo>
                    <a:pt x="16" y="50"/>
                    <a:pt x="8" y="48"/>
                    <a:pt x="0" y="47"/>
                  </a:cubicBezTo>
                  <a:cubicBezTo>
                    <a:pt x="0" y="33"/>
                    <a:pt x="0" y="19"/>
                    <a:pt x="0" y="6"/>
                  </a:cubicBezTo>
                  <a:cubicBezTo>
                    <a:pt x="8" y="7"/>
                    <a:pt x="16" y="8"/>
                    <a:pt x="23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1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175220" y="3627248"/>
            <a:ext cx="1219200" cy="1219200"/>
            <a:chOff x="2381415" y="2960822"/>
            <a:chExt cx="914400" cy="914400"/>
          </a:xfrm>
        </p:grpSpPr>
        <p:sp>
          <p:nvSpPr>
            <p:cNvPr id="56" name="椭圆 55"/>
            <p:cNvSpPr/>
            <p:nvPr/>
          </p:nvSpPr>
          <p:spPr>
            <a:xfrm>
              <a:off x="2381415" y="2960822"/>
              <a:ext cx="914400" cy="9144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7" name="Freeform 491"/>
            <p:cNvSpPr>
              <a:spLocks noEditPoints="1"/>
            </p:cNvSpPr>
            <p:nvPr/>
          </p:nvSpPr>
          <p:spPr bwMode="auto">
            <a:xfrm>
              <a:off x="2648171" y="3236966"/>
              <a:ext cx="380893" cy="362117"/>
            </a:xfrm>
            <a:custGeom>
              <a:avLst/>
              <a:gdLst>
                <a:gd name="T0" fmla="*/ 16 w 60"/>
                <a:gd name="T1" fmla="*/ 22 h 57"/>
                <a:gd name="T2" fmla="*/ 44 w 60"/>
                <a:gd name="T3" fmla="*/ 22 h 57"/>
                <a:gd name="T4" fmla="*/ 44 w 60"/>
                <a:gd name="T5" fmla="*/ 8 h 57"/>
                <a:gd name="T6" fmla="*/ 42 w 60"/>
                <a:gd name="T7" fmla="*/ 10 h 57"/>
                <a:gd name="T8" fmla="*/ 42 w 60"/>
                <a:gd name="T9" fmla="*/ 11 h 57"/>
                <a:gd name="T10" fmla="*/ 41 w 60"/>
                <a:gd name="T11" fmla="*/ 10 h 57"/>
                <a:gd name="T12" fmla="*/ 25 w 60"/>
                <a:gd name="T13" fmla="*/ 4 h 57"/>
                <a:gd name="T14" fmla="*/ 16 w 60"/>
                <a:gd name="T15" fmla="*/ 4 h 57"/>
                <a:gd name="T16" fmla="*/ 16 w 60"/>
                <a:gd name="T17" fmla="*/ 22 h 57"/>
                <a:gd name="T18" fmla="*/ 52 w 60"/>
                <a:gd name="T19" fmla="*/ 48 h 57"/>
                <a:gd name="T20" fmla="*/ 52 w 60"/>
                <a:gd name="T21" fmla="*/ 54 h 57"/>
                <a:gd name="T22" fmla="*/ 52 w 60"/>
                <a:gd name="T23" fmla="*/ 57 h 57"/>
                <a:gd name="T24" fmla="*/ 50 w 60"/>
                <a:gd name="T25" fmla="*/ 57 h 57"/>
                <a:gd name="T26" fmla="*/ 11 w 60"/>
                <a:gd name="T27" fmla="*/ 57 h 57"/>
                <a:gd name="T28" fmla="*/ 8 w 60"/>
                <a:gd name="T29" fmla="*/ 57 h 57"/>
                <a:gd name="T30" fmla="*/ 8 w 60"/>
                <a:gd name="T31" fmla="*/ 54 h 57"/>
                <a:gd name="T32" fmla="*/ 8 w 60"/>
                <a:gd name="T33" fmla="*/ 48 h 57"/>
                <a:gd name="T34" fmla="*/ 6 w 60"/>
                <a:gd name="T35" fmla="*/ 48 h 57"/>
                <a:gd name="T36" fmla="*/ 0 w 60"/>
                <a:gd name="T37" fmla="*/ 42 h 57"/>
                <a:gd name="T38" fmla="*/ 0 w 60"/>
                <a:gd name="T39" fmla="*/ 25 h 57"/>
                <a:gd name="T40" fmla="*/ 6 w 60"/>
                <a:gd name="T41" fmla="*/ 18 h 57"/>
                <a:gd name="T42" fmla="*/ 12 w 60"/>
                <a:gd name="T43" fmla="*/ 18 h 57"/>
                <a:gd name="T44" fmla="*/ 12 w 60"/>
                <a:gd name="T45" fmla="*/ 2 h 57"/>
                <a:gd name="T46" fmla="*/ 12 w 60"/>
                <a:gd name="T47" fmla="*/ 0 h 57"/>
                <a:gd name="T48" fmla="*/ 14 w 60"/>
                <a:gd name="T49" fmla="*/ 0 h 57"/>
                <a:gd name="T50" fmla="*/ 25 w 60"/>
                <a:gd name="T51" fmla="*/ 0 h 57"/>
                <a:gd name="T52" fmla="*/ 25 w 60"/>
                <a:gd name="T53" fmla="*/ 0 h 57"/>
                <a:gd name="T54" fmla="*/ 25 w 60"/>
                <a:gd name="T55" fmla="*/ 0 h 57"/>
                <a:gd name="T56" fmla="*/ 46 w 60"/>
                <a:gd name="T57" fmla="*/ 3 h 57"/>
                <a:gd name="T58" fmla="*/ 48 w 60"/>
                <a:gd name="T59" fmla="*/ 3 h 57"/>
                <a:gd name="T60" fmla="*/ 48 w 60"/>
                <a:gd name="T61" fmla="*/ 5 h 57"/>
                <a:gd name="T62" fmla="*/ 48 w 60"/>
                <a:gd name="T63" fmla="*/ 18 h 57"/>
                <a:gd name="T64" fmla="*/ 53 w 60"/>
                <a:gd name="T65" fmla="*/ 18 h 57"/>
                <a:gd name="T66" fmla="*/ 60 w 60"/>
                <a:gd name="T67" fmla="*/ 25 h 57"/>
                <a:gd name="T68" fmla="*/ 60 w 60"/>
                <a:gd name="T69" fmla="*/ 42 h 57"/>
                <a:gd name="T70" fmla="*/ 53 w 60"/>
                <a:gd name="T71" fmla="*/ 48 h 57"/>
                <a:gd name="T72" fmla="*/ 52 w 60"/>
                <a:gd name="T73" fmla="*/ 48 h 57"/>
                <a:gd name="T74" fmla="*/ 14 w 60"/>
                <a:gd name="T75" fmla="*/ 48 h 57"/>
                <a:gd name="T76" fmla="*/ 14 w 60"/>
                <a:gd name="T77" fmla="*/ 51 h 57"/>
                <a:gd name="T78" fmla="*/ 47 w 60"/>
                <a:gd name="T79" fmla="*/ 51 h 57"/>
                <a:gd name="T80" fmla="*/ 47 w 60"/>
                <a:gd name="T81" fmla="*/ 48 h 57"/>
                <a:gd name="T82" fmla="*/ 14 w 60"/>
                <a:gd name="T83" fmla="*/ 48 h 57"/>
                <a:gd name="T84" fmla="*/ 21 w 60"/>
                <a:gd name="T85" fmla="*/ 17 h 57"/>
                <a:gd name="T86" fmla="*/ 40 w 60"/>
                <a:gd name="T87" fmla="*/ 17 h 57"/>
                <a:gd name="T88" fmla="*/ 40 w 60"/>
                <a:gd name="T89" fmla="*/ 18 h 57"/>
                <a:gd name="T90" fmla="*/ 21 w 60"/>
                <a:gd name="T91" fmla="*/ 18 h 57"/>
                <a:gd name="T92" fmla="*/ 21 w 60"/>
                <a:gd name="T93" fmla="*/ 17 h 57"/>
                <a:gd name="T94" fmla="*/ 21 w 60"/>
                <a:gd name="T95" fmla="*/ 13 h 57"/>
                <a:gd name="T96" fmla="*/ 39 w 60"/>
                <a:gd name="T97" fmla="*/ 13 h 57"/>
                <a:gd name="T98" fmla="*/ 39 w 60"/>
                <a:gd name="T99" fmla="*/ 14 h 57"/>
                <a:gd name="T100" fmla="*/ 21 w 60"/>
                <a:gd name="T101" fmla="*/ 14 h 57"/>
                <a:gd name="T102" fmla="*/ 21 w 60"/>
                <a:gd name="T103" fmla="*/ 13 h 57"/>
                <a:gd name="T104" fmla="*/ 21 w 60"/>
                <a:gd name="T105" fmla="*/ 9 h 57"/>
                <a:gd name="T106" fmla="*/ 30 w 60"/>
                <a:gd name="T107" fmla="*/ 9 h 57"/>
                <a:gd name="T108" fmla="*/ 30 w 60"/>
                <a:gd name="T109" fmla="*/ 10 h 57"/>
                <a:gd name="T110" fmla="*/ 21 w 60"/>
                <a:gd name="T111" fmla="*/ 10 h 57"/>
                <a:gd name="T112" fmla="*/ 21 w 60"/>
                <a:gd name="T113" fmla="*/ 9 h 57"/>
                <a:gd name="T114" fmla="*/ 43 w 60"/>
                <a:gd name="T115" fmla="*/ 6 h 57"/>
                <a:gd name="T116" fmla="*/ 41 w 60"/>
                <a:gd name="T117" fmla="*/ 9 h 57"/>
                <a:gd name="T118" fmla="*/ 30 w 60"/>
                <a:gd name="T119" fmla="*/ 5 h 57"/>
                <a:gd name="T120" fmla="*/ 43 w 60"/>
                <a:gd name="T121" fmla="*/ 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0" h="57">
                  <a:moveTo>
                    <a:pt x="16" y="22"/>
                  </a:moveTo>
                  <a:cubicBezTo>
                    <a:pt x="44" y="22"/>
                    <a:pt x="44" y="22"/>
                    <a:pt x="44" y="22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2"/>
                    <a:pt x="16" y="22"/>
                    <a:pt x="16" y="22"/>
                  </a:cubicBezTo>
                  <a:close/>
                  <a:moveTo>
                    <a:pt x="52" y="48"/>
                  </a:moveTo>
                  <a:cubicBezTo>
                    <a:pt x="52" y="54"/>
                    <a:pt x="52" y="54"/>
                    <a:pt x="52" y="54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3" y="48"/>
                    <a:pt x="0" y="45"/>
                    <a:pt x="0" y="4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1"/>
                    <a:pt x="3" y="18"/>
                    <a:pt x="6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7" y="18"/>
                    <a:pt x="60" y="21"/>
                    <a:pt x="60" y="25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45"/>
                    <a:pt x="57" y="48"/>
                    <a:pt x="53" y="48"/>
                  </a:cubicBezTo>
                  <a:cubicBezTo>
                    <a:pt x="52" y="48"/>
                    <a:pt x="52" y="48"/>
                    <a:pt x="52" y="48"/>
                  </a:cubicBezTo>
                  <a:close/>
                  <a:moveTo>
                    <a:pt x="14" y="48"/>
                  </a:moveTo>
                  <a:cubicBezTo>
                    <a:pt x="14" y="51"/>
                    <a:pt x="14" y="51"/>
                    <a:pt x="14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14" y="48"/>
                    <a:pt x="14" y="48"/>
                    <a:pt x="14" y="48"/>
                  </a:cubicBezTo>
                  <a:close/>
                  <a:moveTo>
                    <a:pt x="21" y="17"/>
                  </a:moveTo>
                  <a:cubicBezTo>
                    <a:pt x="40" y="17"/>
                    <a:pt x="40" y="17"/>
                    <a:pt x="40" y="17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close/>
                  <a:moveTo>
                    <a:pt x="21" y="13"/>
                  </a:moveTo>
                  <a:cubicBezTo>
                    <a:pt x="39" y="13"/>
                    <a:pt x="39" y="13"/>
                    <a:pt x="39" y="13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3"/>
                    <a:pt x="21" y="13"/>
                    <a:pt x="21" y="13"/>
                  </a:cubicBezTo>
                  <a:close/>
                  <a:moveTo>
                    <a:pt x="21" y="9"/>
                  </a:moveTo>
                  <a:cubicBezTo>
                    <a:pt x="30" y="9"/>
                    <a:pt x="30" y="9"/>
                    <a:pt x="30" y="9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9"/>
                    <a:pt x="21" y="9"/>
                    <a:pt x="21" y="9"/>
                  </a:cubicBezTo>
                  <a:close/>
                  <a:moveTo>
                    <a:pt x="43" y="6"/>
                  </a:moveTo>
                  <a:cubicBezTo>
                    <a:pt x="41" y="9"/>
                    <a:pt x="41" y="9"/>
                    <a:pt x="41" y="9"/>
                  </a:cubicBezTo>
                  <a:cubicBezTo>
                    <a:pt x="30" y="5"/>
                    <a:pt x="30" y="5"/>
                    <a:pt x="30" y="5"/>
                  </a:cubicBezTo>
                  <a:lnTo>
                    <a:pt x="43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1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357455" y="3672686"/>
            <a:ext cx="1219200" cy="1219200"/>
            <a:chOff x="5518091" y="2994901"/>
            <a:chExt cx="914400" cy="914400"/>
          </a:xfrm>
        </p:grpSpPr>
        <p:sp>
          <p:nvSpPr>
            <p:cNvPr id="59" name="椭圆 58"/>
            <p:cNvSpPr/>
            <p:nvPr/>
          </p:nvSpPr>
          <p:spPr>
            <a:xfrm>
              <a:off x="5518091" y="2994901"/>
              <a:ext cx="914400" cy="9144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0" name="Freeform 807"/>
            <p:cNvSpPr>
              <a:spLocks noEditPoints="1"/>
            </p:cNvSpPr>
            <p:nvPr/>
          </p:nvSpPr>
          <p:spPr bwMode="auto">
            <a:xfrm>
              <a:off x="5807272" y="3228975"/>
              <a:ext cx="336043" cy="446263"/>
            </a:xfrm>
            <a:custGeom>
              <a:avLst/>
              <a:gdLst>
                <a:gd name="T0" fmla="*/ 44 w 53"/>
                <a:gd name="T1" fmla="*/ 24 h 70"/>
                <a:gd name="T2" fmla="*/ 45 w 53"/>
                <a:gd name="T3" fmla="*/ 25 h 70"/>
                <a:gd name="T4" fmla="*/ 42 w 53"/>
                <a:gd name="T5" fmla="*/ 34 h 70"/>
                <a:gd name="T6" fmla="*/ 26 w 53"/>
                <a:gd name="T7" fmla="*/ 47 h 70"/>
                <a:gd name="T8" fmla="*/ 11 w 53"/>
                <a:gd name="T9" fmla="*/ 34 h 70"/>
                <a:gd name="T10" fmla="*/ 8 w 53"/>
                <a:gd name="T11" fmla="*/ 25 h 70"/>
                <a:gd name="T12" fmla="*/ 9 w 53"/>
                <a:gd name="T13" fmla="*/ 24 h 70"/>
                <a:gd name="T14" fmla="*/ 9 w 53"/>
                <a:gd name="T15" fmla="*/ 22 h 70"/>
                <a:gd name="T16" fmla="*/ 3 w 53"/>
                <a:gd name="T17" fmla="*/ 17 h 70"/>
                <a:gd name="T18" fmla="*/ 16 w 53"/>
                <a:gd name="T19" fmla="*/ 2 h 70"/>
                <a:gd name="T20" fmla="*/ 21 w 53"/>
                <a:gd name="T21" fmla="*/ 15 h 70"/>
                <a:gd name="T22" fmla="*/ 26 w 53"/>
                <a:gd name="T23" fmla="*/ 0 h 70"/>
                <a:gd name="T24" fmla="*/ 31 w 53"/>
                <a:gd name="T25" fmla="*/ 15 h 70"/>
                <a:gd name="T26" fmla="*/ 36 w 53"/>
                <a:gd name="T27" fmla="*/ 2 h 70"/>
                <a:gd name="T28" fmla="*/ 48 w 53"/>
                <a:gd name="T29" fmla="*/ 17 h 70"/>
                <a:gd name="T30" fmla="*/ 44 w 53"/>
                <a:gd name="T31" fmla="*/ 22 h 70"/>
                <a:gd name="T32" fmla="*/ 38 w 53"/>
                <a:gd name="T33" fmla="*/ 23 h 70"/>
                <a:gd name="T34" fmla="*/ 14 w 53"/>
                <a:gd name="T35" fmla="*/ 26 h 70"/>
                <a:gd name="T36" fmla="*/ 11 w 53"/>
                <a:gd name="T37" fmla="*/ 26 h 70"/>
                <a:gd name="T38" fmla="*/ 11 w 53"/>
                <a:gd name="T39" fmla="*/ 30 h 70"/>
                <a:gd name="T40" fmla="*/ 14 w 53"/>
                <a:gd name="T41" fmla="*/ 32 h 70"/>
                <a:gd name="T42" fmla="*/ 19 w 53"/>
                <a:gd name="T43" fmla="*/ 41 h 70"/>
                <a:gd name="T44" fmla="*/ 34 w 53"/>
                <a:gd name="T45" fmla="*/ 41 h 70"/>
                <a:gd name="T46" fmla="*/ 39 w 53"/>
                <a:gd name="T47" fmla="*/ 32 h 70"/>
                <a:gd name="T48" fmla="*/ 41 w 53"/>
                <a:gd name="T49" fmla="*/ 30 h 70"/>
                <a:gd name="T50" fmla="*/ 42 w 53"/>
                <a:gd name="T51" fmla="*/ 26 h 70"/>
                <a:gd name="T52" fmla="*/ 39 w 53"/>
                <a:gd name="T53" fmla="*/ 26 h 70"/>
                <a:gd name="T54" fmla="*/ 7 w 53"/>
                <a:gd name="T55" fmla="*/ 47 h 70"/>
                <a:gd name="T56" fmla="*/ 10 w 53"/>
                <a:gd name="T57" fmla="*/ 70 h 70"/>
                <a:gd name="T58" fmla="*/ 7 w 53"/>
                <a:gd name="T59" fmla="*/ 47 h 70"/>
                <a:gd name="T60" fmla="*/ 14 w 53"/>
                <a:gd name="T61" fmla="*/ 47 h 70"/>
                <a:gd name="T62" fmla="*/ 38 w 53"/>
                <a:gd name="T63" fmla="*/ 47 h 70"/>
                <a:gd name="T64" fmla="*/ 14 w 53"/>
                <a:gd name="T65" fmla="*/ 57 h 70"/>
                <a:gd name="T66" fmla="*/ 43 w 53"/>
                <a:gd name="T67" fmla="*/ 47 h 70"/>
                <a:gd name="T68" fmla="*/ 53 w 53"/>
                <a:gd name="T69" fmla="*/ 70 h 70"/>
                <a:gd name="T70" fmla="*/ 43 w 53"/>
                <a:gd name="T71" fmla="*/ 47 h 70"/>
                <a:gd name="T72" fmla="*/ 14 w 53"/>
                <a:gd name="T73" fmla="*/ 70 h 70"/>
                <a:gd name="T74" fmla="*/ 38 w 53"/>
                <a:gd name="T75" fmla="*/ 6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3" h="70">
                  <a:moveTo>
                    <a:pt x="44" y="24"/>
                  </a:moveTo>
                  <a:cubicBezTo>
                    <a:pt x="44" y="24"/>
                    <a:pt x="44" y="24"/>
                    <a:pt x="44" y="24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7"/>
                    <a:pt x="45" y="29"/>
                    <a:pt x="44" y="31"/>
                  </a:cubicBezTo>
                  <a:cubicBezTo>
                    <a:pt x="43" y="32"/>
                    <a:pt x="43" y="33"/>
                    <a:pt x="42" y="34"/>
                  </a:cubicBezTo>
                  <a:cubicBezTo>
                    <a:pt x="40" y="37"/>
                    <a:pt x="38" y="40"/>
                    <a:pt x="36" y="43"/>
                  </a:cubicBezTo>
                  <a:cubicBezTo>
                    <a:pt x="33" y="45"/>
                    <a:pt x="30" y="47"/>
                    <a:pt x="26" y="47"/>
                  </a:cubicBezTo>
                  <a:cubicBezTo>
                    <a:pt x="23" y="47"/>
                    <a:pt x="20" y="45"/>
                    <a:pt x="17" y="43"/>
                  </a:cubicBezTo>
                  <a:cubicBezTo>
                    <a:pt x="14" y="40"/>
                    <a:pt x="12" y="37"/>
                    <a:pt x="11" y="34"/>
                  </a:cubicBezTo>
                  <a:cubicBezTo>
                    <a:pt x="10" y="33"/>
                    <a:pt x="9" y="32"/>
                    <a:pt x="9" y="31"/>
                  </a:cubicBezTo>
                  <a:cubicBezTo>
                    <a:pt x="8" y="29"/>
                    <a:pt x="8" y="28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3"/>
                    <a:pt x="9" y="23"/>
                    <a:pt x="9" y="22"/>
                  </a:cubicBezTo>
                  <a:cubicBezTo>
                    <a:pt x="7" y="22"/>
                    <a:pt x="5" y="21"/>
                    <a:pt x="3" y="21"/>
                  </a:cubicBezTo>
                  <a:cubicBezTo>
                    <a:pt x="3" y="20"/>
                    <a:pt x="3" y="19"/>
                    <a:pt x="3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1"/>
                    <a:pt x="10" y="5"/>
                    <a:pt x="16" y="2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4" y="0"/>
                    <a:pt x="26" y="0"/>
                  </a:cubicBezTo>
                  <a:cubicBezTo>
                    <a:pt x="27" y="0"/>
                    <a:pt x="29" y="0"/>
                    <a:pt x="31" y="0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42" y="5"/>
                    <a:pt x="46" y="11"/>
                    <a:pt x="46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9"/>
                    <a:pt x="48" y="20"/>
                    <a:pt x="48" y="21"/>
                  </a:cubicBezTo>
                  <a:cubicBezTo>
                    <a:pt x="47" y="21"/>
                    <a:pt x="45" y="22"/>
                    <a:pt x="44" y="22"/>
                  </a:cubicBezTo>
                  <a:cubicBezTo>
                    <a:pt x="44" y="23"/>
                    <a:pt x="44" y="23"/>
                    <a:pt x="44" y="24"/>
                  </a:cubicBezTo>
                  <a:close/>
                  <a:moveTo>
                    <a:pt x="38" y="23"/>
                  </a:moveTo>
                  <a:cubicBezTo>
                    <a:pt x="31" y="24"/>
                    <a:pt x="23" y="24"/>
                    <a:pt x="16" y="24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3" y="26"/>
                    <a:pt x="12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8"/>
                    <a:pt x="11" y="29"/>
                    <a:pt x="11" y="30"/>
                  </a:cubicBezTo>
                  <a:cubicBezTo>
                    <a:pt x="12" y="31"/>
                    <a:pt x="12" y="31"/>
                    <a:pt x="13" y="31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5" y="36"/>
                    <a:pt x="17" y="39"/>
                    <a:pt x="19" y="41"/>
                  </a:cubicBezTo>
                  <a:cubicBezTo>
                    <a:pt x="21" y="43"/>
                    <a:pt x="24" y="44"/>
                    <a:pt x="26" y="44"/>
                  </a:cubicBezTo>
                  <a:cubicBezTo>
                    <a:pt x="29" y="44"/>
                    <a:pt x="32" y="43"/>
                    <a:pt x="34" y="41"/>
                  </a:cubicBezTo>
                  <a:cubicBezTo>
                    <a:pt x="36" y="39"/>
                    <a:pt x="38" y="36"/>
                    <a:pt x="39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1"/>
                    <a:pt x="41" y="31"/>
                    <a:pt x="41" y="30"/>
                  </a:cubicBezTo>
                  <a:cubicBezTo>
                    <a:pt x="42" y="29"/>
                    <a:pt x="42" y="28"/>
                    <a:pt x="42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1" y="26"/>
                    <a:pt x="40" y="26"/>
                    <a:pt x="39" y="26"/>
                  </a:cubicBezTo>
                  <a:cubicBezTo>
                    <a:pt x="38" y="23"/>
                    <a:pt x="38" y="23"/>
                    <a:pt x="38" y="23"/>
                  </a:cubicBezTo>
                  <a:close/>
                  <a:moveTo>
                    <a:pt x="7" y="47"/>
                  </a:moveTo>
                  <a:cubicBezTo>
                    <a:pt x="8" y="47"/>
                    <a:pt x="9" y="47"/>
                    <a:pt x="10" y="47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3"/>
                    <a:pt x="1" y="53"/>
                    <a:pt x="7" y="47"/>
                  </a:cubicBezTo>
                  <a:close/>
                  <a:moveTo>
                    <a:pt x="14" y="47"/>
                  </a:moveTo>
                  <a:cubicBezTo>
                    <a:pt x="14" y="47"/>
                    <a:pt x="14" y="47"/>
                    <a:pt x="14" y="47"/>
                  </a:cubicBezTo>
                  <a:cubicBezTo>
                    <a:pt x="17" y="50"/>
                    <a:pt x="21" y="52"/>
                    <a:pt x="26" y="52"/>
                  </a:cubicBezTo>
                  <a:cubicBezTo>
                    <a:pt x="31" y="52"/>
                    <a:pt x="35" y="50"/>
                    <a:pt x="38" y="4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47"/>
                    <a:pt x="14" y="47"/>
                    <a:pt x="14" y="47"/>
                  </a:cubicBezTo>
                  <a:close/>
                  <a:moveTo>
                    <a:pt x="43" y="47"/>
                  </a:moveTo>
                  <a:cubicBezTo>
                    <a:pt x="43" y="47"/>
                    <a:pt x="44" y="47"/>
                    <a:pt x="45" y="47"/>
                  </a:cubicBezTo>
                  <a:cubicBezTo>
                    <a:pt x="50" y="51"/>
                    <a:pt x="53" y="62"/>
                    <a:pt x="5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47"/>
                    <a:pt x="43" y="47"/>
                    <a:pt x="43" y="47"/>
                  </a:cubicBezTo>
                  <a:close/>
                  <a:moveTo>
                    <a:pt x="38" y="70"/>
                  </a:moveTo>
                  <a:cubicBezTo>
                    <a:pt x="14" y="70"/>
                    <a:pt x="14" y="70"/>
                    <a:pt x="14" y="70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38" y="63"/>
                    <a:pt x="38" y="63"/>
                    <a:pt x="38" y="63"/>
                  </a:cubicBezTo>
                  <a:lnTo>
                    <a:pt x="38" y="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1"/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2217972" y="2309262"/>
            <a:ext cx="1435008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33" spc="300" dirty="0" smtClean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添加标题</a:t>
            </a:r>
            <a:endParaRPr lang="zh-CN" altLang="en-US" sz="2133" spc="300" dirty="0">
              <a:solidFill>
                <a:srgbClr val="00B0F0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3067316" y="4897905"/>
            <a:ext cx="1435008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33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添加标题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7169878" y="4968376"/>
            <a:ext cx="1435008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33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添加标题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8908828" y="2681085"/>
            <a:ext cx="1435008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33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添加标题</a:t>
            </a:r>
          </a:p>
        </p:txBody>
      </p:sp>
      <p:cxnSp>
        <p:nvCxnSpPr>
          <p:cNvPr id="65" name="直接连接符 64"/>
          <p:cNvCxnSpPr/>
          <p:nvPr/>
        </p:nvCxnSpPr>
        <p:spPr>
          <a:xfrm flipH="1" flipV="1">
            <a:off x="3711581" y="1982423"/>
            <a:ext cx="1029761" cy="617796"/>
          </a:xfrm>
          <a:prstGeom prst="line">
            <a:avLst/>
          </a:prstGeom>
          <a:ln w="6350">
            <a:solidFill>
              <a:schemeClr val="accent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V="1">
            <a:off x="4424327" y="3789491"/>
            <a:ext cx="317015" cy="195295"/>
          </a:xfrm>
          <a:prstGeom prst="line">
            <a:avLst/>
          </a:prstGeom>
          <a:ln w="6350">
            <a:solidFill>
              <a:schemeClr val="accent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7169878" y="3732112"/>
            <a:ext cx="248633" cy="155019"/>
          </a:xfrm>
          <a:prstGeom prst="line">
            <a:avLst/>
          </a:prstGeom>
          <a:ln w="6350">
            <a:solidFill>
              <a:schemeClr val="accent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flipV="1">
            <a:off x="7418516" y="2049018"/>
            <a:ext cx="1482665" cy="723281"/>
          </a:xfrm>
          <a:prstGeom prst="line">
            <a:avLst/>
          </a:prstGeom>
          <a:ln w="6350">
            <a:solidFill>
              <a:schemeClr val="accent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554010" y="5585392"/>
            <a:ext cx="11065116" cy="0"/>
          </a:xfrm>
          <a:prstGeom prst="line">
            <a:avLst/>
          </a:prstGeom>
          <a:ln w="6350">
            <a:solidFill>
              <a:schemeClr val="accent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文本框 69"/>
          <p:cNvSpPr txBox="1"/>
          <p:nvPr/>
        </p:nvSpPr>
        <p:spPr>
          <a:xfrm>
            <a:off x="573426" y="5655863"/>
            <a:ext cx="11045700" cy="1025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171E2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此处添加详细文本描述，建议与标题相关并符合整体语言风格，语言描述尽量，建议与标题相关并符合整体语言风格，语言描述尽量，建议与标题相关并符合整体语言风格，语言描述尽量，建议与标题相关并符合整体语言风格，语言描述尽量，建议与标题相关并符合整体语言风格，语言描述尽量，建议与标题相关并符合整体语言风格，语言描述尽量</a:t>
            </a:r>
            <a:r>
              <a:rPr lang="en-US" altLang="zh-CN" sz="1400" dirty="0">
                <a:solidFill>
                  <a:srgbClr val="171E2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32912309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6668">
        <p15:prstTrans prst="prestige"/>
      </p:transition>
    </mc:Choice>
    <mc:Fallback xmlns="">
      <p:transition spd="slow" advClick="0" advTm="666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96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9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85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50"/>
                            </p:stCondLst>
                            <p:childTnLst>
                              <p:par>
                                <p:cTn id="4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85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350"/>
                            </p:stCondLst>
                            <p:childTnLst>
                              <p:par>
                                <p:cTn id="8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85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61" grpId="0"/>
      <p:bldP spid="62" grpId="0"/>
      <p:bldP spid="63" grpId="0"/>
      <p:bldP spid="64" grpId="0"/>
      <p:bldP spid="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1022" y="178047"/>
            <a:ext cx="3589444" cy="63062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55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rPr>
              <a:t>一、前阶段工作回顾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242509"/>
            <a:ext cx="549092" cy="5027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sp>
        <p:nvSpPr>
          <p:cNvPr id="4" name="矩形 3"/>
          <p:cNvSpPr/>
          <p:nvPr/>
        </p:nvSpPr>
        <p:spPr>
          <a:xfrm>
            <a:off x="597258" y="242509"/>
            <a:ext cx="115598" cy="50276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cxnSp>
        <p:nvCxnSpPr>
          <p:cNvPr id="5" name="直接连接符 4"/>
          <p:cNvCxnSpPr/>
          <p:nvPr/>
        </p:nvCxnSpPr>
        <p:spPr>
          <a:xfrm>
            <a:off x="6091369" y="1219201"/>
            <a:ext cx="0" cy="854841"/>
          </a:xfrm>
          <a:prstGeom prst="line">
            <a:avLst/>
          </a:prstGeom>
          <a:ln w="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菱形 5"/>
          <p:cNvSpPr/>
          <p:nvPr/>
        </p:nvSpPr>
        <p:spPr>
          <a:xfrm>
            <a:off x="5972252" y="2256187"/>
            <a:ext cx="238235" cy="238235"/>
          </a:xfrm>
          <a:prstGeom prst="diamond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cxnSp>
        <p:nvCxnSpPr>
          <p:cNvPr id="7" name="直接连接符 6"/>
          <p:cNvCxnSpPr/>
          <p:nvPr/>
        </p:nvCxnSpPr>
        <p:spPr>
          <a:xfrm>
            <a:off x="6091369" y="2662622"/>
            <a:ext cx="0" cy="2102068"/>
          </a:xfrm>
          <a:prstGeom prst="line">
            <a:avLst/>
          </a:prstGeom>
          <a:ln w="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菱形 7"/>
          <p:cNvSpPr/>
          <p:nvPr/>
        </p:nvSpPr>
        <p:spPr>
          <a:xfrm>
            <a:off x="5972252" y="4932889"/>
            <a:ext cx="238235" cy="238235"/>
          </a:xfrm>
          <a:prstGeom prst="diamond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cxnSp>
        <p:nvCxnSpPr>
          <p:cNvPr id="9" name="直接连接符 8"/>
          <p:cNvCxnSpPr/>
          <p:nvPr/>
        </p:nvCxnSpPr>
        <p:spPr>
          <a:xfrm>
            <a:off x="6091369" y="5297213"/>
            <a:ext cx="0" cy="1560787"/>
          </a:xfrm>
          <a:prstGeom prst="line">
            <a:avLst/>
          </a:prstGeom>
          <a:ln w="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3803622" y="2153408"/>
            <a:ext cx="1525165" cy="420564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33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标题文字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839059" y="2604813"/>
            <a:ext cx="3688636" cy="702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此处添加详细文本描述，建议与标题相关并符合整体语言风格，语言描述尽量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6683382" y="2153279"/>
            <a:ext cx="341141" cy="341143"/>
            <a:chOff x="3057525" y="2424113"/>
            <a:chExt cx="207962" cy="207963"/>
          </a:xfrm>
          <a:solidFill>
            <a:schemeClr val="accent1"/>
          </a:solidFill>
        </p:grpSpPr>
        <p:sp>
          <p:nvSpPr>
            <p:cNvPr id="13" name="Freeform 1571"/>
            <p:cNvSpPr>
              <a:spLocks/>
            </p:cNvSpPr>
            <p:nvPr/>
          </p:nvSpPr>
          <p:spPr bwMode="auto">
            <a:xfrm>
              <a:off x="3057525" y="2424113"/>
              <a:ext cx="207962" cy="207963"/>
            </a:xfrm>
            <a:custGeom>
              <a:avLst/>
              <a:gdLst>
                <a:gd name="T0" fmla="*/ 114 w 131"/>
                <a:gd name="T1" fmla="*/ 48 h 131"/>
                <a:gd name="T2" fmla="*/ 114 w 131"/>
                <a:gd name="T3" fmla="*/ 6 h 131"/>
                <a:gd name="T4" fmla="*/ 90 w 131"/>
                <a:gd name="T5" fmla="*/ 6 h 131"/>
                <a:gd name="T6" fmla="*/ 90 w 131"/>
                <a:gd name="T7" fmla="*/ 24 h 131"/>
                <a:gd name="T8" fmla="*/ 66 w 131"/>
                <a:gd name="T9" fmla="*/ 0 h 131"/>
                <a:gd name="T10" fmla="*/ 0 w 131"/>
                <a:gd name="T11" fmla="*/ 65 h 131"/>
                <a:gd name="T12" fmla="*/ 12 w 131"/>
                <a:gd name="T13" fmla="*/ 65 h 131"/>
                <a:gd name="T14" fmla="*/ 12 w 131"/>
                <a:gd name="T15" fmla="*/ 131 h 131"/>
                <a:gd name="T16" fmla="*/ 48 w 131"/>
                <a:gd name="T17" fmla="*/ 131 h 131"/>
                <a:gd name="T18" fmla="*/ 48 w 131"/>
                <a:gd name="T19" fmla="*/ 78 h 131"/>
                <a:gd name="T20" fmla="*/ 83 w 131"/>
                <a:gd name="T21" fmla="*/ 78 h 131"/>
                <a:gd name="T22" fmla="*/ 83 w 131"/>
                <a:gd name="T23" fmla="*/ 131 h 131"/>
                <a:gd name="T24" fmla="*/ 120 w 131"/>
                <a:gd name="T25" fmla="*/ 131 h 131"/>
                <a:gd name="T26" fmla="*/ 120 w 131"/>
                <a:gd name="T27" fmla="*/ 65 h 131"/>
                <a:gd name="T28" fmla="*/ 131 w 131"/>
                <a:gd name="T29" fmla="*/ 65 h 131"/>
                <a:gd name="T30" fmla="*/ 114 w 131"/>
                <a:gd name="T31" fmla="*/ 4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1" h="131">
                  <a:moveTo>
                    <a:pt x="114" y="48"/>
                  </a:moveTo>
                  <a:lnTo>
                    <a:pt x="114" y="6"/>
                  </a:lnTo>
                  <a:lnTo>
                    <a:pt x="90" y="6"/>
                  </a:lnTo>
                  <a:lnTo>
                    <a:pt x="90" y="24"/>
                  </a:lnTo>
                  <a:lnTo>
                    <a:pt x="66" y="0"/>
                  </a:lnTo>
                  <a:lnTo>
                    <a:pt x="0" y="65"/>
                  </a:lnTo>
                  <a:lnTo>
                    <a:pt x="12" y="65"/>
                  </a:lnTo>
                  <a:lnTo>
                    <a:pt x="12" y="131"/>
                  </a:lnTo>
                  <a:lnTo>
                    <a:pt x="48" y="131"/>
                  </a:lnTo>
                  <a:lnTo>
                    <a:pt x="48" y="78"/>
                  </a:lnTo>
                  <a:lnTo>
                    <a:pt x="83" y="78"/>
                  </a:lnTo>
                  <a:lnTo>
                    <a:pt x="83" y="131"/>
                  </a:lnTo>
                  <a:lnTo>
                    <a:pt x="120" y="131"/>
                  </a:lnTo>
                  <a:lnTo>
                    <a:pt x="120" y="65"/>
                  </a:lnTo>
                  <a:lnTo>
                    <a:pt x="131" y="65"/>
                  </a:lnTo>
                  <a:lnTo>
                    <a:pt x="114" y="48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" name="Rectangle 1572"/>
            <p:cNvSpPr>
              <a:spLocks noChangeArrowheads="1"/>
            </p:cNvSpPr>
            <p:nvPr/>
          </p:nvSpPr>
          <p:spPr bwMode="auto">
            <a:xfrm>
              <a:off x="3141663" y="2557463"/>
              <a:ext cx="38100" cy="74613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" name="Rectangle 1573"/>
            <p:cNvSpPr>
              <a:spLocks noChangeArrowheads="1"/>
            </p:cNvSpPr>
            <p:nvPr/>
          </p:nvSpPr>
          <p:spPr bwMode="auto">
            <a:xfrm>
              <a:off x="3141663" y="2557463"/>
              <a:ext cx="38100" cy="74613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" name="Rectangle 1574"/>
            <p:cNvSpPr>
              <a:spLocks noChangeArrowheads="1"/>
            </p:cNvSpPr>
            <p:nvPr/>
          </p:nvSpPr>
          <p:spPr bwMode="auto">
            <a:xfrm>
              <a:off x="3141663" y="2557463"/>
              <a:ext cx="38100" cy="74613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" name="Rectangle 1575"/>
            <p:cNvSpPr>
              <a:spLocks noChangeArrowheads="1"/>
            </p:cNvSpPr>
            <p:nvPr/>
          </p:nvSpPr>
          <p:spPr bwMode="auto">
            <a:xfrm>
              <a:off x="3141663" y="2557463"/>
              <a:ext cx="38100" cy="746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834734" y="4764690"/>
            <a:ext cx="1525165" cy="420564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33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标题文字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662541" y="5216095"/>
            <a:ext cx="3688636" cy="702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20" name="Freeform 1645"/>
          <p:cNvSpPr>
            <a:spLocks noEditPoints="1"/>
          </p:cNvSpPr>
          <p:nvPr/>
        </p:nvSpPr>
        <p:spPr bwMode="auto">
          <a:xfrm>
            <a:off x="5130063" y="4866433"/>
            <a:ext cx="397448" cy="371147"/>
          </a:xfrm>
          <a:custGeom>
            <a:avLst/>
            <a:gdLst>
              <a:gd name="T0" fmla="*/ 104 w 154"/>
              <a:gd name="T1" fmla="*/ 69 h 144"/>
              <a:gd name="T2" fmla="*/ 115 w 154"/>
              <a:gd name="T3" fmla="*/ 66 h 144"/>
              <a:gd name="T4" fmla="*/ 149 w 154"/>
              <a:gd name="T5" fmla="*/ 6 h 144"/>
              <a:gd name="T6" fmla="*/ 129 w 154"/>
              <a:gd name="T7" fmla="*/ 6 h 144"/>
              <a:gd name="T8" fmla="*/ 119 w 154"/>
              <a:gd name="T9" fmla="*/ 6 h 144"/>
              <a:gd name="T10" fmla="*/ 119 w 154"/>
              <a:gd name="T11" fmla="*/ 0 h 144"/>
              <a:gd name="T12" fmla="*/ 35 w 154"/>
              <a:gd name="T13" fmla="*/ 0 h 144"/>
              <a:gd name="T14" fmla="*/ 35 w 154"/>
              <a:gd name="T15" fmla="*/ 6 h 144"/>
              <a:gd name="T16" fmla="*/ 25 w 154"/>
              <a:gd name="T17" fmla="*/ 6 h 144"/>
              <a:gd name="T18" fmla="*/ 5 w 154"/>
              <a:gd name="T19" fmla="*/ 6 h 144"/>
              <a:gd name="T20" fmla="*/ 39 w 154"/>
              <a:gd name="T21" fmla="*/ 66 h 144"/>
              <a:gd name="T22" fmla="*/ 50 w 154"/>
              <a:gd name="T23" fmla="*/ 69 h 144"/>
              <a:gd name="T24" fmla="*/ 71 w 154"/>
              <a:gd name="T25" fmla="*/ 83 h 144"/>
              <a:gd name="T26" fmla="*/ 71 w 154"/>
              <a:gd name="T27" fmla="*/ 126 h 144"/>
              <a:gd name="T28" fmla="*/ 35 w 154"/>
              <a:gd name="T29" fmla="*/ 144 h 144"/>
              <a:gd name="T30" fmla="*/ 119 w 154"/>
              <a:gd name="T31" fmla="*/ 144 h 144"/>
              <a:gd name="T32" fmla="*/ 83 w 154"/>
              <a:gd name="T33" fmla="*/ 126 h 144"/>
              <a:gd name="T34" fmla="*/ 83 w 154"/>
              <a:gd name="T35" fmla="*/ 83 h 144"/>
              <a:gd name="T36" fmla="*/ 104 w 154"/>
              <a:gd name="T37" fmla="*/ 69 h 144"/>
              <a:gd name="T38" fmla="*/ 119 w 154"/>
              <a:gd name="T39" fmla="*/ 26 h 144"/>
              <a:gd name="T40" fmla="*/ 119 w 154"/>
              <a:gd name="T41" fmla="*/ 12 h 144"/>
              <a:gd name="T42" fmla="*/ 129 w 154"/>
              <a:gd name="T43" fmla="*/ 12 h 144"/>
              <a:gd name="T44" fmla="*/ 143 w 154"/>
              <a:gd name="T45" fmla="*/ 12 h 144"/>
              <a:gd name="T46" fmla="*/ 113 w 154"/>
              <a:gd name="T47" fmla="*/ 60 h 144"/>
              <a:gd name="T48" fmla="*/ 109 w 154"/>
              <a:gd name="T49" fmla="*/ 62 h 144"/>
              <a:gd name="T50" fmla="*/ 119 w 154"/>
              <a:gd name="T51" fmla="*/ 26 h 144"/>
              <a:gd name="T52" fmla="*/ 41 w 154"/>
              <a:gd name="T53" fmla="*/ 60 h 144"/>
              <a:gd name="T54" fmla="*/ 11 w 154"/>
              <a:gd name="T55" fmla="*/ 12 h 144"/>
              <a:gd name="T56" fmla="*/ 25 w 154"/>
              <a:gd name="T57" fmla="*/ 12 h 144"/>
              <a:gd name="T58" fmla="*/ 35 w 154"/>
              <a:gd name="T59" fmla="*/ 12 h 144"/>
              <a:gd name="T60" fmla="*/ 35 w 154"/>
              <a:gd name="T61" fmla="*/ 26 h 144"/>
              <a:gd name="T62" fmla="*/ 45 w 154"/>
              <a:gd name="T63" fmla="*/ 62 h 144"/>
              <a:gd name="T64" fmla="*/ 41 w 154"/>
              <a:gd name="T65" fmla="*/ 60 h 144"/>
              <a:gd name="T66" fmla="*/ 77 w 154"/>
              <a:gd name="T67" fmla="*/ 53 h 144"/>
              <a:gd name="T68" fmla="*/ 58 w 154"/>
              <a:gd name="T69" fmla="*/ 66 h 144"/>
              <a:gd name="T70" fmla="*/ 65 w 154"/>
              <a:gd name="T71" fmla="*/ 44 h 144"/>
              <a:gd name="T72" fmla="*/ 47 w 154"/>
              <a:gd name="T73" fmla="*/ 31 h 144"/>
              <a:gd name="T74" fmla="*/ 70 w 154"/>
              <a:gd name="T75" fmla="*/ 30 h 144"/>
              <a:gd name="T76" fmla="*/ 77 w 154"/>
              <a:gd name="T77" fmla="*/ 9 h 144"/>
              <a:gd name="T78" fmla="*/ 84 w 154"/>
              <a:gd name="T79" fmla="*/ 30 h 144"/>
              <a:gd name="T80" fmla="*/ 107 w 154"/>
              <a:gd name="T81" fmla="*/ 31 h 144"/>
              <a:gd name="T82" fmla="*/ 89 w 154"/>
              <a:gd name="T83" fmla="*/ 44 h 144"/>
              <a:gd name="T84" fmla="*/ 96 w 154"/>
              <a:gd name="T85" fmla="*/ 66 h 144"/>
              <a:gd name="T86" fmla="*/ 77 w 154"/>
              <a:gd name="T87" fmla="*/ 5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4" h="144">
                <a:moveTo>
                  <a:pt x="104" y="69"/>
                </a:moveTo>
                <a:cubicBezTo>
                  <a:pt x="107" y="69"/>
                  <a:pt x="110" y="68"/>
                  <a:pt x="115" y="66"/>
                </a:cubicBezTo>
                <a:cubicBezTo>
                  <a:pt x="154" y="54"/>
                  <a:pt x="149" y="6"/>
                  <a:pt x="149" y="6"/>
                </a:cubicBezTo>
                <a:cubicBezTo>
                  <a:pt x="129" y="6"/>
                  <a:pt x="129" y="6"/>
                  <a:pt x="129" y="6"/>
                </a:cubicBezTo>
                <a:cubicBezTo>
                  <a:pt x="119" y="6"/>
                  <a:pt x="119" y="6"/>
                  <a:pt x="119" y="6"/>
                </a:cubicBezTo>
                <a:cubicBezTo>
                  <a:pt x="119" y="0"/>
                  <a:pt x="119" y="0"/>
                  <a:pt x="11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6"/>
                  <a:pt x="35" y="6"/>
                  <a:pt x="3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0" y="54"/>
                  <a:pt x="39" y="66"/>
                </a:cubicBezTo>
                <a:cubicBezTo>
                  <a:pt x="43" y="67"/>
                  <a:pt x="47" y="69"/>
                  <a:pt x="50" y="69"/>
                </a:cubicBezTo>
                <a:cubicBezTo>
                  <a:pt x="56" y="76"/>
                  <a:pt x="63" y="82"/>
                  <a:pt x="71" y="83"/>
                </a:cubicBezTo>
                <a:cubicBezTo>
                  <a:pt x="71" y="126"/>
                  <a:pt x="71" y="126"/>
                  <a:pt x="71" y="126"/>
                </a:cubicBezTo>
                <a:cubicBezTo>
                  <a:pt x="51" y="127"/>
                  <a:pt x="35" y="135"/>
                  <a:pt x="35" y="144"/>
                </a:cubicBezTo>
                <a:cubicBezTo>
                  <a:pt x="119" y="144"/>
                  <a:pt x="119" y="144"/>
                  <a:pt x="119" y="144"/>
                </a:cubicBezTo>
                <a:cubicBezTo>
                  <a:pt x="119" y="135"/>
                  <a:pt x="103" y="127"/>
                  <a:pt x="83" y="126"/>
                </a:cubicBezTo>
                <a:cubicBezTo>
                  <a:pt x="83" y="83"/>
                  <a:pt x="83" y="83"/>
                  <a:pt x="83" y="83"/>
                </a:cubicBezTo>
                <a:cubicBezTo>
                  <a:pt x="91" y="82"/>
                  <a:pt x="98" y="77"/>
                  <a:pt x="104" y="69"/>
                </a:cubicBezTo>
                <a:moveTo>
                  <a:pt x="119" y="26"/>
                </a:moveTo>
                <a:cubicBezTo>
                  <a:pt x="119" y="12"/>
                  <a:pt x="119" y="12"/>
                  <a:pt x="119" y="12"/>
                </a:cubicBezTo>
                <a:cubicBezTo>
                  <a:pt x="129" y="12"/>
                  <a:pt x="129" y="12"/>
                  <a:pt x="129" y="12"/>
                </a:cubicBezTo>
                <a:cubicBezTo>
                  <a:pt x="143" y="12"/>
                  <a:pt x="143" y="12"/>
                  <a:pt x="143" y="12"/>
                </a:cubicBezTo>
                <a:cubicBezTo>
                  <a:pt x="143" y="24"/>
                  <a:pt x="140" y="52"/>
                  <a:pt x="113" y="60"/>
                </a:cubicBezTo>
                <a:cubicBezTo>
                  <a:pt x="112" y="61"/>
                  <a:pt x="111" y="61"/>
                  <a:pt x="109" y="62"/>
                </a:cubicBezTo>
                <a:cubicBezTo>
                  <a:pt x="115" y="51"/>
                  <a:pt x="119" y="38"/>
                  <a:pt x="119" y="26"/>
                </a:cubicBezTo>
                <a:close/>
                <a:moveTo>
                  <a:pt x="41" y="60"/>
                </a:moveTo>
                <a:cubicBezTo>
                  <a:pt x="14" y="52"/>
                  <a:pt x="11" y="24"/>
                  <a:pt x="11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38"/>
                  <a:pt x="39" y="51"/>
                  <a:pt x="45" y="62"/>
                </a:cubicBezTo>
                <a:cubicBezTo>
                  <a:pt x="43" y="61"/>
                  <a:pt x="42" y="61"/>
                  <a:pt x="41" y="60"/>
                </a:cubicBezTo>
                <a:moveTo>
                  <a:pt x="77" y="53"/>
                </a:moveTo>
                <a:cubicBezTo>
                  <a:pt x="58" y="66"/>
                  <a:pt x="58" y="66"/>
                  <a:pt x="58" y="66"/>
                </a:cubicBezTo>
                <a:cubicBezTo>
                  <a:pt x="65" y="44"/>
                  <a:pt x="65" y="44"/>
                  <a:pt x="65" y="44"/>
                </a:cubicBezTo>
                <a:cubicBezTo>
                  <a:pt x="47" y="31"/>
                  <a:pt x="47" y="31"/>
                  <a:pt x="47" y="31"/>
                </a:cubicBezTo>
                <a:cubicBezTo>
                  <a:pt x="70" y="30"/>
                  <a:pt x="70" y="30"/>
                  <a:pt x="70" y="30"/>
                </a:cubicBezTo>
                <a:cubicBezTo>
                  <a:pt x="77" y="9"/>
                  <a:pt x="77" y="9"/>
                  <a:pt x="77" y="9"/>
                </a:cubicBezTo>
                <a:cubicBezTo>
                  <a:pt x="84" y="30"/>
                  <a:pt x="84" y="30"/>
                  <a:pt x="84" y="30"/>
                </a:cubicBezTo>
                <a:cubicBezTo>
                  <a:pt x="107" y="31"/>
                  <a:pt x="107" y="31"/>
                  <a:pt x="107" y="31"/>
                </a:cubicBezTo>
                <a:cubicBezTo>
                  <a:pt x="89" y="44"/>
                  <a:pt x="89" y="44"/>
                  <a:pt x="89" y="44"/>
                </a:cubicBezTo>
                <a:cubicBezTo>
                  <a:pt x="96" y="66"/>
                  <a:pt x="96" y="66"/>
                  <a:pt x="96" y="66"/>
                </a:cubicBezTo>
                <a:lnTo>
                  <a:pt x="77" y="53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38312341"/>
      </p:ext>
    </p:extLst>
  </p:cSld>
  <p:clrMapOvr>
    <a:masterClrMapping/>
  </p:clrMapOvr>
  <p:transition spd="slow" advClick="0" advTm="6097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96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9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5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5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5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150"/>
                            </p:stCondLst>
                            <p:childTnLst>
                              <p:par>
                                <p:cTn id="43" presetID="2" presetClass="entr" presetSubtype="2" decel="475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decel="47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decel="47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950"/>
                            </p:stCondLst>
                            <p:childTnLst>
                              <p:par>
                                <p:cTn id="56" presetID="2" presetClass="entr" presetSubtype="8" decel="57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decel="57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decel="57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6" grpId="0" animBg="1"/>
      <p:bldP spid="8" grpId="0" animBg="1"/>
      <p:bldP spid="10" grpId="0" animBg="1"/>
      <p:bldP spid="11" grpId="0"/>
      <p:bldP spid="18" grpId="0" animBg="1"/>
      <p:bldP spid="19" grpId="0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433379"/>
            <a:ext cx="12192000" cy="342462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3" name="等腰三角形 2"/>
          <p:cNvSpPr/>
          <p:nvPr/>
        </p:nvSpPr>
        <p:spPr>
          <a:xfrm rot="10800000">
            <a:off x="5753861" y="3423953"/>
            <a:ext cx="675016" cy="41908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cxnSp>
        <p:nvCxnSpPr>
          <p:cNvPr id="4" name="直接连接符 3"/>
          <p:cNvCxnSpPr/>
          <p:nvPr/>
        </p:nvCxnSpPr>
        <p:spPr>
          <a:xfrm>
            <a:off x="6091369" y="1"/>
            <a:ext cx="0" cy="854841"/>
          </a:xfrm>
          <a:prstGeom prst="line">
            <a:avLst/>
          </a:prstGeom>
          <a:ln w="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菱形 4"/>
          <p:cNvSpPr/>
          <p:nvPr/>
        </p:nvSpPr>
        <p:spPr>
          <a:xfrm>
            <a:off x="5972252" y="1036987"/>
            <a:ext cx="238235" cy="238235"/>
          </a:xfrm>
          <a:prstGeom prst="diamond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cxnSp>
        <p:nvCxnSpPr>
          <p:cNvPr id="6" name="直接连接符 5"/>
          <p:cNvCxnSpPr/>
          <p:nvPr/>
        </p:nvCxnSpPr>
        <p:spPr>
          <a:xfrm>
            <a:off x="6091369" y="1443422"/>
            <a:ext cx="0" cy="1980532"/>
          </a:xfrm>
          <a:prstGeom prst="line">
            <a:avLst/>
          </a:prstGeom>
          <a:ln w="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3803622" y="934208"/>
            <a:ext cx="1525165" cy="420564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33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标题文字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839059" y="1385613"/>
            <a:ext cx="3688636" cy="702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此处添加详细文本描述，建议与标题相关并符合整体语言风格，语言描述尽量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6666730" y="934207"/>
            <a:ext cx="374444" cy="462756"/>
            <a:chOff x="5211762" y="1693863"/>
            <a:chExt cx="168275" cy="207963"/>
          </a:xfrm>
          <a:solidFill>
            <a:schemeClr val="accent1"/>
          </a:solidFill>
        </p:grpSpPr>
        <p:sp>
          <p:nvSpPr>
            <p:cNvPr id="10" name="Rectangle 1655"/>
            <p:cNvSpPr>
              <a:spLocks noChangeArrowheads="1"/>
            </p:cNvSpPr>
            <p:nvPr/>
          </p:nvSpPr>
          <p:spPr bwMode="auto">
            <a:xfrm>
              <a:off x="5329237" y="1693863"/>
              <a:ext cx="33337" cy="1016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" name="Rectangle 1656"/>
            <p:cNvSpPr>
              <a:spLocks noChangeArrowheads="1"/>
            </p:cNvSpPr>
            <p:nvPr/>
          </p:nvSpPr>
          <p:spPr bwMode="auto">
            <a:xfrm>
              <a:off x="5329237" y="1693863"/>
              <a:ext cx="33337" cy="1016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" name="Rectangle 1657"/>
            <p:cNvSpPr>
              <a:spLocks noChangeArrowheads="1"/>
            </p:cNvSpPr>
            <p:nvPr/>
          </p:nvSpPr>
          <p:spPr bwMode="auto">
            <a:xfrm>
              <a:off x="5329237" y="1693863"/>
              <a:ext cx="33337" cy="1016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" name="Rectangle 1658"/>
            <p:cNvSpPr>
              <a:spLocks noChangeArrowheads="1"/>
            </p:cNvSpPr>
            <p:nvPr/>
          </p:nvSpPr>
          <p:spPr bwMode="auto">
            <a:xfrm>
              <a:off x="5329237" y="1693863"/>
              <a:ext cx="33337" cy="1016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" name="Rectangle 1659"/>
            <p:cNvSpPr>
              <a:spLocks noChangeArrowheads="1"/>
            </p:cNvSpPr>
            <p:nvPr/>
          </p:nvSpPr>
          <p:spPr bwMode="auto">
            <a:xfrm>
              <a:off x="5227637" y="1693863"/>
              <a:ext cx="33337" cy="1016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" name="Rectangle 1660"/>
            <p:cNvSpPr>
              <a:spLocks noChangeArrowheads="1"/>
            </p:cNvSpPr>
            <p:nvPr/>
          </p:nvSpPr>
          <p:spPr bwMode="auto">
            <a:xfrm>
              <a:off x="5227637" y="1693863"/>
              <a:ext cx="33337" cy="1016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" name="Rectangle 1661"/>
            <p:cNvSpPr>
              <a:spLocks noChangeArrowheads="1"/>
            </p:cNvSpPr>
            <p:nvPr/>
          </p:nvSpPr>
          <p:spPr bwMode="auto">
            <a:xfrm>
              <a:off x="5227637" y="1693863"/>
              <a:ext cx="33337" cy="1016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" name="Rectangle 1662"/>
            <p:cNvSpPr>
              <a:spLocks noChangeArrowheads="1"/>
            </p:cNvSpPr>
            <p:nvPr/>
          </p:nvSpPr>
          <p:spPr bwMode="auto">
            <a:xfrm>
              <a:off x="5227637" y="1693863"/>
              <a:ext cx="33337" cy="1016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" name="Freeform 1663"/>
            <p:cNvSpPr>
              <a:spLocks/>
            </p:cNvSpPr>
            <p:nvPr/>
          </p:nvSpPr>
          <p:spPr bwMode="auto">
            <a:xfrm>
              <a:off x="5211762" y="1741488"/>
              <a:ext cx="168275" cy="160338"/>
            </a:xfrm>
            <a:custGeom>
              <a:avLst/>
              <a:gdLst>
                <a:gd name="T0" fmla="*/ 53 w 106"/>
                <a:gd name="T1" fmla="*/ 0 h 101"/>
                <a:gd name="T2" fmla="*/ 66 w 106"/>
                <a:gd name="T3" fmla="*/ 38 h 101"/>
                <a:gd name="T4" fmla="*/ 106 w 106"/>
                <a:gd name="T5" fmla="*/ 39 h 101"/>
                <a:gd name="T6" fmla="*/ 74 w 106"/>
                <a:gd name="T7" fmla="*/ 63 h 101"/>
                <a:gd name="T8" fmla="*/ 85 w 106"/>
                <a:gd name="T9" fmla="*/ 101 h 101"/>
                <a:gd name="T10" fmla="*/ 53 w 106"/>
                <a:gd name="T11" fmla="*/ 79 h 101"/>
                <a:gd name="T12" fmla="*/ 20 w 106"/>
                <a:gd name="T13" fmla="*/ 101 h 101"/>
                <a:gd name="T14" fmla="*/ 31 w 106"/>
                <a:gd name="T15" fmla="*/ 63 h 101"/>
                <a:gd name="T16" fmla="*/ 0 w 106"/>
                <a:gd name="T17" fmla="*/ 39 h 101"/>
                <a:gd name="T18" fmla="*/ 39 w 106"/>
                <a:gd name="T19" fmla="*/ 38 h 101"/>
                <a:gd name="T20" fmla="*/ 53 w 106"/>
                <a:gd name="T2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101">
                  <a:moveTo>
                    <a:pt x="53" y="0"/>
                  </a:moveTo>
                  <a:lnTo>
                    <a:pt x="66" y="38"/>
                  </a:lnTo>
                  <a:lnTo>
                    <a:pt x="106" y="39"/>
                  </a:lnTo>
                  <a:lnTo>
                    <a:pt x="74" y="63"/>
                  </a:lnTo>
                  <a:lnTo>
                    <a:pt x="85" y="101"/>
                  </a:lnTo>
                  <a:lnTo>
                    <a:pt x="53" y="79"/>
                  </a:lnTo>
                  <a:lnTo>
                    <a:pt x="20" y="101"/>
                  </a:lnTo>
                  <a:lnTo>
                    <a:pt x="31" y="63"/>
                  </a:lnTo>
                  <a:lnTo>
                    <a:pt x="0" y="39"/>
                  </a:lnTo>
                  <a:lnTo>
                    <a:pt x="39" y="38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" name="Freeform 1664"/>
            <p:cNvSpPr>
              <a:spLocks/>
            </p:cNvSpPr>
            <p:nvPr/>
          </p:nvSpPr>
          <p:spPr bwMode="auto">
            <a:xfrm>
              <a:off x="5211762" y="1741488"/>
              <a:ext cx="168275" cy="160338"/>
            </a:xfrm>
            <a:custGeom>
              <a:avLst/>
              <a:gdLst>
                <a:gd name="T0" fmla="*/ 53 w 106"/>
                <a:gd name="T1" fmla="*/ 0 h 101"/>
                <a:gd name="T2" fmla="*/ 66 w 106"/>
                <a:gd name="T3" fmla="*/ 38 h 101"/>
                <a:gd name="T4" fmla="*/ 106 w 106"/>
                <a:gd name="T5" fmla="*/ 39 h 101"/>
                <a:gd name="T6" fmla="*/ 74 w 106"/>
                <a:gd name="T7" fmla="*/ 63 h 101"/>
                <a:gd name="T8" fmla="*/ 85 w 106"/>
                <a:gd name="T9" fmla="*/ 101 h 101"/>
                <a:gd name="T10" fmla="*/ 53 w 106"/>
                <a:gd name="T11" fmla="*/ 79 h 101"/>
                <a:gd name="T12" fmla="*/ 20 w 106"/>
                <a:gd name="T13" fmla="*/ 101 h 101"/>
                <a:gd name="T14" fmla="*/ 31 w 106"/>
                <a:gd name="T15" fmla="*/ 63 h 101"/>
                <a:gd name="T16" fmla="*/ 0 w 106"/>
                <a:gd name="T17" fmla="*/ 39 h 101"/>
                <a:gd name="T18" fmla="*/ 39 w 106"/>
                <a:gd name="T19" fmla="*/ 38 h 101"/>
                <a:gd name="T20" fmla="*/ 53 w 106"/>
                <a:gd name="T2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101">
                  <a:moveTo>
                    <a:pt x="53" y="0"/>
                  </a:moveTo>
                  <a:lnTo>
                    <a:pt x="66" y="38"/>
                  </a:lnTo>
                  <a:lnTo>
                    <a:pt x="106" y="39"/>
                  </a:lnTo>
                  <a:lnTo>
                    <a:pt x="74" y="63"/>
                  </a:lnTo>
                  <a:lnTo>
                    <a:pt x="85" y="101"/>
                  </a:lnTo>
                  <a:lnTo>
                    <a:pt x="53" y="79"/>
                  </a:lnTo>
                  <a:lnTo>
                    <a:pt x="20" y="101"/>
                  </a:lnTo>
                  <a:lnTo>
                    <a:pt x="31" y="63"/>
                  </a:lnTo>
                  <a:lnTo>
                    <a:pt x="0" y="39"/>
                  </a:lnTo>
                  <a:lnTo>
                    <a:pt x="39" y="38"/>
                  </a:lnTo>
                  <a:lnTo>
                    <a:pt x="53" y="0"/>
                  </a:lnTo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" name="Rectangle 1665"/>
            <p:cNvSpPr>
              <a:spLocks noChangeArrowheads="1"/>
            </p:cNvSpPr>
            <p:nvPr/>
          </p:nvSpPr>
          <p:spPr bwMode="auto">
            <a:xfrm>
              <a:off x="5278437" y="1693863"/>
              <a:ext cx="33337" cy="762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" name="Rectangle 1666"/>
            <p:cNvSpPr>
              <a:spLocks noChangeArrowheads="1"/>
            </p:cNvSpPr>
            <p:nvPr/>
          </p:nvSpPr>
          <p:spPr bwMode="auto">
            <a:xfrm>
              <a:off x="5278437" y="1693863"/>
              <a:ext cx="33337" cy="762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" name="Freeform 1667"/>
            <p:cNvSpPr>
              <a:spLocks/>
            </p:cNvSpPr>
            <p:nvPr/>
          </p:nvSpPr>
          <p:spPr bwMode="auto">
            <a:xfrm>
              <a:off x="5278437" y="1693863"/>
              <a:ext cx="33337" cy="76200"/>
            </a:xfrm>
            <a:custGeom>
              <a:avLst/>
              <a:gdLst>
                <a:gd name="T0" fmla="*/ 21 w 21"/>
                <a:gd name="T1" fmla="*/ 0 h 48"/>
                <a:gd name="T2" fmla="*/ 0 w 21"/>
                <a:gd name="T3" fmla="*/ 0 h 48"/>
                <a:gd name="T4" fmla="*/ 0 w 21"/>
                <a:gd name="T5" fmla="*/ 48 h 48"/>
                <a:gd name="T6" fmla="*/ 11 w 21"/>
                <a:gd name="T7" fmla="*/ 17 h 48"/>
                <a:gd name="T8" fmla="*/ 21 w 21"/>
                <a:gd name="T9" fmla="*/ 48 h 48"/>
                <a:gd name="T10" fmla="*/ 21 w 21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8">
                  <a:moveTo>
                    <a:pt x="21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11" y="17"/>
                  </a:lnTo>
                  <a:lnTo>
                    <a:pt x="21" y="48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3" name="Freeform 1668"/>
            <p:cNvSpPr>
              <a:spLocks/>
            </p:cNvSpPr>
            <p:nvPr/>
          </p:nvSpPr>
          <p:spPr bwMode="auto">
            <a:xfrm>
              <a:off x="5278437" y="1693863"/>
              <a:ext cx="33337" cy="76200"/>
            </a:xfrm>
            <a:custGeom>
              <a:avLst/>
              <a:gdLst>
                <a:gd name="T0" fmla="*/ 21 w 21"/>
                <a:gd name="T1" fmla="*/ 0 h 48"/>
                <a:gd name="T2" fmla="*/ 0 w 21"/>
                <a:gd name="T3" fmla="*/ 0 h 48"/>
                <a:gd name="T4" fmla="*/ 0 w 21"/>
                <a:gd name="T5" fmla="*/ 48 h 48"/>
                <a:gd name="T6" fmla="*/ 11 w 21"/>
                <a:gd name="T7" fmla="*/ 17 h 48"/>
                <a:gd name="T8" fmla="*/ 21 w 21"/>
                <a:gd name="T9" fmla="*/ 48 h 48"/>
                <a:gd name="T10" fmla="*/ 21 w 21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8">
                  <a:moveTo>
                    <a:pt x="21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11" y="17"/>
                  </a:lnTo>
                  <a:lnTo>
                    <a:pt x="21" y="48"/>
                  </a:lnTo>
                  <a:lnTo>
                    <a:pt x="21" y="0"/>
                  </a:lnTo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24" name="菱形 23"/>
          <p:cNvSpPr/>
          <p:nvPr/>
        </p:nvSpPr>
        <p:spPr>
          <a:xfrm>
            <a:off x="5972252" y="3475455"/>
            <a:ext cx="238235" cy="238235"/>
          </a:xfrm>
          <a:prstGeom prst="diamond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5" name="椭圆 24"/>
          <p:cNvSpPr/>
          <p:nvPr/>
        </p:nvSpPr>
        <p:spPr>
          <a:xfrm>
            <a:off x="4143733" y="3989135"/>
            <a:ext cx="615288" cy="615288"/>
          </a:xfrm>
          <a:prstGeom prst="ellipse">
            <a:avLst/>
          </a:prstGeom>
          <a:solidFill>
            <a:schemeClr val="accent1">
              <a:lumMod val="10000"/>
              <a:lumOff val="9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26" name="椭圆 25"/>
          <p:cNvSpPr/>
          <p:nvPr/>
        </p:nvSpPr>
        <p:spPr>
          <a:xfrm>
            <a:off x="7617587" y="4414659"/>
            <a:ext cx="379528" cy="379528"/>
          </a:xfrm>
          <a:prstGeom prst="ellipse">
            <a:avLst/>
          </a:prstGeom>
          <a:solidFill>
            <a:schemeClr val="accent1">
              <a:lumMod val="10000"/>
              <a:lumOff val="90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27" name="椭圆 26"/>
          <p:cNvSpPr/>
          <p:nvPr/>
        </p:nvSpPr>
        <p:spPr>
          <a:xfrm>
            <a:off x="1298451" y="3653271"/>
            <a:ext cx="189764" cy="189764"/>
          </a:xfrm>
          <a:prstGeom prst="ellipse">
            <a:avLst/>
          </a:prstGeom>
          <a:solidFill>
            <a:schemeClr val="accent1">
              <a:lumMod val="10000"/>
              <a:lumOff val="9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28" name="椭圆 27"/>
          <p:cNvSpPr/>
          <p:nvPr/>
        </p:nvSpPr>
        <p:spPr>
          <a:xfrm>
            <a:off x="10715719" y="3215043"/>
            <a:ext cx="1335535" cy="1335535"/>
          </a:xfrm>
          <a:prstGeom prst="ellipse">
            <a:avLst/>
          </a:prstGeom>
          <a:solidFill>
            <a:schemeClr val="accent1">
              <a:lumMod val="10000"/>
              <a:lumOff val="9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29" name="椭圆 28"/>
          <p:cNvSpPr/>
          <p:nvPr/>
        </p:nvSpPr>
        <p:spPr>
          <a:xfrm>
            <a:off x="601550" y="4064993"/>
            <a:ext cx="957887" cy="957887"/>
          </a:xfrm>
          <a:prstGeom prst="ellipse">
            <a:avLst/>
          </a:prstGeom>
          <a:solidFill>
            <a:schemeClr val="accent1">
              <a:lumMod val="10000"/>
              <a:lumOff val="90000"/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30" name="椭圆 29"/>
          <p:cNvSpPr/>
          <p:nvPr/>
        </p:nvSpPr>
        <p:spPr>
          <a:xfrm>
            <a:off x="4775130" y="5012523"/>
            <a:ext cx="196527" cy="196527"/>
          </a:xfrm>
          <a:prstGeom prst="ellipse">
            <a:avLst/>
          </a:prstGeom>
          <a:solidFill>
            <a:schemeClr val="accent1">
              <a:lumMod val="10000"/>
              <a:lumOff val="9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31" name="文本框 30"/>
          <p:cNvSpPr txBox="1"/>
          <p:nvPr/>
        </p:nvSpPr>
        <p:spPr>
          <a:xfrm>
            <a:off x="259400" y="5491889"/>
            <a:ext cx="1179185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详细文本描述，建议与标题相关并符合整体语言风格，语言描述尽量，建议与标题相关并符合整体语言风格，语言描述尽量，建议与标题相关并符合整体语言风格，语言描述尽量，建议与标题相关并符合整体语言风格，语言描述尽量，建议与标题相关并符合整体语言风格，语言描述尽量，建议与标题相关并符合整体语言风格，语言描述尽量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……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380999" y="6648780"/>
            <a:ext cx="2054087" cy="0"/>
          </a:xfrm>
          <a:prstGeom prst="line">
            <a:avLst/>
          </a:prstGeom>
          <a:ln w="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5277609" y="3915340"/>
            <a:ext cx="1606472" cy="1606472"/>
            <a:chOff x="4072721" y="2893686"/>
            <a:chExt cx="1204854" cy="1204854"/>
          </a:xfrm>
        </p:grpSpPr>
        <p:sp>
          <p:nvSpPr>
            <p:cNvPr id="34" name="椭圆 33"/>
            <p:cNvSpPr/>
            <p:nvPr/>
          </p:nvSpPr>
          <p:spPr>
            <a:xfrm>
              <a:off x="4072721" y="2893686"/>
              <a:ext cx="1204854" cy="1204854"/>
            </a:xfrm>
            <a:prstGeom prst="ellipse">
              <a:avLst/>
            </a:prstGeom>
            <a:solidFill>
              <a:schemeClr val="accent1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145771" y="3231766"/>
              <a:ext cx="1063249" cy="5617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267" dirty="0">
                  <a:solidFill>
                    <a:srgbClr val="00B0F0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82</a:t>
              </a:r>
              <a:r>
                <a:rPr lang="en-US" altLang="zh-CN" sz="3200" dirty="0">
                  <a:solidFill>
                    <a:srgbClr val="00B0F0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%</a:t>
              </a:r>
              <a:endParaRPr lang="zh-CN" altLang="en-US" sz="4267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6041194"/>
      </p:ext>
    </p:extLst>
  </p:cSld>
  <p:clrMapOvr>
    <a:masterClrMapping/>
  </p:clrMapOvr>
  <p:transition spd="slow" advClick="0" advTm="5069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00"/>
                            </p:stCondLst>
                            <p:childTnLst>
                              <p:par>
                                <p:cTn id="29" presetID="2" presetClass="entr" presetSubtype="8" decel="5625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5625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5625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9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8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8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8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8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8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8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8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8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8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8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7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8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8" grpId="0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1022" y="178047"/>
            <a:ext cx="3589444" cy="63062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55" spc="300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rPr>
              <a:t>一、前阶段工作回顾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242509"/>
            <a:ext cx="549092" cy="5027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sp>
        <p:nvSpPr>
          <p:cNvPr id="4" name="矩形 3"/>
          <p:cNvSpPr/>
          <p:nvPr/>
        </p:nvSpPr>
        <p:spPr>
          <a:xfrm>
            <a:off x="597258" y="242509"/>
            <a:ext cx="115598" cy="50276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/>
          </a:p>
        </p:txBody>
      </p:sp>
      <p:sp>
        <p:nvSpPr>
          <p:cNvPr id="5" name="矩形 4"/>
          <p:cNvSpPr/>
          <p:nvPr/>
        </p:nvSpPr>
        <p:spPr>
          <a:xfrm>
            <a:off x="1363133" y="2784973"/>
            <a:ext cx="1811867" cy="84667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6" name="矩形 5"/>
          <p:cNvSpPr/>
          <p:nvPr/>
        </p:nvSpPr>
        <p:spPr>
          <a:xfrm>
            <a:off x="5003800" y="2784973"/>
            <a:ext cx="1811867" cy="84667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7" name="矩形 6"/>
          <p:cNvSpPr/>
          <p:nvPr/>
        </p:nvSpPr>
        <p:spPr>
          <a:xfrm>
            <a:off x="8743601" y="2784973"/>
            <a:ext cx="1811867" cy="84667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8" name="矩形 7"/>
          <p:cNvSpPr/>
          <p:nvPr/>
        </p:nvSpPr>
        <p:spPr>
          <a:xfrm>
            <a:off x="18651" y="6405640"/>
            <a:ext cx="12192000" cy="45236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9" name="Freeform 1645"/>
          <p:cNvSpPr>
            <a:spLocks noEditPoints="1"/>
          </p:cNvSpPr>
          <p:nvPr/>
        </p:nvSpPr>
        <p:spPr bwMode="auto">
          <a:xfrm>
            <a:off x="1981200" y="2082342"/>
            <a:ext cx="585877" cy="547108"/>
          </a:xfrm>
          <a:custGeom>
            <a:avLst/>
            <a:gdLst>
              <a:gd name="T0" fmla="*/ 104 w 154"/>
              <a:gd name="T1" fmla="*/ 69 h 144"/>
              <a:gd name="T2" fmla="*/ 115 w 154"/>
              <a:gd name="T3" fmla="*/ 66 h 144"/>
              <a:gd name="T4" fmla="*/ 149 w 154"/>
              <a:gd name="T5" fmla="*/ 6 h 144"/>
              <a:gd name="T6" fmla="*/ 129 w 154"/>
              <a:gd name="T7" fmla="*/ 6 h 144"/>
              <a:gd name="T8" fmla="*/ 119 w 154"/>
              <a:gd name="T9" fmla="*/ 6 h 144"/>
              <a:gd name="T10" fmla="*/ 119 w 154"/>
              <a:gd name="T11" fmla="*/ 0 h 144"/>
              <a:gd name="T12" fmla="*/ 35 w 154"/>
              <a:gd name="T13" fmla="*/ 0 h 144"/>
              <a:gd name="T14" fmla="*/ 35 w 154"/>
              <a:gd name="T15" fmla="*/ 6 h 144"/>
              <a:gd name="T16" fmla="*/ 25 w 154"/>
              <a:gd name="T17" fmla="*/ 6 h 144"/>
              <a:gd name="T18" fmla="*/ 5 w 154"/>
              <a:gd name="T19" fmla="*/ 6 h 144"/>
              <a:gd name="T20" fmla="*/ 39 w 154"/>
              <a:gd name="T21" fmla="*/ 66 h 144"/>
              <a:gd name="T22" fmla="*/ 50 w 154"/>
              <a:gd name="T23" fmla="*/ 69 h 144"/>
              <a:gd name="T24" fmla="*/ 71 w 154"/>
              <a:gd name="T25" fmla="*/ 83 h 144"/>
              <a:gd name="T26" fmla="*/ 71 w 154"/>
              <a:gd name="T27" fmla="*/ 126 h 144"/>
              <a:gd name="T28" fmla="*/ 35 w 154"/>
              <a:gd name="T29" fmla="*/ 144 h 144"/>
              <a:gd name="T30" fmla="*/ 119 w 154"/>
              <a:gd name="T31" fmla="*/ 144 h 144"/>
              <a:gd name="T32" fmla="*/ 83 w 154"/>
              <a:gd name="T33" fmla="*/ 126 h 144"/>
              <a:gd name="T34" fmla="*/ 83 w 154"/>
              <a:gd name="T35" fmla="*/ 83 h 144"/>
              <a:gd name="T36" fmla="*/ 104 w 154"/>
              <a:gd name="T37" fmla="*/ 69 h 144"/>
              <a:gd name="T38" fmla="*/ 119 w 154"/>
              <a:gd name="T39" fmla="*/ 26 h 144"/>
              <a:gd name="T40" fmla="*/ 119 w 154"/>
              <a:gd name="T41" fmla="*/ 12 h 144"/>
              <a:gd name="T42" fmla="*/ 129 w 154"/>
              <a:gd name="T43" fmla="*/ 12 h 144"/>
              <a:gd name="T44" fmla="*/ 143 w 154"/>
              <a:gd name="T45" fmla="*/ 12 h 144"/>
              <a:gd name="T46" fmla="*/ 113 w 154"/>
              <a:gd name="T47" fmla="*/ 60 h 144"/>
              <a:gd name="T48" fmla="*/ 109 w 154"/>
              <a:gd name="T49" fmla="*/ 62 h 144"/>
              <a:gd name="T50" fmla="*/ 119 w 154"/>
              <a:gd name="T51" fmla="*/ 26 h 144"/>
              <a:gd name="T52" fmla="*/ 41 w 154"/>
              <a:gd name="T53" fmla="*/ 60 h 144"/>
              <a:gd name="T54" fmla="*/ 11 w 154"/>
              <a:gd name="T55" fmla="*/ 12 h 144"/>
              <a:gd name="T56" fmla="*/ 25 w 154"/>
              <a:gd name="T57" fmla="*/ 12 h 144"/>
              <a:gd name="T58" fmla="*/ 35 w 154"/>
              <a:gd name="T59" fmla="*/ 12 h 144"/>
              <a:gd name="T60" fmla="*/ 35 w 154"/>
              <a:gd name="T61" fmla="*/ 26 h 144"/>
              <a:gd name="T62" fmla="*/ 45 w 154"/>
              <a:gd name="T63" fmla="*/ 62 h 144"/>
              <a:gd name="T64" fmla="*/ 41 w 154"/>
              <a:gd name="T65" fmla="*/ 60 h 144"/>
              <a:gd name="T66" fmla="*/ 77 w 154"/>
              <a:gd name="T67" fmla="*/ 53 h 144"/>
              <a:gd name="T68" fmla="*/ 58 w 154"/>
              <a:gd name="T69" fmla="*/ 66 h 144"/>
              <a:gd name="T70" fmla="*/ 65 w 154"/>
              <a:gd name="T71" fmla="*/ 44 h 144"/>
              <a:gd name="T72" fmla="*/ 47 w 154"/>
              <a:gd name="T73" fmla="*/ 31 h 144"/>
              <a:gd name="T74" fmla="*/ 70 w 154"/>
              <a:gd name="T75" fmla="*/ 30 h 144"/>
              <a:gd name="T76" fmla="*/ 77 w 154"/>
              <a:gd name="T77" fmla="*/ 9 h 144"/>
              <a:gd name="T78" fmla="*/ 84 w 154"/>
              <a:gd name="T79" fmla="*/ 30 h 144"/>
              <a:gd name="T80" fmla="*/ 107 w 154"/>
              <a:gd name="T81" fmla="*/ 31 h 144"/>
              <a:gd name="T82" fmla="*/ 89 w 154"/>
              <a:gd name="T83" fmla="*/ 44 h 144"/>
              <a:gd name="T84" fmla="*/ 96 w 154"/>
              <a:gd name="T85" fmla="*/ 66 h 144"/>
              <a:gd name="T86" fmla="*/ 77 w 154"/>
              <a:gd name="T87" fmla="*/ 5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4" h="144">
                <a:moveTo>
                  <a:pt x="104" y="69"/>
                </a:moveTo>
                <a:cubicBezTo>
                  <a:pt x="107" y="69"/>
                  <a:pt x="110" y="68"/>
                  <a:pt x="115" y="66"/>
                </a:cubicBezTo>
                <a:cubicBezTo>
                  <a:pt x="154" y="54"/>
                  <a:pt x="149" y="6"/>
                  <a:pt x="149" y="6"/>
                </a:cubicBezTo>
                <a:cubicBezTo>
                  <a:pt x="129" y="6"/>
                  <a:pt x="129" y="6"/>
                  <a:pt x="129" y="6"/>
                </a:cubicBezTo>
                <a:cubicBezTo>
                  <a:pt x="119" y="6"/>
                  <a:pt x="119" y="6"/>
                  <a:pt x="119" y="6"/>
                </a:cubicBezTo>
                <a:cubicBezTo>
                  <a:pt x="119" y="0"/>
                  <a:pt x="119" y="0"/>
                  <a:pt x="11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6"/>
                  <a:pt x="35" y="6"/>
                  <a:pt x="3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0" y="54"/>
                  <a:pt x="39" y="66"/>
                </a:cubicBezTo>
                <a:cubicBezTo>
                  <a:pt x="43" y="67"/>
                  <a:pt x="47" y="69"/>
                  <a:pt x="50" y="69"/>
                </a:cubicBezTo>
                <a:cubicBezTo>
                  <a:pt x="56" y="76"/>
                  <a:pt x="63" y="82"/>
                  <a:pt x="71" y="83"/>
                </a:cubicBezTo>
                <a:cubicBezTo>
                  <a:pt x="71" y="126"/>
                  <a:pt x="71" y="126"/>
                  <a:pt x="71" y="126"/>
                </a:cubicBezTo>
                <a:cubicBezTo>
                  <a:pt x="51" y="127"/>
                  <a:pt x="35" y="135"/>
                  <a:pt x="35" y="144"/>
                </a:cubicBezTo>
                <a:cubicBezTo>
                  <a:pt x="119" y="144"/>
                  <a:pt x="119" y="144"/>
                  <a:pt x="119" y="144"/>
                </a:cubicBezTo>
                <a:cubicBezTo>
                  <a:pt x="119" y="135"/>
                  <a:pt x="103" y="127"/>
                  <a:pt x="83" y="126"/>
                </a:cubicBezTo>
                <a:cubicBezTo>
                  <a:pt x="83" y="83"/>
                  <a:pt x="83" y="83"/>
                  <a:pt x="83" y="83"/>
                </a:cubicBezTo>
                <a:cubicBezTo>
                  <a:pt x="91" y="82"/>
                  <a:pt x="98" y="77"/>
                  <a:pt x="104" y="69"/>
                </a:cubicBezTo>
                <a:moveTo>
                  <a:pt x="119" y="26"/>
                </a:moveTo>
                <a:cubicBezTo>
                  <a:pt x="119" y="12"/>
                  <a:pt x="119" y="12"/>
                  <a:pt x="119" y="12"/>
                </a:cubicBezTo>
                <a:cubicBezTo>
                  <a:pt x="129" y="12"/>
                  <a:pt x="129" y="12"/>
                  <a:pt x="129" y="12"/>
                </a:cubicBezTo>
                <a:cubicBezTo>
                  <a:pt x="143" y="12"/>
                  <a:pt x="143" y="12"/>
                  <a:pt x="143" y="12"/>
                </a:cubicBezTo>
                <a:cubicBezTo>
                  <a:pt x="143" y="24"/>
                  <a:pt x="140" y="52"/>
                  <a:pt x="113" y="60"/>
                </a:cubicBezTo>
                <a:cubicBezTo>
                  <a:pt x="112" y="61"/>
                  <a:pt x="111" y="61"/>
                  <a:pt x="109" y="62"/>
                </a:cubicBezTo>
                <a:cubicBezTo>
                  <a:pt x="115" y="51"/>
                  <a:pt x="119" y="38"/>
                  <a:pt x="119" y="26"/>
                </a:cubicBezTo>
                <a:close/>
                <a:moveTo>
                  <a:pt x="41" y="60"/>
                </a:moveTo>
                <a:cubicBezTo>
                  <a:pt x="14" y="52"/>
                  <a:pt x="11" y="24"/>
                  <a:pt x="11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38"/>
                  <a:pt x="39" y="51"/>
                  <a:pt x="45" y="62"/>
                </a:cubicBezTo>
                <a:cubicBezTo>
                  <a:pt x="43" y="61"/>
                  <a:pt x="42" y="61"/>
                  <a:pt x="41" y="60"/>
                </a:cubicBezTo>
                <a:moveTo>
                  <a:pt x="77" y="53"/>
                </a:moveTo>
                <a:cubicBezTo>
                  <a:pt x="58" y="66"/>
                  <a:pt x="58" y="66"/>
                  <a:pt x="58" y="66"/>
                </a:cubicBezTo>
                <a:cubicBezTo>
                  <a:pt x="65" y="44"/>
                  <a:pt x="65" y="44"/>
                  <a:pt x="65" y="44"/>
                </a:cubicBezTo>
                <a:cubicBezTo>
                  <a:pt x="47" y="31"/>
                  <a:pt x="47" y="31"/>
                  <a:pt x="47" y="31"/>
                </a:cubicBezTo>
                <a:cubicBezTo>
                  <a:pt x="70" y="30"/>
                  <a:pt x="70" y="30"/>
                  <a:pt x="70" y="30"/>
                </a:cubicBezTo>
                <a:cubicBezTo>
                  <a:pt x="77" y="9"/>
                  <a:pt x="77" y="9"/>
                  <a:pt x="77" y="9"/>
                </a:cubicBezTo>
                <a:cubicBezTo>
                  <a:pt x="84" y="30"/>
                  <a:pt x="84" y="30"/>
                  <a:pt x="84" y="30"/>
                </a:cubicBezTo>
                <a:cubicBezTo>
                  <a:pt x="107" y="31"/>
                  <a:pt x="107" y="31"/>
                  <a:pt x="107" y="31"/>
                </a:cubicBezTo>
                <a:cubicBezTo>
                  <a:pt x="89" y="44"/>
                  <a:pt x="89" y="44"/>
                  <a:pt x="89" y="44"/>
                </a:cubicBezTo>
                <a:cubicBezTo>
                  <a:pt x="96" y="66"/>
                  <a:pt x="96" y="66"/>
                  <a:pt x="96" y="66"/>
                </a:cubicBezTo>
                <a:lnTo>
                  <a:pt x="77" y="53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" name="Freeform 1750"/>
          <p:cNvSpPr>
            <a:spLocks/>
          </p:cNvSpPr>
          <p:nvPr/>
        </p:nvSpPr>
        <p:spPr bwMode="auto">
          <a:xfrm>
            <a:off x="5714038" y="2121891"/>
            <a:ext cx="376703" cy="507559"/>
          </a:xfrm>
          <a:custGeom>
            <a:avLst/>
            <a:gdLst>
              <a:gd name="T0" fmla="*/ 108 w 108"/>
              <a:gd name="T1" fmla="*/ 30 h 144"/>
              <a:gd name="T2" fmla="*/ 48 w 108"/>
              <a:gd name="T3" fmla="*/ 24 h 144"/>
              <a:gd name="T4" fmla="*/ 12 w 108"/>
              <a:gd name="T5" fmla="*/ 12 h 144"/>
              <a:gd name="T6" fmla="*/ 12 w 108"/>
              <a:gd name="T7" fmla="*/ 0 h 144"/>
              <a:gd name="T8" fmla="*/ 0 w 108"/>
              <a:gd name="T9" fmla="*/ 0 h 144"/>
              <a:gd name="T10" fmla="*/ 0 w 108"/>
              <a:gd name="T11" fmla="*/ 144 h 144"/>
              <a:gd name="T12" fmla="*/ 12 w 108"/>
              <a:gd name="T13" fmla="*/ 144 h 144"/>
              <a:gd name="T14" fmla="*/ 12 w 108"/>
              <a:gd name="T15" fmla="*/ 72 h 144"/>
              <a:gd name="T16" fmla="*/ 48 w 108"/>
              <a:gd name="T17" fmla="*/ 84 h 144"/>
              <a:gd name="T18" fmla="*/ 108 w 108"/>
              <a:gd name="T19" fmla="*/ 90 h 144"/>
              <a:gd name="T20" fmla="*/ 90 w 108"/>
              <a:gd name="T21" fmla="*/ 60 h 144"/>
              <a:gd name="T22" fmla="*/ 108 w 108"/>
              <a:gd name="T23" fmla="*/ 3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8" h="144">
                <a:moveTo>
                  <a:pt x="108" y="30"/>
                </a:moveTo>
                <a:cubicBezTo>
                  <a:pt x="108" y="30"/>
                  <a:pt x="72" y="24"/>
                  <a:pt x="48" y="24"/>
                </a:cubicBezTo>
                <a:cubicBezTo>
                  <a:pt x="24" y="24"/>
                  <a:pt x="12" y="12"/>
                  <a:pt x="12" y="12"/>
                </a:cubicBezTo>
                <a:cubicBezTo>
                  <a:pt x="12" y="0"/>
                  <a:pt x="12" y="0"/>
                  <a:pt x="1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44"/>
                  <a:pt x="0" y="144"/>
                  <a:pt x="0" y="144"/>
                </a:cubicBezTo>
                <a:cubicBezTo>
                  <a:pt x="12" y="144"/>
                  <a:pt x="12" y="144"/>
                  <a:pt x="12" y="144"/>
                </a:cubicBezTo>
                <a:cubicBezTo>
                  <a:pt x="12" y="72"/>
                  <a:pt x="12" y="72"/>
                  <a:pt x="12" y="72"/>
                </a:cubicBezTo>
                <a:cubicBezTo>
                  <a:pt x="12" y="72"/>
                  <a:pt x="24" y="84"/>
                  <a:pt x="48" y="84"/>
                </a:cubicBezTo>
                <a:cubicBezTo>
                  <a:pt x="72" y="84"/>
                  <a:pt x="108" y="90"/>
                  <a:pt x="108" y="90"/>
                </a:cubicBezTo>
                <a:cubicBezTo>
                  <a:pt x="90" y="60"/>
                  <a:pt x="90" y="60"/>
                  <a:pt x="90" y="60"/>
                </a:cubicBezTo>
                <a:lnTo>
                  <a:pt x="108" y="3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grpSp>
        <p:nvGrpSpPr>
          <p:cNvPr id="11" name="组合 10"/>
          <p:cNvGrpSpPr/>
          <p:nvPr/>
        </p:nvGrpSpPr>
        <p:grpSpPr>
          <a:xfrm>
            <a:off x="9506659" y="2200823"/>
            <a:ext cx="285751" cy="428627"/>
            <a:chOff x="6040437" y="2879725"/>
            <a:chExt cx="117475" cy="176213"/>
          </a:xfrm>
          <a:solidFill>
            <a:srgbClr val="00B0F0"/>
          </a:solidFill>
        </p:grpSpPr>
        <p:sp>
          <p:nvSpPr>
            <p:cNvPr id="12" name="Rectangle 1743"/>
            <p:cNvSpPr>
              <a:spLocks noChangeArrowheads="1"/>
            </p:cNvSpPr>
            <p:nvPr/>
          </p:nvSpPr>
          <p:spPr bwMode="auto">
            <a:xfrm>
              <a:off x="6091237" y="3048000"/>
              <a:ext cx="15875" cy="7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" name="Rectangle 1744"/>
            <p:cNvSpPr>
              <a:spLocks noChangeArrowheads="1"/>
            </p:cNvSpPr>
            <p:nvPr/>
          </p:nvSpPr>
          <p:spPr bwMode="auto">
            <a:xfrm>
              <a:off x="6073775" y="3014663"/>
              <a:ext cx="50800" cy="7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" name="Rectangle 1745"/>
            <p:cNvSpPr>
              <a:spLocks noChangeArrowheads="1"/>
            </p:cNvSpPr>
            <p:nvPr/>
          </p:nvSpPr>
          <p:spPr bwMode="auto">
            <a:xfrm>
              <a:off x="6073775" y="3030538"/>
              <a:ext cx="50800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" name="Freeform 1746"/>
            <p:cNvSpPr>
              <a:spLocks/>
            </p:cNvSpPr>
            <p:nvPr/>
          </p:nvSpPr>
          <p:spPr bwMode="auto">
            <a:xfrm>
              <a:off x="6040437" y="2879725"/>
              <a:ext cx="117475" cy="125413"/>
            </a:xfrm>
            <a:custGeom>
              <a:avLst/>
              <a:gdLst>
                <a:gd name="T0" fmla="*/ 84 w 84"/>
                <a:gd name="T1" fmla="*/ 42 h 90"/>
                <a:gd name="T2" fmla="*/ 42 w 84"/>
                <a:gd name="T3" fmla="*/ 0 h 90"/>
                <a:gd name="T4" fmla="*/ 0 w 84"/>
                <a:gd name="T5" fmla="*/ 42 h 90"/>
                <a:gd name="T6" fmla="*/ 24 w 84"/>
                <a:gd name="T7" fmla="*/ 80 h 90"/>
                <a:gd name="T8" fmla="*/ 24 w 84"/>
                <a:gd name="T9" fmla="*/ 90 h 90"/>
                <a:gd name="T10" fmla="*/ 60 w 84"/>
                <a:gd name="T11" fmla="*/ 90 h 90"/>
                <a:gd name="T12" fmla="*/ 60 w 84"/>
                <a:gd name="T13" fmla="*/ 80 h 90"/>
                <a:gd name="T14" fmla="*/ 84 w 84"/>
                <a:gd name="T15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90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59"/>
                    <a:pt x="10" y="73"/>
                    <a:pt x="24" y="80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60" y="90"/>
                    <a:pt x="60" y="90"/>
                    <a:pt x="60" y="9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74" y="73"/>
                    <a:pt x="84" y="59"/>
                    <a:pt x="84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16" name="矩形 15"/>
          <p:cNvSpPr/>
          <p:nvPr/>
        </p:nvSpPr>
        <p:spPr>
          <a:xfrm>
            <a:off x="1669707" y="3061156"/>
            <a:ext cx="1430200" cy="31810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1467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TEXT HERE</a:t>
            </a:r>
            <a:endParaRPr lang="zh-CN" altLang="en-US" sz="1467" dirty="0">
              <a:solidFill>
                <a:schemeClr val="bg1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88238" y="3454418"/>
            <a:ext cx="2484860" cy="89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18" name="矩形 17"/>
          <p:cNvSpPr/>
          <p:nvPr/>
        </p:nvSpPr>
        <p:spPr>
          <a:xfrm>
            <a:off x="5205455" y="3061156"/>
            <a:ext cx="1430200" cy="31810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1467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TEXT HERE</a:t>
            </a:r>
            <a:endParaRPr lang="zh-CN" altLang="en-US" sz="1467" dirty="0">
              <a:solidFill>
                <a:schemeClr val="bg1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523986" y="3454418"/>
            <a:ext cx="2484860" cy="89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20" name="矩形 19"/>
          <p:cNvSpPr/>
          <p:nvPr/>
        </p:nvSpPr>
        <p:spPr>
          <a:xfrm>
            <a:off x="9069265" y="3061156"/>
            <a:ext cx="1430200" cy="31810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1467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TEXT HERE</a:t>
            </a:r>
            <a:endParaRPr lang="zh-CN" altLang="en-US" sz="1467" dirty="0">
              <a:solidFill>
                <a:schemeClr val="bg1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387797" y="3454418"/>
            <a:ext cx="2484860" cy="89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22" name="矩形 21"/>
          <p:cNvSpPr/>
          <p:nvPr/>
        </p:nvSpPr>
        <p:spPr>
          <a:xfrm>
            <a:off x="1819197" y="5362635"/>
            <a:ext cx="84264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此处添加详细文本描述，建议与标题相关并符合整体语言风格，语言描述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尽量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，建议与标题相关并符合整体语言风格，语言描述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尽量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，建议与标题相关并符合整体语言风格，语言描述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anose="02010600010101010101" pitchFamily="2" charset="2"/>
              </a:rPr>
              <a:t>尽量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方正兰亭细黑_GBK_M" panose="02010600010101010101" pitchFamily="2" charset="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819197" y="4993303"/>
            <a:ext cx="15151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00B0F0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TEXT HERE</a:t>
            </a:r>
            <a:endParaRPr lang="zh-CN" altLang="en-US" sz="1600" b="1" dirty="0">
              <a:solidFill>
                <a:srgbClr val="00B0F0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676844" y="5036212"/>
            <a:ext cx="115065" cy="1070464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81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338">
        <p14:switch dir="r"/>
      </p:transition>
    </mc:Choice>
    <mc:Fallback xmlns="">
      <p:transition spd="slow" advClick="0" advTm="533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96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9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850"/>
                            </p:stCondLst>
                            <p:childTnLst>
                              <p:par>
                                <p:cTn id="4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35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850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/>
      <p:bldP spid="23" grpId="0"/>
      <p:bldP spid="2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</TotalTime>
  <Words>3096</Words>
  <Application>Microsoft Office PowerPoint</Application>
  <PresentationFormat>宽屏</PresentationFormat>
  <Paragraphs>299</Paragraphs>
  <Slides>34</Slides>
  <Notes>34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9" baseType="lpstr">
      <vt:lpstr>Arial</vt:lpstr>
      <vt:lpstr>Calibri</vt:lpstr>
      <vt:lpstr>宋体</vt:lpstr>
      <vt:lpstr>微软雅黑 Light</vt:lpstr>
      <vt:lpstr>Segoe UI Semilight</vt:lpstr>
      <vt:lpstr>Calibri Light</vt:lpstr>
      <vt:lpstr>方正兰亭中粗黑_GBK</vt:lpstr>
      <vt:lpstr>方正兰亭细黑_GBK_M</vt:lpstr>
      <vt:lpstr>微软雅黑</vt:lpstr>
      <vt:lpstr>方正兰亭准黑_GBK</vt:lpstr>
      <vt:lpstr>Impact</vt:lpstr>
      <vt:lpstr>华文细黑</vt:lpstr>
      <vt:lpstr>方正姚体</vt:lpstr>
      <vt:lpstr>腾祥澜黑简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china</cp:lastModifiedBy>
  <cp:revision>33</cp:revision>
  <dcterms:created xsi:type="dcterms:W3CDTF">2017-02-02T14:59:36Z</dcterms:created>
  <dcterms:modified xsi:type="dcterms:W3CDTF">2017-06-15T14:45:15Z</dcterms:modified>
</cp:coreProperties>
</file>