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bmp" ContentType="image/bmp"/>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olors1.xml" ContentType="application/vnd.ms-office.chartcolorstyle+xml"/>
  <Override PartName="/ppt/charts/style1.xml" ContentType="application/vnd.ms-office.chart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6" r:id="rId3"/>
    <p:sldId id="257" r:id="rId4"/>
    <p:sldId id="258" r:id="rId5"/>
    <p:sldId id="259" r:id="rId6"/>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29A"/>
    <a:srgbClr val="004FD6"/>
    <a:srgbClr val="4472C4"/>
    <a:srgbClr val="31B3EC"/>
    <a:srgbClr val="0049C0"/>
    <a:srgbClr val="0054E0"/>
    <a:srgbClr val="00378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0" autoAdjust="0"/>
    <p:restoredTop sz="94660"/>
  </p:normalViewPr>
  <p:slideViewPr>
    <p:cSldViewPr snapToGrid="0" showGuides="1">
      <p:cViewPr>
        <p:scale>
          <a:sx n="80" d="100"/>
          <a:sy n="80" d="100"/>
        </p:scale>
        <p:origin x="288" y="7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a:defRPr sz="2400" b="0" i="0" u="none" strike="noStrike" kern="1200" spc="0" baseline="0">
                <a:solidFill>
                  <a:schemeClr val="tx1">
                    <a:lumMod val="65000"/>
                    <a:lumOff val="35000"/>
                  </a:schemeClr>
                </a:solidFill>
                <a:latin typeface="微软雅黑 Light" panose="020B0502040204020203" pitchFamily="34" charset="-122"/>
                <a:ea typeface="微软雅黑 Light" panose="020B0502040204020203" pitchFamily="34" charset="-122"/>
                <a:cs typeface="+mn-cs"/>
              </a:defRPr>
            </a:pPr>
            <a:r>
              <a:rPr lang="en-US" altLang="zh-CN" sz="2400" dirty="0">
                <a:latin typeface="微软雅黑 Light" panose="020B0502040204020203" pitchFamily="34" charset="-122"/>
                <a:ea typeface="微软雅黑 Light" panose="020B0502040204020203" pitchFamily="34" charset="-122"/>
              </a:rPr>
              <a:t>2015</a:t>
            </a:r>
            <a:r>
              <a:rPr lang="zh-CN" altLang="en-US" sz="2400" baseline="0" dirty="0">
                <a:latin typeface="微软雅黑 Light" panose="020B0502040204020203" pitchFamily="34" charset="-122"/>
                <a:ea typeface="微软雅黑 Light" panose="020B0502040204020203" pitchFamily="34" charset="-122"/>
              </a:rPr>
              <a:t> </a:t>
            </a:r>
            <a:r>
              <a:rPr lang="en-US" altLang="zh-CN" sz="2400" baseline="0" dirty="0">
                <a:latin typeface="微软雅黑 Light" panose="020B0502040204020203" pitchFamily="34" charset="-122"/>
                <a:ea typeface="微软雅黑 Light" panose="020B0502040204020203" pitchFamily="34" charset="-122"/>
              </a:rPr>
              <a:t>Intern Distribution</a:t>
            </a:r>
            <a:endParaRPr lang="en-US" altLang="zh-CN" sz="2400" dirty="0">
              <a:latin typeface="微软雅黑 Light" panose="020B0502040204020203" pitchFamily="34" charset="-122"/>
              <a:ea typeface="微软雅黑 Light" panose="020B0502040204020203" pitchFamily="34" charset="-122"/>
            </a:endParaRPr>
          </a:p>
        </c:rich>
      </c:tx>
      <c:layout/>
      <c:overlay val="0"/>
      <c:spPr>
        <a:noFill/>
        <a:ln>
          <a:noFill/>
        </a:ln>
        <a:effectLst/>
      </c:spPr>
    </c:title>
    <c:autoTitleDeleted val="0"/>
    <c:plotArea>
      <c:layout/>
      <c:barChart>
        <c:barDir val="bar"/>
        <c:grouping val="clustered"/>
        <c:varyColors val="0"/>
        <c:ser>
          <c:idx val="0"/>
          <c:order val="0"/>
          <c:tx>
            <c:strRef>
              <c:f>Sheet1!$B$1</c:f>
              <c:strCache>
                <c:ptCount val="1"/>
                <c:pt idx="0">
                  <c:v>系列 1</c:v>
                </c:pt>
              </c:strCache>
            </c:strRef>
          </c:tx>
          <c:spPr>
            <a:gradFill>
              <a:gsLst>
                <a:gs pos="0">
                  <a:srgbClr val="00529A"/>
                </a:gs>
                <a:gs pos="100000">
                  <a:srgbClr val="004FD6"/>
                </a:gs>
              </a:gsLst>
              <a:lin ang="0" scaled="0"/>
            </a:gradFill>
            <a:ln>
              <a:noFill/>
            </a:ln>
            <a:effectLst/>
          </c:spPr>
          <c:invertIfNegative val="0"/>
          <c:dLbls>
            <c:numFmt formatCode="General" sourceLinked="1"/>
            <c:spPr>
              <a:noFill/>
              <a:ln>
                <a:noFill/>
              </a:ln>
              <a:effectLst/>
            </c:spPr>
            <c:txPr>
              <a:bodyPr rot="0" spcFirstLastPara="1" vertOverflow="ellipsis" horzOverflow="overflow"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微软雅黑 Light" panose="020B0502040204020203" pitchFamily="34" charset="-122"/>
                    <a:ea typeface="微软雅黑 Light" panose="020B0502040204020203" pitchFamily="34" charset="-122"/>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Fujian</c:v>
                </c:pt>
                <c:pt idx="1">
                  <c:v>Jiangxi</c:v>
                </c:pt>
                <c:pt idx="2">
                  <c:v>Anhui</c:v>
                </c:pt>
                <c:pt idx="3">
                  <c:v>Zhejiang</c:v>
                </c:pt>
                <c:pt idx="4">
                  <c:v>Shandong</c:v>
                </c:pt>
                <c:pt idx="5">
                  <c:v>Jiangsu</c:v>
                </c:pt>
              </c:strCache>
            </c:strRef>
          </c:cat>
          <c:val>
            <c:numRef>
              <c:f>Sheet1!$B$2:$B$7</c:f>
              <c:numCache>
                <c:formatCode>General</c:formatCode>
                <c:ptCount val="6"/>
                <c:pt idx="0" c:formatCode="General">
                  <c:v>1</c:v>
                </c:pt>
                <c:pt idx="1" c:formatCode="General">
                  <c:v>2</c:v>
                </c:pt>
                <c:pt idx="2" c:formatCode="General">
                  <c:v>2</c:v>
                </c:pt>
                <c:pt idx="3" c:formatCode="General">
                  <c:v>3</c:v>
                </c:pt>
                <c:pt idx="4" c:formatCode="General">
                  <c:v>5</c:v>
                </c:pt>
                <c:pt idx="5" c:formatCode="General">
                  <c:v>8</c:v>
                </c:pt>
              </c:numCache>
            </c:numRef>
          </c:val>
        </c:ser>
        <c:dLbls>
          <c:dLblPos val="outEnd"/>
          <c:showLegendKey val="0"/>
          <c:showVal val="0"/>
          <c:showCatName val="0"/>
          <c:showSerName val="0"/>
          <c:showPercent val="0"/>
          <c:showBubbleSize val="0"/>
        </c:dLbls>
        <c:gapWidth val="54"/>
        <c:axId val="-1639137952"/>
        <c:axId val="-1639139040"/>
      </c:barChart>
      <c:catAx>
        <c:axId val="-163913795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horzOverflow="overflow" vert="horz" wrap="square" anchor="ctr" anchorCtr="1"/>
          <a:lstStyle/>
          <a:p>
            <a:pPr>
              <a:defRPr sz="1800" b="0" i="0" u="none" strike="noStrike" kern="1200" baseline="0">
                <a:solidFill>
                  <a:schemeClr val="tx1">
                    <a:lumMod val="65000"/>
                    <a:lumOff val="35000"/>
                  </a:schemeClr>
                </a:solidFill>
                <a:latin typeface="微软雅黑 Light" panose="020B0502040204020203" pitchFamily="34" charset="-122"/>
                <a:ea typeface="微软雅黑 Light" panose="020B0502040204020203" pitchFamily="34" charset="-122"/>
                <a:cs typeface="+mn-cs"/>
              </a:defRPr>
            </a:pPr>
          </a:p>
        </c:txPr>
        <c:crossAx val="-1639139040"/>
        <c:crosses val="autoZero"/>
        <c:auto val="1"/>
        <c:lblAlgn val="ctr"/>
        <c:lblOffset val="100"/>
        <c:tickMarkSkip val="1"/>
        <c:noMultiLvlLbl val="0"/>
      </c:catAx>
      <c:valAx>
        <c:axId val="-1639139040"/>
        <c:scaling>
          <c:orientation val="minMax"/>
          <c:max val="8"/>
        </c:scaling>
        <c:delete val="1"/>
        <c:axPos val="b"/>
        <c:numFmt formatCode="General" sourceLinked="1"/>
        <c:majorTickMark val="none"/>
        <c:minorTickMark val="none"/>
        <c:tickLblPos val="nextTo"/>
        <c:spPr>
          <a:ln>
            <a:noFill/>
          </a:ln>
          <a:effectLst/>
        </c:spPr>
        <c:txPr>
          <a:bodyPr rot="-60000000" spcFirstLastPara="0" vertOverflow="ellipsis" horzOverflow="overflow" vert="horz" wrap="square" anchor="ctr" anchorCtr="1"/>
          <a:lstStyle/>
          <a:p>
            <a:pPr>
              <a:defRPr/>
            </a:pPr>
          </a:p>
        </c:txPr>
        <c:crossAx val="-1639137952"/>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Rendering Engine</c:v>
                </c:pt>
              </c:strCache>
            </c:strRef>
          </c:tx>
          <c:spPr>
            <a:solidFill>
              <a:schemeClr val="accent1"/>
            </a:solidFill>
            <a:ln>
              <a:noFill/>
            </a:ln>
            <a:effectLst/>
          </c:spPr>
          <c:invertIfNegative val="0"/>
          <c:dPt>
            <c:idx val="0"/>
            <c:invertIfNegative val="0"/>
            <c:bubble3D val="0"/>
            <c:spPr>
              <a:solidFill>
                <a:srgbClr val="31B3EC"/>
              </a:solidFill>
              <a:ln>
                <a:noFill/>
              </a:ln>
              <a:effectLst/>
            </c:spPr>
          </c:dPt>
          <c:dPt>
            <c:idx val="1"/>
            <c:invertIfNegative val="0"/>
            <c:bubble3D val="0"/>
            <c:spPr>
              <a:solidFill>
                <a:srgbClr val="004FD6"/>
              </a:solidFill>
              <a:ln>
                <a:noFill/>
              </a:ln>
              <a:effectLst/>
            </c:spPr>
          </c:dPt>
          <c:dPt>
            <c:idx val="2"/>
            <c:invertIfNegative val="0"/>
            <c:bubble3D val="0"/>
            <c:spPr>
              <a:solidFill>
                <a:schemeClr val="accent1"/>
              </a:solidFill>
              <a:ln>
                <a:noFill/>
              </a:ln>
              <a:effectLst/>
            </c:spPr>
          </c:dPt>
          <c:dPt>
            <c:idx val="3"/>
            <c:invertIfNegative val="0"/>
            <c:bubble3D val="0"/>
            <c:spPr>
              <a:solidFill>
                <a:srgbClr val="00529A"/>
              </a:solidFill>
              <a:ln>
                <a:noFill/>
              </a:ln>
              <a:effectLst/>
            </c:spPr>
          </c:dPt>
          <c:dLbls>
            <c:numFmt formatCode="General" sourceLinked="1"/>
            <c:spPr>
              <a:noFill/>
              <a:ln>
                <a:noFill/>
              </a:ln>
              <a:effectLst/>
            </c:spPr>
            <c:txPr>
              <a:bodyPr rot="0" spcFirstLastPara="0" vertOverflow="ellipsis" horzOverflow="overflow" vert="horz" wrap="square" anchor="ctr" anchorCtr="1"/>
              <a:lstStyle/>
              <a:p>
                <a:pPr>
                  <a:defRPr sz="1600" b="1">
                    <a:solidFill>
                      <a:schemeClr val="accent1"/>
                    </a:solidFill>
                    <a:latin typeface="微软雅黑" pitchFamily="34" charset="-122"/>
                    <a:ea typeface="微软雅黑" pitchFamily="34" charset="-122"/>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spPr>
                    <a:noFill/>
                    <a:ln w="9525" cap="flat" cmpd="sng" algn="ctr">
                      <a:solidFill>
                        <a:schemeClr val="tx1"/>
                      </a:solidFill>
                      <a:prstDash val="solid"/>
                    </a:ln>
                    <a:effectLst/>
                  </c:spPr>
                </c15:leaderLines>
              </c:ext>
            </c:extLst>
          </c:dLbls>
          <c:cat>
            <c:strRef>
              <c:f>Sheet1!$A$2:$A$5</c:f>
              <c:strCache>
                <c:ptCount val="4"/>
                <c:pt idx="0">
                  <c:v>IE5</c:v>
                </c:pt>
                <c:pt idx="1">
                  <c:v>IE7</c:v>
                </c:pt>
                <c:pt idx="2">
                  <c:v>IE8</c:v>
                </c:pt>
                <c:pt idx="3">
                  <c:v>IE9</c:v>
                </c:pt>
              </c:strCache>
            </c:strRef>
          </c:cat>
          <c:val>
            <c:numRef>
              <c:f>Sheet1!$B$2:$B$5</c:f>
              <c:numCache>
                <c:formatCode>0%</c:formatCode>
                <c:ptCount val="4"/>
                <c:pt idx="0">
                  <c:v>0.2</c:v>
                </c:pt>
                <c:pt idx="1">
                  <c:v>0.5</c:v>
                </c:pt>
                <c:pt idx="2">
                  <c:v>0.7</c:v>
                </c:pt>
                <c:pt idx="3">
                  <c:v>1</c:v>
                </c:pt>
              </c:numCache>
            </c:numRef>
          </c:val>
        </c:ser>
        <c:dLbls>
          <c:dLblPos val="outEnd"/>
          <c:showLegendKey val="0"/>
          <c:showVal val="1"/>
          <c:showCatName val="0"/>
          <c:showSerName val="0"/>
          <c:showPercent val="0"/>
          <c:showBubbleSize val="0"/>
        </c:dLbls>
        <c:gapWidth val="6"/>
        <c:overlap val="-98"/>
        <c:axId val="354448896"/>
        <c:axId val="354452224"/>
      </c:barChart>
      <c:catAx>
        <c:axId val="354448896"/>
        <c:scaling>
          <c:orientation val="minMax"/>
        </c:scaling>
        <c:delete val="1"/>
        <c:axPos val="b"/>
        <c:numFmt formatCode="General" sourceLinked="0"/>
        <c:majorTickMark val="out"/>
        <c:minorTickMark val="none"/>
        <c:tickLblPos val="none"/>
        <c:spPr>
          <a:noFill/>
          <a:ln>
            <a:solidFill>
              <a:schemeClr val="tx1">
                <a:lumMod val="50000"/>
                <a:lumOff val="50000"/>
              </a:schemeClr>
            </a:solidFill>
          </a:ln>
          <a:effectLst/>
        </c:spPr>
        <c:txPr>
          <a:bodyPr rot="-60000000" spcFirstLastPara="0" vertOverflow="ellipsis" horzOverflow="overflow" vert="horz" wrap="square" anchor="ctr" anchorCtr="1"/>
          <a:lstStyle/>
          <a:p>
            <a:pPr>
              <a:defRPr sz="1400" b="0">
                <a:solidFill>
                  <a:schemeClr val="accent5"/>
                </a:solidFill>
                <a:latin typeface="+mn-lt"/>
                <a:ea typeface="+mn-ea"/>
                <a:cs typeface="+mn-cs"/>
              </a:defRPr>
            </a:pPr>
          </a:p>
        </c:txPr>
        <c:crossAx val="354452224"/>
        <c:crosses val="autoZero"/>
        <c:auto val="1"/>
        <c:lblAlgn val="ctr"/>
        <c:lblOffset val="100"/>
        <c:tickMarkSkip val="1"/>
        <c:noMultiLvlLbl val="0"/>
      </c:catAx>
      <c:valAx>
        <c:axId val="354452224"/>
        <c:scaling>
          <c:orientation val="minMax"/>
        </c:scaling>
        <c:delete val="1"/>
        <c:axPos val="l"/>
        <c:numFmt formatCode="0%" sourceLinked="1"/>
        <c:majorTickMark val="out"/>
        <c:minorTickMark val="none"/>
        <c:tickLblPos val="none"/>
        <c:spPr>
          <a:noFill/>
          <a:ln>
            <a:solidFill>
              <a:schemeClr val="tx1">
                <a:lumMod val="50000"/>
                <a:lumOff val="50000"/>
              </a:schemeClr>
            </a:solidFill>
          </a:ln>
          <a:effectLst/>
        </c:spPr>
        <c:txPr>
          <a:bodyPr rot="-60000000" spcFirstLastPara="0" vertOverflow="ellipsis" horzOverflow="overflow" vert="horz" wrap="square" anchor="ctr" anchorCtr="1"/>
          <a:lstStyle/>
          <a:p>
            <a:pPr>
              <a:defRPr sz="1400" b="0">
                <a:solidFill>
                  <a:schemeClr val="accent5"/>
                </a:solidFill>
                <a:latin typeface="+mn-lt"/>
                <a:ea typeface="+mn-ea"/>
                <a:cs typeface="+mn-cs"/>
              </a:defRPr>
            </a:pPr>
          </a:p>
        </c:txPr>
        <c:crossAx val="354448896"/>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sz="1400">
          <a:solidFill>
            <a:schemeClr val="accent5"/>
          </a:solidFill>
        </a:defRPr>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B4BD55-FABF-463A-A204-47B11A9FDDA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B1DF426-4C7C-416D-8BFA-9949D52E227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8E6889-349A-49E8-AAE1-A1FB1A7B972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a:ea typeface="宋体"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a:ea typeface="宋体"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a:ea typeface="宋体"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a:ea typeface="宋体"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a:ea typeface="宋体"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a:ea typeface="宋体"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a:ea typeface="宋体"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a:ea typeface="宋体"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a:ea typeface="宋体"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a:ea typeface="宋体"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a:ea typeface="宋体"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a:ea typeface="宋体" pitchFamily="2"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a:ea typeface="宋体"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a:ea typeface="宋体" pitchFamily="2"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a:ea typeface="宋体"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a:ea typeface="宋体" pitchFamily="2"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a:ea typeface="宋体"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a:ea typeface="宋体" pitchFamily="2"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a:ea typeface="宋体"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a:ea typeface="宋体"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8E6889-349A-49E8-AAE1-A1FB1A7B972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a:ea typeface="宋体"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a:ea typeface="宋体"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a:ea typeface="宋体"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a:ea typeface="宋体"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a:ea typeface="宋体"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a:ea typeface="宋体"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a:ea typeface="宋体"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a:ea typeface="宋体"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a:ea typeface="宋体"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a:ea typeface="宋体"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8E6889-349A-49E8-AAE1-A1FB1A7B972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3787F-E41C-4EA5-957B-617F14A256D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a:ea typeface="宋体"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a:ea typeface="宋体"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E2EC5666-3CBA-4CED-AF7E-555629ED361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6A8317-663C-468F-8FBF-05477F34D843}"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日期占位符 3"/>
          <p:cNvSpPr>
            <a:spLocks noGrp="1"/>
          </p:cNvSpPr>
          <p:nvPr>
            <p:ph type="dt" sz="half" idx="10"/>
          </p:nvPr>
        </p:nvSpPr>
        <p:spPr/>
        <p:txBody>
          <a:bodyPr/>
          <a:lstStyle/>
          <a:p>
            <a:fld id="{E2EC5666-3CBA-4CED-AF7E-555629ED361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6A8317-663C-468F-8FBF-05477F34D843}"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日期占位符 3"/>
          <p:cNvSpPr>
            <a:spLocks noGrp="1"/>
          </p:cNvSpPr>
          <p:nvPr>
            <p:ph type="dt" sz="half" idx="10"/>
          </p:nvPr>
        </p:nvSpPr>
        <p:spPr/>
        <p:txBody>
          <a:bodyPr/>
          <a:lstStyle/>
          <a:p>
            <a:fld id="{E2EC5666-3CBA-4CED-AF7E-555629ED361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6A8317-663C-468F-8FBF-05477F34D843}"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bg>
      <p:bgPr>
        <a:solidFill>
          <a:srgbClr val="F1F1F1"/>
        </a:solidFill>
        <a:effectLst/>
      </p:bgPr>
    </p:bg>
    <p:spTree>
      <p:nvGrpSpPr>
        <p:cNvPr id="1" name=""/>
        <p:cNvGrpSpPr/>
        <p:nvPr/>
      </p:nvGrpSpPr>
      <p:grpSpPr>
        <a:xfrm>
          <a:off x="0" y="0"/>
          <a:ext cx="0" cy="0"/>
          <a:chOff x="0" y="0"/>
          <a:chExt cx="0" cy="0"/>
        </a:xfrm>
      </p:grpSpPr>
      <p:sp>
        <p:nvSpPr>
          <p:cNvPr id="3" name="矩形 2"/>
          <p:cNvSpPr/>
          <p:nvPr userDrawn="1"/>
        </p:nvSpPr>
        <p:spPr>
          <a:xfrm flipV="1">
            <a:off x="0" y="335729"/>
            <a:ext cx="12192000" cy="615993"/>
          </a:xfrm>
          <a:prstGeom prst="rect">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5" name="文本框 4"/>
          <p:cNvSpPr txBox="1"/>
          <p:nvPr userDrawn="1"/>
        </p:nvSpPr>
        <p:spPr>
          <a:xfrm>
            <a:off x="7518363" y="335727"/>
            <a:ext cx="4288353" cy="584775"/>
          </a:xfrm>
          <a:prstGeom prst="rect">
            <a:avLst/>
          </a:prstGeom>
          <a:noFill/>
        </p:spPr>
        <p:txBody>
          <a:bodyPr wrap="none" rtlCol="0">
            <a:spAutoFit/>
          </a:bodyPr>
          <a:lstStyle/>
          <a:p>
            <a:pPr marL="0" marR="0" lvl="0" indent="0" algn="l" defTabSz="913765"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单击此处添加文字标题</a:t>
            </a:r>
          </a:p>
        </p:txBody>
      </p:sp>
      <p:grpSp>
        <p:nvGrpSpPr>
          <p:cNvPr id="6" name="组合 5"/>
          <p:cNvGrpSpPr/>
          <p:nvPr userDrawn="1"/>
        </p:nvGrpSpPr>
        <p:grpSpPr>
          <a:xfrm>
            <a:off x="1" y="80202"/>
            <a:ext cx="2743288" cy="896365"/>
            <a:chOff x="-21034" y="92401"/>
            <a:chExt cx="6442939" cy="2105222"/>
          </a:xfrm>
        </p:grpSpPr>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034" y="92401"/>
              <a:ext cx="6442939" cy="1846935"/>
            </a:xfrm>
            <a:prstGeom prst="rect">
              <a:avLst/>
            </a:prstGeom>
          </p:spPr>
        </p:pic>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09862" y="144170"/>
              <a:ext cx="1981148" cy="2053453"/>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600" advClick="0" advTm="5000">
        <p:blinds dir="vert"/>
      </p:transition>
    </mc:Choice>
    <mc:Fallback>
      <p:transition spd="slow" advClick="0" advTm="5000">
        <p:blinds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日期占位符 3"/>
          <p:cNvSpPr>
            <a:spLocks noGrp="1"/>
          </p:cNvSpPr>
          <p:nvPr>
            <p:ph type="dt" sz="half" idx="10"/>
          </p:nvPr>
        </p:nvSpPr>
        <p:spPr/>
        <p:txBody>
          <a:bodyPr/>
          <a:lstStyle/>
          <a:p>
            <a:fld id="{E2EC5666-3CBA-4CED-AF7E-555629ED361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6A8317-663C-468F-8FBF-05477F34D843}" type="slidenum">
              <a:rPr lang="zh-CN" altLang="en-US" smtClean="0"/>
            </a:fld>
            <a:endParaRPr lang="zh-CN" altLang="en-US"/>
          </a:p>
        </p:txBody>
      </p:sp>
      <p:pic>
        <p:nvPicPr>
          <p:cNvPr id="7" name="内容占位符 5" descr="图片包含 水, 户外, 船, 天空&#10;&#10;已生成极高可信度的说明"/>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8" name="图片 7" descr="图片包含 美食&#10;&#10;已生成极高可信度的说明"/>
          <p:cNvPicPr>
            <a:picLocks noChangeAspect="1"/>
          </p:cNvPicPr>
          <p:nvPr userDrawn="1"/>
        </p:nvPicPr>
        <p:blipFill rotWithShape="1">
          <a:blip r:embed="rId3">
            <a:extLst>
              <a:ext uri="{28A0092B-C50C-407E-A947-70E740481C1C}">
                <a14:useLocalDpi xmlns:a14="http://schemas.microsoft.com/office/drawing/2010/main" val="0"/>
              </a:ext>
            </a:extLst>
          </a:blip>
          <a:srcRect l="30142" t="71783" r="31074" b="-450"/>
          <a:stretch>
            <a:fillRect/>
          </a:stretch>
        </p:blipFill>
        <p:spPr>
          <a:xfrm>
            <a:off x="954905" y="-148937"/>
            <a:ext cx="1734506" cy="1577935"/>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E2EC5666-3CBA-4CED-AF7E-555629ED361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6A8317-663C-468F-8FBF-05477F34D843}" type="slidenum">
              <a:rPr lang="zh-CN" altLang="en-US" smtClean="0"/>
            </a:fld>
            <a:endParaRPr lang="zh-CN" altLang="en-US"/>
          </a:p>
        </p:txBody>
      </p:sp>
      <p:pic>
        <p:nvPicPr>
          <p:cNvPr id="7" name="内容占位符 5" descr="图片包含 水, 户外, 船, 天空&#10;&#10;已生成极高可信度的说明"/>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8" name="图片 7" descr="图片包含 美食&#10;&#10;已生成极高可信度的说明"/>
          <p:cNvPicPr>
            <a:picLocks noChangeAspect="1"/>
          </p:cNvPicPr>
          <p:nvPr userDrawn="1"/>
        </p:nvPicPr>
        <p:blipFill rotWithShape="1">
          <a:blip r:embed="rId3">
            <a:extLst>
              <a:ext uri="{28A0092B-C50C-407E-A947-70E740481C1C}">
                <a14:useLocalDpi xmlns:a14="http://schemas.microsoft.com/office/drawing/2010/main" val="0"/>
              </a:ext>
            </a:extLst>
          </a:blip>
          <a:srcRect l="30142" t="71783" r="31074" b="-450"/>
          <a:stretch>
            <a:fillRect/>
          </a:stretch>
        </p:blipFill>
        <p:spPr>
          <a:xfrm>
            <a:off x="954905" y="-148937"/>
            <a:ext cx="1734506" cy="1577935"/>
          </a:xfrm>
          <a:prstGeom prst="rect">
            <a:avLst/>
          </a:prstGeom>
        </p:spPr>
      </p:pic>
      <p:sp>
        <p:nvSpPr>
          <p:cNvPr id="10" name="Rectangle 22"/>
          <p:cNvSpPr>
            <a:spLocks noChangeArrowheads="1"/>
          </p:cNvSpPr>
          <p:nvPr userDrawn="1"/>
        </p:nvSpPr>
        <p:spPr bwMode="auto">
          <a:xfrm>
            <a:off x="2472355" y="687120"/>
            <a:ext cx="5799967"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20000"/>
              </a:lnSpc>
              <a:buClrTx/>
              <a:buSzTx/>
            </a:pPr>
            <a:r>
              <a:rPr lang="zh-CN" altLang="en-US" sz="2800" dirty="0">
                <a:latin typeface="黑体" pitchFamily="49" charset="-122"/>
                <a:ea typeface="黑体" pitchFamily="49" charset="-122"/>
              </a:rPr>
              <a:t>请插入您的大标题的内容</a:t>
            </a:r>
            <a:endParaRPr lang="zh-CN" altLang="en-US" dirty="0">
              <a:latin typeface="黑体" pitchFamily="49" charset="-122"/>
              <a:ea typeface="黑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5" name="日期占位符 4"/>
          <p:cNvSpPr>
            <a:spLocks noGrp="1"/>
          </p:cNvSpPr>
          <p:nvPr>
            <p:ph type="dt" sz="half" idx="10"/>
          </p:nvPr>
        </p:nvSpPr>
        <p:spPr/>
        <p:txBody>
          <a:bodyPr/>
          <a:lstStyle/>
          <a:p>
            <a:fld id="{E2EC5666-3CBA-4CED-AF7E-555629ED361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6A8317-663C-468F-8FBF-05477F34D843}"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7" name="日期占位符 6"/>
          <p:cNvSpPr>
            <a:spLocks noGrp="1"/>
          </p:cNvSpPr>
          <p:nvPr>
            <p:ph type="dt" sz="half" idx="10"/>
          </p:nvPr>
        </p:nvSpPr>
        <p:spPr/>
        <p:txBody>
          <a:bodyPr/>
          <a:lstStyle/>
          <a:p>
            <a:fld id="{E2EC5666-3CBA-4CED-AF7E-555629ED361F}"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6A8317-663C-468F-8FBF-05477F34D843}"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E2EC5666-3CBA-4CED-AF7E-555629ED361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6A8317-663C-468F-8FBF-05477F34D843}"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2EC5666-3CBA-4CED-AF7E-555629ED361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6A8317-663C-468F-8FBF-05477F34D843}"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E2EC5666-3CBA-4CED-AF7E-555629ED361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6A8317-663C-468F-8FBF-05477F34D843}"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E2EC5666-3CBA-4CED-AF7E-555629ED361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6A8317-663C-468F-8FBF-05477F34D843}"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EC5666-3CBA-4CED-AF7E-555629ED361F}"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96A8317-663C-468F-8FBF-05477F34D84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microsoft.com/office/2007/relationships/media" Target="../media/media1.mp3"/><Relationship Id="rId3" Type="http://schemas.openxmlformats.org/officeDocument/2006/relationships/audio" Target="../media/media1.mp3"/><Relationship Id="rId2" Type="http://schemas.openxmlformats.org/officeDocument/2006/relationships/image" Target="../media/image6.png"/><Relationship Id="rId1" Type="http://schemas.openxmlformats.org/officeDocument/2006/relationships/image" Target="../media/image5.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chart" Target="../charts/chart1.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3.xml"/><Relationship Id="rId2" Type="http://schemas.openxmlformats.org/officeDocument/2006/relationships/image" Target="../media/image21.bmp"/><Relationship Id="rId1"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image" Target="../media/image22.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chart" Target="../charts/char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5.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3.xml"/><Relationship Id="rId4" Type="http://schemas.openxmlformats.org/officeDocument/2006/relationships/image" Target="../media/image14.jpeg"/><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image" Target="../media/image11.jpeg"/></Relationships>
</file>

<file path=ppt/slides/_rels/slide5.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3.xml"/><Relationship Id="rId5" Type="http://schemas.openxmlformats.org/officeDocument/2006/relationships/image" Target="../media/image19.png"/><Relationship Id="rId4" Type="http://schemas.openxmlformats.org/officeDocument/2006/relationships/image" Target="../media/image18.jpeg"/><Relationship Id="rId3" Type="http://schemas.openxmlformats.org/officeDocument/2006/relationships/image" Target="../media/image17.bmp"/><Relationship Id="rId2" Type="http://schemas.openxmlformats.org/officeDocument/2006/relationships/image" Target="../media/image16.jpeg"/><Relationship Id="rId1" Type="http://schemas.openxmlformats.org/officeDocument/2006/relationships/image" Target="../media/image15.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图片包含 天空, 户外, 船, 水&#10;&#10;已生成极高可信度的说明"/>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图片 6" descr="图片包含 人员, 男士, 戴着, 掌握&#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l="24825" t="19867" r="40000" b="11200"/>
          <a:stretch>
            <a:fillRect/>
          </a:stretch>
        </p:blipFill>
        <p:spPr>
          <a:xfrm>
            <a:off x="8257032" y="2520306"/>
            <a:ext cx="3934968" cy="4337694"/>
          </a:xfrm>
          <a:prstGeom prst="rect">
            <a:avLst/>
          </a:prstGeom>
        </p:spPr>
      </p:pic>
      <p:pic>
        <p:nvPicPr>
          <p:cNvPr id="12" name="The Mass">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5332005" y="-908981"/>
            <a:ext cx="609600" cy="609600"/>
          </a:xfrm>
          <a:prstGeom prst="rect">
            <a:avLst/>
          </a:prstGeom>
        </p:spPr>
      </p:pic>
      <p:pic>
        <p:nvPicPr>
          <p:cNvPr id="4" name="图片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223804" y="1267229"/>
            <a:ext cx="7511174" cy="331242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2"/>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18">
                <p:cTn id="19" repeatCount="indefinite" fill="hold" display="0">
                  <p:stCondLst>
                    <p:cond delay="indefinite"/>
                  </p:stCondLst>
                  <p:endCondLst>
                    <p:cond evt="onStopAudio" delay="0">
                      <p:tgtEl>
                        <p:sldTgt/>
                      </p:tgtEl>
                    </p:cond>
                  </p:endCondLst>
                </p:cTn>
                <p:tgtEl>
                  <p:spTgt spid="1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4168" y="2349795"/>
            <a:ext cx="13021340" cy="2158410"/>
          </a:xfrm>
          <a:prstGeom prst="rect">
            <a:avLst/>
          </a:prstGeom>
          <a:solidFill>
            <a:srgbClr val="004FD6"/>
          </a:solidFill>
          <a:ln w="127000" cmpd="dbl">
            <a:solidFill>
              <a:srgbClr val="004F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22"/>
          <p:cNvSpPr>
            <a:spLocks noChangeArrowheads="1"/>
          </p:cNvSpPr>
          <p:nvPr/>
        </p:nvSpPr>
        <p:spPr bwMode="auto">
          <a:xfrm>
            <a:off x="1696180" y="2879300"/>
            <a:ext cx="9212826"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20000"/>
              </a:lnSpc>
              <a:buClrTx/>
              <a:buSzTx/>
            </a:pPr>
            <a:r>
              <a:rPr lang="zh-CN" altLang="en-US" sz="4800" dirty="0">
                <a:solidFill>
                  <a:schemeClr val="bg1"/>
                </a:solidFill>
                <a:latin typeface="黑体" pitchFamily="49" charset="-122"/>
                <a:ea typeface="黑体" pitchFamily="49" charset="-122"/>
              </a:rPr>
              <a:t>二、请插入您的大标题的内容</a:t>
            </a:r>
            <a:endParaRPr lang="zh-CN" altLang="en-US" sz="3600" dirty="0">
              <a:solidFill>
                <a:schemeClr val="bg1"/>
              </a:solidFill>
              <a:latin typeface="黑体" pitchFamily="49" charset="-122"/>
              <a:ea typeface="黑体"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370D8578-DDD4-487D-A316-C8E65CC577E1}" type="slidenum">
              <a:rPr lang="zh-CN" altLang="en-US" smtClean="0"/>
            </a:fld>
            <a:endParaRPr lang="zh-CN" altLang="en-US" dirty="0"/>
          </a:p>
        </p:txBody>
      </p:sp>
      <p:grpSp>
        <p:nvGrpSpPr>
          <p:cNvPr id="142" name="组合 141"/>
          <p:cNvGrpSpPr/>
          <p:nvPr/>
        </p:nvGrpSpPr>
        <p:grpSpPr>
          <a:xfrm>
            <a:off x="6444906" y="1632105"/>
            <a:ext cx="5390216" cy="4463635"/>
            <a:chOff x="3923981" y="339725"/>
            <a:chExt cx="7936548" cy="6572250"/>
          </a:xfrm>
          <a:solidFill>
            <a:srgbClr val="7F7F7F">
              <a:alpha val="60000"/>
            </a:srgbClr>
          </a:solidFill>
        </p:grpSpPr>
        <p:grpSp>
          <p:nvGrpSpPr>
            <p:cNvPr id="141" name="组合 140"/>
            <p:cNvGrpSpPr/>
            <p:nvPr/>
          </p:nvGrpSpPr>
          <p:grpSpPr>
            <a:xfrm>
              <a:off x="3923981" y="1084262"/>
              <a:ext cx="4864100" cy="5299075"/>
              <a:chOff x="627063" y="1035050"/>
              <a:chExt cx="4864100" cy="5299075"/>
            </a:xfrm>
            <a:grpFill/>
          </p:grpSpPr>
          <p:sp>
            <p:nvSpPr>
              <p:cNvPr id="77" name="Freeform 11"/>
              <p:cNvSpPr/>
              <p:nvPr/>
            </p:nvSpPr>
            <p:spPr bwMode="auto">
              <a:xfrm>
                <a:off x="3744913" y="4854575"/>
                <a:ext cx="1400175" cy="1479550"/>
              </a:xfrm>
              <a:custGeom>
                <a:avLst/>
                <a:gdLst>
                  <a:gd name="T0" fmla="*/ 356 w 882"/>
                  <a:gd name="T1" fmla="*/ 898 h 932"/>
                  <a:gd name="T2" fmla="*/ 352 w 882"/>
                  <a:gd name="T3" fmla="*/ 844 h 932"/>
                  <a:gd name="T4" fmla="*/ 310 w 882"/>
                  <a:gd name="T5" fmla="*/ 844 h 932"/>
                  <a:gd name="T6" fmla="*/ 246 w 882"/>
                  <a:gd name="T7" fmla="*/ 840 h 932"/>
                  <a:gd name="T8" fmla="*/ 208 w 882"/>
                  <a:gd name="T9" fmla="*/ 800 h 932"/>
                  <a:gd name="T10" fmla="*/ 164 w 882"/>
                  <a:gd name="T11" fmla="*/ 782 h 932"/>
                  <a:gd name="T12" fmla="*/ 166 w 882"/>
                  <a:gd name="T13" fmla="*/ 724 h 932"/>
                  <a:gd name="T14" fmla="*/ 138 w 882"/>
                  <a:gd name="T15" fmla="*/ 676 h 932"/>
                  <a:gd name="T16" fmla="*/ 114 w 882"/>
                  <a:gd name="T17" fmla="*/ 616 h 932"/>
                  <a:gd name="T18" fmla="*/ 88 w 882"/>
                  <a:gd name="T19" fmla="*/ 564 h 932"/>
                  <a:gd name="T20" fmla="*/ 16 w 882"/>
                  <a:gd name="T21" fmla="*/ 578 h 932"/>
                  <a:gd name="T22" fmla="*/ 0 w 882"/>
                  <a:gd name="T23" fmla="*/ 490 h 932"/>
                  <a:gd name="T24" fmla="*/ 84 w 882"/>
                  <a:gd name="T25" fmla="*/ 392 h 932"/>
                  <a:gd name="T26" fmla="*/ 120 w 882"/>
                  <a:gd name="T27" fmla="*/ 310 h 932"/>
                  <a:gd name="T28" fmla="*/ 130 w 882"/>
                  <a:gd name="T29" fmla="*/ 236 h 932"/>
                  <a:gd name="T30" fmla="*/ 126 w 882"/>
                  <a:gd name="T31" fmla="*/ 178 h 932"/>
                  <a:gd name="T32" fmla="*/ 104 w 882"/>
                  <a:gd name="T33" fmla="*/ 108 h 932"/>
                  <a:gd name="T34" fmla="*/ 126 w 882"/>
                  <a:gd name="T35" fmla="*/ 52 h 932"/>
                  <a:gd name="T36" fmla="*/ 134 w 882"/>
                  <a:gd name="T37" fmla="*/ 0 h 932"/>
                  <a:gd name="T38" fmla="*/ 170 w 882"/>
                  <a:gd name="T39" fmla="*/ 44 h 932"/>
                  <a:gd name="T40" fmla="*/ 208 w 882"/>
                  <a:gd name="T41" fmla="*/ 100 h 932"/>
                  <a:gd name="T42" fmla="*/ 218 w 882"/>
                  <a:gd name="T43" fmla="*/ 44 h 932"/>
                  <a:gd name="T44" fmla="*/ 252 w 882"/>
                  <a:gd name="T45" fmla="*/ 88 h 932"/>
                  <a:gd name="T46" fmla="*/ 332 w 882"/>
                  <a:gd name="T47" fmla="*/ 148 h 932"/>
                  <a:gd name="T48" fmla="*/ 406 w 882"/>
                  <a:gd name="T49" fmla="*/ 280 h 932"/>
                  <a:gd name="T50" fmla="*/ 400 w 882"/>
                  <a:gd name="T51" fmla="*/ 336 h 932"/>
                  <a:gd name="T52" fmla="*/ 452 w 882"/>
                  <a:gd name="T53" fmla="*/ 370 h 932"/>
                  <a:gd name="T54" fmla="*/ 574 w 882"/>
                  <a:gd name="T55" fmla="*/ 346 h 932"/>
                  <a:gd name="T56" fmla="*/ 586 w 882"/>
                  <a:gd name="T57" fmla="*/ 290 h 932"/>
                  <a:gd name="T58" fmla="*/ 558 w 882"/>
                  <a:gd name="T59" fmla="*/ 230 h 932"/>
                  <a:gd name="T60" fmla="*/ 620 w 882"/>
                  <a:gd name="T61" fmla="*/ 178 h 932"/>
                  <a:gd name="T62" fmla="*/ 606 w 882"/>
                  <a:gd name="T63" fmla="*/ 122 h 932"/>
                  <a:gd name="T64" fmla="*/ 614 w 882"/>
                  <a:gd name="T65" fmla="*/ 104 h 932"/>
                  <a:gd name="T66" fmla="*/ 654 w 882"/>
                  <a:gd name="T67" fmla="*/ 64 h 932"/>
                  <a:gd name="T68" fmla="*/ 712 w 882"/>
                  <a:gd name="T69" fmla="*/ 144 h 932"/>
                  <a:gd name="T70" fmla="*/ 790 w 882"/>
                  <a:gd name="T71" fmla="*/ 128 h 932"/>
                  <a:gd name="T72" fmla="*/ 790 w 882"/>
                  <a:gd name="T73" fmla="*/ 188 h 932"/>
                  <a:gd name="T74" fmla="*/ 752 w 882"/>
                  <a:gd name="T75" fmla="*/ 208 h 932"/>
                  <a:gd name="T76" fmla="*/ 660 w 882"/>
                  <a:gd name="T77" fmla="*/ 204 h 932"/>
                  <a:gd name="T78" fmla="*/ 630 w 882"/>
                  <a:gd name="T79" fmla="*/ 266 h 932"/>
                  <a:gd name="T80" fmla="*/ 652 w 882"/>
                  <a:gd name="T81" fmla="*/ 308 h 932"/>
                  <a:gd name="T82" fmla="*/ 698 w 882"/>
                  <a:gd name="T83" fmla="*/ 300 h 932"/>
                  <a:gd name="T84" fmla="*/ 718 w 882"/>
                  <a:gd name="T85" fmla="*/ 330 h 932"/>
                  <a:gd name="T86" fmla="*/ 692 w 882"/>
                  <a:gd name="T87" fmla="*/ 418 h 932"/>
                  <a:gd name="T88" fmla="*/ 732 w 882"/>
                  <a:gd name="T89" fmla="*/ 472 h 932"/>
                  <a:gd name="T90" fmla="*/ 726 w 882"/>
                  <a:gd name="T91" fmla="*/ 528 h 932"/>
                  <a:gd name="T92" fmla="*/ 828 w 882"/>
                  <a:gd name="T93" fmla="*/ 590 h 932"/>
                  <a:gd name="T94" fmla="*/ 876 w 882"/>
                  <a:gd name="T95" fmla="*/ 606 h 932"/>
                  <a:gd name="T96" fmla="*/ 850 w 882"/>
                  <a:gd name="T97" fmla="*/ 658 h 932"/>
                  <a:gd name="T98" fmla="*/ 784 w 882"/>
                  <a:gd name="T99" fmla="*/ 676 h 932"/>
                  <a:gd name="T100" fmla="*/ 720 w 882"/>
                  <a:gd name="T101" fmla="*/ 734 h 932"/>
                  <a:gd name="T102" fmla="*/ 650 w 882"/>
                  <a:gd name="T103" fmla="*/ 764 h 932"/>
                  <a:gd name="T104" fmla="*/ 612 w 882"/>
                  <a:gd name="T105" fmla="*/ 742 h 932"/>
                  <a:gd name="T106" fmla="*/ 564 w 882"/>
                  <a:gd name="T107" fmla="*/ 760 h 932"/>
                  <a:gd name="T108" fmla="*/ 526 w 882"/>
                  <a:gd name="T109" fmla="*/ 740 h 932"/>
                  <a:gd name="T110" fmla="*/ 482 w 882"/>
                  <a:gd name="T111" fmla="*/ 750 h 932"/>
                  <a:gd name="T112" fmla="*/ 448 w 882"/>
                  <a:gd name="T113" fmla="*/ 768 h 932"/>
                  <a:gd name="T114" fmla="*/ 404 w 882"/>
                  <a:gd name="T115" fmla="*/ 766 h 932"/>
                  <a:gd name="T116" fmla="*/ 410 w 882"/>
                  <a:gd name="T117" fmla="*/ 826 h 932"/>
                  <a:gd name="T118" fmla="*/ 410 w 882"/>
                  <a:gd name="T119" fmla="*/ 872 h 932"/>
                  <a:gd name="T120" fmla="*/ 406 w 882"/>
                  <a:gd name="T121" fmla="*/ 932 h 9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82" h="932">
                    <a:moveTo>
                      <a:pt x="406" y="932"/>
                    </a:moveTo>
                    <a:lnTo>
                      <a:pt x="406" y="932"/>
                    </a:lnTo>
                    <a:lnTo>
                      <a:pt x="392" y="920"/>
                    </a:lnTo>
                    <a:lnTo>
                      <a:pt x="380" y="910"/>
                    </a:lnTo>
                    <a:lnTo>
                      <a:pt x="368" y="904"/>
                    </a:lnTo>
                    <a:lnTo>
                      <a:pt x="356" y="898"/>
                    </a:lnTo>
                    <a:lnTo>
                      <a:pt x="356" y="898"/>
                    </a:lnTo>
                    <a:lnTo>
                      <a:pt x="358" y="880"/>
                    </a:lnTo>
                    <a:lnTo>
                      <a:pt x="358" y="866"/>
                    </a:lnTo>
                    <a:lnTo>
                      <a:pt x="356" y="854"/>
                    </a:lnTo>
                    <a:lnTo>
                      <a:pt x="352" y="844"/>
                    </a:lnTo>
                    <a:lnTo>
                      <a:pt x="352" y="844"/>
                    </a:lnTo>
                    <a:lnTo>
                      <a:pt x="342" y="836"/>
                    </a:lnTo>
                    <a:lnTo>
                      <a:pt x="342" y="836"/>
                    </a:lnTo>
                    <a:lnTo>
                      <a:pt x="332" y="836"/>
                    </a:lnTo>
                    <a:lnTo>
                      <a:pt x="324" y="838"/>
                    </a:lnTo>
                    <a:lnTo>
                      <a:pt x="316" y="840"/>
                    </a:lnTo>
                    <a:lnTo>
                      <a:pt x="310" y="844"/>
                    </a:lnTo>
                    <a:lnTo>
                      <a:pt x="298" y="854"/>
                    </a:lnTo>
                    <a:lnTo>
                      <a:pt x="288" y="866"/>
                    </a:lnTo>
                    <a:lnTo>
                      <a:pt x="288" y="866"/>
                    </a:lnTo>
                    <a:lnTo>
                      <a:pt x="260" y="860"/>
                    </a:lnTo>
                    <a:lnTo>
                      <a:pt x="260" y="860"/>
                    </a:lnTo>
                    <a:lnTo>
                      <a:pt x="246" y="840"/>
                    </a:lnTo>
                    <a:lnTo>
                      <a:pt x="240" y="832"/>
                    </a:lnTo>
                    <a:lnTo>
                      <a:pt x="234" y="828"/>
                    </a:lnTo>
                    <a:lnTo>
                      <a:pt x="234" y="828"/>
                    </a:lnTo>
                    <a:lnTo>
                      <a:pt x="218" y="808"/>
                    </a:lnTo>
                    <a:lnTo>
                      <a:pt x="212" y="802"/>
                    </a:lnTo>
                    <a:lnTo>
                      <a:pt x="208" y="800"/>
                    </a:lnTo>
                    <a:lnTo>
                      <a:pt x="202" y="798"/>
                    </a:lnTo>
                    <a:lnTo>
                      <a:pt x="194" y="798"/>
                    </a:lnTo>
                    <a:lnTo>
                      <a:pt x="172" y="798"/>
                    </a:lnTo>
                    <a:lnTo>
                      <a:pt x="172" y="798"/>
                    </a:lnTo>
                    <a:lnTo>
                      <a:pt x="168" y="790"/>
                    </a:lnTo>
                    <a:lnTo>
                      <a:pt x="164" y="782"/>
                    </a:lnTo>
                    <a:lnTo>
                      <a:pt x="162" y="774"/>
                    </a:lnTo>
                    <a:lnTo>
                      <a:pt x="160" y="766"/>
                    </a:lnTo>
                    <a:lnTo>
                      <a:pt x="160" y="752"/>
                    </a:lnTo>
                    <a:lnTo>
                      <a:pt x="160" y="740"/>
                    </a:lnTo>
                    <a:lnTo>
                      <a:pt x="160" y="740"/>
                    </a:lnTo>
                    <a:lnTo>
                      <a:pt x="166" y="724"/>
                    </a:lnTo>
                    <a:lnTo>
                      <a:pt x="168" y="708"/>
                    </a:lnTo>
                    <a:lnTo>
                      <a:pt x="166" y="694"/>
                    </a:lnTo>
                    <a:lnTo>
                      <a:pt x="164" y="688"/>
                    </a:lnTo>
                    <a:lnTo>
                      <a:pt x="162" y="682"/>
                    </a:lnTo>
                    <a:lnTo>
                      <a:pt x="162" y="682"/>
                    </a:lnTo>
                    <a:lnTo>
                      <a:pt x="138" y="676"/>
                    </a:lnTo>
                    <a:lnTo>
                      <a:pt x="126" y="670"/>
                    </a:lnTo>
                    <a:lnTo>
                      <a:pt x="124" y="668"/>
                    </a:lnTo>
                    <a:lnTo>
                      <a:pt x="124" y="664"/>
                    </a:lnTo>
                    <a:lnTo>
                      <a:pt x="124" y="650"/>
                    </a:lnTo>
                    <a:lnTo>
                      <a:pt x="124" y="650"/>
                    </a:lnTo>
                    <a:lnTo>
                      <a:pt x="114" y="616"/>
                    </a:lnTo>
                    <a:lnTo>
                      <a:pt x="114" y="616"/>
                    </a:lnTo>
                    <a:lnTo>
                      <a:pt x="102" y="598"/>
                    </a:lnTo>
                    <a:lnTo>
                      <a:pt x="102" y="598"/>
                    </a:lnTo>
                    <a:lnTo>
                      <a:pt x="96" y="576"/>
                    </a:lnTo>
                    <a:lnTo>
                      <a:pt x="92" y="568"/>
                    </a:lnTo>
                    <a:lnTo>
                      <a:pt x="88" y="564"/>
                    </a:lnTo>
                    <a:lnTo>
                      <a:pt x="82" y="560"/>
                    </a:lnTo>
                    <a:lnTo>
                      <a:pt x="76" y="558"/>
                    </a:lnTo>
                    <a:lnTo>
                      <a:pt x="58" y="556"/>
                    </a:lnTo>
                    <a:lnTo>
                      <a:pt x="58" y="556"/>
                    </a:lnTo>
                    <a:lnTo>
                      <a:pt x="30" y="572"/>
                    </a:lnTo>
                    <a:lnTo>
                      <a:pt x="16" y="578"/>
                    </a:lnTo>
                    <a:lnTo>
                      <a:pt x="4" y="580"/>
                    </a:lnTo>
                    <a:lnTo>
                      <a:pt x="4" y="580"/>
                    </a:lnTo>
                    <a:lnTo>
                      <a:pt x="2" y="576"/>
                    </a:lnTo>
                    <a:lnTo>
                      <a:pt x="2" y="576"/>
                    </a:lnTo>
                    <a:lnTo>
                      <a:pt x="0" y="490"/>
                    </a:lnTo>
                    <a:lnTo>
                      <a:pt x="0" y="490"/>
                    </a:lnTo>
                    <a:lnTo>
                      <a:pt x="16" y="454"/>
                    </a:lnTo>
                    <a:lnTo>
                      <a:pt x="16" y="454"/>
                    </a:lnTo>
                    <a:lnTo>
                      <a:pt x="32" y="436"/>
                    </a:lnTo>
                    <a:lnTo>
                      <a:pt x="46" y="422"/>
                    </a:lnTo>
                    <a:lnTo>
                      <a:pt x="62" y="408"/>
                    </a:lnTo>
                    <a:lnTo>
                      <a:pt x="84" y="392"/>
                    </a:lnTo>
                    <a:lnTo>
                      <a:pt x="84" y="392"/>
                    </a:lnTo>
                    <a:lnTo>
                      <a:pt x="108" y="370"/>
                    </a:lnTo>
                    <a:lnTo>
                      <a:pt x="108" y="370"/>
                    </a:lnTo>
                    <a:lnTo>
                      <a:pt x="110" y="328"/>
                    </a:lnTo>
                    <a:lnTo>
                      <a:pt x="110" y="328"/>
                    </a:lnTo>
                    <a:lnTo>
                      <a:pt x="120" y="310"/>
                    </a:lnTo>
                    <a:lnTo>
                      <a:pt x="120" y="310"/>
                    </a:lnTo>
                    <a:lnTo>
                      <a:pt x="120" y="288"/>
                    </a:lnTo>
                    <a:lnTo>
                      <a:pt x="120" y="266"/>
                    </a:lnTo>
                    <a:lnTo>
                      <a:pt x="124" y="248"/>
                    </a:lnTo>
                    <a:lnTo>
                      <a:pt x="126" y="240"/>
                    </a:lnTo>
                    <a:lnTo>
                      <a:pt x="130" y="236"/>
                    </a:lnTo>
                    <a:lnTo>
                      <a:pt x="130" y="236"/>
                    </a:lnTo>
                    <a:lnTo>
                      <a:pt x="132" y="218"/>
                    </a:lnTo>
                    <a:lnTo>
                      <a:pt x="134" y="204"/>
                    </a:lnTo>
                    <a:lnTo>
                      <a:pt x="132" y="190"/>
                    </a:lnTo>
                    <a:lnTo>
                      <a:pt x="126" y="178"/>
                    </a:lnTo>
                    <a:lnTo>
                      <a:pt x="126" y="178"/>
                    </a:lnTo>
                    <a:lnTo>
                      <a:pt x="84" y="142"/>
                    </a:lnTo>
                    <a:lnTo>
                      <a:pt x="84" y="142"/>
                    </a:lnTo>
                    <a:lnTo>
                      <a:pt x="84" y="110"/>
                    </a:lnTo>
                    <a:lnTo>
                      <a:pt x="84" y="110"/>
                    </a:lnTo>
                    <a:lnTo>
                      <a:pt x="94" y="110"/>
                    </a:lnTo>
                    <a:lnTo>
                      <a:pt x="104" y="108"/>
                    </a:lnTo>
                    <a:lnTo>
                      <a:pt x="126" y="100"/>
                    </a:lnTo>
                    <a:lnTo>
                      <a:pt x="126" y="100"/>
                    </a:lnTo>
                    <a:lnTo>
                      <a:pt x="128" y="88"/>
                    </a:lnTo>
                    <a:lnTo>
                      <a:pt x="128" y="76"/>
                    </a:lnTo>
                    <a:lnTo>
                      <a:pt x="128" y="64"/>
                    </a:lnTo>
                    <a:lnTo>
                      <a:pt x="126" y="52"/>
                    </a:lnTo>
                    <a:lnTo>
                      <a:pt x="120" y="32"/>
                    </a:lnTo>
                    <a:lnTo>
                      <a:pt x="120" y="22"/>
                    </a:lnTo>
                    <a:lnTo>
                      <a:pt x="118" y="12"/>
                    </a:lnTo>
                    <a:lnTo>
                      <a:pt x="118" y="12"/>
                    </a:lnTo>
                    <a:lnTo>
                      <a:pt x="126" y="6"/>
                    </a:lnTo>
                    <a:lnTo>
                      <a:pt x="134" y="0"/>
                    </a:lnTo>
                    <a:lnTo>
                      <a:pt x="138" y="0"/>
                    </a:lnTo>
                    <a:lnTo>
                      <a:pt x="142" y="0"/>
                    </a:lnTo>
                    <a:lnTo>
                      <a:pt x="148" y="4"/>
                    </a:lnTo>
                    <a:lnTo>
                      <a:pt x="154" y="8"/>
                    </a:lnTo>
                    <a:lnTo>
                      <a:pt x="154" y="8"/>
                    </a:lnTo>
                    <a:lnTo>
                      <a:pt x="170" y="44"/>
                    </a:lnTo>
                    <a:lnTo>
                      <a:pt x="178" y="66"/>
                    </a:lnTo>
                    <a:lnTo>
                      <a:pt x="184" y="90"/>
                    </a:lnTo>
                    <a:lnTo>
                      <a:pt x="184" y="90"/>
                    </a:lnTo>
                    <a:lnTo>
                      <a:pt x="188" y="96"/>
                    </a:lnTo>
                    <a:lnTo>
                      <a:pt x="192" y="98"/>
                    </a:lnTo>
                    <a:lnTo>
                      <a:pt x="208" y="100"/>
                    </a:lnTo>
                    <a:lnTo>
                      <a:pt x="208" y="100"/>
                    </a:lnTo>
                    <a:lnTo>
                      <a:pt x="212" y="92"/>
                    </a:lnTo>
                    <a:lnTo>
                      <a:pt x="216" y="86"/>
                    </a:lnTo>
                    <a:lnTo>
                      <a:pt x="218" y="70"/>
                    </a:lnTo>
                    <a:lnTo>
                      <a:pt x="218" y="44"/>
                    </a:lnTo>
                    <a:lnTo>
                      <a:pt x="218" y="44"/>
                    </a:lnTo>
                    <a:lnTo>
                      <a:pt x="230" y="34"/>
                    </a:lnTo>
                    <a:lnTo>
                      <a:pt x="230" y="34"/>
                    </a:lnTo>
                    <a:lnTo>
                      <a:pt x="236" y="44"/>
                    </a:lnTo>
                    <a:lnTo>
                      <a:pt x="242" y="56"/>
                    </a:lnTo>
                    <a:lnTo>
                      <a:pt x="252" y="88"/>
                    </a:lnTo>
                    <a:lnTo>
                      <a:pt x="252" y="88"/>
                    </a:lnTo>
                    <a:lnTo>
                      <a:pt x="268" y="112"/>
                    </a:lnTo>
                    <a:lnTo>
                      <a:pt x="278" y="126"/>
                    </a:lnTo>
                    <a:lnTo>
                      <a:pt x="292" y="142"/>
                    </a:lnTo>
                    <a:lnTo>
                      <a:pt x="292" y="142"/>
                    </a:lnTo>
                    <a:lnTo>
                      <a:pt x="332" y="148"/>
                    </a:lnTo>
                    <a:lnTo>
                      <a:pt x="332" y="148"/>
                    </a:lnTo>
                    <a:lnTo>
                      <a:pt x="368" y="216"/>
                    </a:lnTo>
                    <a:lnTo>
                      <a:pt x="368" y="216"/>
                    </a:lnTo>
                    <a:lnTo>
                      <a:pt x="404" y="264"/>
                    </a:lnTo>
                    <a:lnTo>
                      <a:pt x="404" y="264"/>
                    </a:lnTo>
                    <a:lnTo>
                      <a:pt x="406" y="280"/>
                    </a:lnTo>
                    <a:lnTo>
                      <a:pt x="406" y="280"/>
                    </a:lnTo>
                    <a:lnTo>
                      <a:pt x="398" y="290"/>
                    </a:lnTo>
                    <a:lnTo>
                      <a:pt x="392" y="298"/>
                    </a:lnTo>
                    <a:lnTo>
                      <a:pt x="390" y="306"/>
                    </a:lnTo>
                    <a:lnTo>
                      <a:pt x="390" y="324"/>
                    </a:lnTo>
                    <a:lnTo>
                      <a:pt x="390" y="324"/>
                    </a:lnTo>
                    <a:lnTo>
                      <a:pt x="400" y="336"/>
                    </a:lnTo>
                    <a:lnTo>
                      <a:pt x="408" y="346"/>
                    </a:lnTo>
                    <a:lnTo>
                      <a:pt x="422" y="356"/>
                    </a:lnTo>
                    <a:lnTo>
                      <a:pt x="430" y="358"/>
                    </a:lnTo>
                    <a:lnTo>
                      <a:pt x="440" y="362"/>
                    </a:lnTo>
                    <a:lnTo>
                      <a:pt x="440" y="362"/>
                    </a:lnTo>
                    <a:lnTo>
                      <a:pt x="452" y="370"/>
                    </a:lnTo>
                    <a:lnTo>
                      <a:pt x="460" y="376"/>
                    </a:lnTo>
                    <a:lnTo>
                      <a:pt x="472" y="380"/>
                    </a:lnTo>
                    <a:lnTo>
                      <a:pt x="472" y="380"/>
                    </a:lnTo>
                    <a:lnTo>
                      <a:pt x="500" y="378"/>
                    </a:lnTo>
                    <a:lnTo>
                      <a:pt x="500" y="378"/>
                    </a:lnTo>
                    <a:lnTo>
                      <a:pt x="574" y="346"/>
                    </a:lnTo>
                    <a:lnTo>
                      <a:pt x="574" y="346"/>
                    </a:lnTo>
                    <a:lnTo>
                      <a:pt x="580" y="330"/>
                    </a:lnTo>
                    <a:lnTo>
                      <a:pt x="584" y="318"/>
                    </a:lnTo>
                    <a:lnTo>
                      <a:pt x="586" y="304"/>
                    </a:lnTo>
                    <a:lnTo>
                      <a:pt x="586" y="290"/>
                    </a:lnTo>
                    <a:lnTo>
                      <a:pt x="586" y="290"/>
                    </a:lnTo>
                    <a:lnTo>
                      <a:pt x="578" y="278"/>
                    </a:lnTo>
                    <a:lnTo>
                      <a:pt x="572" y="272"/>
                    </a:lnTo>
                    <a:lnTo>
                      <a:pt x="558" y="262"/>
                    </a:lnTo>
                    <a:lnTo>
                      <a:pt x="558" y="262"/>
                    </a:lnTo>
                    <a:lnTo>
                      <a:pt x="558" y="238"/>
                    </a:lnTo>
                    <a:lnTo>
                      <a:pt x="558" y="230"/>
                    </a:lnTo>
                    <a:lnTo>
                      <a:pt x="564" y="222"/>
                    </a:lnTo>
                    <a:lnTo>
                      <a:pt x="564" y="222"/>
                    </a:lnTo>
                    <a:lnTo>
                      <a:pt x="578" y="214"/>
                    </a:lnTo>
                    <a:lnTo>
                      <a:pt x="594" y="204"/>
                    </a:lnTo>
                    <a:lnTo>
                      <a:pt x="608" y="192"/>
                    </a:lnTo>
                    <a:lnTo>
                      <a:pt x="620" y="178"/>
                    </a:lnTo>
                    <a:lnTo>
                      <a:pt x="620" y="178"/>
                    </a:lnTo>
                    <a:lnTo>
                      <a:pt x="620" y="152"/>
                    </a:lnTo>
                    <a:lnTo>
                      <a:pt x="620" y="152"/>
                    </a:lnTo>
                    <a:lnTo>
                      <a:pt x="616" y="138"/>
                    </a:lnTo>
                    <a:lnTo>
                      <a:pt x="610" y="128"/>
                    </a:lnTo>
                    <a:lnTo>
                      <a:pt x="606" y="122"/>
                    </a:lnTo>
                    <a:lnTo>
                      <a:pt x="600" y="116"/>
                    </a:lnTo>
                    <a:lnTo>
                      <a:pt x="600" y="116"/>
                    </a:lnTo>
                    <a:lnTo>
                      <a:pt x="598" y="108"/>
                    </a:lnTo>
                    <a:lnTo>
                      <a:pt x="598" y="108"/>
                    </a:lnTo>
                    <a:lnTo>
                      <a:pt x="614" y="104"/>
                    </a:lnTo>
                    <a:lnTo>
                      <a:pt x="614" y="104"/>
                    </a:lnTo>
                    <a:lnTo>
                      <a:pt x="622" y="94"/>
                    </a:lnTo>
                    <a:lnTo>
                      <a:pt x="628" y="84"/>
                    </a:lnTo>
                    <a:lnTo>
                      <a:pt x="632" y="72"/>
                    </a:lnTo>
                    <a:lnTo>
                      <a:pt x="636" y="66"/>
                    </a:lnTo>
                    <a:lnTo>
                      <a:pt x="642" y="64"/>
                    </a:lnTo>
                    <a:lnTo>
                      <a:pt x="654" y="64"/>
                    </a:lnTo>
                    <a:lnTo>
                      <a:pt x="672" y="66"/>
                    </a:lnTo>
                    <a:lnTo>
                      <a:pt x="672" y="66"/>
                    </a:lnTo>
                    <a:lnTo>
                      <a:pt x="694" y="124"/>
                    </a:lnTo>
                    <a:lnTo>
                      <a:pt x="694" y="124"/>
                    </a:lnTo>
                    <a:lnTo>
                      <a:pt x="704" y="136"/>
                    </a:lnTo>
                    <a:lnTo>
                      <a:pt x="712" y="144"/>
                    </a:lnTo>
                    <a:lnTo>
                      <a:pt x="722" y="152"/>
                    </a:lnTo>
                    <a:lnTo>
                      <a:pt x="722" y="152"/>
                    </a:lnTo>
                    <a:lnTo>
                      <a:pt x="758" y="152"/>
                    </a:lnTo>
                    <a:lnTo>
                      <a:pt x="758" y="152"/>
                    </a:lnTo>
                    <a:lnTo>
                      <a:pt x="774" y="140"/>
                    </a:lnTo>
                    <a:lnTo>
                      <a:pt x="790" y="128"/>
                    </a:lnTo>
                    <a:lnTo>
                      <a:pt x="790" y="128"/>
                    </a:lnTo>
                    <a:lnTo>
                      <a:pt x="796" y="138"/>
                    </a:lnTo>
                    <a:lnTo>
                      <a:pt x="796" y="138"/>
                    </a:lnTo>
                    <a:lnTo>
                      <a:pt x="796" y="152"/>
                    </a:lnTo>
                    <a:lnTo>
                      <a:pt x="794" y="170"/>
                    </a:lnTo>
                    <a:lnTo>
                      <a:pt x="790" y="188"/>
                    </a:lnTo>
                    <a:lnTo>
                      <a:pt x="786" y="196"/>
                    </a:lnTo>
                    <a:lnTo>
                      <a:pt x="780" y="204"/>
                    </a:lnTo>
                    <a:lnTo>
                      <a:pt x="780" y="204"/>
                    </a:lnTo>
                    <a:lnTo>
                      <a:pt x="766" y="208"/>
                    </a:lnTo>
                    <a:lnTo>
                      <a:pt x="752" y="208"/>
                    </a:lnTo>
                    <a:lnTo>
                      <a:pt x="752" y="208"/>
                    </a:lnTo>
                    <a:lnTo>
                      <a:pt x="720" y="192"/>
                    </a:lnTo>
                    <a:lnTo>
                      <a:pt x="720" y="192"/>
                    </a:lnTo>
                    <a:lnTo>
                      <a:pt x="694" y="192"/>
                    </a:lnTo>
                    <a:lnTo>
                      <a:pt x="676" y="196"/>
                    </a:lnTo>
                    <a:lnTo>
                      <a:pt x="668" y="198"/>
                    </a:lnTo>
                    <a:lnTo>
                      <a:pt x="660" y="204"/>
                    </a:lnTo>
                    <a:lnTo>
                      <a:pt x="642" y="218"/>
                    </a:lnTo>
                    <a:lnTo>
                      <a:pt x="642" y="218"/>
                    </a:lnTo>
                    <a:lnTo>
                      <a:pt x="630" y="236"/>
                    </a:lnTo>
                    <a:lnTo>
                      <a:pt x="630" y="236"/>
                    </a:lnTo>
                    <a:lnTo>
                      <a:pt x="630" y="256"/>
                    </a:lnTo>
                    <a:lnTo>
                      <a:pt x="630" y="266"/>
                    </a:lnTo>
                    <a:lnTo>
                      <a:pt x="636" y="280"/>
                    </a:lnTo>
                    <a:lnTo>
                      <a:pt x="636" y="280"/>
                    </a:lnTo>
                    <a:lnTo>
                      <a:pt x="638" y="290"/>
                    </a:lnTo>
                    <a:lnTo>
                      <a:pt x="642" y="296"/>
                    </a:lnTo>
                    <a:lnTo>
                      <a:pt x="646" y="302"/>
                    </a:lnTo>
                    <a:lnTo>
                      <a:pt x="652" y="308"/>
                    </a:lnTo>
                    <a:lnTo>
                      <a:pt x="658" y="310"/>
                    </a:lnTo>
                    <a:lnTo>
                      <a:pt x="666" y="308"/>
                    </a:lnTo>
                    <a:lnTo>
                      <a:pt x="676" y="304"/>
                    </a:lnTo>
                    <a:lnTo>
                      <a:pt x="676" y="304"/>
                    </a:lnTo>
                    <a:lnTo>
                      <a:pt x="692" y="302"/>
                    </a:lnTo>
                    <a:lnTo>
                      <a:pt x="698" y="300"/>
                    </a:lnTo>
                    <a:lnTo>
                      <a:pt x="706" y="300"/>
                    </a:lnTo>
                    <a:lnTo>
                      <a:pt x="710" y="304"/>
                    </a:lnTo>
                    <a:lnTo>
                      <a:pt x="714" y="308"/>
                    </a:lnTo>
                    <a:lnTo>
                      <a:pt x="716" y="318"/>
                    </a:lnTo>
                    <a:lnTo>
                      <a:pt x="718" y="330"/>
                    </a:lnTo>
                    <a:lnTo>
                      <a:pt x="718" y="330"/>
                    </a:lnTo>
                    <a:lnTo>
                      <a:pt x="704" y="378"/>
                    </a:lnTo>
                    <a:lnTo>
                      <a:pt x="704" y="378"/>
                    </a:lnTo>
                    <a:lnTo>
                      <a:pt x="696" y="390"/>
                    </a:lnTo>
                    <a:lnTo>
                      <a:pt x="690" y="400"/>
                    </a:lnTo>
                    <a:lnTo>
                      <a:pt x="690" y="410"/>
                    </a:lnTo>
                    <a:lnTo>
                      <a:pt x="692" y="418"/>
                    </a:lnTo>
                    <a:lnTo>
                      <a:pt x="698" y="426"/>
                    </a:lnTo>
                    <a:lnTo>
                      <a:pt x="706" y="432"/>
                    </a:lnTo>
                    <a:lnTo>
                      <a:pt x="718" y="438"/>
                    </a:lnTo>
                    <a:lnTo>
                      <a:pt x="734" y="444"/>
                    </a:lnTo>
                    <a:lnTo>
                      <a:pt x="734" y="444"/>
                    </a:lnTo>
                    <a:lnTo>
                      <a:pt x="732" y="472"/>
                    </a:lnTo>
                    <a:lnTo>
                      <a:pt x="732" y="472"/>
                    </a:lnTo>
                    <a:lnTo>
                      <a:pt x="730" y="486"/>
                    </a:lnTo>
                    <a:lnTo>
                      <a:pt x="724" y="502"/>
                    </a:lnTo>
                    <a:lnTo>
                      <a:pt x="724" y="510"/>
                    </a:lnTo>
                    <a:lnTo>
                      <a:pt x="724" y="520"/>
                    </a:lnTo>
                    <a:lnTo>
                      <a:pt x="726" y="528"/>
                    </a:lnTo>
                    <a:lnTo>
                      <a:pt x="730" y="536"/>
                    </a:lnTo>
                    <a:lnTo>
                      <a:pt x="730" y="536"/>
                    </a:lnTo>
                    <a:lnTo>
                      <a:pt x="760" y="572"/>
                    </a:lnTo>
                    <a:lnTo>
                      <a:pt x="760" y="572"/>
                    </a:lnTo>
                    <a:lnTo>
                      <a:pt x="828" y="590"/>
                    </a:lnTo>
                    <a:lnTo>
                      <a:pt x="828" y="590"/>
                    </a:lnTo>
                    <a:lnTo>
                      <a:pt x="836" y="596"/>
                    </a:lnTo>
                    <a:lnTo>
                      <a:pt x="842" y="600"/>
                    </a:lnTo>
                    <a:lnTo>
                      <a:pt x="850" y="604"/>
                    </a:lnTo>
                    <a:lnTo>
                      <a:pt x="850" y="604"/>
                    </a:lnTo>
                    <a:lnTo>
                      <a:pt x="876" y="606"/>
                    </a:lnTo>
                    <a:lnTo>
                      <a:pt x="876" y="606"/>
                    </a:lnTo>
                    <a:lnTo>
                      <a:pt x="882" y="628"/>
                    </a:lnTo>
                    <a:lnTo>
                      <a:pt x="882" y="628"/>
                    </a:lnTo>
                    <a:lnTo>
                      <a:pt x="876" y="636"/>
                    </a:lnTo>
                    <a:lnTo>
                      <a:pt x="872" y="644"/>
                    </a:lnTo>
                    <a:lnTo>
                      <a:pt x="872" y="644"/>
                    </a:lnTo>
                    <a:lnTo>
                      <a:pt x="850" y="658"/>
                    </a:lnTo>
                    <a:lnTo>
                      <a:pt x="832" y="666"/>
                    </a:lnTo>
                    <a:lnTo>
                      <a:pt x="832" y="666"/>
                    </a:lnTo>
                    <a:lnTo>
                      <a:pt x="818" y="666"/>
                    </a:lnTo>
                    <a:lnTo>
                      <a:pt x="806" y="668"/>
                    </a:lnTo>
                    <a:lnTo>
                      <a:pt x="794" y="672"/>
                    </a:lnTo>
                    <a:lnTo>
                      <a:pt x="784" y="676"/>
                    </a:lnTo>
                    <a:lnTo>
                      <a:pt x="764" y="686"/>
                    </a:lnTo>
                    <a:lnTo>
                      <a:pt x="744" y="700"/>
                    </a:lnTo>
                    <a:lnTo>
                      <a:pt x="744" y="700"/>
                    </a:lnTo>
                    <a:lnTo>
                      <a:pt x="736" y="716"/>
                    </a:lnTo>
                    <a:lnTo>
                      <a:pt x="728" y="726"/>
                    </a:lnTo>
                    <a:lnTo>
                      <a:pt x="720" y="734"/>
                    </a:lnTo>
                    <a:lnTo>
                      <a:pt x="720" y="734"/>
                    </a:lnTo>
                    <a:lnTo>
                      <a:pt x="682" y="734"/>
                    </a:lnTo>
                    <a:lnTo>
                      <a:pt x="682" y="734"/>
                    </a:lnTo>
                    <a:lnTo>
                      <a:pt x="662" y="756"/>
                    </a:lnTo>
                    <a:lnTo>
                      <a:pt x="656" y="760"/>
                    </a:lnTo>
                    <a:lnTo>
                      <a:pt x="650" y="764"/>
                    </a:lnTo>
                    <a:lnTo>
                      <a:pt x="642" y="766"/>
                    </a:lnTo>
                    <a:lnTo>
                      <a:pt x="636" y="766"/>
                    </a:lnTo>
                    <a:lnTo>
                      <a:pt x="636" y="766"/>
                    </a:lnTo>
                    <a:lnTo>
                      <a:pt x="628" y="754"/>
                    </a:lnTo>
                    <a:lnTo>
                      <a:pt x="620" y="746"/>
                    </a:lnTo>
                    <a:lnTo>
                      <a:pt x="612" y="742"/>
                    </a:lnTo>
                    <a:lnTo>
                      <a:pt x="604" y="742"/>
                    </a:lnTo>
                    <a:lnTo>
                      <a:pt x="596" y="744"/>
                    </a:lnTo>
                    <a:lnTo>
                      <a:pt x="588" y="748"/>
                    </a:lnTo>
                    <a:lnTo>
                      <a:pt x="574" y="758"/>
                    </a:lnTo>
                    <a:lnTo>
                      <a:pt x="574" y="758"/>
                    </a:lnTo>
                    <a:lnTo>
                      <a:pt x="564" y="760"/>
                    </a:lnTo>
                    <a:lnTo>
                      <a:pt x="556" y="760"/>
                    </a:lnTo>
                    <a:lnTo>
                      <a:pt x="548" y="758"/>
                    </a:lnTo>
                    <a:lnTo>
                      <a:pt x="544" y="756"/>
                    </a:lnTo>
                    <a:lnTo>
                      <a:pt x="534" y="748"/>
                    </a:lnTo>
                    <a:lnTo>
                      <a:pt x="526" y="740"/>
                    </a:lnTo>
                    <a:lnTo>
                      <a:pt x="526" y="740"/>
                    </a:lnTo>
                    <a:lnTo>
                      <a:pt x="514" y="738"/>
                    </a:lnTo>
                    <a:lnTo>
                      <a:pt x="506" y="738"/>
                    </a:lnTo>
                    <a:lnTo>
                      <a:pt x="498" y="738"/>
                    </a:lnTo>
                    <a:lnTo>
                      <a:pt x="492" y="742"/>
                    </a:lnTo>
                    <a:lnTo>
                      <a:pt x="486" y="746"/>
                    </a:lnTo>
                    <a:lnTo>
                      <a:pt x="482" y="750"/>
                    </a:lnTo>
                    <a:lnTo>
                      <a:pt x="474" y="764"/>
                    </a:lnTo>
                    <a:lnTo>
                      <a:pt x="474" y="764"/>
                    </a:lnTo>
                    <a:lnTo>
                      <a:pt x="468" y="768"/>
                    </a:lnTo>
                    <a:lnTo>
                      <a:pt x="462" y="770"/>
                    </a:lnTo>
                    <a:lnTo>
                      <a:pt x="454" y="770"/>
                    </a:lnTo>
                    <a:lnTo>
                      <a:pt x="448" y="768"/>
                    </a:lnTo>
                    <a:lnTo>
                      <a:pt x="436" y="762"/>
                    </a:lnTo>
                    <a:lnTo>
                      <a:pt x="430" y="756"/>
                    </a:lnTo>
                    <a:lnTo>
                      <a:pt x="430" y="756"/>
                    </a:lnTo>
                    <a:lnTo>
                      <a:pt x="414" y="756"/>
                    </a:lnTo>
                    <a:lnTo>
                      <a:pt x="414" y="756"/>
                    </a:lnTo>
                    <a:lnTo>
                      <a:pt x="404" y="766"/>
                    </a:lnTo>
                    <a:lnTo>
                      <a:pt x="398" y="774"/>
                    </a:lnTo>
                    <a:lnTo>
                      <a:pt x="396" y="784"/>
                    </a:lnTo>
                    <a:lnTo>
                      <a:pt x="394" y="802"/>
                    </a:lnTo>
                    <a:lnTo>
                      <a:pt x="394" y="802"/>
                    </a:lnTo>
                    <a:lnTo>
                      <a:pt x="402" y="814"/>
                    </a:lnTo>
                    <a:lnTo>
                      <a:pt x="410" y="826"/>
                    </a:lnTo>
                    <a:lnTo>
                      <a:pt x="412" y="832"/>
                    </a:lnTo>
                    <a:lnTo>
                      <a:pt x="412" y="840"/>
                    </a:lnTo>
                    <a:lnTo>
                      <a:pt x="412" y="850"/>
                    </a:lnTo>
                    <a:lnTo>
                      <a:pt x="410" y="860"/>
                    </a:lnTo>
                    <a:lnTo>
                      <a:pt x="410" y="860"/>
                    </a:lnTo>
                    <a:lnTo>
                      <a:pt x="410" y="872"/>
                    </a:lnTo>
                    <a:lnTo>
                      <a:pt x="414" y="886"/>
                    </a:lnTo>
                    <a:lnTo>
                      <a:pt x="416" y="902"/>
                    </a:lnTo>
                    <a:lnTo>
                      <a:pt x="420" y="922"/>
                    </a:lnTo>
                    <a:lnTo>
                      <a:pt x="420" y="922"/>
                    </a:lnTo>
                    <a:lnTo>
                      <a:pt x="412" y="928"/>
                    </a:lnTo>
                    <a:lnTo>
                      <a:pt x="406" y="932"/>
                    </a:lnTo>
                    <a:lnTo>
                      <a:pt x="406" y="932"/>
                    </a:lnTo>
                    <a:close/>
                  </a:path>
                </a:pathLst>
              </a:custGeom>
              <a:grpFill/>
              <a:ln>
                <a:solidFill>
                  <a:schemeClr val="bg1"/>
                </a:solidFill>
              </a:ln>
            </p:spPr>
            <p:txBody>
              <a:bodyPr/>
              <a:lstStyle/>
              <a:p>
                <a:endParaRPr lang="zh-CN" altLang="en-US"/>
              </a:p>
            </p:txBody>
          </p:sp>
          <p:sp>
            <p:nvSpPr>
              <p:cNvPr id="86" name="Freeform 20"/>
              <p:cNvSpPr/>
              <p:nvPr/>
            </p:nvSpPr>
            <p:spPr bwMode="auto">
              <a:xfrm>
                <a:off x="944563" y="3270250"/>
                <a:ext cx="3095625" cy="1895475"/>
              </a:xfrm>
              <a:custGeom>
                <a:avLst/>
                <a:gdLst>
                  <a:gd name="T0" fmla="*/ 1244 w 1950"/>
                  <a:gd name="T1" fmla="*/ 1192 h 1194"/>
                  <a:gd name="T2" fmla="*/ 1218 w 1950"/>
                  <a:gd name="T3" fmla="*/ 1156 h 1194"/>
                  <a:gd name="T4" fmla="*/ 1200 w 1950"/>
                  <a:gd name="T5" fmla="*/ 1100 h 1194"/>
                  <a:gd name="T6" fmla="*/ 1152 w 1950"/>
                  <a:gd name="T7" fmla="*/ 1058 h 1194"/>
                  <a:gd name="T8" fmla="*/ 1050 w 1950"/>
                  <a:gd name="T9" fmla="*/ 1000 h 1194"/>
                  <a:gd name="T10" fmla="*/ 970 w 1950"/>
                  <a:gd name="T11" fmla="*/ 1022 h 1194"/>
                  <a:gd name="T12" fmla="*/ 928 w 1950"/>
                  <a:gd name="T13" fmla="*/ 1096 h 1194"/>
                  <a:gd name="T14" fmla="*/ 898 w 1950"/>
                  <a:gd name="T15" fmla="*/ 1042 h 1194"/>
                  <a:gd name="T16" fmla="*/ 872 w 1950"/>
                  <a:gd name="T17" fmla="*/ 992 h 1194"/>
                  <a:gd name="T18" fmla="*/ 754 w 1950"/>
                  <a:gd name="T19" fmla="*/ 1010 h 1194"/>
                  <a:gd name="T20" fmla="*/ 634 w 1950"/>
                  <a:gd name="T21" fmla="*/ 966 h 1194"/>
                  <a:gd name="T22" fmla="*/ 580 w 1950"/>
                  <a:gd name="T23" fmla="*/ 900 h 1194"/>
                  <a:gd name="T24" fmla="*/ 492 w 1950"/>
                  <a:gd name="T25" fmla="*/ 842 h 1194"/>
                  <a:gd name="T26" fmla="*/ 468 w 1950"/>
                  <a:gd name="T27" fmla="*/ 764 h 1194"/>
                  <a:gd name="T28" fmla="*/ 390 w 1950"/>
                  <a:gd name="T29" fmla="*/ 726 h 1194"/>
                  <a:gd name="T30" fmla="*/ 284 w 1950"/>
                  <a:gd name="T31" fmla="*/ 610 h 1194"/>
                  <a:gd name="T32" fmla="*/ 182 w 1950"/>
                  <a:gd name="T33" fmla="*/ 630 h 1194"/>
                  <a:gd name="T34" fmla="*/ 142 w 1950"/>
                  <a:gd name="T35" fmla="*/ 552 h 1194"/>
                  <a:gd name="T36" fmla="*/ 12 w 1950"/>
                  <a:gd name="T37" fmla="*/ 454 h 1194"/>
                  <a:gd name="T38" fmla="*/ 8 w 1950"/>
                  <a:gd name="T39" fmla="*/ 412 h 1194"/>
                  <a:gd name="T40" fmla="*/ 16 w 1950"/>
                  <a:gd name="T41" fmla="*/ 290 h 1194"/>
                  <a:gd name="T42" fmla="*/ 54 w 1950"/>
                  <a:gd name="T43" fmla="*/ 300 h 1194"/>
                  <a:gd name="T44" fmla="*/ 104 w 1950"/>
                  <a:gd name="T45" fmla="*/ 280 h 1194"/>
                  <a:gd name="T46" fmla="*/ 78 w 1950"/>
                  <a:gd name="T47" fmla="*/ 126 h 1194"/>
                  <a:gd name="T48" fmla="*/ 146 w 1950"/>
                  <a:gd name="T49" fmla="*/ 98 h 1194"/>
                  <a:gd name="T50" fmla="*/ 216 w 1950"/>
                  <a:gd name="T51" fmla="*/ 72 h 1194"/>
                  <a:gd name="T52" fmla="*/ 304 w 1950"/>
                  <a:gd name="T53" fmla="*/ 6 h 1194"/>
                  <a:gd name="T54" fmla="*/ 386 w 1950"/>
                  <a:gd name="T55" fmla="*/ 48 h 1194"/>
                  <a:gd name="T56" fmla="*/ 470 w 1950"/>
                  <a:gd name="T57" fmla="*/ 10 h 1194"/>
                  <a:gd name="T58" fmla="*/ 510 w 1950"/>
                  <a:gd name="T59" fmla="*/ 56 h 1194"/>
                  <a:gd name="T60" fmla="*/ 622 w 1950"/>
                  <a:gd name="T61" fmla="*/ 72 h 1194"/>
                  <a:gd name="T62" fmla="*/ 710 w 1950"/>
                  <a:gd name="T63" fmla="*/ 56 h 1194"/>
                  <a:gd name="T64" fmla="*/ 804 w 1950"/>
                  <a:gd name="T65" fmla="*/ 44 h 1194"/>
                  <a:gd name="T66" fmla="*/ 898 w 1950"/>
                  <a:gd name="T67" fmla="*/ 30 h 1194"/>
                  <a:gd name="T68" fmla="*/ 1046 w 1950"/>
                  <a:gd name="T69" fmla="*/ 38 h 1194"/>
                  <a:gd name="T70" fmla="*/ 1106 w 1950"/>
                  <a:gd name="T71" fmla="*/ 114 h 1194"/>
                  <a:gd name="T72" fmla="*/ 1092 w 1950"/>
                  <a:gd name="T73" fmla="*/ 220 h 1194"/>
                  <a:gd name="T74" fmla="*/ 1118 w 1950"/>
                  <a:gd name="T75" fmla="*/ 378 h 1194"/>
                  <a:gd name="T76" fmla="*/ 1192 w 1950"/>
                  <a:gd name="T77" fmla="*/ 440 h 1194"/>
                  <a:gd name="T78" fmla="*/ 1308 w 1950"/>
                  <a:gd name="T79" fmla="*/ 502 h 1194"/>
                  <a:gd name="T80" fmla="*/ 1406 w 1950"/>
                  <a:gd name="T81" fmla="*/ 546 h 1194"/>
                  <a:gd name="T82" fmla="*/ 1586 w 1950"/>
                  <a:gd name="T83" fmla="*/ 576 h 1194"/>
                  <a:gd name="T84" fmla="*/ 1666 w 1950"/>
                  <a:gd name="T85" fmla="*/ 682 h 1194"/>
                  <a:gd name="T86" fmla="*/ 1706 w 1950"/>
                  <a:gd name="T87" fmla="*/ 676 h 1194"/>
                  <a:gd name="T88" fmla="*/ 1794 w 1950"/>
                  <a:gd name="T89" fmla="*/ 616 h 1194"/>
                  <a:gd name="T90" fmla="*/ 1848 w 1950"/>
                  <a:gd name="T91" fmla="*/ 632 h 1194"/>
                  <a:gd name="T92" fmla="*/ 1926 w 1950"/>
                  <a:gd name="T93" fmla="*/ 788 h 1194"/>
                  <a:gd name="T94" fmla="*/ 1930 w 1950"/>
                  <a:gd name="T95" fmla="*/ 878 h 1194"/>
                  <a:gd name="T96" fmla="*/ 1940 w 1950"/>
                  <a:gd name="T97" fmla="*/ 976 h 1194"/>
                  <a:gd name="T98" fmla="*/ 1930 w 1950"/>
                  <a:gd name="T99" fmla="*/ 1002 h 1194"/>
                  <a:gd name="T100" fmla="*/ 1872 w 1950"/>
                  <a:gd name="T101" fmla="*/ 1006 h 1194"/>
                  <a:gd name="T102" fmla="*/ 1866 w 1950"/>
                  <a:gd name="T103" fmla="*/ 1096 h 1194"/>
                  <a:gd name="T104" fmla="*/ 1772 w 1950"/>
                  <a:gd name="T105" fmla="*/ 1052 h 1194"/>
                  <a:gd name="T106" fmla="*/ 1744 w 1950"/>
                  <a:gd name="T107" fmla="*/ 1124 h 1194"/>
                  <a:gd name="T108" fmla="*/ 1696 w 1950"/>
                  <a:gd name="T109" fmla="*/ 1086 h 1194"/>
                  <a:gd name="T110" fmla="*/ 1594 w 1950"/>
                  <a:gd name="T111" fmla="*/ 1048 h 1194"/>
                  <a:gd name="T112" fmla="*/ 1498 w 1950"/>
                  <a:gd name="T113" fmla="*/ 1102 h 1194"/>
                  <a:gd name="T114" fmla="*/ 1430 w 1950"/>
                  <a:gd name="T115" fmla="*/ 1144 h 1194"/>
                  <a:gd name="T116" fmla="*/ 1342 w 1950"/>
                  <a:gd name="T117" fmla="*/ 1194 h 1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50" h="1194">
                    <a:moveTo>
                      <a:pt x="1342" y="1194"/>
                    </a:moveTo>
                    <a:lnTo>
                      <a:pt x="1342" y="1194"/>
                    </a:lnTo>
                    <a:lnTo>
                      <a:pt x="1336" y="1192"/>
                    </a:lnTo>
                    <a:lnTo>
                      <a:pt x="1324" y="1188"/>
                    </a:lnTo>
                    <a:lnTo>
                      <a:pt x="1298" y="1186"/>
                    </a:lnTo>
                    <a:lnTo>
                      <a:pt x="1258" y="1186"/>
                    </a:lnTo>
                    <a:lnTo>
                      <a:pt x="1258" y="1186"/>
                    </a:lnTo>
                    <a:lnTo>
                      <a:pt x="1244" y="1192"/>
                    </a:lnTo>
                    <a:lnTo>
                      <a:pt x="1244" y="1192"/>
                    </a:lnTo>
                    <a:lnTo>
                      <a:pt x="1226" y="1188"/>
                    </a:lnTo>
                    <a:lnTo>
                      <a:pt x="1216" y="1184"/>
                    </a:lnTo>
                    <a:lnTo>
                      <a:pt x="1212" y="1182"/>
                    </a:lnTo>
                    <a:lnTo>
                      <a:pt x="1210" y="1180"/>
                    </a:lnTo>
                    <a:lnTo>
                      <a:pt x="1210" y="1172"/>
                    </a:lnTo>
                    <a:lnTo>
                      <a:pt x="1214" y="1164"/>
                    </a:lnTo>
                    <a:lnTo>
                      <a:pt x="1218" y="1156"/>
                    </a:lnTo>
                    <a:lnTo>
                      <a:pt x="1224" y="1146"/>
                    </a:lnTo>
                    <a:lnTo>
                      <a:pt x="1228" y="1136"/>
                    </a:lnTo>
                    <a:lnTo>
                      <a:pt x="1228" y="1136"/>
                    </a:lnTo>
                    <a:lnTo>
                      <a:pt x="1228" y="1114"/>
                    </a:lnTo>
                    <a:lnTo>
                      <a:pt x="1228" y="1114"/>
                    </a:lnTo>
                    <a:lnTo>
                      <a:pt x="1216" y="1108"/>
                    </a:lnTo>
                    <a:lnTo>
                      <a:pt x="1206" y="1104"/>
                    </a:lnTo>
                    <a:lnTo>
                      <a:pt x="1200" y="1100"/>
                    </a:lnTo>
                    <a:lnTo>
                      <a:pt x="1194" y="1094"/>
                    </a:lnTo>
                    <a:lnTo>
                      <a:pt x="1192" y="1088"/>
                    </a:lnTo>
                    <a:lnTo>
                      <a:pt x="1190" y="1082"/>
                    </a:lnTo>
                    <a:lnTo>
                      <a:pt x="1186" y="1068"/>
                    </a:lnTo>
                    <a:lnTo>
                      <a:pt x="1186" y="1068"/>
                    </a:lnTo>
                    <a:lnTo>
                      <a:pt x="1180" y="1058"/>
                    </a:lnTo>
                    <a:lnTo>
                      <a:pt x="1180" y="1058"/>
                    </a:lnTo>
                    <a:lnTo>
                      <a:pt x="1152" y="1058"/>
                    </a:lnTo>
                    <a:lnTo>
                      <a:pt x="1128" y="1052"/>
                    </a:lnTo>
                    <a:lnTo>
                      <a:pt x="1128" y="1052"/>
                    </a:lnTo>
                    <a:lnTo>
                      <a:pt x="1112" y="1028"/>
                    </a:lnTo>
                    <a:lnTo>
                      <a:pt x="1112" y="1028"/>
                    </a:lnTo>
                    <a:lnTo>
                      <a:pt x="1092" y="1022"/>
                    </a:lnTo>
                    <a:lnTo>
                      <a:pt x="1074" y="1014"/>
                    </a:lnTo>
                    <a:lnTo>
                      <a:pt x="1060" y="1006"/>
                    </a:lnTo>
                    <a:lnTo>
                      <a:pt x="1050" y="1000"/>
                    </a:lnTo>
                    <a:lnTo>
                      <a:pt x="1050" y="1000"/>
                    </a:lnTo>
                    <a:lnTo>
                      <a:pt x="1038" y="994"/>
                    </a:lnTo>
                    <a:lnTo>
                      <a:pt x="1038" y="994"/>
                    </a:lnTo>
                    <a:lnTo>
                      <a:pt x="1002" y="994"/>
                    </a:lnTo>
                    <a:lnTo>
                      <a:pt x="1002" y="994"/>
                    </a:lnTo>
                    <a:lnTo>
                      <a:pt x="992" y="1002"/>
                    </a:lnTo>
                    <a:lnTo>
                      <a:pt x="982" y="1012"/>
                    </a:lnTo>
                    <a:lnTo>
                      <a:pt x="970" y="1022"/>
                    </a:lnTo>
                    <a:lnTo>
                      <a:pt x="956" y="1028"/>
                    </a:lnTo>
                    <a:lnTo>
                      <a:pt x="956" y="1028"/>
                    </a:lnTo>
                    <a:lnTo>
                      <a:pt x="944" y="1040"/>
                    </a:lnTo>
                    <a:lnTo>
                      <a:pt x="944" y="1040"/>
                    </a:lnTo>
                    <a:lnTo>
                      <a:pt x="936" y="1056"/>
                    </a:lnTo>
                    <a:lnTo>
                      <a:pt x="936" y="1056"/>
                    </a:lnTo>
                    <a:lnTo>
                      <a:pt x="932" y="1076"/>
                    </a:lnTo>
                    <a:lnTo>
                      <a:pt x="928" y="1096"/>
                    </a:lnTo>
                    <a:lnTo>
                      <a:pt x="928" y="1096"/>
                    </a:lnTo>
                    <a:lnTo>
                      <a:pt x="912" y="1092"/>
                    </a:lnTo>
                    <a:lnTo>
                      <a:pt x="906" y="1090"/>
                    </a:lnTo>
                    <a:lnTo>
                      <a:pt x="902" y="1086"/>
                    </a:lnTo>
                    <a:lnTo>
                      <a:pt x="896" y="1076"/>
                    </a:lnTo>
                    <a:lnTo>
                      <a:pt x="894" y="1066"/>
                    </a:lnTo>
                    <a:lnTo>
                      <a:pt x="894" y="1054"/>
                    </a:lnTo>
                    <a:lnTo>
                      <a:pt x="898" y="1042"/>
                    </a:lnTo>
                    <a:lnTo>
                      <a:pt x="902" y="1030"/>
                    </a:lnTo>
                    <a:lnTo>
                      <a:pt x="908" y="1020"/>
                    </a:lnTo>
                    <a:lnTo>
                      <a:pt x="908" y="1020"/>
                    </a:lnTo>
                    <a:lnTo>
                      <a:pt x="908" y="1004"/>
                    </a:lnTo>
                    <a:lnTo>
                      <a:pt x="908" y="1004"/>
                    </a:lnTo>
                    <a:lnTo>
                      <a:pt x="894" y="996"/>
                    </a:lnTo>
                    <a:lnTo>
                      <a:pt x="886" y="992"/>
                    </a:lnTo>
                    <a:lnTo>
                      <a:pt x="872" y="992"/>
                    </a:lnTo>
                    <a:lnTo>
                      <a:pt x="872" y="992"/>
                    </a:lnTo>
                    <a:lnTo>
                      <a:pt x="822" y="1002"/>
                    </a:lnTo>
                    <a:lnTo>
                      <a:pt x="802" y="1008"/>
                    </a:lnTo>
                    <a:lnTo>
                      <a:pt x="782" y="1018"/>
                    </a:lnTo>
                    <a:lnTo>
                      <a:pt x="782" y="1018"/>
                    </a:lnTo>
                    <a:lnTo>
                      <a:pt x="772" y="1016"/>
                    </a:lnTo>
                    <a:lnTo>
                      <a:pt x="762" y="1014"/>
                    </a:lnTo>
                    <a:lnTo>
                      <a:pt x="754" y="1010"/>
                    </a:lnTo>
                    <a:lnTo>
                      <a:pt x="748" y="1006"/>
                    </a:lnTo>
                    <a:lnTo>
                      <a:pt x="736" y="994"/>
                    </a:lnTo>
                    <a:lnTo>
                      <a:pt x="728" y="982"/>
                    </a:lnTo>
                    <a:lnTo>
                      <a:pt x="728" y="982"/>
                    </a:lnTo>
                    <a:lnTo>
                      <a:pt x="714" y="966"/>
                    </a:lnTo>
                    <a:lnTo>
                      <a:pt x="714" y="966"/>
                    </a:lnTo>
                    <a:lnTo>
                      <a:pt x="634" y="966"/>
                    </a:lnTo>
                    <a:lnTo>
                      <a:pt x="634" y="966"/>
                    </a:lnTo>
                    <a:lnTo>
                      <a:pt x="626" y="960"/>
                    </a:lnTo>
                    <a:lnTo>
                      <a:pt x="620" y="954"/>
                    </a:lnTo>
                    <a:lnTo>
                      <a:pt x="612" y="938"/>
                    </a:lnTo>
                    <a:lnTo>
                      <a:pt x="606" y="922"/>
                    </a:lnTo>
                    <a:lnTo>
                      <a:pt x="600" y="908"/>
                    </a:lnTo>
                    <a:lnTo>
                      <a:pt x="600" y="908"/>
                    </a:lnTo>
                    <a:lnTo>
                      <a:pt x="584" y="904"/>
                    </a:lnTo>
                    <a:lnTo>
                      <a:pt x="580" y="900"/>
                    </a:lnTo>
                    <a:lnTo>
                      <a:pt x="576" y="894"/>
                    </a:lnTo>
                    <a:lnTo>
                      <a:pt x="576" y="894"/>
                    </a:lnTo>
                    <a:lnTo>
                      <a:pt x="554" y="878"/>
                    </a:lnTo>
                    <a:lnTo>
                      <a:pt x="554" y="878"/>
                    </a:lnTo>
                    <a:lnTo>
                      <a:pt x="514" y="864"/>
                    </a:lnTo>
                    <a:lnTo>
                      <a:pt x="514" y="864"/>
                    </a:lnTo>
                    <a:lnTo>
                      <a:pt x="500" y="852"/>
                    </a:lnTo>
                    <a:lnTo>
                      <a:pt x="492" y="842"/>
                    </a:lnTo>
                    <a:lnTo>
                      <a:pt x="486" y="832"/>
                    </a:lnTo>
                    <a:lnTo>
                      <a:pt x="482" y="824"/>
                    </a:lnTo>
                    <a:lnTo>
                      <a:pt x="480" y="816"/>
                    </a:lnTo>
                    <a:lnTo>
                      <a:pt x="480" y="808"/>
                    </a:lnTo>
                    <a:lnTo>
                      <a:pt x="478" y="784"/>
                    </a:lnTo>
                    <a:lnTo>
                      <a:pt x="478" y="784"/>
                    </a:lnTo>
                    <a:lnTo>
                      <a:pt x="468" y="764"/>
                    </a:lnTo>
                    <a:lnTo>
                      <a:pt x="468" y="764"/>
                    </a:lnTo>
                    <a:lnTo>
                      <a:pt x="424" y="766"/>
                    </a:lnTo>
                    <a:lnTo>
                      <a:pt x="424" y="766"/>
                    </a:lnTo>
                    <a:lnTo>
                      <a:pt x="406" y="758"/>
                    </a:lnTo>
                    <a:lnTo>
                      <a:pt x="400" y="754"/>
                    </a:lnTo>
                    <a:lnTo>
                      <a:pt x="396" y="750"/>
                    </a:lnTo>
                    <a:lnTo>
                      <a:pt x="392" y="740"/>
                    </a:lnTo>
                    <a:lnTo>
                      <a:pt x="390" y="726"/>
                    </a:lnTo>
                    <a:lnTo>
                      <a:pt x="390" y="726"/>
                    </a:lnTo>
                    <a:lnTo>
                      <a:pt x="380" y="716"/>
                    </a:lnTo>
                    <a:lnTo>
                      <a:pt x="372" y="710"/>
                    </a:lnTo>
                    <a:lnTo>
                      <a:pt x="358" y="700"/>
                    </a:lnTo>
                    <a:lnTo>
                      <a:pt x="358" y="700"/>
                    </a:lnTo>
                    <a:lnTo>
                      <a:pt x="318" y="666"/>
                    </a:lnTo>
                    <a:lnTo>
                      <a:pt x="318" y="666"/>
                    </a:lnTo>
                    <a:lnTo>
                      <a:pt x="284" y="610"/>
                    </a:lnTo>
                    <a:lnTo>
                      <a:pt x="284" y="610"/>
                    </a:lnTo>
                    <a:lnTo>
                      <a:pt x="260" y="610"/>
                    </a:lnTo>
                    <a:lnTo>
                      <a:pt x="252" y="612"/>
                    </a:lnTo>
                    <a:lnTo>
                      <a:pt x="242" y="616"/>
                    </a:lnTo>
                    <a:lnTo>
                      <a:pt x="242" y="616"/>
                    </a:lnTo>
                    <a:lnTo>
                      <a:pt x="230" y="622"/>
                    </a:lnTo>
                    <a:lnTo>
                      <a:pt x="218" y="630"/>
                    </a:lnTo>
                    <a:lnTo>
                      <a:pt x="218" y="630"/>
                    </a:lnTo>
                    <a:lnTo>
                      <a:pt x="182" y="630"/>
                    </a:lnTo>
                    <a:lnTo>
                      <a:pt x="182" y="630"/>
                    </a:lnTo>
                    <a:lnTo>
                      <a:pt x="170" y="620"/>
                    </a:lnTo>
                    <a:lnTo>
                      <a:pt x="162" y="612"/>
                    </a:lnTo>
                    <a:lnTo>
                      <a:pt x="156" y="602"/>
                    </a:lnTo>
                    <a:lnTo>
                      <a:pt x="150" y="592"/>
                    </a:lnTo>
                    <a:lnTo>
                      <a:pt x="144" y="572"/>
                    </a:lnTo>
                    <a:lnTo>
                      <a:pt x="142" y="552"/>
                    </a:lnTo>
                    <a:lnTo>
                      <a:pt x="142" y="552"/>
                    </a:lnTo>
                    <a:lnTo>
                      <a:pt x="112" y="506"/>
                    </a:lnTo>
                    <a:lnTo>
                      <a:pt x="112" y="506"/>
                    </a:lnTo>
                    <a:lnTo>
                      <a:pt x="100" y="494"/>
                    </a:lnTo>
                    <a:lnTo>
                      <a:pt x="88" y="486"/>
                    </a:lnTo>
                    <a:lnTo>
                      <a:pt x="74" y="478"/>
                    </a:lnTo>
                    <a:lnTo>
                      <a:pt x="62" y="472"/>
                    </a:lnTo>
                    <a:lnTo>
                      <a:pt x="36" y="462"/>
                    </a:lnTo>
                    <a:lnTo>
                      <a:pt x="12" y="454"/>
                    </a:lnTo>
                    <a:lnTo>
                      <a:pt x="12" y="454"/>
                    </a:lnTo>
                    <a:lnTo>
                      <a:pt x="4" y="448"/>
                    </a:lnTo>
                    <a:lnTo>
                      <a:pt x="0" y="442"/>
                    </a:lnTo>
                    <a:lnTo>
                      <a:pt x="0" y="436"/>
                    </a:lnTo>
                    <a:lnTo>
                      <a:pt x="0" y="430"/>
                    </a:lnTo>
                    <a:lnTo>
                      <a:pt x="2" y="420"/>
                    </a:lnTo>
                    <a:lnTo>
                      <a:pt x="8" y="412"/>
                    </a:lnTo>
                    <a:lnTo>
                      <a:pt x="8" y="412"/>
                    </a:lnTo>
                    <a:lnTo>
                      <a:pt x="14" y="406"/>
                    </a:lnTo>
                    <a:lnTo>
                      <a:pt x="18" y="400"/>
                    </a:lnTo>
                    <a:lnTo>
                      <a:pt x="22" y="388"/>
                    </a:lnTo>
                    <a:lnTo>
                      <a:pt x="22" y="388"/>
                    </a:lnTo>
                    <a:lnTo>
                      <a:pt x="26" y="316"/>
                    </a:lnTo>
                    <a:lnTo>
                      <a:pt x="26" y="316"/>
                    </a:lnTo>
                    <a:lnTo>
                      <a:pt x="18" y="296"/>
                    </a:lnTo>
                    <a:lnTo>
                      <a:pt x="16" y="290"/>
                    </a:lnTo>
                    <a:lnTo>
                      <a:pt x="14" y="286"/>
                    </a:lnTo>
                    <a:lnTo>
                      <a:pt x="16" y="284"/>
                    </a:lnTo>
                    <a:lnTo>
                      <a:pt x="20" y="282"/>
                    </a:lnTo>
                    <a:lnTo>
                      <a:pt x="36" y="280"/>
                    </a:lnTo>
                    <a:lnTo>
                      <a:pt x="36" y="280"/>
                    </a:lnTo>
                    <a:lnTo>
                      <a:pt x="48" y="288"/>
                    </a:lnTo>
                    <a:lnTo>
                      <a:pt x="48" y="288"/>
                    </a:lnTo>
                    <a:lnTo>
                      <a:pt x="54" y="300"/>
                    </a:lnTo>
                    <a:lnTo>
                      <a:pt x="58" y="308"/>
                    </a:lnTo>
                    <a:lnTo>
                      <a:pt x="64" y="314"/>
                    </a:lnTo>
                    <a:lnTo>
                      <a:pt x="70" y="318"/>
                    </a:lnTo>
                    <a:lnTo>
                      <a:pt x="78" y="320"/>
                    </a:lnTo>
                    <a:lnTo>
                      <a:pt x="86" y="316"/>
                    </a:lnTo>
                    <a:lnTo>
                      <a:pt x="94" y="308"/>
                    </a:lnTo>
                    <a:lnTo>
                      <a:pt x="94" y="308"/>
                    </a:lnTo>
                    <a:lnTo>
                      <a:pt x="104" y="280"/>
                    </a:lnTo>
                    <a:lnTo>
                      <a:pt x="104" y="280"/>
                    </a:lnTo>
                    <a:lnTo>
                      <a:pt x="98" y="216"/>
                    </a:lnTo>
                    <a:lnTo>
                      <a:pt x="98" y="216"/>
                    </a:lnTo>
                    <a:lnTo>
                      <a:pt x="80" y="166"/>
                    </a:lnTo>
                    <a:lnTo>
                      <a:pt x="80" y="166"/>
                    </a:lnTo>
                    <a:lnTo>
                      <a:pt x="76" y="144"/>
                    </a:lnTo>
                    <a:lnTo>
                      <a:pt x="76" y="134"/>
                    </a:lnTo>
                    <a:lnTo>
                      <a:pt x="78" y="126"/>
                    </a:lnTo>
                    <a:lnTo>
                      <a:pt x="80" y="118"/>
                    </a:lnTo>
                    <a:lnTo>
                      <a:pt x="84" y="112"/>
                    </a:lnTo>
                    <a:lnTo>
                      <a:pt x="90" y="104"/>
                    </a:lnTo>
                    <a:lnTo>
                      <a:pt x="98" y="98"/>
                    </a:lnTo>
                    <a:lnTo>
                      <a:pt x="98" y="98"/>
                    </a:lnTo>
                    <a:lnTo>
                      <a:pt x="108" y="82"/>
                    </a:lnTo>
                    <a:lnTo>
                      <a:pt x="108" y="82"/>
                    </a:lnTo>
                    <a:lnTo>
                      <a:pt x="146" y="98"/>
                    </a:lnTo>
                    <a:lnTo>
                      <a:pt x="146" y="98"/>
                    </a:lnTo>
                    <a:lnTo>
                      <a:pt x="182" y="98"/>
                    </a:lnTo>
                    <a:lnTo>
                      <a:pt x="182" y="98"/>
                    </a:lnTo>
                    <a:lnTo>
                      <a:pt x="190" y="92"/>
                    </a:lnTo>
                    <a:lnTo>
                      <a:pt x="198" y="86"/>
                    </a:lnTo>
                    <a:lnTo>
                      <a:pt x="206" y="80"/>
                    </a:lnTo>
                    <a:lnTo>
                      <a:pt x="216" y="72"/>
                    </a:lnTo>
                    <a:lnTo>
                      <a:pt x="216" y="72"/>
                    </a:lnTo>
                    <a:lnTo>
                      <a:pt x="226" y="48"/>
                    </a:lnTo>
                    <a:lnTo>
                      <a:pt x="238" y="30"/>
                    </a:lnTo>
                    <a:lnTo>
                      <a:pt x="244" y="22"/>
                    </a:lnTo>
                    <a:lnTo>
                      <a:pt x="254" y="14"/>
                    </a:lnTo>
                    <a:lnTo>
                      <a:pt x="276" y="0"/>
                    </a:lnTo>
                    <a:lnTo>
                      <a:pt x="276" y="0"/>
                    </a:lnTo>
                    <a:lnTo>
                      <a:pt x="286" y="0"/>
                    </a:lnTo>
                    <a:lnTo>
                      <a:pt x="304" y="6"/>
                    </a:lnTo>
                    <a:lnTo>
                      <a:pt x="304" y="6"/>
                    </a:lnTo>
                    <a:lnTo>
                      <a:pt x="350" y="34"/>
                    </a:lnTo>
                    <a:lnTo>
                      <a:pt x="350" y="34"/>
                    </a:lnTo>
                    <a:lnTo>
                      <a:pt x="352" y="42"/>
                    </a:lnTo>
                    <a:lnTo>
                      <a:pt x="356" y="48"/>
                    </a:lnTo>
                    <a:lnTo>
                      <a:pt x="362" y="50"/>
                    </a:lnTo>
                    <a:lnTo>
                      <a:pt x="368" y="50"/>
                    </a:lnTo>
                    <a:lnTo>
                      <a:pt x="386" y="48"/>
                    </a:lnTo>
                    <a:lnTo>
                      <a:pt x="402" y="42"/>
                    </a:lnTo>
                    <a:lnTo>
                      <a:pt x="402" y="42"/>
                    </a:lnTo>
                    <a:lnTo>
                      <a:pt x="438" y="36"/>
                    </a:lnTo>
                    <a:lnTo>
                      <a:pt x="438" y="36"/>
                    </a:lnTo>
                    <a:lnTo>
                      <a:pt x="454" y="20"/>
                    </a:lnTo>
                    <a:lnTo>
                      <a:pt x="458" y="14"/>
                    </a:lnTo>
                    <a:lnTo>
                      <a:pt x="464" y="10"/>
                    </a:lnTo>
                    <a:lnTo>
                      <a:pt x="470" y="10"/>
                    </a:lnTo>
                    <a:lnTo>
                      <a:pt x="476" y="10"/>
                    </a:lnTo>
                    <a:lnTo>
                      <a:pt x="486" y="14"/>
                    </a:lnTo>
                    <a:lnTo>
                      <a:pt x="496" y="22"/>
                    </a:lnTo>
                    <a:lnTo>
                      <a:pt x="496" y="22"/>
                    </a:lnTo>
                    <a:lnTo>
                      <a:pt x="498" y="38"/>
                    </a:lnTo>
                    <a:lnTo>
                      <a:pt x="498" y="44"/>
                    </a:lnTo>
                    <a:lnTo>
                      <a:pt x="500" y="48"/>
                    </a:lnTo>
                    <a:lnTo>
                      <a:pt x="510" y="56"/>
                    </a:lnTo>
                    <a:lnTo>
                      <a:pt x="528" y="68"/>
                    </a:lnTo>
                    <a:lnTo>
                      <a:pt x="528" y="68"/>
                    </a:lnTo>
                    <a:lnTo>
                      <a:pt x="564" y="82"/>
                    </a:lnTo>
                    <a:lnTo>
                      <a:pt x="564" y="82"/>
                    </a:lnTo>
                    <a:lnTo>
                      <a:pt x="594" y="82"/>
                    </a:lnTo>
                    <a:lnTo>
                      <a:pt x="594" y="82"/>
                    </a:lnTo>
                    <a:lnTo>
                      <a:pt x="608" y="76"/>
                    </a:lnTo>
                    <a:lnTo>
                      <a:pt x="622" y="72"/>
                    </a:lnTo>
                    <a:lnTo>
                      <a:pt x="638" y="68"/>
                    </a:lnTo>
                    <a:lnTo>
                      <a:pt x="658" y="66"/>
                    </a:lnTo>
                    <a:lnTo>
                      <a:pt x="658" y="66"/>
                    </a:lnTo>
                    <a:lnTo>
                      <a:pt x="678" y="56"/>
                    </a:lnTo>
                    <a:lnTo>
                      <a:pt x="686" y="54"/>
                    </a:lnTo>
                    <a:lnTo>
                      <a:pt x="694" y="54"/>
                    </a:lnTo>
                    <a:lnTo>
                      <a:pt x="700" y="54"/>
                    </a:lnTo>
                    <a:lnTo>
                      <a:pt x="710" y="56"/>
                    </a:lnTo>
                    <a:lnTo>
                      <a:pt x="734" y="68"/>
                    </a:lnTo>
                    <a:lnTo>
                      <a:pt x="734" y="68"/>
                    </a:lnTo>
                    <a:lnTo>
                      <a:pt x="776" y="68"/>
                    </a:lnTo>
                    <a:lnTo>
                      <a:pt x="776" y="68"/>
                    </a:lnTo>
                    <a:lnTo>
                      <a:pt x="784" y="60"/>
                    </a:lnTo>
                    <a:lnTo>
                      <a:pt x="788" y="54"/>
                    </a:lnTo>
                    <a:lnTo>
                      <a:pt x="794" y="48"/>
                    </a:lnTo>
                    <a:lnTo>
                      <a:pt x="804" y="44"/>
                    </a:lnTo>
                    <a:lnTo>
                      <a:pt x="804" y="44"/>
                    </a:lnTo>
                    <a:lnTo>
                      <a:pt x="824" y="28"/>
                    </a:lnTo>
                    <a:lnTo>
                      <a:pt x="834" y="22"/>
                    </a:lnTo>
                    <a:lnTo>
                      <a:pt x="844" y="18"/>
                    </a:lnTo>
                    <a:lnTo>
                      <a:pt x="854" y="18"/>
                    </a:lnTo>
                    <a:lnTo>
                      <a:pt x="866" y="18"/>
                    </a:lnTo>
                    <a:lnTo>
                      <a:pt x="882" y="24"/>
                    </a:lnTo>
                    <a:lnTo>
                      <a:pt x="898" y="30"/>
                    </a:lnTo>
                    <a:lnTo>
                      <a:pt x="898" y="30"/>
                    </a:lnTo>
                    <a:lnTo>
                      <a:pt x="926" y="30"/>
                    </a:lnTo>
                    <a:lnTo>
                      <a:pt x="956" y="26"/>
                    </a:lnTo>
                    <a:lnTo>
                      <a:pt x="986" y="24"/>
                    </a:lnTo>
                    <a:lnTo>
                      <a:pt x="1018" y="24"/>
                    </a:lnTo>
                    <a:lnTo>
                      <a:pt x="1018" y="24"/>
                    </a:lnTo>
                    <a:lnTo>
                      <a:pt x="1046" y="38"/>
                    </a:lnTo>
                    <a:lnTo>
                      <a:pt x="1046" y="38"/>
                    </a:lnTo>
                    <a:lnTo>
                      <a:pt x="1060" y="52"/>
                    </a:lnTo>
                    <a:lnTo>
                      <a:pt x="1072" y="60"/>
                    </a:lnTo>
                    <a:lnTo>
                      <a:pt x="1086" y="66"/>
                    </a:lnTo>
                    <a:lnTo>
                      <a:pt x="1086" y="66"/>
                    </a:lnTo>
                    <a:lnTo>
                      <a:pt x="1088" y="90"/>
                    </a:lnTo>
                    <a:lnTo>
                      <a:pt x="1088" y="90"/>
                    </a:lnTo>
                    <a:lnTo>
                      <a:pt x="1096" y="100"/>
                    </a:lnTo>
                    <a:lnTo>
                      <a:pt x="1106" y="114"/>
                    </a:lnTo>
                    <a:lnTo>
                      <a:pt x="1110" y="122"/>
                    </a:lnTo>
                    <a:lnTo>
                      <a:pt x="1112" y="130"/>
                    </a:lnTo>
                    <a:lnTo>
                      <a:pt x="1112" y="140"/>
                    </a:lnTo>
                    <a:lnTo>
                      <a:pt x="1110" y="152"/>
                    </a:lnTo>
                    <a:lnTo>
                      <a:pt x="1110" y="152"/>
                    </a:lnTo>
                    <a:lnTo>
                      <a:pt x="1092" y="182"/>
                    </a:lnTo>
                    <a:lnTo>
                      <a:pt x="1092" y="182"/>
                    </a:lnTo>
                    <a:lnTo>
                      <a:pt x="1092" y="220"/>
                    </a:lnTo>
                    <a:lnTo>
                      <a:pt x="1092" y="220"/>
                    </a:lnTo>
                    <a:lnTo>
                      <a:pt x="1094" y="246"/>
                    </a:lnTo>
                    <a:lnTo>
                      <a:pt x="1096" y="270"/>
                    </a:lnTo>
                    <a:lnTo>
                      <a:pt x="1096" y="294"/>
                    </a:lnTo>
                    <a:lnTo>
                      <a:pt x="1100" y="320"/>
                    </a:lnTo>
                    <a:lnTo>
                      <a:pt x="1104" y="344"/>
                    </a:lnTo>
                    <a:lnTo>
                      <a:pt x="1112" y="368"/>
                    </a:lnTo>
                    <a:lnTo>
                      <a:pt x="1118" y="378"/>
                    </a:lnTo>
                    <a:lnTo>
                      <a:pt x="1126" y="390"/>
                    </a:lnTo>
                    <a:lnTo>
                      <a:pt x="1134" y="402"/>
                    </a:lnTo>
                    <a:lnTo>
                      <a:pt x="1144" y="412"/>
                    </a:lnTo>
                    <a:lnTo>
                      <a:pt x="1144" y="412"/>
                    </a:lnTo>
                    <a:lnTo>
                      <a:pt x="1166" y="426"/>
                    </a:lnTo>
                    <a:lnTo>
                      <a:pt x="1178" y="432"/>
                    </a:lnTo>
                    <a:lnTo>
                      <a:pt x="1192" y="440"/>
                    </a:lnTo>
                    <a:lnTo>
                      <a:pt x="1192" y="440"/>
                    </a:lnTo>
                    <a:lnTo>
                      <a:pt x="1236" y="446"/>
                    </a:lnTo>
                    <a:lnTo>
                      <a:pt x="1236" y="446"/>
                    </a:lnTo>
                    <a:lnTo>
                      <a:pt x="1244" y="460"/>
                    </a:lnTo>
                    <a:lnTo>
                      <a:pt x="1254" y="472"/>
                    </a:lnTo>
                    <a:lnTo>
                      <a:pt x="1266" y="482"/>
                    </a:lnTo>
                    <a:lnTo>
                      <a:pt x="1278" y="490"/>
                    </a:lnTo>
                    <a:lnTo>
                      <a:pt x="1292" y="496"/>
                    </a:lnTo>
                    <a:lnTo>
                      <a:pt x="1308" y="502"/>
                    </a:lnTo>
                    <a:lnTo>
                      <a:pt x="1324" y="506"/>
                    </a:lnTo>
                    <a:lnTo>
                      <a:pt x="1344" y="510"/>
                    </a:lnTo>
                    <a:lnTo>
                      <a:pt x="1344" y="510"/>
                    </a:lnTo>
                    <a:lnTo>
                      <a:pt x="1360" y="522"/>
                    </a:lnTo>
                    <a:lnTo>
                      <a:pt x="1376" y="534"/>
                    </a:lnTo>
                    <a:lnTo>
                      <a:pt x="1384" y="538"/>
                    </a:lnTo>
                    <a:lnTo>
                      <a:pt x="1394" y="542"/>
                    </a:lnTo>
                    <a:lnTo>
                      <a:pt x="1406" y="546"/>
                    </a:lnTo>
                    <a:lnTo>
                      <a:pt x="1420" y="548"/>
                    </a:lnTo>
                    <a:lnTo>
                      <a:pt x="1420" y="548"/>
                    </a:lnTo>
                    <a:lnTo>
                      <a:pt x="1528" y="546"/>
                    </a:lnTo>
                    <a:lnTo>
                      <a:pt x="1528" y="546"/>
                    </a:lnTo>
                    <a:lnTo>
                      <a:pt x="1552" y="554"/>
                    </a:lnTo>
                    <a:lnTo>
                      <a:pt x="1552" y="554"/>
                    </a:lnTo>
                    <a:lnTo>
                      <a:pt x="1586" y="576"/>
                    </a:lnTo>
                    <a:lnTo>
                      <a:pt x="1586" y="576"/>
                    </a:lnTo>
                    <a:lnTo>
                      <a:pt x="1606" y="622"/>
                    </a:lnTo>
                    <a:lnTo>
                      <a:pt x="1606" y="622"/>
                    </a:lnTo>
                    <a:lnTo>
                      <a:pt x="1610" y="640"/>
                    </a:lnTo>
                    <a:lnTo>
                      <a:pt x="1616" y="652"/>
                    </a:lnTo>
                    <a:lnTo>
                      <a:pt x="1626" y="664"/>
                    </a:lnTo>
                    <a:lnTo>
                      <a:pt x="1644" y="682"/>
                    </a:lnTo>
                    <a:lnTo>
                      <a:pt x="1644" y="682"/>
                    </a:lnTo>
                    <a:lnTo>
                      <a:pt x="1666" y="682"/>
                    </a:lnTo>
                    <a:lnTo>
                      <a:pt x="1666" y="682"/>
                    </a:lnTo>
                    <a:lnTo>
                      <a:pt x="1678" y="664"/>
                    </a:lnTo>
                    <a:lnTo>
                      <a:pt x="1678" y="664"/>
                    </a:lnTo>
                    <a:lnTo>
                      <a:pt x="1696" y="662"/>
                    </a:lnTo>
                    <a:lnTo>
                      <a:pt x="1696" y="662"/>
                    </a:lnTo>
                    <a:lnTo>
                      <a:pt x="1698" y="666"/>
                    </a:lnTo>
                    <a:lnTo>
                      <a:pt x="1698" y="670"/>
                    </a:lnTo>
                    <a:lnTo>
                      <a:pt x="1706" y="676"/>
                    </a:lnTo>
                    <a:lnTo>
                      <a:pt x="1716" y="680"/>
                    </a:lnTo>
                    <a:lnTo>
                      <a:pt x="1728" y="682"/>
                    </a:lnTo>
                    <a:lnTo>
                      <a:pt x="1728" y="682"/>
                    </a:lnTo>
                    <a:lnTo>
                      <a:pt x="1764" y="660"/>
                    </a:lnTo>
                    <a:lnTo>
                      <a:pt x="1764" y="660"/>
                    </a:lnTo>
                    <a:lnTo>
                      <a:pt x="1774" y="646"/>
                    </a:lnTo>
                    <a:lnTo>
                      <a:pt x="1784" y="632"/>
                    </a:lnTo>
                    <a:lnTo>
                      <a:pt x="1794" y="616"/>
                    </a:lnTo>
                    <a:lnTo>
                      <a:pt x="1804" y="604"/>
                    </a:lnTo>
                    <a:lnTo>
                      <a:pt x="1804" y="604"/>
                    </a:lnTo>
                    <a:lnTo>
                      <a:pt x="1808" y="602"/>
                    </a:lnTo>
                    <a:lnTo>
                      <a:pt x="1808" y="602"/>
                    </a:lnTo>
                    <a:lnTo>
                      <a:pt x="1814" y="610"/>
                    </a:lnTo>
                    <a:lnTo>
                      <a:pt x="1824" y="616"/>
                    </a:lnTo>
                    <a:lnTo>
                      <a:pt x="1848" y="632"/>
                    </a:lnTo>
                    <a:lnTo>
                      <a:pt x="1848" y="632"/>
                    </a:lnTo>
                    <a:lnTo>
                      <a:pt x="1850" y="642"/>
                    </a:lnTo>
                    <a:lnTo>
                      <a:pt x="1856" y="654"/>
                    </a:lnTo>
                    <a:lnTo>
                      <a:pt x="1868" y="676"/>
                    </a:lnTo>
                    <a:lnTo>
                      <a:pt x="1886" y="698"/>
                    </a:lnTo>
                    <a:lnTo>
                      <a:pt x="1906" y="722"/>
                    </a:lnTo>
                    <a:lnTo>
                      <a:pt x="1906" y="722"/>
                    </a:lnTo>
                    <a:lnTo>
                      <a:pt x="1926" y="788"/>
                    </a:lnTo>
                    <a:lnTo>
                      <a:pt x="1926" y="788"/>
                    </a:lnTo>
                    <a:lnTo>
                      <a:pt x="1934" y="800"/>
                    </a:lnTo>
                    <a:lnTo>
                      <a:pt x="1942" y="814"/>
                    </a:lnTo>
                    <a:lnTo>
                      <a:pt x="1948" y="830"/>
                    </a:lnTo>
                    <a:lnTo>
                      <a:pt x="1950" y="840"/>
                    </a:lnTo>
                    <a:lnTo>
                      <a:pt x="1950" y="850"/>
                    </a:lnTo>
                    <a:lnTo>
                      <a:pt x="1950" y="850"/>
                    </a:lnTo>
                    <a:lnTo>
                      <a:pt x="1938" y="866"/>
                    </a:lnTo>
                    <a:lnTo>
                      <a:pt x="1930" y="878"/>
                    </a:lnTo>
                    <a:lnTo>
                      <a:pt x="1928" y="892"/>
                    </a:lnTo>
                    <a:lnTo>
                      <a:pt x="1928" y="918"/>
                    </a:lnTo>
                    <a:lnTo>
                      <a:pt x="1928" y="918"/>
                    </a:lnTo>
                    <a:lnTo>
                      <a:pt x="1932" y="932"/>
                    </a:lnTo>
                    <a:lnTo>
                      <a:pt x="1938" y="948"/>
                    </a:lnTo>
                    <a:lnTo>
                      <a:pt x="1940" y="958"/>
                    </a:lnTo>
                    <a:lnTo>
                      <a:pt x="1942" y="966"/>
                    </a:lnTo>
                    <a:lnTo>
                      <a:pt x="1940" y="976"/>
                    </a:lnTo>
                    <a:lnTo>
                      <a:pt x="1938" y="986"/>
                    </a:lnTo>
                    <a:lnTo>
                      <a:pt x="1938" y="986"/>
                    </a:lnTo>
                    <a:lnTo>
                      <a:pt x="1938" y="1008"/>
                    </a:lnTo>
                    <a:lnTo>
                      <a:pt x="1938" y="1008"/>
                    </a:lnTo>
                    <a:lnTo>
                      <a:pt x="1932" y="1008"/>
                    </a:lnTo>
                    <a:lnTo>
                      <a:pt x="1932" y="1008"/>
                    </a:lnTo>
                    <a:lnTo>
                      <a:pt x="1932" y="1004"/>
                    </a:lnTo>
                    <a:lnTo>
                      <a:pt x="1930" y="1002"/>
                    </a:lnTo>
                    <a:lnTo>
                      <a:pt x="1924" y="996"/>
                    </a:lnTo>
                    <a:lnTo>
                      <a:pt x="1918" y="992"/>
                    </a:lnTo>
                    <a:lnTo>
                      <a:pt x="1912" y="988"/>
                    </a:lnTo>
                    <a:lnTo>
                      <a:pt x="1912" y="988"/>
                    </a:lnTo>
                    <a:lnTo>
                      <a:pt x="1896" y="990"/>
                    </a:lnTo>
                    <a:lnTo>
                      <a:pt x="1886" y="994"/>
                    </a:lnTo>
                    <a:lnTo>
                      <a:pt x="1880" y="998"/>
                    </a:lnTo>
                    <a:lnTo>
                      <a:pt x="1872" y="1006"/>
                    </a:lnTo>
                    <a:lnTo>
                      <a:pt x="1872" y="1006"/>
                    </a:lnTo>
                    <a:lnTo>
                      <a:pt x="1872" y="1018"/>
                    </a:lnTo>
                    <a:lnTo>
                      <a:pt x="1876" y="1032"/>
                    </a:lnTo>
                    <a:lnTo>
                      <a:pt x="1882" y="1066"/>
                    </a:lnTo>
                    <a:lnTo>
                      <a:pt x="1882" y="1066"/>
                    </a:lnTo>
                    <a:lnTo>
                      <a:pt x="1880" y="1092"/>
                    </a:lnTo>
                    <a:lnTo>
                      <a:pt x="1880" y="1092"/>
                    </a:lnTo>
                    <a:lnTo>
                      <a:pt x="1866" y="1096"/>
                    </a:lnTo>
                    <a:lnTo>
                      <a:pt x="1866" y="1096"/>
                    </a:lnTo>
                    <a:lnTo>
                      <a:pt x="1842" y="1096"/>
                    </a:lnTo>
                    <a:lnTo>
                      <a:pt x="1842" y="1096"/>
                    </a:lnTo>
                    <a:lnTo>
                      <a:pt x="1810" y="1054"/>
                    </a:lnTo>
                    <a:lnTo>
                      <a:pt x="1810" y="1054"/>
                    </a:lnTo>
                    <a:lnTo>
                      <a:pt x="1796" y="1050"/>
                    </a:lnTo>
                    <a:lnTo>
                      <a:pt x="1782" y="1048"/>
                    </a:lnTo>
                    <a:lnTo>
                      <a:pt x="1772" y="1052"/>
                    </a:lnTo>
                    <a:lnTo>
                      <a:pt x="1762" y="1058"/>
                    </a:lnTo>
                    <a:lnTo>
                      <a:pt x="1756" y="1068"/>
                    </a:lnTo>
                    <a:lnTo>
                      <a:pt x="1752" y="1078"/>
                    </a:lnTo>
                    <a:lnTo>
                      <a:pt x="1752" y="1092"/>
                    </a:lnTo>
                    <a:lnTo>
                      <a:pt x="1754" y="1108"/>
                    </a:lnTo>
                    <a:lnTo>
                      <a:pt x="1754" y="1108"/>
                    </a:lnTo>
                    <a:lnTo>
                      <a:pt x="1748" y="1116"/>
                    </a:lnTo>
                    <a:lnTo>
                      <a:pt x="1744" y="1124"/>
                    </a:lnTo>
                    <a:lnTo>
                      <a:pt x="1744" y="1124"/>
                    </a:lnTo>
                    <a:lnTo>
                      <a:pt x="1730" y="1122"/>
                    </a:lnTo>
                    <a:lnTo>
                      <a:pt x="1718" y="1118"/>
                    </a:lnTo>
                    <a:lnTo>
                      <a:pt x="1706" y="1112"/>
                    </a:lnTo>
                    <a:lnTo>
                      <a:pt x="1700" y="1108"/>
                    </a:lnTo>
                    <a:lnTo>
                      <a:pt x="1700" y="1108"/>
                    </a:lnTo>
                    <a:lnTo>
                      <a:pt x="1696" y="1086"/>
                    </a:lnTo>
                    <a:lnTo>
                      <a:pt x="1696" y="1086"/>
                    </a:lnTo>
                    <a:lnTo>
                      <a:pt x="1678" y="1076"/>
                    </a:lnTo>
                    <a:lnTo>
                      <a:pt x="1660" y="1070"/>
                    </a:lnTo>
                    <a:lnTo>
                      <a:pt x="1632" y="1060"/>
                    </a:lnTo>
                    <a:lnTo>
                      <a:pt x="1632" y="1060"/>
                    </a:lnTo>
                    <a:lnTo>
                      <a:pt x="1620" y="1046"/>
                    </a:lnTo>
                    <a:lnTo>
                      <a:pt x="1620" y="1046"/>
                    </a:lnTo>
                    <a:lnTo>
                      <a:pt x="1600" y="1046"/>
                    </a:lnTo>
                    <a:lnTo>
                      <a:pt x="1594" y="1048"/>
                    </a:lnTo>
                    <a:lnTo>
                      <a:pt x="1588" y="1050"/>
                    </a:lnTo>
                    <a:lnTo>
                      <a:pt x="1580" y="1058"/>
                    </a:lnTo>
                    <a:lnTo>
                      <a:pt x="1566" y="1070"/>
                    </a:lnTo>
                    <a:lnTo>
                      <a:pt x="1566" y="1070"/>
                    </a:lnTo>
                    <a:lnTo>
                      <a:pt x="1522" y="1094"/>
                    </a:lnTo>
                    <a:lnTo>
                      <a:pt x="1522" y="1094"/>
                    </a:lnTo>
                    <a:lnTo>
                      <a:pt x="1504" y="1100"/>
                    </a:lnTo>
                    <a:lnTo>
                      <a:pt x="1498" y="1102"/>
                    </a:lnTo>
                    <a:lnTo>
                      <a:pt x="1492" y="1106"/>
                    </a:lnTo>
                    <a:lnTo>
                      <a:pt x="1486" y="1116"/>
                    </a:lnTo>
                    <a:lnTo>
                      <a:pt x="1474" y="1132"/>
                    </a:lnTo>
                    <a:lnTo>
                      <a:pt x="1474" y="1132"/>
                    </a:lnTo>
                    <a:lnTo>
                      <a:pt x="1450" y="1134"/>
                    </a:lnTo>
                    <a:lnTo>
                      <a:pt x="1442" y="1138"/>
                    </a:lnTo>
                    <a:lnTo>
                      <a:pt x="1436" y="1140"/>
                    </a:lnTo>
                    <a:lnTo>
                      <a:pt x="1430" y="1144"/>
                    </a:lnTo>
                    <a:lnTo>
                      <a:pt x="1424" y="1150"/>
                    </a:lnTo>
                    <a:lnTo>
                      <a:pt x="1410" y="1170"/>
                    </a:lnTo>
                    <a:lnTo>
                      <a:pt x="1410" y="1170"/>
                    </a:lnTo>
                    <a:lnTo>
                      <a:pt x="1400" y="1178"/>
                    </a:lnTo>
                    <a:lnTo>
                      <a:pt x="1400" y="1178"/>
                    </a:lnTo>
                    <a:lnTo>
                      <a:pt x="1382" y="1182"/>
                    </a:lnTo>
                    <a:lnTo>
                      <a:pt x="1368" y="1186"/>
                    </a:lnTo>
                    <a:lnTo>
                      <a:pt x="1342" y="1194"/>
                    </a:lnTo>
                    <a:lnTo>
                      <a:pt x="1342" y="1194"/>
                    </a:lnTo>
                    <a:close/>
                  </a:path>
                </a:pathLst>
              </a:custGeom>
              <a:grpFill/>
              <a:ln>
                <a:solidFill>
                  <a:schemeClr val="bg1"/>
                </a:solidFill>
              </a:ln>
            </p:spPr>
            <p:txBody>
              <a:bodyPr/>
              <a:lstStyle/>
              <a:p>
                <a:endParaRPr lang="zh-CN" altLang="en-US"/>
              </a:p>
            </p:txBody>
          </p:sp>
          <p:sp>
            <p:nvSpPr>
              <p:cNvPr id="94" name="Freeform 28"/>
              <p:cNvSpPr/>
              <p:nvPr/>
            </p:nvSpPr>
            <p:spPr bwMode="auto">
              <a:xfrm>
                <a:off x="2693988" y="2911475"/>
                <a:ext cx="1962150" cy="1428750"/>
              </a:xfrm>
              <a:custGeom>
                <a:avLst/>
                <a:gdLst>
                  <a:gd name="T0" fmla="*/ 494 w 1236"/>
                  <a:gd name="T1" fmla="*/ 798 h 900"/>
                  <a:gd name="T2" fmla="*/ 430 w 1236"/>
                  <a:gd name="T3" fmla="*/ 762 h 900"/>
                  <a:gd name="T4" fmla="*/ 278 w 1236"/>
                  <a:gd name="T5" fmla="*/ 748 h 900"/>
                  <a:gd name="T6" fmla="*/ 176 w 1236"/>
                  <a:gd name="T7" fmla="*/ 704 h 900"/>
                  <a:gd name="T8" fmla="*/ 148 w 1236"/>
                  <a:gd name="T9" fmla="*/ 670 h 900"/>
                  <a:gd name="T10" fmla="*/ 70 w 1236"/>
                  <a:gd name="T11" fmla="*/ 640 h 900"/>
                  <a:gd name="T12" fmla="*/ 24 w 1236"/>
                  <a:gd name="T13" fmla="*/ 596 h 900"/>
                  <a:gd name="T14" fmla="*/ 0 w 1236"/>
                  <a:gd name="T15" fmla="*/ 412 h 900"/>
                  <a:gd name="T16" fmla="*/ 16 w 1236"/>
                  <a:gd name="T17" fmla="*/ 340 h 900"/>
                  <a:gd name="T18" fmla="*/ 26 w 1236"/>
                  <a:gd name="T19" fmla="*/ 328 h 900"/>
                  <a:gd name="T20" fmla="*/ 52 w 1236"/>
                  <a:gd name="T21" fmla="*/ 314 h 900"/>
                  <a:gd name="T22" fmla="*/ 98 w 1236"/>
                  <a:gd name="T23" fmla="*/ 336 h 900"/>
                  <a:gd name="T24" fmla="*/ 150 w 1236"/>
                  <a:gd name="T25" fmla="*/ 336 h 900"/>
                  <a:gd name="T26" fmla="*/ 138 w 1236"/>
                  <a:gd name="T27" fmla="*/ 274 h 900"/>
                  <a:gd name="T28" fmla="*/ 168 w 1236"/>
                  <a:gd name="T29" fmla="*/ 236 h 900"/>
                  <a:gd name="T30" fmla="*/ 186 w 1236"/>
                  <a:gd name="T31" fmla="*/ 192 h 900"/>
                  <a:gd name="T32" fmla="*/ 152 w 1236"/>
                  <a:gd name="T33" fmla="*/ 150 h 900"/>
                  <a:gd name="T34" fmla="*/ 120 w 1236"/>
                  <a:gd name="T35" fmla="*/ 120 h 900"/>
                  <a:gd name="T36" fmla="*/ 118 w 1236"/>
                  <a:gd name="T37" fmla="*/ 92 h 900"/>
                  <a:gd name="T38" fmla="*/ 104 w 1236"/>
                  <a:gd name="T39" fmla="*/ 58 h 900"/>
                  <a:gd name="T40" fmla="*/ 234 w 1236"/>
                  <a:gd name="T41" fmla="*/ 42 h 900"/>
                  <a:gd name="T42" fmla="*/ 340 w 1236"/>
                  <a:gd name="T43" fmla="*/ 4 h 900"/>
                  <a:gd name="T44" fmla="*/ 430 w 1236"/>
                  <a:gd name="T45" fmla="*/ 8 h 900"/>
                  <a:gd name="T46" fmla="*/ 526 w 1236"/>
                  <a:gd name="T47" fmla="*/ 22 h 900"/>
                  <a:gd name="T48" fmla="*/ 654 w 1236"/>
                  <a:gd name="T49" fmla="*/ 114 h 900"/>
                  <a:gd name="T50" fmla="*/ 720 w 1236"/>
                  <a:gd name="T51" fmla="*/ 110 h 900"/>
                  <a:gd name="T52" fmla="*/ 720 w 1236"/>
                  <a:gd name="T53" fmla="*/ 56 h 900"/>
                  <a:gd name="T54" fmla="*/ 792 w 1236"/>
                  <a:gd name="T55" fmla="*/ 72 h 900"/>
                  <a:gd name="T56" fmla="*/ 930 w 1236"/>
                  <a:gd name="T57" fmla="*/ 128 h 900"/>
                  <a:gd name="T58" fmla="*/ 952 w 1236"/>
                  <a:gd name="T59" fmla="*/ 142 h 900"/>
                  <a:gd name="T60" fmla="*/ 1088 w 1236"/>
                  <a:gd name="T61" fmla="*/ 224 h 900"/>
                  <a:gd name="T62" fmla="*/ 1174 w 1236"/>
                  <a:gd name="T63" fmla="*/ 250 h 900"/>
                  <a:gd name="T64" fmla="*/ 1216 w 1236"/>
                  <a:gd name="T65" fmla="*/ 368 h 900"/>
                  <a:gd name="T66" fmla="*/ 1236 w 1236"/>
                  <a:gd name="T67" fmla="*/ 452 h 900"/>
                  <a:gd name="T68" fmla="*/ 1184 w 1236"/>
                  <a:gd name="T69" fmla="*/ 496 h 900"/>
                  <a:gd name="T70" fmla="*/ 1120 w 1236"/>
                  <a:gd name="T71" fmla="*/ 584 h 900"/>
                  <a:gd name="T72" fmla="*/ 1144 w 1236"/>
                  <a:gd name="T73" fmla="*/ 626 h 900"/>
                  <a:gd name="T74" fmla="*/ 1086 w 1236"/>
                  <a:gd name="T75" fmla="*/ 606 h 900"/>
                  <a:gd name="T76" fmla="*/ 1030 w 1236"/>
                  <a:gd name="T77" fmla="*/ 642 h 900"/>
                  <a:gd name="T78" fmla="*/ 1064 w 1236"/>
                  <a:gd name="T79" fmla="*/ 694 h 900"/>
                  <a:gd name="T80" fmla="*/ 1076 w 1236"/>
                  <a:gd name="T81" fmla="*/ 792 h 900"/>
                  <a:gd name="T82" fmla="*/ 1034 w 1236"/>
                  <a:gd name="T83" fmla="*/ 804 h 900"/>
                  <a:gd name="T84" fmla="*/ 996 w 1236"/>
                  <a:gd name="T85" fmla="*/ 806 h 900"/>
                  <a:gd name="T86" fmla="*/ 956 w 1236"/>
                  <a:gd name="T87" fmla="*/ 788 h 900"/>
                  <a:gd name="T88" fmla="*/ 920 w 1236"/>
                  <a:gd name="T89" fmla="*/ 800 h 900"/>
                  <a:gd name="T90" fmla="*/ 878 w 1236"/>
                  <a:gd name="T91" fmla="*/ 780 h 900"/>
                  <a:gd name="T92" fmla="*/ 828 w 1236"/>
                  <a:gd name="T93" fmla="*/ 698 h 900"/>
                  <a:gd name="T94" fmla="*/ 778 w 1236"/>
                  <a:gd name="T95" fmla="*/ 654 h 900"/>
                  <a:gd name="T96" fmla="*/ 700 w 1236"/>
                  <a:gd name="T97" fmla="*/ 662 h 900"/>
                  <a:gd name="T98" fmla="*/ 722 w 1236"/>
                  <a:gd name="T99" fmla="*/ 746 h 900"/>
                  <a:gd name="T100" fmla="*/ 694 w 1236"/>
                  <a:gd name="T101" fmla="*/ 796 h 900"/>
                  <a:gd name="T102" fmla="*/ 664 w 1236"/>
                  <a:gd name="T103" fmla="*/ 862 h 900"/>
                  <a:gd name="T104" fmla="*/ 634 w 1236"/>
                  <a:gd name="T105" fmla="*/ 886 h 900"/>
                  <a:gd name="T106" fmla="*/ 604 w 1236"/>
                  <a:gd name="T107" fmla="*/ 884 h 900"/>
                  <a:gd name="T108" fmla="*/ 568 w 1236"/>
                  <a:gd name="T109" fmla="*/ 880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6" h="900">
                    <a:moveTo>
                      <a:pt x="552" y="900"/>
                    </a:moveTo>
                    <a:lnTo>
                      <a:pt x="552" y="900"/>
                    </a:lnTo>
                    <a:lnTo>
                      <a:pt x="522" y="874"/>
                    </a:lnTo>
                    <a:lnTo>
                      <a:pt x="522" y="874"/>
                    </a:lnTo>
                    <a:lnTo>
                      <a:pt x="510" y="834"/>
                    </a:lnTo>
                    <a:lnTo>
                      <a:pt x="494" y="798"/>
                    </a:lnTo>
                    <a:lnTo>
                      <a:pt x="494" y="798"/>
                    </a:lnTo>
                    <a:lnTo>
                      <a:pt x="486" y="790"/>
                    </a:lnTo>
                    <a:lnTo>
                      <a:pt x="478" y="782"/>
                    </a:lnTo>
                    <a:lnTo>
                      <a:pt x="460" y="772"/>
                    </a:lnTo>
                    <a:lnTo>
                      <a:pt x="444" y="766"/>
                    </a:lnTo>
                    <a:lnTo>
                      <a:pt x="430" y="762"/>
                    </a:lnTo>
                    <a:lnTo>
                      <a:pt x="430" y="762"/>
                    </a:lnTo>
                    <a:lnTo>
                      <a:pt x="322" y="764"/>
                    </a:lnTo>
                    <a:lnTo>
                      <a:pt x="322" y="764"/>
                    </a:lnTo>
                    <a:lnTo>
                      <a:pt x="310" y="762"/>
                    </a:lnTo>
                    <a:lnTo>
                      <a:pt x="298" y="758"/>
                    </a:lnTo>
                    <a:lnTo>
                      <a:pt x="278" y="748"/>
                    </a:lnTo>
                    <a:lnTo>
                      <a:pt x="262" y="736"/>
                    </a:lnTo>
                    <a:lnTo>
                      <a:pt x="248" y="724"/>
                    </a:lnTo>
                    <a:lnTo>
                      <a:pt x="248" y="724"/>
                    </a:lnTo>
                    <a:lnTo>
                      <a:pt x="220" y="720"/>
                    </a:lnTo>
                    <a:lnTo>
                      <a:pt x="198" y="712"/>
                    </a:lnTo>
                    <a:lnTo>
                      <a:pt x="176" y="704"/>
                    </a:lnTo>
                    <a:lnTo>
                      <a:pt x="158" y="692"/>
                    </a:lnTo>
                    <a:lnTo>
                      <a:pt x="158" y="692"/>
                    </a:lnTo>
                    <a:lnTo>
                      <a:pt x="156" y="686"/>
                    </a:lnTo>
                    <a:lnTo>
                      <a:pt x="154" y="680"/>
                    </a:lnTo>
                    <a:lnTo>
                      <a:pt x="148" y="670"/>
                    </a:lnTo>
                    <a:lnTo>
                      <a:pt x="148" y="670"/>
                    </a:lnTo>
                    <a:lnTo>
                      <a:pt x="138" y="662"/>
                    </a:lnTo>
                    <a:lnTo>
                      <a:pt x="138" y="662"/>
                    </a:lnTo>
                    <a:lnTo>
                      <a:pt x="118" y="658"/>
                    </a:lnTo>
                    <a:lnTo>
                      <a:pt x="100" y="654"/>
                    </a:lnTo>
                    <a:lnTo>
                      <a:pt x="84" y="648"/>
                    </a:lnTo>
                    <a:lnTo>
                      <a:pt x="70" y="640"/>
                    </a:lnTo>
                    <a:lnTo>
                      <a:pt x="70" y="640"/>
                    </a:lnTo>
                    <a:lnTo>
                      <a:pt x="62" y="638"/>
                    </a:lnTo>
                    <a:lnTo>
                      <a:pt x="54" y="634"/>
                    </a:lnTo>
                    <a:lnTo>
                      <a:pt x="42" y="624"/>
                    </a:lnTo>
                    <a:lnTo>
                      <a:pt x="32" y="610"/>
                    </a:lnTo>
                    <a:lnTo>
                      <a:pt x="24" y="596"/>
                    </a:lnTo>
                    <a:lnTo>
                      <a:pt x="18" y="580"/>
                    </a:lnTo>
                    <a:lnTo>
                      <a:pt x="12" y="566"/>
                    </a:lnTo>
                    <a:lnTo>
                      <a:pt x="6" y="542"/>
                    </a:lnTo>
                    <a:lnTo>
                      <a:pt x="6" y="542"/>
                    </a:lnTo>
                    <a:lnTo>
                      <a:pt x="0" y="412"/>
                    </a:lnTo>
                    <a:lnTo>
                      <a:pt x="0" y="412"/>
                    </a:lnTo>
                    <a:lnTo>
                      <a:pt x="14" y="388"/>
                    </a:lnTo>
                    <a:lnTo>
                      <a:pt x="18" y="376"/>
                    </a:lnTo>
                    <a:lnTo>
                      <a:pt x="22" y="366"/>
                    </a:lnTo>
                    <a:lnTo>
                      <a:pt x="22" y="366"/>
                    </a:lnTo>
                    <a:lnTo>
                      <a:pt x="20" y="352"/>
                    </a:lnTo>
                    <a:lnTo>
                      <a:pt x="16" y="340"/>
                    </a:lnTo>
                    <a:lnTo>
                      <a:pt x="12" y="332"/>
                    </a:lnTo>
                    <a:lnTo>
                      <a:pt x="10" y="328"/>
                    </a:lnTo>
                    <a:lnTo>
                      <a:pt x="10" y="328"/>
                    </a:lnTo>
                    <a:lnTo>
                      <a:pt x="22" y="326"/>
                    </a:lnTo>
                    <a:lnTo>
                      <a:pt x="22" y="326"/>
                    </a:lnTo>
                    <a:lnTo>
                      <a:pt x="26" y="328"/>
                    </a:lnTo>
                    <a:lnTo>
                      <a:pt x="32" y="330"/>
                    </a:lnTo>
                    <a:lnTo>
                      <a:pt x="42" y="330"/>
                    </a:lnTo>
                    <a:lnTo>
                      <a:pt x="42" y="330"/>
                    </a:lnTo>
                    <a:lnTo>
                      <a:pt x="50" y="320"/>
                    </a:lnTo>
                    <a:lnTo>
                      <a:pt x="52" y="314"/>
                    </a:lnTo>
                    <a:lnTo>
                      <a:pt x="52" y="314"/>
                    </a:lnTo>
                    <a:lnTo>
                      <a:pt x="60" y="312"/>
                    </a:lnTo>
                    <a:lnTo>
                      <a:pt x="66" y="312"/>
                    </a:lnTo>
                    <a:lnTo>
                      <a:pt x="72" y="316"/>
                    </a:lnTo>
                    <a:lnTo>
                      <a:pt x="78" y="320"/>
                    </a:lnTo>
                    <a:lnTo>
                      <a:pt x="90" y="330"/>
                    </a:lnTo>
                    <a:lnTo>
                      <a:pt x="98" y="336"/>
                    </a:lnTo>
                    <a:lnTo>
                      <a:pt x="108" y="342"/>
                    </a:lnTo>
                    <a:lnTo>
                      <a:pt x="108" y="342"/>
                    </a:lnTo>
                    <a:lnTo>
                      <a:pt x="128" y="342"/>
                    </a:lnTo>
                    <a:lnTo>
                      <a:pt x="140" y="340"/>
                    </a:lnTo>
                    <a:lnTo>
                      <a:pt x="150" y="336"/>
                    </a:lnTo>
                    <a:lnTo>
                      <a:pt x="150" y="336"/>
                    </a:lnTo>
                    <a:lnTo>
                      <a:pt x="158" y="326"/>
                    </a:lnTo>
                    <a:lnTo>
                      <a:pt x="158" y="326"/>
                    </a:lnTo>
                    <a:lnTo>
                      <a:pt x="158" y="300"/>
                    </a:lnTo>
                    <a:lnTo>
                      <a:pt x="158" y="300"/>
                    </a:lnTo>
                    <a:lnTo>
                      <a:pt x="148" y="286"/>
                    </a:lnTo>
                    <a:lnTo>
                      <a:pt x="138" y="274"/>
                    </a:lnTo>
                    <a:lnTo>
                      <a:pt x="136" y="270"/>
                    </a:lnTo>
                    <a:lnTo>
                      <a:pt x="136" y="264"/>
                    </a:lnTo>
                    <a:lnTo>
                      <a:pt x="136" y="258"/>
                    </a:lnTo>
                    <a:lnTo>
                      <a:pt x="140" y="252"/>
                    </a:lnTo>
                    <a:lnTo>
                      <a:pt x="140" y="252"/>
                    </a:lnTo>
                    <a:lnTo>
                      <a:pt x="168" y="236"/>
                    </a:lnTo>
                    <a:lnTo>
                      <a:pt x="168" y="236"/>
                    </a:lnTo>
                    <a:lnTo>
                      <a:pt x="180" y="224"/>
                    </a:lnTo>
                    <a:lnTo>
                      <a:pt x="180" y="224"/>
                    </a:lnTo>
                    <a:lnTo>
                      <a:pt x="184" y="212"/>
                    </a:lnTo>
                    <a:lnTo>
                      <a:pt x="188" y="200"/>
                    </a:lnTo>
                    <a:lnTo>
                      <a:pt x="186" y="192"/>
                    </a:lnTo>
                    <a:lnTo>
                      <a:pt x="184" y="184"/>
                    </a:lnTo>
                    <a:lnTo>
                      <a:pt x="178" y="178"/>
                    </a:lnTo>
                    <a:lnTo>
                      <a:pt x="172" y="174"/>
                    </a:lnTo>
                    <a:lnTo>
                      <a:pt x="160" y="164"/>
                    </a:lnTo>
                    <a:lnTo>
                      <a:pt x="160" y="164"/>
                    </a:lnTo>
                    <a:lnTo>
                      <a:pt x="152" y="150"/>
                    </a:lnTo>
                    <a:lnTo>
                      <a:pt x="142" y="138"/>
                    </a:lnTo>
                    <a:lnTo>
                      <a:pt x="132" y="128"/>
                    </a:lnTo>
                    <a:lnTo>
                      <a:pt x="126" y="126"/>
                    </a:lnTo>
                    <a:lnTo>
                      <a:pt x="122" y="126"/>
                    </a:lnTo>
                    <a:lnTo>
                      <a:pt x="122" y="126"/>
                    </a:lnTo>
                    <a:lnTo>
                      <a:pt x="120" y="120"/>
                    </a:lnTo>
                    <a:lnTo>
                      <a:pt x="116" y="114"/>
                    </a:lnTo>
                    <a:lnTo>
                      <a:pt x="114" y="110"/>
                    </a:lnTo>
                    <a:lnTo>
                      <a:pt x="114" y="104"/>
                    </a:lnTo>
                    <a:lnTo>
                      <a:pt x="114" y="104"/>
                    </a:lnTo>
                    <a:lnTo>
                      <a:pt x="118" y="98"/>
                    </a:lnTo>
                    <a:lnTo>
                      <a:pt x="118" y="92"/>
                    </a:lnTo>
                    <a:lnTo>
                      <a:pt x="118" y="86"/>
                    </a:lnTo>
                    <a:lnTo>
                      <a:pt x="116" y="80"/>
                    </a:lnTo>
                    <a:lnTo>
                      <a:pt x="110" y="70"/>
                    </a:lnTo>
                    <a:lnTo>
                      <a:pt x="104" y="66"/>
                    </a:lnTo>
                    <a:lnTo>
                      <a:pt x="104" y="66"/>
                    </a:lnTo>
                    <a:lnTo>
                      <a:pt x="104" y="58"/>
                    </a:lnTo>
                    <a:lnTo>
                      <a:pt x="104" y="58"/>
                    </a:lnTo>
                    <a:lnTo>
                      <a:pt x="120" y="56"/>
                    </a:lnTo>
                    <a:lnTo>
                      <a:pt x="138" y="52"/>
                    </a:lnTo>
                    <a:lnTo>
                      <a:pt x="176" y="50"/>
                    </a:lnTo>
                    <a:lnTo>
                      <a:pt x="214" y="46"/>
                    </a:lnTo>
                    <a:lnTo>
                      <a:pt x="234" y="42"/>
                    </a:lnTo>
                    <a:lnTo>
                      <a:pt x="252" y="38"/>
                    </a:lnTo>
                    <a:lnTo>
                      <a:pt x="252" y="38"/>
                    </a:lnTo>
                    <a:lnTo>
                      <a:pt x="280" y="24"/>
                    </a:lnTo>
                    <a:lnTo>
                      <a:pt x="310" y="12"/>
                    </a:lnTo>
                    <a:lnTo>
                      <a:pt x="324" y="6"/>
                    </a:lnTo>
                    <a:lnTo>
                      <a:pt x="340" y="4"/>
                    </a:lnTo>
                    <a:lnTo>
                      <a:pt x="358" y="0"/>
                    </a:lnTo>
                    <a:lnTo>
                      <a:pt x="378" y="0"/>
                    </a:lnTo>
                    <a:lnTo>
                      <a:pt x="378" y="0"/>
                    </a:lnTo>
                    <a:lnTo>
                      <a:pt x="400" y="10"/>
                    </a:lnTo>
                    <a:lnTo>
                      <a:pt x="400" y="10"/>
                    </a:lnTo>
                    <a:lnTo>
                      <a:pt x="430" y="8"/>
                    </a:lnTo>
                    <a:lnTo>
                      <a:pt x="462" y="10"/>
                    </a:lnTo>
                    <a:lnTo>
                      <a:pt x="478" y="10"/>
                    </a:lnTo>
                    <a:lnTo>
                      <a:pt x="494" y="12"/>
                    </a:lnTo>
                    <a:lnTo>
                      <a:pt x="510" y="16"/>
                    </a:lnTo>
                    <a:lnTo>
                      <a:pt x="526" y="22"/>
                    </a:lnTo>
                    <a:lnTo>
                      <a:pt x="526" y="22"/>
                    </a:lnTo>
                    <a:lnTo>
                      <a:pt x="604" y="72"/>
                    </a:lnTo>
                    <a:lnTo>
                      <a:pt x="604" y="72"/>
                    </a:lnTo>
                    <a:lnTo>
                      <a:pt x="612" y="84"/>
                    </a:lnTo>
                    <a:lnTo>
                      <a:pt x="612" y="84"/>
                    </a:lnTo>
                    <a:lnTo>
                      <a:pt x="638" y="104"/>
                    </a:lnTo>
                    <a:lnTo>
                      <a:pt x="654" y="114"/>
                    </a:lnTo>
                    <a:lnTo>
                      <a:pt x="676" y="122"/>
                    </a:lnTo>
                    <a:lnTo>
                      <a:pt x="676" y="122"/>
                    </a:lnTo>
                    <a:lnTo>
                      <a:pt x="706" y="122"/>
                    </a:lnTo>
                    <a:lnTo>
                      <a:pt x="706" y="122"/>
                    </a:lnTo>
                    <a:lnTo>
                      <a:pt x="720" y="110"/>
                    </a:lnTo>
                    <a:lnTo>
                      <a:pt x="720" y="110"/>
                    </a:lnTo>
                    <a:lnTo>
                      <a:pt x="722" y="94"/>
                    </a:lnTo>
                    <a:lnTo>
                      <a:pt x="720" y="80"/>
                    </a:lnTo>
                    <a:lnTo>
                      <a:pt x="718" y="68"/>
                    </a:lnTo>
                    <a:lnTo>
                      <a:pt x="716" y="58"/>
                    </a:lnTo>
                    <a:lnTo>
                      <a:pt x="716" y="58"/>
                    </a:lnTo>
                    <a:lnTo>
                      <a:pt x="720" y="56"/>
                    </a:lnTo>
                    <a:lnTo>
                      <a:pt x="724" y="54"/>
                    </a:lnTo>
                    <a:lnTo>
                      <a:pt x="736" y="52"/>
                    </a:lnTo>
                    <a:lnTo>
                      <a:pt x="762" y="52"/>
                    </a:lnTo>
                    <a:lnTo>
                      <a:pt x="762" y="52"/>
                    </a:lnTo>
                    <a:lnTo>
                      <a:pt x="792" y="72"/>
                    </a:lnTo>
                    <a:lnTo>
                      <a:pt x="792" y="72"/>
                    </a:lnTo>
                    <a:lnTo>
                      <a:pt x="822" y="80"/>
                    </a:lnTo>
                    <a:lnTo>
                      <a:pt x="858" y="84"/>
                    </a:lnTo>
                    <a:lnTo>
                      <a:pt x="858" y="84"/>
                    </a:lnTo>
                    <a:lnTo>
                      <a:pt x="898" y="104"/>
                    </a:lnTo>
                    <a:lnTo>
                      <a:pt x="898" y="104"/>
                    </a:lnTo>
                    <a:lnTo>
                      <a:pt x="930" y="128"/>
                    </a:lnTo>
                    <a:lnTo>
                      <a:pt x="930" y="128"/>
                    </a:lnTo>
                    <a:lnTo>
                      <a:pt x="930" y="132"/>
                    </a:lnTo>
                    <a:lnTo>
                      <a:pt x="930" y="132"/>
                    </a:lnTo>
                    <a:lnTo>
                      <a:pt x="940" y="140"/>
                    </a:lnTo>
                    <a:lnTo>
                      <a:pt x="940" y="140"/>
                    </a:lnTo>
                    <a:lnTo>
                      <a:pt x="952" y="142"/>
                    </a:lnTo>
                    <a:lnTo>
                      <a:pt x="964" y="140"/>
                    </a:lnTo>
                    <a:lnTo>
                      <a:pt x="992" y="136"/>
                    </a:lnTo>
                    <a:lnTo>
                      <a:pt x="992" y="136"/>
                    </a:lnTo>
                    <a:lnTo>
                      <a:pt x="1032" y="184"/>
                    </a:lnTo>
                    <a:lnTo>
                      <a:pt x="1032" y="184"/>
                    </a:lnTo>
                    <a:lnTo>
                      <a:pt x="1088" y="224"/>
                    </a:lnTo>
                    <a:lnTo>
                      <a:pt x="1088" y="224"/>
                    </a:lnTo>
                    <a:lnTo>
                      <a:pt x="1116" y="238"/>
                    </a:lnTo>
                    <a:lnTo>
                      <a:pt x="1116" y="238"/>
                    </a:lnTo>
                    <a:lnTo>
                      <a:pt x="1166" y="238"/>
                    </a:lnTo>
                    <a:lnTo>
                      <a:pt x="1166" y="238"/>
                    </a:lnTo>
                    <a:lnTo>
                      <a:pt x="1174" y="250"/>
                    </a:lnTo>
                    <a:lnTo>
                      <a:pt x="1182" y="272"/>
                    </a:lnTo>
                    <a:lnTo>
                      <a:pt x="1188" y="294"/>
                    </a:lnTo>
                    <a:lnTo>
                      <a:pt x="1194" y="316"/>
                    </a:lnTo>
                    <a:lnTo>
                      <a:pt x="1194" y="316"/>
                    </a:lnTo>
                    <a:lnTo>
                      <a:pt x="1216" y="368"/>
                    </a:lnTo>
                    <a:lnTo>
                      <a:pt x="1216" y="368"/>
                    </a:lnTo>
                    <a:lnTo>
                      <a:pt x="1220" y="412"/>
                    </a:lnTo>
                    <a:lnTo>
                      <a:pt x="1220" y="412"/>
                    </a:lnTo>
                    <a:lnTo>
                      <a:pt x="1228" y="422"/>
                    </a:lnTo>
                    <a:lnTo>
                      <a:pt x="1234" y="436"/>
                    </a:lnTo>
                    <a:lnTo>
                      <a:pt x="1236" y="444"/>
                    </a:lnTo>
                    <a:lnTo>
                      <a:pt x="1236" y="452"/>
                    </a:lnTo>
                    <a:lnTo>
                      <a:pt x="1232" y="458"/>
                    </a:lnTo>
                    <a:lnTo>
                      <a:pt x="1226" y="466"/>
                    </a:lnTo>
                    <a:lnTo>
                      <a:pt x="1226" y="466"/>
                    </a:lnTo>
                    <a:lnTo>
                      <a:pt x="1200" y="482"/>
                    </a:lnTo>
                    <a:lnTo>
                      <a:pt x="1192" y="488"/>
                    </a:lnTo>
                    <a:lnTo>
                      <a:pt x="1184" y="496"/>
                    </a:lnTo>
                    <a:lnTo>
                      <a:pt x="1172" y="514"/>
                    </a:lnTo>
                    <a:lnTo>
                      <a:pt x="1156" y="542"/>
                    </a:lnTo>
                    <a:lnTo>
                      <a:pt x="1156" y="542"/>
                    </a:lnTo>
                    <a:lnTo>
                      <a:pt x="1120" y="568"/>
                    </a:lnTo>
                    <a:lnTo>
                      <a:pt x="1120" y="568"/>
                    </a:lnTo>
                    <a:lnTo>
                      <a:pt x="1120" y="584"/>
                    </a:lnTo>
                    <a:lnTo>
                      <a:pt x="1120" y="584"/>
                    </a:lnTo>
                    <a:lnTo>
                      <a:pt x="1154" y="614"/>
                    </a:lnTo>
                    <a:lnTo>
                      <a:pt x="1154" y="614"/>
                    </a:lnTo>
                    <a:lnTo>
                      <a:pt x="1152" y="620"/>
                    </a:lnTo>
                    <a:lnTo>
                      <a:pt x="1148" y="624"/>
                    </a:lnTo>
                    <a:lnTo>
                      <a:pt x="1144" y="626"/>
                    </a:lnTo>
                    <a:lnTo>
                      <a:pt x="1138" y="628"/>
                    </a:lnTo>
                    <a:lnTo>
                      <a:pt x="1128" y="628"/>
                    </a:lnTo>
                    <a:lnTo>
                      <a:pt x="1120" y="628"/>
                    </a:lnTo>
                    <a:lnTo>
                      <a:pt x="1120" y="628"/>
                    </a:lnTo>
                    <a:lnTo>
                      <a:pt x="1086" y="606"/>
                    </a:lnTo>
                    <a:lnTo>
                      <a:pt x="1086" y="606"/>
                    </a:lnTo>
                    <a:lnTo>
                      <a:pt x="1052" y="604"/>
                    </a:lnTo>
                    <a:lnTo>
                      <a:pt x="1038" y="606"/>
                    </a:lnTo>
                    <a:lnTo>
                      <a:pt x="1030" y="608"/>
                    </a:lnTo>
                    <a:lnTo>
                      <a:pt x="1030" y="608"/>
                    </a:lnTo>
                    <a:lnTo>
                      <a:pt x="1030" y="632"/>
                    </a:lnTo>
                    <a:lnTo>
                      <a:pt x="1030" y="642"/>
                    </a:lnTo>
                    <a:lnTo>
                      <a:pt x="1032" y="652"/>
                    </a:lnTo>
                    <a:lnTo>
                      <a:pt x="1036" y="662"/>
                    </a:lnTo>
                    <a:lnTo>
                      <a:pt x="1042" y="672"/>
                    </a:lnTo>
                    <a:lnTo>
                      <a:pt x="1052" y="682"/>
                    </a:lnTo>
                    <a:lnTo>
                      <a:pt x="1064" y="694"/>
                    </a:lnTo>
                    <a:lnTo>
                      <a:pt x="1064" y="694"/>
                    </a:lnTo>
                    <a:lnTo>
                      <a:pt x="1064" y="730"/>
                    </a:lnTo>
                    <a:lnTo>
                      <a:pt x="1064" y="730"/>
                    </a:lnTo>
                    <a:lnTo>
                      <a:pt x="1080" y="780"/>
                    </a:lnTo>
                    <a:lnTo>
                      <a:pt x="1080" y="780"/>
                    </a:lnTo>
                    <a:lnTo>
                      <a:pt x="1078" y="788"/>
                    </a:lnTo>
                    <a:lnTo>
                      <a:pt x="1076" y="792"/>
                    </a:lnTo>
                    <a:lnTo>
                      <a:pt x="1074" y="796"/>
                    </a:lnTo>
                    <a:lnTo>
                      <a:pt x="1068" y="798"/>
                    </a:lnTo>
                    <a:lnTo>
                      <a:pt x="1058" y="800"/>
                    </a:lnTo>
                    <a:lnTo>
                      <a:pt x="1046" y="800"/>
                    </a:lnTo>
                    <a:lnTo>
                      <a:pt x="1046" y="800"/>
                    </a:lnTo>
                    <a:lnTo>
                      <a:pt x="1034" y="804"/>
                    </a:lnTo>
                    <a:lnTo>
                      <a:pt x="1028" y="808"/>
                    </a:lnTo>
                    <a:lnTo>
                      <a:pt x="1014" y="818"/>
                    </a:lnTo>
                    <a:lnTo>
                      <a:pt x="1014" y="818"/>
                    </a:lnTo>
                    <a:lnTo>
                      <a:pt x="1004" y="818"/>
                    </a:lnTo>
                    <a:lnTo>
                      <a:pt x="1004" y="818"/>
                    </a:lnTo>
                    <a:lnTo>
                      <a:pt x="996" y="806"/>
                    </a:lnTo>
                    <a:lnTo>
                      <a:pt x="996" y="806"/>
                    </a:lnTo>
                    <a:lnTo>
                      <a:pt x="968" y="804"/>
                    </a:lnTo>
                    <a:lnTo>
                      <a:pt x="968" y="804"/>
                    </a:lnTo>
                    <a:lnTo>
                      <a:pt x="968" y="798"/>
                    </a:lnTo>
                    <a:lnTo>
                      <a:pt x="964" y="794"/>
                    </a:lnTo>
                    <a:lnTo>
                      <a:pt x="956" y="788"/>
                    </a:lnTo>
                    <a:lnTo>
                      <a:pt x="956" y="788"/>
                    </a:lnTo>
                    <a:lnTo>
                      <a:pt x="936" y="786"/>
                    </a:lnTo>
                    <a:lnTo>
                      <a:pt x="936" y="786"/>
                    </a:lnTo>
                    <a:lnTo>
                      <a:pt x="934" y="792"/>
                    </a:lnTo>
                    <a:lnTo>
                      <a:pt x="926" y="796"/>
                    </a:lnTo>
                    <a:lnTo>
                      <a:pt x="920" y="800"/>
                    </a:lnTo>
                    <a:lnTo>
                      <a:pt x="914" y="800"/>
                    </a:lnTo>
                    <a:lnTo>
                      <a:pt x="914" y="800"/>
                    </a:lnTo>
                    <a:lnTo>
                      <a:pt x="908" y="786"/>
                    </a:lnTo>
                    <a:lnTo>
                      <a:pt x="908" y="786"/>
                    </a:lnTo>
                    <a:lnTo>
                      <a:pt x="878" y="780"/>
                    </a:lnTo>
                    <a:lnTo>
                      <a:pt x="878" y="780"/>
                    </a:lnTo>
                    <a:lnTo>
                      <a:pt x="836" y="732"/>
                    </a:lnTo>
                    <a:lnTo>
                      <a:pt x="836" y="732"/>
                    </a:lnTo>
                    <a:lnTo>
                      <a:pt x="830" y="722"/>
                    </a:lnTo>
                    <a:lnTo>
                      <a:pt x="830" y="722"/>
                    </a:lnTo>
                    <a:lnTo>
                      <a:pt x="830" y="710"/>
                    </a:lnTo>
                    <a:lnTo>
                      <a:pt x="828" y="698"/>
                    </a:lnTo>
                    <a:lnTo>
                      <a:pt x="824" y="690"/>
                    </a:lnTo>
                    <a:lnTo>
                      <a:pt x="820" y="682"/>
                    </a:lnTo>
                    <a:lnTo>
                      <a:pt x="808" y="670"/>
                    </a:lnTo>
                    <a:lnTo>
                      <a:pt x="796" y="658"/>
                    </a:lnTo>
                    <a:lnTo>
                      <a:pt x="796" y="658"/>
                    </a:lnTo>
                    <a:lnTo>
                      <a:pt x="778" y="654"/>
                    </a:lnTo>
                    <a:lnTo>
                      <a:pt x="758" y="652"/>
                    </a:lnTo>
                    <a:lnTo>
                      <a:pt x="724" y="654"/>
                    </a:lnTo>
                    <a:lnTo>
                      <a:pt x="724" y="654"/>
                    </a:lnTo>
                    <a:lnTo>
                      <a:pt x="706" y="656"/>
                    </a:lnTo>
                    <a:lnTo>
                      <a:pt x="702" y="660"/>
                    </a:lnTo>
                    <a:lnTo>
                      <a:pt x="700" y="662"/>
                    </a:lnTo>
                    <a:lnTo>
                      <a:pt x="698" y="674"/>
                    </a:lnTo>
                    <a:lnTo>
                      <a:pt x="698" y="694"/>
                    </a:lnTo>
                    <a:lnTo>
                      <a:pt x="698" y="694"/>
                    </a:lnTo>
                    <a:lnTo>
                      <a:pt x="722" y="726"/>
                    </a:lnTo>
                    <a:lnTo>
                      <a:pt x="722" y="726"/>
                    </a:lnTo>
                    <a:lnTo>
                      <a:pt x="722" y="746"/>
                    </a:lnTo>
                    <a:lnTo>
                      <a:pt x="722" y="746"/>
                    </a:lnTo>
                    <a:lnTo>
                      <a:pt x="712" y="758"/>
                    </a:lnTo>
                    <a:lnTo>
                      <a:pt x="700" y="772"/>
                    </a:lnTo>
                    <a:lnTo>
                      <a:pt x="696" y="778"/>
                    </a:lnTo>
                    <a:lnTo>
                      <a:pt x="694" y="786"/>
                    </a:lnTo>
                    <a:lnTo>
                      <a:pt x="694" y="796"/>
                    </a:lnTo>
                    <a:lnTo>
                      <a:pt x="698" y="804"/>
                    </a:lnTo>
                    <a:lnTo>
                      <a:pt x="698" y="804"/>
                    </a:lnTo>
                    <a:lnTo>
                      <a:pt x="698" y="810"/>
                    </a:lnTo>
                    <a:lnTo>
                      <a:pt x="694" y="818"/>
                    </a:lnTo>
                    <a:lnTo>
                      <a:pt x="684" y="834"/>
                    </a:lnTo>
                    <a:lnTo>
                      <a:pt x="664" y="862"/>
                    </a:lnTo>
                    <a:lnTo>
                      <a:pt x="664" y="862"/>
                    </a:lnTo>
                    <a:lnTo>
                      <a:pt x="658" y="870"/>
                    </a:lnTo>
                    <a:lnTo>
                      <a:pt x="652" y="878"/>
                    </a:lnTo>
                    <a:lnTo>
                      <a:pt x="644" y="882"/>
                    </a:lnTo>
                    <a:lnTo>
                      <a:pt x="634" y="886"/>
                    </a:lnTo>
                    <a:lnTo>
                      <a:pt x="634" y="886"/>
                    </a:lnTo>
                    <a:lnTo>
                      <a:pt x="624" y="898"/>
                    </a:lnTo>
                    <a:lnTo>
                      <a:pt x="624" y="898"/>
                    </a:lnTo>
                    <a:lnTo>
                      <a:pt x="618" y="896"/>
                    </a:lnTo>
                    <a:lnTo>
                      <a:pt x="612" y="896"/>
                    </a:lnTo>
                    <a:lnTo>
                      <a:pt x="608" y="890"/>
                    </a:lnTo>
                    <a:lnTo>
                      <a:pt x="604" y="884"/>
                    </a:lnTo>
                    <a:lnTo>
                      <a:pt x="604" y="880"/>
                    </a:lnTo>
                    <a:lnTo>
                      <a:pt x="604" y="880"/>
                    </a:lnTo>
                    <a:lnTo>
                      <a:pt x="598" y="878"/>
                    </a:lnTo>
                    <a:lnTo>
                      <a:pt x="594" y="876"/>
                    </a:lnTo>
                    <a:lnTo>
                      <a:pt x="582" y="876"/>
                    </a:lnTo>
                    <a:lnTo>
                      <a:pt x="568" y="880"/>
                    </a:lnTo>
                    <a:lnTo>
                      <a:pt x="568" y="880"/>
                    </a:lnTo>
                    <a:lnTo>
                      <a:pt x="560" y="892"/>
                    </a:lnTo>
                    <a:lnTo>
                      <a:pt x="556" y="896"/>
                    </a:lnTo>
                    <a:lnTo>
                      <a:pt x="552" y="900"/>
                    </a:lnTo>
                    <a:lnTo>
                      <a:pt x="552" y="900"/>
                    </a:lnTo>
                    <a:close/>
                  </a:path>
                </a:pathLst>
              </a:custGeom>
              <a:grpFill/>
              <a:ln>
                <a:solidFill>
                  <a:schemeClr val="bg1"/>
                </a:solidFill>
              </a:ln>
            </p:spPr>
            <p:txBody>
              <a:bodyPr/>
              <a:lstStyle/>
              <a:p>
                <a:endParaRPr lang="zh-CN" altLang="en-US"/>
              </a:p>
            </p:txBody>
          </p:sp>
          <p:sp>
            <p:nvSpPr>
              <p:cNvPr id="99" name="Freeform 33"/>
              <p:cNvSpPr/>
              <p:nvPr/>
            </p:nvSpPr>
            <p:spPr bwMode="auto">
              <a:xfrm>
                <a:off x="627063" y="1035050"/>
                <a:ext cx="3143250" cy="2406650"/>
              </a:xfrm>
              <a:custGeom>
                <a:avLst/>
                <a:gdLst>
                  <a:gd name="T0" fmla="*/ 1348 w 1980"/>
                  <a:gd name="T1" fmla="*/ 1486 h 1516"/>
                  <a:gd name="T2" fmla="*/ 1296 w 1980"/>
                  <a:gd name="T3" fmla="*/ 1480 h 1516"/>
                  <a:gd name="T4" fmla="*/ 1206 w 1980"/>
                  <a:gd name="T5" fmla="*/ 1418 h 1516"/>
                  <a:gd name="T6" fmla="*/ 1068 w 1980"/>
                  <a:gd name="T7" fmla="*/ 1416 h 1516"/>
                  <a:gd name="T8" fmla="*/ 938 w 1980"/>
                  <a:gd name="T9" fmla="*/ 1464 h 1516"/>
                  <a:gd name="T10" fmla="*/ 842 w 1980"/>
                  <a:gd name="T11" fmla="*/ 1464 h 1516"/>
                  <a:gd name="T12" fmla="*/ 720 w 1980"/>
                  <a:gd name="T13" fmla="*/ 1458 h 1516"/>
                  <a:gd name="T14" fmla="*/ 664 w 1980"/>
                  <a:gd name="T15" fmla="*/ 1408 h 1516"/>
                  <a:gd name="T16" fmla="*/ 580 w 1980"/>
                  <a:gd name="T17" fmla="*/ 1446 h 1516"/>
                  <a:gd name="T18" fmla="*/ 528 w 1980"/>
                  <a:gd name="T19" fmla="*/ 1412 h 1516"/>
                  <a:gd name="T20" fmla="*/ 420 w 1980"/>
                  <a:gd name="T21" fmla="*/ 1446 h 1516"/>
                  <a:gd name="T22" fmla="*/ 332 w 1980"/>
                  <a:gd name="T23" fmla="*/ 1490 h 1516"/>
                  <a:gd name="T24" fmla="*/ 278 w 1980"/>
                  <a:gd name="T25" fmla="*/ 1444 h 1516"/>
                  <a:gd name="T26" fmla="*/ 256 w 1980"/>
                  <a:gd name="T27" fmla="*/ 1350 h 1516"/>
                  <a:gd name="T28" fmla="*/ 190 w 1980"/>
                  <a:gd name="T29" fmla="*/ 1318 h 1516"/>
                  <a:gd name="T30" fmla="*/ 112 w 1980"/>
                  <a:gd name="T31" fmla="*/ 1224 h 1516"/>
                  <a:gd name="T32" fmla="*/ 98 w 1980"/>
                  <a:gd name="T33" fmla="*/ 1128 h 1516"/>
                  <a:gd name="T34" fmla="*/ 36 w 1980"/>
                  <a:gd name="T35" fmla="*/ 1054 h 1516"/>
                  <a:gd name="T36" fmla="*/ 86 w 1980"/>
                  <a:gd name="T37" fmla="*/ 920 h 1516"/>
                  <a:gd name="T38" fmla="*/ 20 w 1980"/>
                  <a:gd name="T39" fmla="*/ 884 h 1516"/>
                  <a:gd name="T40" fmla="*/ 0 w 1980"/>
                  <a:gd name="T41" fmla="*/ 864 h 1516"/>
                  <a:gd name="T42" fmla="*/ 8 w 1980"/>
                  <a:gd name="T43" fmla="*/ 798 h 1516"/>
                  <a:gd name="T44" fmla="*/ 106 w 1980"/>
                  <a:gd name="T45" fmla="*/ 726 h 1516"/>
                  <a:gd name="T46" fmla="*/ 236 w 1980"/>
                  <a:gd name="T47" fmla="*/ 732 h 1516"/>
                  <a:gd name="T48" fmla="*/ 308 w 1980"/>
                  <a:gd name="T49" fmla="*/ 746 h 1516"/>
                  <a:gd name="T50" fmla="*/ 418 w 1980"/>
                  <a:gd name="T51" fmla="*/ 684 h 1516"/>
                  <a:gd name="T52" fmla="*/ 510 w 1980"/>
                  <a:gd name="T53" fmla="*/ 688 h 1516"/>
                  <a:gd name="T54" fmla="*/ 638 w 1980"/>
                  <a:gd name="T55" fmla="*/ 620 h 1516"/>
                  <a:gd name="T56" fmla="*/ 708 w 1980"/>
                  <a:gd name="T57" fmla="*/ 536 h 1516"/>
                  <a:gd name="T58" fmla="*/ 728 w 1980"/>
                  <a:gd name="T59" fmla="*/ 392 h 1516"/>
                  <a:gd name="T60" fmla="*/ 772 w 1980"/>
                  <a:gd name="T61" fmla="*/ 326 h 1516"/>
                  <a:gd name="T62" fmla="*/ 904 w 1980"/>
                  <a:gd name="T63" fmla="*/ 356 h 1516"/>
                  <a:gd name="T64" fmla="*/ 926 w 1980"/>
                  <a:gd name="T65" fmla="*/ 302 h 1516"/>
                  <a:gd name="T66" fmla="*/ 1008 w 1980"/>
                  <a:gd name="T67" fmla="*/ 172 h 1516"/>
                  <a:gd name="T68" fmla="*/ 1092 w 1980"/>
                  <a:gd name="T69" fmla="*/ 186 h 1516"/>
                  <a:gd name="T70" fmla="*/ 1196 w 1980"/>
                  <a:gd name="T71" fmla="*/ 202 h 1516"/>
                  <a:gd name="T72" fmla="*/ 1246 w 1980"/>
                  <a:gd name="T73" fmla="*/ 76 h 1516"/>
                  <a:gd name="T74" fmla="*/ 1352 w 1980"/>
                  <a:gd name="T75" fmla="*/ 36 h 1516"/>
                  <a:gd name="T76" fmla="*/ 1426 w 1980"/>
                  <a:gd name="T77" fmla="*/ 22 h 1516"/>
                  <a:gd name="T78" fmla="*/ 1568 w 1980"/>
                  <a:gd name="T79" fmla="*/ 164 h 1516"/>
                  <a:gd name="T80" fmla="*/ 1612 w 1980"/>
                  <a:gd name="T81" fmla="*/ 320 h 1516"/>
                  <a:gd name="T82" fmla="*/ 1568 w 1980"/>
                  <a:gd name="T83" fmla="*/ 390 h 1516"/>
                  <a:gd name="T84" fmla="*/ 1614 w 1980"/>
                  <a:gd name="T85" fmla="*/ 488 h 1516"/>
                  <a:gd name="T86" fmla="*/ 1778 w 1980"/>
                  <a:gd name="T87" fmla="*/ 526 h 1516"/>
                  <a:gd name="T88" fmla="*/ 1918 w 1980"/>
                  <a:gd name="T89" fmla="*/ 628 h 1516"/>
                  <a:gd name="T90" fmla="*/ 1974 w 1980"/>
                  <a:gd name="T91" fmla="*/ 736 h 1516"/>
                  <a:gd name="T92" fmla="*/ 1952 w 1980"/>
                  <a:gd name="T93" fmla="*/ 832 h 1516"/>
                  <a:gd name="T94" fmla="*/ 1878 w 1980"/>
                  <a:gd name="T95" fmla="*/ 908 h 1516"/>
                  <a:gd name="T96" fmla="*/ 1774 w 1980"/>
                  <a:gd name="T97" fmla="*/ 980 h 1516"/>
                  <a:gd name="T98" fmla="*/ 1672 w 1980"/>
                  <a:gd name="T99" fmla="*/ 1034 h 1516"/>
                  <a:gd name="T100" fmla="*/ 1646 w 1980"/>
                  <a:gd name="T101" fmla="*/ 1106 h 1516"/>
                  <a:gd name="T102" fmla="*/ 1580 w 1980"/>
                  <a:gd name="T103" fmla="*/ 1194 h 1516"/>
                  <a:gd name="T104" fmla="*/ 1396 w 1980"/>
                  <a:gd name="T105" fmla="*/ 1236 h 1516"/>
                  <a:gd name="T106" fmla="*/ 1404 w 1980"/>
                  <a:gd name="T107" fmla="*/ 1294 h 1516"/>
                  <a:gd name="T108" fmla="*/ 1474 w 1980"/>
                  <a:gd name="T109" fmla="*/ 1370 h 1516"/>
                  <a:gd name="T110" fmla="*/ 1434 w 1980"/>
                  <a:gd name="T111" fmla="*/ 1426 h 1516"/>
                  <a:gd name="T112" fmla="*/ 1450 w 1980"/>
                  <a:gd name="T113" fmla="*/ 1504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80" h="1516">
                    <a:moveTo>
                      <a:pt x="1416" y="1516"/>
                    </a:moveTo>
                    <a:lnTo>
                      <a:pt x="1416" y="1516"/>
                    </a:lnTo>
                    <a:lnTo>
                      <a:pt x="1402" y="1508"/>
                    </a:lnTo>
                    <a:lnTo>
                      <a:pt x="1402" y="1508"/>
                    </a:lnTo>
                    <a:lnTo>
                      <a:pt x="1378" y="1484"/>
                    </a:lnTo>
                    <a:lnTo>
                      <a:pt x="1378" y="1484"/>
                    </a:lnTo>
                    <a:lnTo>
                      <a:pt x="1362" y="1484"/>
                    </a:lnTo>
                    <a:lnTo>
                      <a:pt x="1352" y="1484"/>
                    </a:lnTo>
                    <a:lnTo>
                      <a:pt x="1348" y="1486"/>
                    </a:lnTo>
                    <a:lnTo>
                      <a:pt x="1346" y="1488"/>
                    </a:lnTo>
                    <a:lnTo>
                      <a:pt x="1340" y="1502"/>
                    </a:lnTo>
                    <a:lnTo>
                      <a:pt x="1340" y="1502"/>
                    </a:lnTo>
                    <a:lnTo>
                      <a:pt x="1330" y="1498"/>
                    </a:lnTo>
                    <a:lnTo>
                      <a:pt x="1330" y="1498"/>
                    </a:lnTo>
                    <a:lnTo>
                      <a:pt x="1304" y="1500"/>
                    </a:lnTo>
                    <a:lnTo>
                      <a:pt x="1304" y="1500"/>
                    </a:lnTo>
                    <a:lnTo>
                      <a:pt x="1298" y="1490"/>
                    </a:lnTo>
                    <a:lnTo>
                      <a:pt x="1296" y="1480"/>
                    </a:lnTo>
                    <a:lnTo>
                      <a:pt x="1294" y="1466"/>
                    </a:lnTo>
                    <a:lnTo>
                      <a:pt x="1294" y="1466"/>
                    </a:lnTo>
                    <a:lnTo>
                      <a:pt x="1276" y="1458"/>
                    </a:lnTo>
                    <a:lnTo>
                      <a:pt x="1276" y="1458"/>
                    </a:lnTo>
                    <a:lnTo>
                      <a:pt x="1252" y="1438"/>
                    </a:lnTo>
                    <a:lnTo>
                      <a:pt x="1242" y="1430"/>
                    </a:lnTo>
                    <a:lnTo>
                      <a:pt x="1230" y="1424"/>
                    </a:lnTo>
                    <a:lnTo>
                      <a:pt x="1218" y="1420"/>
                    </a:lnTo>
                    <a:lnTo>
                      <a:pt x="1206" y="1418"/>
                    </a:lnTo>
                    <a:lnTo>
                      <a:pt x="1194" y="1418"/>
                    </a:lnTo>
                    <a:lnTo>
                      <a:pt x="1180" y="1422"/>
                    </a:lnTo>
                    <a:lnTo>
                      <a:pt x="1180" y="1422"/>
                    </a:lnTo>
                    <a:lnTo>
                      <a:pt x="1142" y="1428"/>
                    </a:lnTo>
                    <a:lnTo>
                      <a:pt x="1122" y="1428"/>
                    </a:lnTo>
                    <a:lnTo>
                      <a:pt x="1104" y="1428"/>
                    </a:lnTo>
                    <a:lnTo>
                      <a:pt x="1104" y="1428"/>
                    </a:lnTo>
                    <a:lnTo>
                      <a:pt x="1068" y="1416"/>
                    </a:lnTo>
                    <a:lnTo>
                      <a:pt x="1068" y="1416"/>
                    </a:lnTo>
                    <a:lnTo>
                      <a:pt x="1038" y="1416"/>
                    </a:lnTo>
                    <a:lnTo>
                      <a:pt x="1038" y="1416"/>
                    </a:lnTo>
                    <a:lnTo>
                      <a:pt x="1018" y="1426"/>
                    </a:lnTo>
                    <a:lnTo>
                      <a:pt x="1000" y="1436"/>
                    </a:lnTo>
                    <a:lnTo>
                      <a:pt x="984" y="1450"/>
                    </a:lnTo>
                    <a:lnTo>
                      <a:pt x="978" y="1458"/>
                    </a:lnTo>
                    <a:lnTo>
                      <a:pt x="972" y="1466"/>
                    </a:lnTo>
                    <a:lnTo>
                      <a:pt x="972" y="1466"/>
                    </a:lnTo>
                    <a:lnTo>
                      <a:pt x="938" y="1464"/>
                    </a:lnTo>
                    <a:lnTo>
                      <a:pt x="938" y="1464"/>
                    </a:lnTo>
                    <a:lnTo>
                      <a:pt x="906" y="1450"/>
                    </a:lnTo>
                    <a:lnTo>
                      <a:pt x="906" y="1450"/>
                    </a:lnTo>
                    <a:lnTo>
                      <a:pt x="884" y="1450"/>
                    </a:lnTo>
                    <a:lnTo>
                      <a:pt x="876" y="1452"/>
                    </a:lnTo>
                    <a:lnTo>
                      <a:pt x="870" y="1458"/>
                    </a:lnTo>
                    <a:lnTo>
                      <a:pt x="870" y="1458"/>
                    </a:lnTo>
                    <a:lnTo>
                      <a:pt x="842" y="1464"/>
                    </a:lnTo>
                    <a:lnTo>
                      <a:pt x="842" y="1464"/>
                    </a:lnTo>
                    <a:lnTo>
                      <a:pt x="826" y="1466"/>
                    </a:lnTo>
                    <a:lnTo>
                      <a:pt x="814" y="1470"/>
                    </a:lnTo>
                    <a:lnTo>
                      <a:pt x="802" y="1476"/>
                    </a:lnTo>
                    <a:lnTo>
                      <a:pt x="788" y="1480"/>
                    </a:lnTo>
                    <a:lnTo>
                      <a:pt x="788" y="1480"/>
                    </a:lnTo>
                    <a:lnTo>
                      <a:pt x="776" y="1480"/>
                    </a:lnTo>
                    <a:lnTo>
                      <a:pt x="764" y="1476"/>
                    </a:lnTo>
                    <a:lnTo>
                      <a:pt x="740" y="1468"/>
                    </a:lnTo>
                    <a:lnTo>
                      <a:pt x="720" y="1458"/>
                    </a:lnTo>
                    <a:lnTo>
                      <a:pt x="708" y="1448"/>
                    </a:lnTo>
                    <a:lnTo>
                      <a:pt x="708" y="1448"/>
                    </a:lnTo>
                    <a:lnTo>
                      <a:pt x="706" y="1428"/>
                    </a:lnTo>
                    <a:lnTo>
                      <a:pt x="704" y="1424"/>
                    </a:lnTo>
                    <a:lnTo>
                      <a:pt x="702" y="1420"/>
                    </a:lnTo>
                    <a:lnTo>
                      <a:pt x="694" y="1414"/>
                    </a:lnTo>
                    <a:lnTo>
                      <a:pt x="684" y="1406"/>
                    </a:lnTo>
                    <a:lnTo>
                      <a:pt x="684" y="1406"/>
                    </a:lnTo>
                    <a:lnTo>
                      <a:pt x="664" y="1408"/>
                    </a:lnTo>
                    <a:lnTo>
                      <a:pt x="658" y="1408"/>
                    </a:lnTo>
                    <a:lnTo>
                      <a:pt x="654" y="1410"/>
                    </a:lnTo>
                    <a:lnTo>
                      <a:pt x="646" y="1418"/>
                    </a:lnTo>
                    <a:lnTo>
                      <a:pt x="634" y="1434"/>
                    </a:lnTo>
                    <a:lnTo>
                      <a:pt x="634" y="1434"/>
                    </a:lnTo>
                    <a:lnTo>
                      <a:pt x="618" y="1438"/>
                    </a:lnTo>
                    <a:lnTo>
                      <a:pt x="602" y="1440"/>
                    </a:lnTo>
                    <a:lnTo>
                      <a:pt x="586" y="1442"/>
                    </a:lnTo>
                    <a:lnTo>
                      <a:pt x="580" y="1446"/>
                    </a:lnTo>
                    <a:lnTo>
                      <a:pt x="572" y="1448"/>
                    </a:lnTo>
                    <a:lnTo>
                      <a:pt x="572" y="1448"/>
                    </a:lnTo>
                    <a:lnTo>
                      <a:pt x="566" y="1448"/>
                    </a:lnTo>
                    <a:lnTo>
                      <a:pt x="566" y="1448"/>
                    </a:lnTo>
                    <a:lnTo>
                      <a:pt x="562" y="1438"/>
                    </a:lnTo>
                    <a:lnTo>
                      <a:pt x="562" y="1438"/>
                    </a:lnTo>
                    <a:lnTo>
                      <a:pt x="550" y="1428"/>
                    </a:lnTo>
                    <a:lnTo>
                      <a:pt x="540" y="1420"/>
                    </a:lnTo>
                    <a:lnTo>
                      <a:pt x="528" y="1412"/>
                    </a:lnTo>
                    <a:lnTo>
                      <a:pt x="516" y="1406"/>
                    </a:lnTo>
                    <a:lnTo>
                      <a:pt x="504" y="1400"/>
                    </a:lnTo>
                    <a:lnTo>
                      <a:pt x="492" y="1398"/>
                    </a:lnTo>
                    <a:lnTo>
                      <a:pt x="482" y="1396"/>
                    </a:lnTo>
                    <a:lnTo>
                      <a:pt x="470" y="1398"/>
                    </a:lnTo>
                    <a:lnTo>
                      <a:pt x="470" y="1398"/>
                    </a:lnTo>
                    <a:lnTo>
                      <a:pt x="448" y="1414"/>
                    </a:lnTo>
                    <a:lnTo>
                      <a:pt x="432" y="1428"/>
                    </a:lnTo>
                    <a:lnTo>
                      <a:pt x="420" y="1446"/>
                    </a:lnTo>
                    <a:lnTo>
                      <a:pt x="408" y="1468"/>
                    </a:lnTo>
                    <a:lnTo>
                      <a:pt x="408" y="1468"/>
                    </a:lnTo>
                    <a:lnTo>
                      <a:pt x="398" y="1480"/>
                    </a:lnTo>
                    <a:lnTo>
                      <a:pt x="388" y="1488"/>
                    </a:lnTo>
                    <a:lnTo>
                      <a:pt x="376" y="1494"/>
                    </a:lnTo>
                    <a:lnTo>
                      <a:pt x="362" y="1498"/>
                    </a:lnTo>
                    <a:lnTo>
                      <a:pt x="362" y="1498"/>
                    </a:lnTo>
                    <a:lnTo>
                      <a:pt x="332" y="1490"/>
                    </a:lnTo>
                    <a:lnTo>
                      <a:pt x="332" y="1490"/>
                    </a:lnTo>
                    <a:lnTo>
                      <a:pt x="322" y="1484"/>
                    </a:lnTo>
                    <a:lnTo>
                      <a:pt x="318" y="1482"/>
                    </a:lnTo>
                    <a:lnTo>
                      <a:pt x="312" y="1482"/>
                    </a:lnTo>
                    <a:lnTo>
                      <a:pt x="312" y="1482"/>
                    </a:lnTo>
                    <a:lnTo>
                      <a:pt x="308" y="1472"/>
                    </a:lnTo>
                    <a:lnTo>
                      <a:pt x="304" y="1464"/>
                    </a:lnTo>
                    <a:lnTo>
                      <a:pt x="298" y="1456"/>
                    </a:lnTo>
                    <a:lnTo>
                      <a:pt x="292" y="1452"/>
                    </a:lnTo>
                    <a:lnTo>
                      <a:pt x="278" y="1444"/>
                    </a:lnTo>
                    <a:lnTo>
                      <a:pt x="264" y="1438"/>
                    </a:lnTo>
                    <a:lnTo>
                      <a:pt x="264" y="1438"/>
                    </a:lnTo>
                    <a:lnTo>
                      <a:pt x="252" y="1420"/>
                    </a:lnTo>
                    <a:lnTo>
                      <a:pt x="252" y="1420"/>
                    </a:lnTo>
                    <a:lnTo>
                      <a:pt x="252" y="1378"/>
                    </a:lnTo>
                    <a:lnTo>
                      <a:pt x="252" y="1378"/>
                    </a:lnTo>
                    <a:lnTo>
                      <a:pt x="256" y="1372"/>
                    </a:lnTo>
                    <a:lnTo>
                      <a:pt x="256" y="1364"/>
                    </a:lnTo>
                    <a:lnTo>
                      <a:pt x="256" y="1350"/>
                    </a:lnTo>
                    <a:lnTo>
                      <a:pt x="256" y="1350"/>
                    </a:lnTo>
                    <a:lnTo>
                      <a:pt x="250" y="1340"/>
                    </a:lnTo>
                    <a:lnTo>
                      <a:pt x="244" y="1332"/>
                    </a:lnTo>
                    <a:lnTo>
                      <a:pt x="234" y="1326"/>
                    </a:lnTo>
                    <a:lnTo>
                      <a:pt x="226" y="1324"/>
                    </a:lnTo>
                    <a:lnTo>
                      <a:pt x="206" y="1322"/>
                    </a:lnTo>
                    <a:lnTo>
                      <a:pt x="198" y="1320"/>
                    </a:lnTo>
                    <a:lnTo>
                      <a:pt x="190" y="1318"/>
                    </a:lnTo>
                    <a:lnTo>
                      <a:pt x="190" y="1318"/>
                    </a:lnTo>
                    <a:lnTo>
                      <a:pt x="174" y="1302"/>
                    </a:lnTo>
                    <a:lnTo>
                      <a:pt x="174" y="1302"/>
                    </a:lnTo>
                    <a:lnTo>
                      <a:pt x="150" y="1258"/>
                    </a:lnTo>
                    <a:lnTo>
                      <a:pt x="150" y="1258"/>
                    </a:lnTo>
                    <a:lnTo>
                      <a:pt x="114" y="1250"/>
                    </a:lnTo>
                    <a:lnTo>
                      <a:pt x="114" y="1250"/>
                    </a:lnTo>
                    <a:lnTo>
                      <a:pt x="112" y="1242"/>
                    </a:lnTo>
                    <a:lnTo>
                      <a:pt x="112" y="1232"/>
                    </a:lnTo>
                    <a:lnTo>
                      <a:pt x="112" y="1224"/>
                    </a:lnTo>
                    <a:lnTo>
                      <a:pt x="114" y="1216"/>
                    </a:lnTo>
                    <a:lnTo>
                      <a:pt x="120" y="1200"/>
                    </a:lnTo>
                    <a:lnTo>
                      <a:pt x="126" y="1186"/>
                    </a:lnTo>
                    <a:lnTo>
                      <a:pt x="126" y="1186"/>
                    </a:lnTo>
                    <a:lnTo>
                      <a:pt x="124" y="1174"/>
                    </a:lnTo>
                    <a:lnTo>
                      <a:pt x="122" y="1162"/>
                    </a:lnTo>
                    <a:lnTo>
                      <a:pt x="118" y="1152"/>
                    </a:lnTo>
                    <a:lnTo>
                      <a:pt x="112" y="1144"/>
                    </a:lnTo>
                    <a:lnTo>
                      <a:pt x="98" y="1128"/>
                    </a:lnTo>
                    <a:lnTo>
                      <a:pt x="84" y="1114"/>
                    </a:lnTo>
                    <a:lnTo>
                      <a:pt x="84" y="1114"/>
                    </a:lnTo>
                    <a:lnTo>
                      <a:pt x="38" y="1092"/>
                    </a:lnTo>
                    <a:lnTo>
                      <a:pt x="38" y="1092"/>
                    </a:lnTo>
                    <a:lnTo>
                      <a:pt x="32" y="1084"/>
                    </a:lnTo>
                    <a:lnTo>
                      <a:pt x="32" y="1084"/>
                    </a:lnTo>
                    <a:lnTo>
                      <a:pt x="32" y="1062"/>
                    </a:lnTo>
                    <a:lnTo>
                      <a:pt x="32" y="1056"/>
                    </a:lnTo>
                    <a:lnTo>
                      <a:pt x="36" y="1054"/>
                    </a:lnTo>
                    <a:lnTo>
                      <a:pt x="40" y="1050"/>
                    </a:lnTo>
                    <a:lnTo>
                      <a:pt x="46" y="1048"/>
                    </a:lnTo>
                    <a:lnTo>
                      <a:pt x="66" y="1038"/>
                    </a:lnTo>
                    <a:lnTo>
                      <a:pt x="66" y="1038"/>
                    </a:lnTo>
                    <a:lnTo>
                      <a:pt x="78" y="1028"/>
                    </a:lnTo>
                    <a:lnTo>
                      <a:pt x="82" y="1024"/>
                    </a:lnTo>
                    <a:lnTo>
                      <a:pt x="86" y="1018"/>
                    </a:lnTo>
                    <a:lnTo>
                      <a:pt x="86" y="1018"/>
                    </a:lnTo>
                    <a:lnTo>
                      <a:pt x="86" y="920"/>
                    </a:lnTo>
                    <a:lnTo>
                      <a:pt x="86" y="920"/>
                    </a:lnTo>
                    <a:lnTo>
                      <a:pt x="82" y="904"/>
                    </a:lnTo>
                    <a:lnTo>
                      <a:pt x="76" y="894"/>
                    </a:lnTo>
                    <a:lnTo>
                      <a:pt x="68" y="888"/>
                    </a:lnTo>
                    <a:lnTo>
                      <a:pt x="60" y="886"/>
                    </a:lnTo>
                    <a:lnTo>
                      <a:pt x="50" y="884"/>
                    </a:lnTo>
                    <a:lnTo>
                      <a:pt x="40" y="884"/>
                    </a:lnTo>
                    <a:lnTo>
                      <a:pt x="20" y="884"/>
                    </a:lnTo>
                    <a:lnTo>
                      <a:pt x="20" y="884"/>
                    </a:lnTo>
                    <a:lnTo>
                      <a:pt x="14" y="888"/>
                    </a:lnTo>
                    <a:lnTo>
                      <a:pt x="10" y="894"/>
                    </a:lnTo>
                    <a:lnTo>
                      <a:pt x="10" y="894"/>
                    </a:lnTo>
                    <a:lnTo>
                      <a:pt x="8" y="894"/>
                    </a:lnTo>
                    <a:lnTo>
                      <a:pt x="8" y="898"/>
                    </a:lnTo>
                    <a:lnTo>
                      <a:pt x="8" y="898"/>
                    </a:lnTo>
                    <a:lnTo>
                      <a:pt x="2" y="882"/>
                    </a:lnTo>
                    <a:lnTo>
                      <a:pt x="0" y="872"/>
                    </a:lnTo>
                    <a:lnTo>
                      <a:pt x="0" y="864"/>
                    </a:lnTo>
                    <a:lnTo>
                      <a:pt x="2" y="856"/>
                    </a:lnTo>
                    <a:lnTo>
                      <a:pt x="2" y="856"/>
                    </a:lnTo>
                    <a:lnTo>
                      <a:pt x="26" y="844"/>
                    </a:lnTo>
                    <a:lnTo>
                      <a:pt x="26" y="844"/>
                    </a:lnTo>
                    <a:lnTo>
                      <a:pt x="26" y="820"/>
                    </a:lnTo>
                    <a:lnTo>
                      <a:pt x="26" y="820"/>
                    </a:lnTo>
                    <a:lnTo>
                      <a:pt x="18" y="808"/>
                    </a:lnTo>
                    <a:lnTo>
                      <a:pt x="12" y="802"/>
                    </a:lnTo>
                    <a:lnTo>
                      <a:pt x="8" y="798"/>
                    </a:lnTo>
                    <a:lnTo>
                      <a:pt x="8" y="796"/>
                    </a:lnTo>
                    <a:lnTo>
                      <a:pt x="16" y="792"/>
                    </a:lnTo>
                    <a:lnTo>
                      <a:pt x="26" y="786"/>
                    </a:lnTo>
                    <a:lnTo>
                      <a:pt x="40" y="778"/>
                    </a:lnTo>
                    <a:lnTo>
                      <a:pt x="40" y="778"/>
                    </a:lnTo>
                    <a:lnTo>
                      <a:pt x="64" y="742"/>
                    </a:lnTo>
                    <a:lnTo>
                      <a:pt x="64" y="742"/>
                    </a:lnTo>
                    <a:lnTo>
                      <a:pt x="106" y="726"/>
                    </a:lnTo>
                    <a:lnTo>
                      <a:pt x="106" y="726"/>
                    </a:lnTo>
                    <a:lnTo>
                      <a:pt x="136" y="724"/>
                    </a:lnTo>
                    <a:lnTo>
                      <a:pt x="160" y="722"/>
                    </a:lnTo>
                    <a:lnTo>
                      <a:pt x="186" y="716"/>
                    </a:lnTo>
                    <a:lnTo>
                      <a:pt x="214" y="704"/>
                    </a:lnTo>
                    <a:lnTo>
                      <a:pt x="214" y="704"/>
                    </a:lnTo>
                    <a:lnTo>
                      <a:pt x="232" y="704"/>
                    </a:lnTo>
                    <a:lnTo>
                      <a:pt x="232" y="704"/>
                    </a:lnTo>
                    <a:lnTo>
                      <a:pt x="232" y="716"/>
                    </a:lnTo>
                    <a:lnTo>
                      <a:pt x="236" y="732"/>
                    </a:lnTo>
                    <a:lnTo>
                      <a:pt x="240" y="738"/>
                    </a:lnTo>
                    <a:lnTo>
                      <a:pt x="246" y="746"/>
                    </a:lnTo>
                    <a:lnTo>
                      <a:pt x="254" y="752"/>
                    </a:lnTo>
                    <a:lnTo>
                      <a:pt x="262" y="756"/>
                    </a:lnTo>
                    <a:lnTo>
                      <a:pt x="262" y="756"/>
                    </a:lnTo>
                    <a:lnTo>
                      <a:pt x="274" y="756"/>
                    </a:lnTo>
                    <a:lnTo>
                      <a:pt x="284" y="754"/>
                    </a:lnTo>
                    <a:lnTo>
                      <a:pt x="296" y="752"/>
                    </a:lnTo>
                    <a:lnTo>
                      <a:pt x="308" y="746"/>
                    </a:lnTo>
                    <a:lnTo>
                      <a:pt x="308" y="746"/>
                    </a:lnTo>
                    <a:lnTo>
                      <a:pt x="338" y="706"/>
                    </a:lnTo>
                    <a:lnTo>
                      <a:pt x="338" y="706"/>
                    </a:lnTo>
                    <a:lnTo>
                      <a:pt x="362" y="708"/>
                    </a:lnTo>
                    <a:lnTo>
                      <a:pt x="374" y="708"/>
                    </a:lnTo>
                    <a:lnTo>
                      <a:pt x="388" y="706"/>
                    </a:lnTo>
                    <a:lnTo>
                      <a:pt x="388" y="706"/>
                    </a:lnTo>
                    <a:lnTo>
                      <a:pt x="402" y="694"/>
                    </a:lnTo>
                    <a:lnTo>
                      <a:pt x="418" y="684"/>
                    </a:lnTo>
                    <a:lnTo>
                      <a:pt x="418" y="684"/>
                    </a:lnTo>
                    <a:lnTo>
                      <a:pt x="436" y="682"/>
                    </a:lnTo>
                    <a:lnTo>
                      <a:pt x="436" y="682"/>
                    </a:lnTo>
                    <a:lnTo>
                      <a:pt x="458" y="690"/>
                    </a:lnTo>
                    <a:lnTo>
                      <a:pt x="472" y="694"/>
                    </a:lnTo>
                    <a:lnTo>
                      <a:pt x="488" y="696"/>
                    </a:lnTo>
                    <a:lnTo>
                      <a:pt x="488" y="696"/>
                    </a:lnTo>
                    <a:lnTo>
                      <a:pt x="498" y="692"/>
                    </a:lnTo>
                    <a:lnTo>
                      <a:pt x="510" y="688"/>
                    </a:lnTo>
                    <a:lnTo>
                      <a:pt x="536" y="686"/>
                    </a:lnTo>
                    <a:lnTo>
                      <a:pt x="562" y="682"/>
                    </a:lnTo>
                    <a:lnTo>
                      <a:pt x="576" y="678"/>
                    </a:lnTo>
                    <a:lnTo>
                      <a:pt x="588" y="674"/>
                    </a:lnTo>
                    <a:lnTo>
                      <a:pt x="588" y="674"/>
                    </a:lnTo>
                    <a:lnTo>
                      <a:pt x="628" y="650"/>
                    </a:lnTo>
                    <a:lnTo>
                      <a:pt x="628" y="650"/>
                    </a:lnTo>
                    <a:lnTo>
                      <a:pt x="638" y="620"/>
                    </a:lnTo>
                    <a:lnTo>
                      <a:pt x="638" y="620"/>
                    </a:lnTo>
                    <a:lnTo>
                      <a:pt x="648" y="616"/>
                    </a:lnTo>
                    <a:lnTo>
                      <a:pt x="656" y="608"/>
                    </a:lnTo>
                    <a:lnTo>
                      <a:pt x="662" y="600"/>
                    </a:lnTo>
                    <a:lnTo>
                      <a:pt x="668" y="590"/>
                    </a:lnTo>
                    <a:lnTo>
                      <a:pt x="676" y="568"/>
                    </a:lnTo>
                    <a:lnTo>
                      <a:pt x="682" y="550"/>
                    </a:lnTo>
                    <a:lnTo>
                      <a:pt x="682" y="550"/>
                    </a:lnTo>
                    <a:lnTo>
                      <a:pt x="700" y="542"/>
                    </a:lnTo>
                    <a:lnTo>
                      <a:pt x="708" y="536"/>
                    </a:lnTo>
                    <a:lnTo>
                      <a:pt x="716" y="528"/>
                    </a:lnTo>
                    <a:lnTo>
                      <a:pt x="716" y="528"/>
                    </a:lnTo>
                    <a:lnTo>
                      <a:pt x="730" y="496"/>
                    </a:lnTo>
                    <a:lnTo>
                      <a:pt x="730" y="496"/>
                    </a:lnTo>
                    <a:lnTo>
                      <a:pt x="732" y="438"/>
                    </a:lnTo>
                    <a:lnTo>
                      <a:pt x="732" y="438"/>
                    </a:lnTo>
                    <a:lnTo>
                      <a:pt x="726" y="414"/>
                    </a:lnTo>
                    <a:lnTo>
                      <a:pt x="726" y="414"/>
                    </a:lnTo>
                    <a:lnTo>
                      <a:pt x="728" y="392"/>
                    </a:lnTo>
                    <a:lnTo>
                      <a:pt x="732" y="370"/>
                    </a:lnTo>
                    <a:lnTo>
                      <a:pt x="732" y="358"/>
                    </a:lnTo>
                    <a:lnTo>
                      <a:pt x="732" y="350"/>
                    </a:lnTo>
                    <a:lnTo>
                      <a:pt x="730" y="342"/>
                    </a:lnTo>
                    <a:lnTo>
                      <a:pt x="726" y="334"/>
                    </a:lnTo>
                    <a:lnTo>
                      <a:pt x="726" y="334"/>
                    </a:lnTo>
                    <a:lnTo>
                      <a:pt x="722" y="324"/>
                    </a:lnTo>
                    <a:lnTo>
                      <a:pt x="722" y="324"/>
                    </a:lnTo>
                    <a:lnTo>
                      <a:pt x="772" y="326"/>
                    </a:lnTo>
                    <a:lnTo>
                      <a:pt x="798" y="328"/>
                    </a:lnTo>
                    <a:lnTo>
                      <a:pt x="824" y="332"/>
                    </a:lnTo>
                    <a:lnTo>
                      <a:pt x="824" y="332"/>
                    </a:lnTo>
                    <a:lnTo>
                      <a:pt x="834" y="334"/>
                    </a:lnTo>
                    <a:lnTo>
                      <a:pt x="842" y="338"/>
                    </a:lnTo>
                    <a:lnTo>
                      <a:pt x="860" y="340"/>
                    </a:lnTo>
                    <a:lnTo>
                      <a:pt x="882" y="344"/>
                    </a:lnTo>
                    <a:lnTo>
                      <a:pt x="892" y="350"/>
                    </a:lnTo>
                    <a:lnTo>
                      <a:pt x="904" y="356"/>
                    </a:lnTo>
                    <a:lnTo>
                      <a:pt x="904" y="356"/>
                    </a:lnTo>
                    <a:lnTo>
                      <a:pt x="918" y="356"/>
                    </a:lnTo>
                    <a:lnTo>
                      <a:pt x="918" y="356"/>
                    </a:lnTo>
                    <a:lnTo>
                      <a:pt x="932" y="342"/>
                    </a:lnTo>
                    <a:lnTo>
                      <a:pt x="932" y="342"/>
                    </a:lnTo>
                    <a:lnTo>
                      <a:pt x="932" y="328"/>
                    </a:lnTo>
                    <a:lnTo>
                      <a:pt x="932" y="328"/>
                    </a:lnTo>
                    <a:lnTo>
                      <a:pt x="928" y="314"/>
                    </a:lnTo>
                    <a:lnTo>
                      <a:pt x="926" y="302"/>
                    </a:lnTo>
                    <a:lnTo>
                      <a:pt x="930" y="290"/>
                    </a:lnTo>
                    <a:lnTo>
                      <a:pt x="934" y="280"/>
                    </a:lnTo>
                    <a:lnTo>
                      <a:pt x="934" y="280"/>
                    </a:lnTo>
                    <a:lnTo>
                      <a:pt x="972" y="234"/>
                    </a:lnTo>
                    <a:lnTo>
                      <a:pt x="972" y="234"/>
                    </a:lnTo>
                    <a:lnTo>
                      <a:pt x="978" y="214"/>
                    </a:lnTo>
                    <a:lnTo>
                      <a:pt x="984" y="200"/>
                    </a:lnTo>
                    <a:lnTo>
                      <a:pt x="994" y="186"/>
                    </a:lnTo>
                    <a:lnTo>
                      <a:pt x="1008" y="172"/>
                    </a:lnTo>
                    <a:lnTo>
                      <a:pt x="1008" y="172"/>
                    </a:lnTo>
                    <a:lnTo>
                      <a:pt x="1012" y="160"/>
                    </a:lnTo>
                    <a:lnTo>
                      <a:pt x="1016" y="154"/>
                    </a:lnTo>
                    <a:lnTo>
                      <a:pt x="1018" y="152"/>
                    </a:lnTo>
                    <a:lnTo>
                      <a:pt x="1022" y="150"/>
                    </a:lnTo>
                    <a:lnTo>
                      <a:pt x="1034" y="150"/>
                    </a:lnTo>
                    <a:lnTo>
                      <a:pt x="1034" y="150"/>
                    </a:lnTo>
                    <a:lnTo>
                      <a:pt x="1092" y="186"/>
                    </a:lnTo>
                    <a:lnTo>
                      <a:pt x="1092" y="186"/>
                    </a:lnTo>
                    <a:lnTo>
                      <a:pt x="1104" y="188"/>
                    </a:lnTo>
                    <a:lnTo>
                      <a:pt x="1118" y="190"/>
                    </a:lnTo>
                    <a:lnTo>
                      <a:pt x="1134" y="194"/>
                    </a:lnTo>
                    <a:lnTo>
                      <a:pt x="1142" y="198"/>
                    </a:lnTo>
                    <a:lnTo>
                      <a:pt x="1150" y="204"/>
                    </a:lnTo>
                    <a:lnTo>
                      <a:pt x="1150" y="204"/>
                    </a:lnTo>
                    <a:lnTo>
                      <a:pt x="1172" y="204"/>
                    </a:lnTo>
                    <a:lnTo>
                      <a:pt x="1184" y="204"/>
                    </a:lnTo>
                    <a:lnTo>
                      <a:pt x="1196" y="202"/>
                    </a:lnTo>
                    <a:lnTo>
                      <a:pt x="1208" y="198"/>
                    </a:lnTo>
                    <a:lnTo>
                      <a:pt x="1218" y="194"/>
                    </a:lnTo>
                    <a:lnTo>
                      <a:pt x="1226" y="186"/>
                    </a:lnTo>
                    <a:lnTo>
                      <a:pt x="1232" y="174"/>
                    </a:lnTo>
                    <a:lnTo>
                      <a:pt x="1232" y="174"/>
                    </a:lnTo>
                    <a:lnTo>
                      <a:pt x="1226" y="106"/>
                    </a:lnTo>
                    <a:lnTo>
                      <a:pt x="1226" y="106"/>
                    </a:lnTo>
                    <a:lnTo>
                      <a:pt x="1236" y="88"/>
                    </a:lnTo>
                    <a:lnTo>
                      <a:pt x="1246" y="76"/>
                    </a:lnTo>
                    <a:lnTo>
                      <a:pt x="1258" y="68"/>
                    </a:lnTo>
                    <a:lnTo>
                      <a:pt x="1270" y="62"/>
                    </a:lnTo>
                    <a:lnTo>
                      <a:pt x="1284" y="58"/>
                    </a:lnTo>
                    <a:lnTo>
                      <a:pt x="1298" y="56"/>
                    </a:lnTo>
                    <a:lnTo>
                      <a:pt x="1336" y="52"/>
                    </a:lnTo>
                    <a:lnTo>
                      <a:pt x="1336" y="52"/>
                    </a:lnTo>
                    <a:lnTo>
                      <a:pt x="1340" y="50"/>
                    </a:lnTo>
                    <a:lnTo>
                      <a:pt x="1344" y="46"/>
                    </a:lnTo>
                    <a:lnTo>
                      <a:pt x="1352" y="36"/>
                    </a:lnTo>
                    <a:lnTo>
                      <a:pt x="1360" y="14"/>
                    </a:lnTo>
                    <a:lnTo>
                      <a:pt x="1360" y="14"/>
                    </a:lnTo>
                    <a:lnTo>
                      <a:pt x="1374" y="0"/>
                    </a:lnTo>
                    <a:lnTo>
                      <a:pt x="1374" y="0"/>
                    </a:lnTo>
                    <a:lnTo>
                      <a:pt x="1418" y="0"/>
                    </a:lnTo>
                    <a:lnTo>
                      <a:pt x="1418" y="0"/>
                    </a:lnTo>
                    <a:lnTo>
                      <a:pt x="1420" y="2"/>
                    </a:lnTo>
                    <a:lnTo>
                      <a:pt x="1424" y="8"/>
                    </a:lnTo>
                    <a:lnTo>
                      <a:pt x="1426" y="22"/>
                    </a:lnTo>
                    <a:lnTo>
                      <a:pt x="1430" y="40"/>
                    </a:lnTo>
                    <a:lnTo>
                      <a:pt x="1436" y="58"/>
                    </a:lnTo>
                    <a:lnTo>
                      <a:pt x="1436" y="58"/>
                    </a:lnTo>
                    <a:lnTo>
                      <a:pt x="1480" y="124"/>
                    </a:lnTo>
                    <a:lnTo>
                      <a:pt x="1480" y="124"/>
                    </a:lnTo>
                    <a:lnTo>
                      <a:pt x="1504" y="134"/>
                    </a:lnTo>
                    <a:lnTo>
                      <a:pt x="1538" y="144"/>
                    </a:lnTo>
                    <a:lnTo>
                      <a:pt x="1538" y="144"/>
                    </a:lnTo>
                    <a:lnTo>
                      <a:pt x="1568" y="164"/>
                    </a:lnTo>
                    <a:lnTo>
                      <a:pt x="1568" y="164"/>
                    </a:lnTo>
                    <a:lnTo>
                      <a:pt x="1584" y="190"/>
                    </a:lnTo>
                    <a:lnTo>
                      <a:pt x="1584" y="190"/>
                    </a:lnTo>
                    <a:lnTo>
                      <a:pt x="1590" y="242"/>
                    </a:lnTo>
                    <a:lnTo>
                      <a:pt x="1590" y="242"/>
                    </a:lnTo>
                    <a:lnTo>
                      <a:pt x="1610" y="280"/>
                    </a:lnTo>
                    <a:lnTo>
                      <a:pt x="1610" y="280"/>
                    </a:lnTo>
                    <a:lnTo>
                      <a:pt x="1612" y="298"/>
                    </a:lnTo>
                    <a:lnTo>
                      <a:pt x="1612" y="320"/>
                    </a:lnTo>
                    <a:lnTo>
                      <a:pt x="1612" y="332"/>
                    </a:lnTo>
                    <a:lnTo>
                      <a:pt x="1610" y="342"/>
                    </a:lnTo>
                    <a:lnTo>
                      <a:pt x="1606" y="354"/>
                    </a:lnTo>
                    <a:lnTo>
                      <a:pt x="1602" y="364"/>
                    </a:lnTo>
                    <a:lnTo>
                      <a:pt x="1602" y="364"/>
                    </a:lnTo>
                    <a:lnTo>
                      <a:pt x="1580" y="378"/>
                    </a:lnTo>
                    <a:lnTo>
                      <a:pt x="1574" y="382"/>
                    </a:lnTo>
                    <a:lnTo>
                      <a:pt x="1572" y="386"/>
                    </a:lnTo>
                    <a:lnTo>
                      <a:pt x="1568" y="390"/>
                    </a:lnTo>
                    <a:lnTo>
                      <a:pt x="1568" y="396"/>
                    </a:lnTo>
                    <a:lnTo>
                      <a:pt x="1566" y="420"/>
                    </a:lnTo>
                    <a:lnTo>
                      <a:pt x="1566" y="420"/>
                    </a:lnTo>
                    <a:lnTo>
                      <a:pt x="1570" y="440"/>
                    </a:lnTo>
                    <a:lnTo>
                      <a:pt x="1574" y="452"/>
                    </a:lnTo>
                    <a:lnTo>
                      <a:pt x="1582" y="466"/>
                    </a:lnTo>
                    <a:lnTo>
                      <a:pt x="1582" y="466"/>
                    </a:lnTo>
                    <a:lnTo>
                      <a:pt x="1614" y="488"/>
                    </a:lnTo>
                    <a:lnTo>
                      <a:pt x="1614" y="488"/>
                    </a:lnTo>
                    <a:lnTo>
                      <a:pt x="1662" y="500"/>
                    </a:lnTo>
                    <a:lnTo>
                      <a:pt x="1662" y="500"/>
                    </a:lnTo>
                    <a:lnTo>
                      <a:pt x="1674" y="506"/>
                    </a:lnTo>
                    <a:lnTo>
                      <a:pt x="1688" y="512"/>
                    </a:lnTo>
                    <a:lnTo>
                      <a:pt x="1700" y="516"/>
                    </a:lnTo>
                    <a:lnTo>
                      <a:pt x="1714" y="520"/>
                    </a:lnTo>
                    <a:lnTo>
                      <a:pt x="1744" y="524"/>
                    </a:lnTo>
                    <a:lnTo>
                      <a:pt x="1778" y="526"/>
                    </a:lnTo>
                    <a:lnTo>
                      <a:pt x="1778" y="526"/>
                    </a:lnTo>
                    <a:lnTo>
                      <a:pt x="1790" y="534"/>
                    </a:lnTo>
                    <a:lnTo>
                      <a:pt x="1806" y="546"/>
                    </a:lnTo>
                    <a:lnTo>
                      <a:pt x="1836" y="576"/>
                    </a:lnTo>
                    <a:lnTo>
                      <a:pt x="1836" y="576"/>
                    </a:lnTo>
                    <a:lnTo>
                      <a:pt x="1882" y="614"/>
                    </a:lnTo>
                    <a:lnTo>
                      <a:pt x="1882" y="614"/>
                    </a:lnTo>
                    <a:lnTo>
                      <a:pt x="1894" y="616"/>
                    </a:lnTo>
                    <a:lnTo>
                      <a:pt x="1906" y="620"/>
                    </a:lnTo>
                    <a:lnTo>
                      <a:pt x="1918" y="628"/>
                    </a:lnTo>
                    <a:lnTo>
                      <a:pt x="1930" y="640"/>
                    </a:lnTo>
                    <a:lnTo>
                      <a:pt x="1930" y="640"/>
                    </a:lnTo>
                    <a:lnTo>
                      <a:pt x="1938" y="672"/>
                    </a:lnTo>
                    <a:lnTo>
                      <a:pt x="1944" y="690"/>
                    </a:lnTo>
                    <a:lnTo>
                      <a:pt x="1952" y="710"/>
                    </a:lnTo>
                    <a:lnTo>
                      <a:pt x="1952" y="710"/>
                    </a:lnTo>
                    <a:lnTo>
                      <a:pt x="1964" y="718"/>
                    </a:lnTo>
                    <a:lnTo>
                      <a:pt x="1968" y="724"/>
                    </a:lnTo>
                    <a:lnTo>
                      <a:pt x="1974" y="736"/>
                    </a:lnTo>
                    <a:lnTo>
                      <a:pt x="1974" y="736"/>
                    </a:lnTo>
                    <a:lnTo>
                      <a:pt x="1972" y="766"/>
                    </a:lnTo>
                    <a:lnTo>
                      <a:pt x="1972" y="766"/>
                    </a:lnTo>
                    <a:lnTo>
                      <a:pt x="1980" y="788"/>
                    </a:lnTo>
                    <a:lnTo>
                      <a:pt x="1980" y="788"/>
                    </a:lnTo>
                    <a:lnTo>
                      <a:pt x="1968" y="796"/>
                    </a:lnTo>
                    <a:lnTo>
                      <a:pt x="1960" y="804"/>
                    </a:lnTo>
                    <a:lnTo>
                      <a:pt x="1956" y="814"/>
                    </a:lnTo>
                    <a:lnTo>
                      <a:pt x="1952" y="832"/>
                    </a:lnTo>
                    <a:lnTo>
                      <a:pt x="1952" y="832"/>
                    </a:lnTo>
                    <a:lnTo>
                      <a:pt x="1952" y="864"/>
                    </a:lnTo>
                    <a:lnTo>
                      <a:pt x="1952" y="864"/>
                    </a:lnTo>
                    <a:lnTo>
                      <a:pt x="1958" y="902"/>
                    </a:lnTo>
                    <a:lnTo>
                      <a:pt x="1958" y="902"/>
                    </a:lnTo>
                    <a:lnTo>
                      <a:pt x="1952" y="906"/>
                    </a:lnTo>
                    <a:lnTo>
                      <a:pt x="1952" y="906"/>
                    </a:lnTo>
                    <a:lnTo>
                      <a:pt x="1878" y="908"/>
                    </a:lnTo>
                    <a:lnTo>
                      <a:pt x="1878" y="908"/>
                    </a:lnTo>
                    <a:lnTo>
                      <a:pt x="1844" y="914"/>
                    </a:lnTo>
                    <a:lnTo>
                      <a:pt x="1830" y="918"/>
                    </a:lnTo>
                    <a:lnTo>
                      <a:pt x="1818" y="922"/>
                    </a:lnTo>
                    <a:lnTo>
                      <a:pt x="1808" y="930"/>
                    </a:lnTo>
                    <a:lnTo>
                      <a:pt x="1798" y="940"/>
                    </a:lnTo>
                    <a:lnTo>
                      <a:pt x="1792" y="952"/>
                    </a:lnTo>
                    <a:lnTo>
                      <a:pt x="1786" y="968"/>
                    </a:lnTo>
                    <a:lnTo>
                      <a:pt x="1786" y="968"/>
                    </a:lnTo>
                    <a:lnTo>
                      <a:pt x="1774" y="980"/>
                    </a:lnTo>
                    <a:lnTo>
                      <a:pt x="1766" y="990"/>
                    </a:lnTo>
                    <a:lnTo>
                      <a:pt x="1760" y="1002"/>
                    </a:lnTo>
                    <a:lnTo>
                      <a:pt x="1754" y="1018"/>
                    </a:lnTo>
                    <a:lnTo>
                      <a:pt x="1754" y="1018"/>
                    </a:lnTo>
                    <a:lnTo>
                      <a:pt x="1744" y="1024"/>
                    </a:lnTo>
                    <a:lnTo>
                      <a:pt x="1732" y="1028"/>
                    </a:lnTo>
                    <a:lnTo>
                      <a:pt x="1710" y="1032"/>
                    </a:lnTo>
                    <a:lnTo>
                      <a:pt x="1690" y="1034"/>
                    </a:lnTo>
                    <a:lnTo>
                      <a:pt x="1672" y="1034"/>
                    </a:lnTo>
                    <a:lnTo>
                      <a:pt x="1672" y="1034"/>
                    </a:lnTo>
                    <a:lnTo>
                      <a:pt x="1670" y="1044"/>
                    </a:lnTo>
                    <a:lnTo>
                      <a:pt x="1664" y="1056"/>
                    </a:lnTo>
                    <a:lnTo>
                      <a:pt x="1656" y="1066"/>
                    </a:lnTo>
                    <a:lnTo>
                      <a:pt x="1648" y="1074"/>
                    </a:lnTo>
                    <a:lnTo>
                      <a:pt x="1648" y="1074"/>
                    </a:lnTo>
                    <a:lnTo>
                      <a:pt x="1644" y="1082"/>
                    </a:lnTo>
                    <a:lnTo>
                      <a:pt x="1644" y="1090"/>
                    </a:lnTo>
                    <a:lnTo>
                      <a:pt x="1646" y="1106"/>
                    </a:lnTo>
                    <a:lnTo>
                      <a:pt x="1652" y="1124"/>
                    </a:lnTo>
                    <a:lnTo>
                      <a:pt x="1658" y="1146"/>
                    </a:lnTo>
                    <a:lnTo>
                      <a:pt x="1658" y="1146"/>
                    </a:lnTo>
                    <a:lnTo>
                      <a:pt x="1660" y="1170"/>
                    </a:lnTo>
                    <a:lnTo>
                      <a:pt x="1660" y="1170"/>
                    </a:lnTo>
                    <a:lnTo>
                      <a:pt x="1604" y="1182"/>
                    </a:lnTo>
                    <a:lnTo>
                      <a:pt x="1604" y="1182"/>
                    </a:lnTo>
                    <a:lnTo>
                      <a:pt x="1592" y="1188"/>
                    </a:lnTo>
                    <a:lnTo>
                      <a:pt x="1580" y="1194"/>
                    </a:lnTo>
                    <a:lnTo>
                      <a:pt x="1560" y="1206"/>
                    </a:lnTo>
                    <a:lnTo>
                      <a:pt x="1560" y="1206"/>
                    </a:lnTo>
                    <a:lnTo>
                      <a:pt x="1526" y="1214"/>
                    </a:lnTo>
                    <a:lnTo>
                      <a:pt x="1490" y="1220"/>
                    </a:lnTo>
                    <a:lnTo>
                      <a:pt x="1458" y="1224"/>
                    </a:lnTo>
                    <a:lnTo>
                      <a:pt x="1426" y="1224"/>
                    </a:lnTo>
                    <a:lnTo>
                      <a:pt x="1426" y="1224"/>
                    </a:lnTo>
                    <a:lnTo>
                      <a:pt x="1408" y="1228"/>
                    </a:lnTo>
                    <a:lnTo>
                      <a:pt x="1396" y="1236"/>
                    </a:lnTo>
                    <a:lnTo>
                      <a:pt x="1396" y="1236"/>
                    </a:lnTo>
                    <a:lnTo>
                      <a:pt x="1396" y="1244"/>
                    </a:lnTo>
                    <a:lnTo>
                      <a:pt x="1398" y="1250"/>
                    </a:lnTo>
                    <a:lnTo>
                      <a:pt x="1402" y="1258"/>
                    </a:lnTo>
                    <a:lnTo>
                      <a:pt x="1412" y="1272"/>
                    </a:lnTo>
                    <a:lnTo>
                      <a:pt x="1412" y="1272"/>
                    </a:lnTo>
                    <a:lnTo>
                      <a:pt x="1406" y="1280"/>
                    </a:lnTo>
                    <a:lnTo>
                      <a:pt x="1404" y="1288"/>
                    </a:lnTo>
                    <a:lnTo>
                      <a:pt x="1404" y="1294"/>
                    </a:lnTo>
                    <a:lnTo>
                      <a:pt x="1408" y="1302"/>
                    </a:lnTo>
                    <a:lnTo>
                      <a:pt x="1412" y="1308"/>
                    </a:lnTo>
                    <a:lnTo>
                      <a:pt x="1420" y="1314"/>
                    </a:lnTo>
                    <a:lnTo>
                      <a:pt x="1438" y="1328"/>
                    </a:lnTo>
                    <a:lnTo>
                      <a:pt x="1438" y="1328"/>
                    </a:lnTo>
                    <a:lnTo>
                      <a:pt x="1460" y="1360"/>
                    </a:lnTo>
                    <a:lnTo>
                      <a:pt x="1460" y="1360"/>
                    </a:lnTo>
                    <a:lnTo>
                      <a:pt x="1468" y="1364"/>
                    </a:lnTo>
                    <a:lnTo>
                      <a:pt x="1474" y="1370"/>
                    </a:lnTo>
                    <a:lnTo>
                      <a:pt x="1476" y="1374"/>
                    </a:lnTo>
                    <a:lnTo>
                      <a:pt x="1476" y="1380"/>
                    </a:lnTo>
                    <a:lnTo>
                      <a:pt x="1476" y="1396"/>
                    </a:lnTo>
                    <a:lnTo>
                      <a:pt x="1476" y="1396"/>
                    </a:lnTo>
                    <a:lnTo>
                      <a:pt x="1464" y="1408"/>
                    </a:lnTo>
                    <a:lnTo>
                      <a:pt x="1464" y="1408"/>
                    </a:lnTo>
                    <a:lnTo>
                      <a:pt x="1444" y="1418"/>
                    </a:lnTo>
                    <a:lnTo>
                      <a:pt x="1438" y="1422"/>
                    </a:lnTo>
                    <a:lnTo>
                      <a:pt x="1434" y="1426"/>
                    </a:lnTo>
                    <a:lnTo>
                      <a:pt x="1430" y="1432"/>
                    </a:lnTo>
                    <a:lnTo>
                      <a:pt x="1428" y="1438"/>
                    </a:lnTo>
                    <a:lnTo>
                      <a:pt x="1428" y="1460"/>
                    </a:lnTo>
                    <a:lnTo>
                      <a:pt x="1428" y="1460"/>
                    </a:lnTo>
                    <a:lnTo>
                      <a:pt x="1434" y="1466"/>
                    </a:lnTo>
                    <a:lnTo>
                      <a:pt x="1442" y="1476"/>
                    </a:lnTo>
                    <a:lnTo>
                      <a:pt x="1448" y="1488"/>
                    </a:lnTo>
                    <a:lnTo>
                      <a:pt x="1450" y="1496"/>
                    </a:lnTo>
                    <a:lnTo>
                      <a:pt x="1450" y="1504"/>
                    </a:lnTo>
                    <a:lnTo>
                      <a:pt x="1450" y="1504"/>
                    </a:lnTo>
                    <a:lnTo>
                      <a:pt x="1440" y="1510"/>
                    </a:lnTo>
                    <a:lnTo>
                      <a:pt x="1430" y="1512"/>
                    </a:lnTo>
                    <a:lnTo>
                      <a:pt x="1416" y="1516"/>
                    </a:lnTo>
                    <a:lnTo>
                      <a:pt x="1416" y="1516"/>
                    </a:lnTo>
                    <a:close/>
                  </a:path>
                </a:pathLst>
              </a:custGeom>
              <a:grpFill/>
              <a:ln>
                <a:solidFill>
                  <a:schemeClr val="bg1"/>
                </a:solidFill>
              </a:ln>
            </p:spPr>
            <p:txBody>
              <a:bodyPr/>
              <a:lstStyle/>
              <a:p>
                <a:endParaRPr lang="zh-CN" altLang="en-US"/>
              </a:p>
            </p:txBody>
          </p:sp>
          <p:sp>
            <p:nvSpPr>
              <p:cNvPr id="105" name="Freeform 39"/>
              <p:cNvSpPr/>
              <p:nvPr/>
            </p:nvSpPr>
            <p:spPr bwMode="auto">
              <a:xfrm>
                <a:off x="3252788" y="2301875"/>
                <a:ext cx="2238375" cy="1905000"/>
              </a:xfrm>
              <a:custGeom>
                <a:avLst/>
                <a:gdLst>
                  <a:gd name="T0" fmla="*/ 1230 w 1410"/>
                  <a:gd name="T1" fmla="*/ 918 h 1200"/>
                  <a:gd name="T2" fmla="*/ 1196 w 1410"/>
                  <a:gd name="T3" fmla="*/ 976 h 1200"/>
                  <a:gd name="T4" fmla="*/ 1214 w 1410"/>
                  <a:gd name="T5" fmla="*/ 1092 h 1200"/>
                  <a:gd name="T6" fmla="*/ 1172 w 1410"/>
                  <a:gd name="T7" fmla="*/ 1136 h 1200"/>
                  <a:gd name="T8" fmla="*/ 1124 w 1410"/>
                  <a:gd name="T9" fmla="*/ 1194 h 1200"/>
                  <a:gd name="T10" fmla="*/ 1036 w 1410"/>
                  <a:gd name="T11" fmla="*/ 1182 h 1200"/>
                  <a:gd name="T12" fmla="*/ 972 w 1410"/>
                  <a:gd name="T13" fmla="*/ 1096 h 1200"/>
                  <a:gd name="T14" fmla="*/ 908 w 1410"/>
                  <a:gd name="T15" fmla="*/ 1054 h 1200"/>
                  <a:gd name="T16" fmla="*/ 834 w 1410"/>
                  <a:gd name="T17" fmla="*/ 1030 h 1200"/>
                  <a:gd name="T18" fmla="*/ 826 w 1410"/>
                  <a:gd name="T19" fmla="*/ 1080 h 1200"/>
                  <a:gd name="T20" fmla="*/ 788 w 1410"/>
                  <a:gd name="T21" fmla="*/ 1120 h 1200"/>
                  <a:gd name="T22" fmla="*/ 696 w 1410"/>
                  <a:gd name="T23" fmla="*/ 1046 h 1200"/>
                  <a:gd name="T24" fmla="*/ 764 w 1410"/>
                  <a:gd name="T25" fmla="*/ 1022 h 1200"/>
                  <a:gd name="T26" fmla="*/ 812 w 1410"/>
                  <a:gd name="T27" fmla="*/ 1010 h 1200"/>
                  <a:gd name="T28" fmla="*/ 818 w 1410"/>
                  <a:gd name="T29" fmla="*/ 922 h 1200"/>
                  <a:gd name="T30" fmla="*/ 878 w 1410"/>
                  <a:gd name="T31" fmla="*/ 860 h 1200"/>
                  <a:gd name="T32" fmla="*/ 876 w 1410"/>
                  <a:gd name="T33" fmla="*/ 776 h 1200"/>
                  <a:gd name="T34" fmla="*/ 846 w 1410"/>
                  <a:gd name="T35" fmla="*/ 662 h 1200"/>
                  <a:gd name="T36" fmla="*/ 760 w 1410"/>
                  <a:gd name="T37" fmla="*/ 608 h 1200"/>
                  <a:gd name="T38" fmla="*/ 638 w 1410"/>
                  <a:gd name="T39" fmla="*/ 510 h 1200"/>
                  <a:gd name="T40" fmla="*/ 506 w 1410"/>
                  <a:gd name="T41" fmla="*/ 456 h 1200"/>
                  <a:gd name="T42" fmla="*/ 412 w 1410"/>
                  <a:gd name="T43" fmla="*/ 428 h 1200"/>
                  <a:gd name="T44" fmla="*/ 356 w 1410"/>
                  <a:gd name="T45" fmla="*/ 460 h 1200"/>
                  <a:gd name="T46" fmla="*/ 318 w 1410"/>
                  <a:gd name="T47" fmla="*/ 494 h 1200"/>
                  <a:gd name="T48" fmla="*/ 182 w 1410"/>
                  <a:gd name="T49" fmla="*/ 398 h 1200"/>
                  <a:gd name="T50" fmla="*/ 42 w 1410"/>
                  <a:gd name="T51" fmla="*/ 378 h 1200"/>
                  <a:gd name="T52" fmla="*/ 8 w 1410"/>
                  <a:gd name="T53" fmla="*/ 326 h 1200"/>
                  <a:gd name="T54" fmla="*/ 12 w 1410"/>
                  <a:gd name="T55" fmla="*/ 278 h 1200"/>
                  <a:gd name="T56" fmla="*/ 100 w 1410"/>
                  <a:gd name="T57" fmla="*/ 232 h 1200"/>
                  <a:gd name="T58" fmla="*/ 156 w 1410"/>
                  <a:gd name="T59" fmla="*/ 146 h 1200"/>
                  <a:gd name="T60" fmla="*/ 274 w 1410"/>
                  <a:gd name="T61" fmla="*/ 120 h 1200"/>
                  <a:gd name="T62" fmla="*/ 308 w 1410"/>
                  <a:gd name="T63" fmla="*/ 38 h 1200"/>
                  <a:gd name="T64" fmla="*/ 346 w 1410"/>
                  <a:gd name="T65" fmla="*/ 4 h 1200"/>
                  <a:gd name="T66" fmla="*/ 450 w 1410"/>
                  <a:gd name="T67" fmla="*/ 90 h 1200"/>
                  <a:gd name="T68" fmla="*/ 446 w 1410"/>
                  <a:gd name="T69" fmla="*/ 180 h 1200"/>
                  <a:gd name="T70" fmla="*/ 506 w 1410"/>
                  <a:gd name="T71" fmla="*/ 280 h 1200"/>
                  <a:gd name="T72" fmla="*/ 652 w 1410"/>
                  <a:gd name="T73" fmla="*/ 252 h 1200"/>
                  <a:gd name="T74" fmla="*/ 626 w 1410"/>
                  <a:gd name="T75" fmla="*/ 314 h 1200"/>
                  <a:gd name="T76" fmla="*/ 632 w 1410"/>
                  <a:gd name="T77" fmla="*/ 372 h 1200"/>
                  <a:gd name="T78" fmla="*/ 702 w 1410"/>
                  <a:gd name="T79" fmla="*/ 456 h 1200"/>
                  <a:gd name="T80" fmla="*/ 780 w 1410"/>
                  <a:gd name="T81" fmla="*/ 514 h 1200"/>
                  <a:gd name="T82" fmla="*/ 808 w 1410"/>
                  <a:gd name="T83" fmla="*/ 456 h 1200"/>
                  <a:gd name="T84" fmla="*/ 868 w 1410"/>
                  <a:gd name="T85" fmla="*/ 450 h 1200"/>
                  <a:gd name="T86" fmla="*/ 938 w 1410"/>
                  <a:gd name="T87" fmla="*/ 438 h 1200"/>
                  <a:gd name="T88" fmla="*/ 1002 w 1410"/>
                  <a:gd name="T89" fmla="*/ 440 h 1200"/>
                  <a:gd name="T90" fmla="*/ 940 w 1410"/>
                  <a:gd name="T91" fmla="*/ 512 h 1200"/>
                  <a:gd name="T92" fmla="*/ 974 w 1410"/>
                  <a:gd name="T93" fmla="*/ 642 h 1200"/>
                  <a:gd name="T94" fmla="*/ 1024 w 1410"/>
                  <a:gd name="T95" fmla="*/ 652 h 1200"/>
                  <a:gd name="T96" fmla="*/ 1106 w 1410"/>
                  <a:gd name="T97" fmla="*/ 762 h 1200"/>
                  <a:gd name="T98" fmla="*/ 1152 w 1410"/>
                  <a:gd name="T99" fmla="*/ 868 h 1200"/>
                  <a:gd name="T100" fmla="*/ 1230 w 1410"/>
                  <a:gd name="T101" fmla="*/ 850 h 1200"/>
                  <a:gd name="T102" fmla="*/ 1250 w 1410"/>
                  <a:gd name="T103" fmla="*/ 792 h 1200"/>
                  <a:gd name="T104" fmla="*/ 1214 w 1410"/>
                  <a:gd name="T105" fmla="*/ 742 h 1200"/>
                  <a:gd name="T106" fmla="*/ 1258 w 1410"/>
                  <a:gd name="T107" fmla="*/ 678 h 1200"/>
                  <a:gd name="T108" fmla="*/ 1278 w 1410"/>
                  <a:gd name="T109" fmla="*/ 688 h 1200"/>
                  <a:gd name="T110" fmla="*/ 1344 w 1410"/>
                  <a:gd name="T111" fmla="*/ 736 h 1200"/>
                  <a:gd name="T112" fmla="*/ 1404 w 1410"/>
                  <a:gd name="T113" fmla="*/ 860 h 1200"/>
                  <a:gd name="T114" fmla="*/ 1360 w 1410"/>
                  <a:gd name="T115" fmla="*/ 880 h 1200"/>
                  <a:gd name="T116" fmla="*/ 1324 w 1410"/>
                  <a:gd name="T117" fmla="*/ 938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10" h="1200">
                    <a:moveTo>
                      <a:pt x="1314" y="940"/>
                    </a:moveTo>
                    <a:lnTo>
                      <a:pt x="1314" y="940"/>
                    </a:lnTo>
                    <a:lnTo>
                      <a:pt x="1302" y="932"/>
                    </a:lnTo>
                    <a:lnTo>
                      <a:pt x="1290" y="926"/>
                    </a:lnTo>
                    <a:lnTo>
                      <a:pt x="1280" y="922"/>
                    </a:lnTo>
                    <a:lnTo>
                      <a:pt x="1270" y="918"/>
                    </a:lnTo>
                    <a:lnTo>
                      <a:pt x="1250" y="916"/>
                    </a:lnTo>
                    <a:lnTo>
                      <a:pt x="1230" y="918"/>
                    </a:lnTo>
                    <a:lnTo>
                      <a:pt x="1230" y="918"/>
                    </a:lnTo>
                    <a:lnTo>
                      <a:pt x="1220" y="920"/>
                    </a:lnTo>
                    <a:lnTo>
                      <a:pt x="1208" y="924"/>
                    </a:lnTo>
                    <a:lnTo>
                      <a:pt x="1208" y="924"/>
                    </a:lnTo>
                    <a:lnTo>
                      <a:pt x="1202" y="936"/>
                    </a:lnTo>
                    <a:lnTo>
                      <a:pt x="1198" y="950"/>
                    </a:lnTo>
                    <a:lnTo>
                      <a:pt x="1196" y="962"/>
                    </a:lnTo>
                    <a:lnTo>
                      <a:pt x="1196" y="976"/>
                    </a:lnTo>
                    <a:lnTo>
                      <a:pt x="1200" y="990"/>
                    </a:lnTo>
                    <a:lnTo>
                      <a:pt x="1204" y="1006"/>
                    </a:lnTo>
                    <a:lnTo>
                      <a:pt x="1216" y="1036"/>
                    </a:lnTo>
                    <a:lnTo>
                      <a:pt x="1216" y="1036"/>
                    </a:lnTo>
                    <a:lnTo>
                      <a:pt x="1218" y="1062"/>
                    </a:lnTo>
                    <a:lnTo>
                      <a:pt x="1218" y="1076"/>
                    </a:lnTo>
                    <a:lnTo>
                      <a:pt x="1214" y="1092"/>
                    </a:lnTo>
                    <a:lnTo>
                      <a:pt x="1214" y="1092"/>
                    </a:lnTo>
                    <a:lnTo>
                      <a:pt x="1164" y="1092"/>
                    </a:lnTo>
                    <a:lnTo>
                      <a:pt x="1164" y="1092"/>
                    </a:lnTo>
                    <a:lnTo>
                      <a:pt x="1154" y="1098"/>
                    </a:lnTo>
                    <a:lnTo>
                      <a:pt x="1152" y="1102"/>
                    </a:lnTo>
                    <a:lnTo>
                      <a:pt x="1150" y="1120"/>
                    </a:lnTo>
                    <a:lnTo>
                      <a:pt x="1150" y="1120"/>
                    </a:lnTo>
                    <a:lnTo>
                      <a:pt x="1172" y="1136"/>
                    </a:lnTo>
                    <a:lnTo>
                      <a:pt x="1172" y="1136"/>
                    </a:lnTo>
                    <a:lnTo>
                      <a:pt x="1172" y="1150"/>
                    </a:lnTo>
                    <a:lnTo>
                      <a:pt x="1172" y="1150"/>
                    </a:lnTo>
                    <a:lnTo>
                      <a:pt x="1166" y="1166"/>
                    </a:lnTo>
                    <a:lnTo>
                      <a:pt x="1160" y="1182"/>
                    </a:lnTo>
                    <a:lnTo>
                      <a:pt x="1160" y="1182"/>
                    </a:lnTo>
                    <a:lnTo>
                      <a:pt x="1144" y="1184"/>
                    </a:lnTo>
                    <a:lnTo>
                      <a:pt x="1134" y="1188"/>
                    </a:lnTo>
                    <a:lnTo>
                      <a:pt x="1124" y="1194"/>
                    </a:lnTo>
                    <a:lnTo>
                      <a:pt x="1112" y="1198"/>
                    </a:lnTo>
                    <a:lnTo>
                      <a:pt x="1112" y="1198"/>
                    </a:lnTo>
                    <a:lnTo>
                      <a:pt x="1056" y="1200"/>
                    </a:lnTo>
                    <a:lnTo>
                      <a:pt x="1056" y="1200"/>
                    </a:lnTo>
                    <a:lnTo>
                      <a:pt x="1050" y="1198"/>
                    </a:lnTo>
                    <a:lnTo>
                      <a:pt x="1050" y="1198"/>
                    </a:lnTo>
                    <a:lnTo>
                      <a:pt x="1044" y="1188"/>
                    </a:lnTo>
                    <a:lnTo>
                      <a:pt x="1036" y="1182"/>
                    </a:lnTo>
                    <a:lnTo>
                      <a:pt x="1030" y="1178"/>
                    </a:lnTo>
                    <a:lnTo>
                      <a:pt x="1024" y="1176"/>
                    </a:lnTo>
                    <a:lnTo>
                      <a:pt x="1024" y="1176"/>
                    </a:lnTo>
                    <a:lnTo>
                      <a:pt x="1018" y="1160"/>
                    </a:lnTo>
                    <a:lnTo>
                      <a:pt x="1018" y="1160"/>
                    </a:lnTo>
                    <a:lnTo>
                      <a:pt x="996" y="1116"/>
                    </a:lnTo>
                    <a:lnTo>
                      <a:pt x="996" y="1116"/>
                    </a:lnTo>
                    <a:lnTo>
                      <a:pt x="972" y="1096"/>
                    </a:lnTo>
                    <a:lnTo>
                      <a:pt x="972" y="1096"/>
                    </a:lnTo>
                    <a:lnTo>
                      <a:pt x="968" y="1090"/>
                    </a:lnTo>
                    <a:lnTo>
                      <a:pt x="962" y="1084"/>
                    </a:lnTo>
                    <a:lnTo>
                      <a:pt x="950" y="1074"/>
                    </a:lnTo>
                    <a:lnTo>
                      <a:pt x="938" y="1070"/>
                    </a:lnTo>
                    <a:lnTo>
                      <a:pt x="928" y="1066"/>
                    </a:lnTo>
                    <a:lnTo>
                      <a:pt x="928" y="1066"/>
                    </a:lnTo>
                    <a:lnTo>
                      <a:pt x="908" y="1054"/>
                    </a:lnTo>
                    <a:lnTo>
                      <a:pt x="908" y="1054"/>
                    </a:lnTo>
                    <a:lnTo>
                      <a:pt x="900" y="1036"/>
                    </a:lnTo>
                    <a:lnTo>
                      <a:pt x="892" y="1024"/>
                    </a:lnTo>
                    <a:lnTo>
                      <a:pt x="884" y="1016"/>
                    </a:lnTo>
                    <a:lnTo>
                      <a:pt x="876" y="1014"/>
                    </a:lnTo>
                    <a:lnTo>
                      <a:pt x="868" y="1014"/>
                    </a:lnTo>
                    <a:lnTo>
                      <a:pt x="858" y="1016"/>
                    </a:lnTo>
                    <a:lnTo>
                      <a:pt x="834" y="1030"/>
                    </a:lnTo>
                    <a:lnTo>
                      <a:pt x="834" y="1030"/>
                    </a:lnTo>
                    <a:lnTo>
                      <a:pt x="826" y="1038"/>
                    </a:lnTo>
                    <a:lnTo>
                      <a:pt x="820" y="1044"/>
                    </a:lnTo>
                    <a:lnTo>
                      <a:pt x="818" y="1052"/>
                    </a:lnTo>
                    <a:lnTo>
                      <a:pt x="818" y="1066"/>
                    </a:lnTo>
                    <a:lnTo>
                      <a:pt x="818" y="1066"/>
                    </a:lnTo>
                    <a:lnTo>
                      <a:pt x="822" y="1074"/>
                    </a:lnTo>
                    <a:lnTo>
                      <a:pt x="826" y="1080"/>
                    </a:lnTo>
                    <a:lnTo>
                      <a:pt x="828" y="1090"/>
                    </a:lnTo>
                    <a:lnTo>
                      <a:pt x="830" y="1104"/>
                    </a:lnTo>
                    <a:lnTo>
                      <a:pt x="830" y="1104"/>
                    </a:lnTo>
                    <a:lnTo>
                      <a:pt x="818" y="1112"/>
                    </a:lnTo>
                    <a:lnTo>
                      <a:pt x="812" y="1116"/>
                    </a:lnTo>
                    <a:lnTo>
                      <a:pt x="804" y="1118"/>
                    </a:lnTo>
                    <a:lnTo>
                      <a:pt x="804" y="1118"/>
                    </a:lnTo>
                    <a:lnTo>
                      <a:pt x="788" y="1120"/>
                    </a:lnTo>
                    <a:lnTo>
                      <a:pt x="788" y="1120"/>
                    </a:lnTo>
                    <a:lnTo>
                      <a:pt x="764" y="1104"/>
                    </a:lnTo>
                    <a:lnTo>
                      <a:pt x="742" y="1090"/>
                    </a:lnTo>
                    <a:lnTo>
                      <a:pt x="724" y="1074"/>
                    </a:lnTo>
                    <a:lnTo>
                      <a:pt x="708" y="1058"/>
                    </a:lnTo>
                    <a:lnTo>
                      <a:pt x="708" y="1058"/>
                    </a:lnTo>
                    <a:lnTo>
                      <a:pt x="702" y="1052"/>
                    </a:lnTo>
                    <a:lnTo>
                      <a:pt x="696" y="1046"/>
                    </a:lnTo>
                    <a:lnTo>
                      <a:pt x="692" y="1036"/>
                    </a:lnTo>
                    <a:lnTo>
                      <a:pt x="690" y="1028"/>
                    </a:lnTo>
                    <a:lnTo>
                      <a:pt x="688" y="1010"/>
                    </a:lnTo>
                    <a:lnTo>
                      <a:pt x="688" y="998"/>
                    </a:lnTo>
                    <a:lnTo>
                      <a:pt x="688" y="998"/>
                    </a:lnTo>
                    <a:lnTo>
                      <a:pt x="730" y="1000"/>
                    </a:lnTo>
                    <a:lnTo>
                      <a:pt x="730" y="1000"/>
                    </a:lnTo>
                    <a:lnTo>
                      <a:pt x="764" y="1022"/>
                    </a:lnTo>
                    <a:lnTo>
                      <a:pt x="764" y="1022"/>
                    </a:lnTo>
                    <a:lnTo>
                      <a:pt x="776" y="1022"/>
                    </a:lnTo>
                    <a:lnTo>
                      <a:pt x="788" y="1022"/>
                    </a:lnTo>
                    <a:lnTo>
                      <a:pt x="794" y="1022"/>
                    </a:lnTo>
                    <a:lnTo>
                      <a:pt x="800" y="1020"/>
                    </a:lnTo>
                    <a:lnTo>
                      <a:pt x="806" y="1016"/>
                    </a:lnTo>
                    <a:lnTo>
                      <a:pt x="812" y="1010"/>
                    </a:lnTo>
                    <a:lnTo>
                      <a:pt x="812" y="1010"/>
                    </a:lnTo>
                    <a:lnTo>
                      <a:pt x="812" y="994"/>
                    </a:lnTo>
                    <a:lnTo>
                      <a:pt x="812" y="994"/>
                    </a:lnTo>
                    <a:lnTo>
                      <a:pt x="790" y="974"/>
                    </a:lnTo>
                    <a:lnTo>
                      <a:pt x="782" y="966"/>
                    </a:lnTo>
                    <a:lnTo>
                      <a:pt x="778" y="958"/>
                    </a:lnTo>
                    <a:lnTo>
                      <a:pt x="778" y="958"/>
                    </a:lnTo>
                    <a:lnTo>
                      <a:pt x="798" y="944"/>
                    </a:lnTo>
                    <a:lnTo>
                      <a:pt x="818" y="922"/>
                    </a:lnTo>
                    <a:lnTo>
                      <a:pt x="836" y="900"/>
                    </a:lnTo>
                    <a:lnTo>
                      <a:pt x="842" y="888"/>
                    </a:lnTo>
                    <a:lnTo>
                      <a:pt x="846" y="878"/>
                    </a:lnTo>
                    <a:lnTo>
                      <a:pt x="846" y="878"/>
                    </a:lnTo>
                    <a:lnTo>
                      <a:pt x="862" y="870"/>
                    </a:lnTo>
                    <a:lnTo>
                      <a:pt x="874" y="862"/>
                    </a:lnTo>
                    <a:lnTo>
                      <a:pt x="874" y="862"/>
                    </a:lnTo>
                    <a:lnTo>
                      <a:pt x="878" y="860"/>
                    </a:lnTo>
                    <a:lnTo>
                      <a:pt x="884" y="856"/>
                    </a:lnTo>
                    <a:lnTo>
                      <a:pt x="892" y="846"/>
                    </a:lnTo>
                    <a:lnTo>
                      <a:pt x="892" y="846"/>
                    </a:lnTo>
                    <a:lnTo>
                      <a:pt x="890" y="804"/>
                    </a:lnTo>
                    <a:lnTo>
                      <a:pt x="890" y="804"/>
                    </a:lnTo>
                    <a:lnTo>
                      <a:pt x="884" y="796"/>
                    </a:lnTo>
                    <a:lnTo>
                      <a:pt x="878" y="786"/>
                    </a:lnTo>
                    <a:lnTo>
                      <a:pt x="876" y="776"/>
                    </a:lnTo>
                    <a:lnTo>
                      <a:pt x="874" y="768"/>
                    </a:lnTo>
                    <a:lnTo>
                      <a:pt x="874" y="754"/>
                    </a:lnTo>
                    <a:lnTo>
                      <a:pt x="874" y="748"/>
                    </a:lnTo>
                    <a:lnTo>
                      <a:pt x="872" y="746"/>
                    </a:lnTo>
                    <a:lnTo>
                      <a:pt x="872" y="746"/>
                    </a:lnTo>
                    <a:lnTo>
                      <a:pt x="852" y="696"/>
                    </a:lnTo>
                    <a:lnTo>
                      <a:pt x="852" y="696"/>
                    </a:lnTo>
                    <a:lnTo>
                      <a:pt x="846" y="662"/>
                    </a:lnTo>
                    <a:lnTo>
                      <a:pt x="846" y="662"/>
                    </a:lnTo>
                    <a:lnTo>
                      <a:pt x="830" y="630"/>
                    </a:lnTo>
                    <a:lnTo>
                      <a:pt x="824" y="618"/>
                    </a:lnTo>
                    <a:lnTo>
                      <a:pt x="818" y="612"/>
                    </a:lnTo>
                    <a:lnTo>
                      <a:pt x="818" y="612"/>
                    </a:lnTo>
                    <a:lnTo>
                      <a:pt x="770" y="612"/>
                    </a:lnTo>
                    <a:lnTo>
                      <a:pt x="770" y="612"/>
                    </a:lnTo>
                    <a:lnTo>
                      <a:pt x="760" y="608"/>
                    </a:lnTo>
                    <a:lnTo>
                      <a:pt x="748" y="602"/>
                    </a:lnTo>
                    <a:lnTo>
                      <a:pt x="728" y="588"/>
                    </a:lnTo>
                    <a:lnTo>
                      <a:pt x="710" y="576"/>
                    </a:lnTo>
                    <a:lnTo>
                      <a:pt x="696" y="566"/>
                    </a:lnTo>
                    <a:lnTo>
                      <a:pt x="696" y="566"/>
                    </a:lnTo>
                    <a:lnTo>
                      <a:pt x="648" y="510"/>
                    </a:lnTo>
                    <a:lnTo>
                      <a:pt x="648" y="510"/>
                    </a:lnTo>
                    <a:lnTo>
                      <a:pt x="638" y="510"/>
                    </a:lnTo>
                    <a:lnTo>
                      <a:pt x="630" y="512"/>
                    </a:lnTo>
                    <a:lnTo>
                      <a:pt x="618" y="516"/>
                    </a:lnTo>
                    <a:lnTo>
                      <a:pt x="618" y="516"/>
                    </a:lnTo>
                    <a:lnTo>
                      <a:pt x="594" y="514"/>
                    </a:lnTo>
                    <a:lnTo>
                      <a:pt x="594" y="514"/>
                    </a:lnTo>
                    <a:lnTo>
                      <a:pt x="548" y="476"/>
                    </a:lnTo>
                    <a:lnTo>
                      <a:pt x="548" y="476"/>
                    </a:lnTo>
                    <a:lnTo>
                      <a:pt x="506" y="456"/>
                    </a:lnTo>
                    <a:lnTo>
                      <a:pt x="506" y="456"/>
                    </a:lnTo>
                    <a:lnTo>
                      <a:pt x="486" y="454"/>
                    </a:lnTo>
                    <a:lnTo>
                      <a:pt x="470" y="452"/>
                    </a:lnTo>
                    <a:lnTo>
                      <a:pt x="442" y="446"/>
                    </a:lnTo>
                    <a:lnTo>
                      <a:pt x="442" y="446"/>
                    </a:lnTo>
                    <a:lnTo>
                      <a:pt x="430" y="436"/>
                    </a:lnTo>
                    <a:lnTo>
                      <a:pt x="422" y="432"/>
                    </a:lnTo>
                    <a:lnTo>
                      <a:pt x="412" y="428"/>
                    </a:lnTo>
                    <a:lnTo>
                      <a:pt x="406" y="426"/>
                    </a:lnTo>
                    <a:lnTo>
                      <a:pt x="390" y="426"/>
                    </a:lnTo>
                    <a:lnTo>
                      <a:pt x="370" y="426"/>
                    </a:lnTo>
                    <a:lnTo>
                      <a:pt x="370" y="426"/>
                    </a:lnTo>
                    <a:lnTo>
                      <a:pt x="352" y="436"/>
                    </a:lnTo>
                    <a:lnTo>
                      <a:pt x="352" y="436"/>
                    </a:lnTo>
                    <a:lnTo>
                      <a:pt x="354" y="448"/>
                    </a:lnTo>
                    <a:lnTo>
                      <a:pt x="356" y="460"/>
                    </a:lnTo>
                    <a:lnTo>
                      <a:pt x="358" y="472"/>
                    </a:lnTo>
                    <a:lnTo>
                      <a:pt x="356" y="490"/>
                    </a:lnTo>
                    <a:lnTo>
                      <a:pt x="356" y="490"/>
                    </a:lnTo>
                    <a:lnTo>
                      <a:pt x="352" y="494"/>
                    </a:lnTo>
                    <a:lnTo>
                      <a:pt x="346" y="496"/>
                    </a:lnTo>
                    <a:lnTo>
                      <a:pt x="338" y="498"/>
                    </a:lnTo>
                    <a:lnTo>
                      <a:pt x="332" y="498"/>
                    </a:lnTo>
                    <a:lnTo>
                      <a:pt x="318" y="494"/>
                    </a:lnTo>
                    <a:lnTo>
                      <a:pt x="304" y="486"/>
                    </a:lnTo>
                    <a:lnTo>
                      <a:pt x="290" y="478"/>
                    </a:lnTo>
                    <a:lnTo>
                      <a:pt x="278" y="468"/>
                    </a:lnTo>
                    <a:lnTo>
                      <a:pt x="262" y="452"/>
                    </a:lnTo>
                    <a:lnTo>
                      <a:pt x="262" y="452"/>
                    </a:lnTo>
                    <a:lnTo>
                      <a:pt x="222" y="420"/>
                    </a:lnTo>
                    <a:lnTo>
                      <a:pt x="222" y="420"/>
                    </a:lnTo>
                    <a:lnTo>
                      <a:pt x="182" y="398"/>
                    </a:lnTo>
                    <a:lnTo>
                      <a:pt x="164" y="390"/>
                    </a:lnTo>
                    <a:lnTo>
                      <a:pt x="148" y="384"/>
                    </a:lnTo>
                    <a:lnTo>
                      <a:pt x="148" y="384"/>
                    </a:lnTo>
                    <a:lnTo>
                      <a:pt x="116" y="384"/>
                    </a:lnTo>
                    <a:lnTo>
                      <a:pt x="86" y="384"/>
                    </a:lnTo>
                    <a:lnTo>
                      <a:pt x="70" y="384"/>
                    </a:lnTo>
                    <a:lnTo>
                      <a:pt x="56" y="382"/>
                    </a:lnTo>
                    <a:lnTo>
                      <a:pt x="42" y="378"/>
                    </a:lnTo>
                    <a:lnTo>
                      <a:pt x="30" y="374"/>
                    </a:lnTo>
                    <a:lnTo>
                      <a:pt x="30" y="374"/>
                    </a:lnTo>
                    <a:lnTo>
                      <a:pt x="20" y="372"/>
                    </a:lnTo>
                    <a:lnTo>
                      <a:pt x="20" y="372"/>
                    </a:lnTo>
                    <a:lnTo>
                      <a:pt x="18" y="358"/>
                    </a:lnTo>
                    <a:lnTo>
                      <a:pt x="14" y="344"/>
                    </a:lnTo>
                    <a:lnTo>
                      <a:pt x="12" y="332"/>
                    </a:lnTo>
                    <a:lnTo>
                      <a:pt x="8" y="326"/>
                    </a:lnTo>
                    <a:lnTo>
                      <a:pt x="8" y="326"/>
                    </a:lnTo>
                    <a:lnTo>
                      <a:pt x="4" y="310"/>
                    </a:lnTo>
                    <a:lnTo>
                      <a:pt x="0" y="296"/>
                    </a:lnTo>
                    <a:lnTo>
                      <a:pt x="0" y="290"/>
                    </a:lnTo>
                    <a:lnTo>
                      <a:pt x="2" y="284"/>
                    </a:lnTo>
                    <a:lnTo>
                      <a:pt x="4" y="280"/>
                    </a:lnTo>
                    <a:lnTo>
                      <a:pt x="12" y="278"/>
                    </a:lnTo>
                    <a:lnTo>
                      <a:pt x="12" y="278"/>
                    </a:lnTo>
                    <a:lnTo>
                      <a:pt x="20" y="262"/>
                    </a:lnTo>
                    <a:lnTo>
                      <a:pt x="28" y="246"/>
                    </a:lnTo>
                    <a:lnTo>
                      <a:pt x="28" y="246"/>
                    </a:lnTo>
                    <a:lnTo>
                      <a:pt x="46" y="246"/>
                    </a:lnTo>
                    <a:lnTo>
                      <a:pt x="68" y="244"/>
                    </a:lnTo>
                    <a:lnTo>
                      <a:pt x="80" y="242"/>
                    </a:lnTo>
                    <a:lnTo>
                      <a:pt x="90" y="238"/>
                    </a:lnTo>
                    <a:lnTo>
                      <a:pt x="100" y="232"/>
                    </a:lnTo>
                    <a:lnTo>
                      <a:pt x="108" y="226"/>
                    </a:lnTo>
                    <a:lnTo>
                      <a:pt x="108" y="226"/>
                    </a:lnTo>
                    <a:lnTo>
                      <a:pt x="120" y="200"/>
                    </a:lnTo>
                    <a:lnTo>
                      <a:pt x="120" y="200"/>
                    </a:lnTo>
                    <a:lnTo>
                      <a:pt x="142" y="176"/>
                    </a:lnTo>
                    <a:lnTo>
                      <a:pt x="142" y="176"/>
                    </a:lnTo>
                    <a:lnTo>
                      <a:pt x="150" y="158"/>
                    </a:lnTo>
                    <a:lnTo>
                      <a:pt x="156" y="146"/>
                    </a:lnTo>
                    <a:lnTo>
                      <a:pt x="166" y="136"/>
                    </a:lnTo>
                    <a:lnTo>
                      <a:pt x="176" y="130"/>
                    </a:lnTo>
                    <a:lnTo>
                      <a:pt x="188" y="126"/>
                    </a:lnTo>
                    <a:lnTo>
                      <a:pt x="202" y="124"/>
                    </a:lnTo>
                    <a:lnTo>
                      <a:pt x="238" y="120"/>
                    </a:lnTo>
                    <a:lnTo>
                      <a:pt x="238" y="120"/>
                    </a:lnTo>
                    <a:lnTo>
                      <a:pt x="252" y="120"/>
                    </a:lnTo>
                    <a:lnTo>
                      <a:pt x="274" y="120"/>
                    </a:lnTo>
                    <a:lnTo>
                      <a:pt x="286" y="120"/>
                    </a:lnTo>
                    <a:lnTo>
                      <a:pt x="298" y="118"/>
                    </a:lnTo>
                    <a:lnTo>
                      <a:pt x="308" y="114"/>
                    </a:lnTo>
                    <a:lnTo>
                      <a:pt x="316" y="108"/>
                    </a:lnTo>
                    <a:lnTo>
                      <a:pt x="316" y="108"/>
                    </a:lnTo>
                    <a:lnTo>
                      <a:pt x="308" y="62"/>
                    </a:lnTo>
                    <a:lnTo>
                      <a:pt x="308" y="62"/>
                    </a:lnTo>
                    <a:lnTo>
                      <a:pt x="308" y="38"/>
                    </a:lnTo>
                    <a:lnTo>
                      <a:pt x="310" y="26"/>
                    </a:lnTo>
                    <a:lnTo>
                      <a:pt x="312" y="16"/>
                    </a:lnTo>
                    <a:lnTo>
                      <a:pt x="318" y="8"/>
                    </a:lnTo>
                    <a:lnTo>
                      <a:pt x="324" y="2"/>
                    </a:lnTo>
                    <a:lnTo>
                      <a:pt x="328" y="0"/>
                    </a:lnTo>
                    <a:lnTo>
                      <a:pt x="334" y="0"/>
                    </a:lnTo>
                    <a:lnTo>
                      <a:pt x="346" y="4"/>
                    </a:lnTo>
                    <a:lnTo>
                      <a:pt x="346" y="4"/>
                    </a:lnTo>
                    <a:lnTo>
                      <a:pt x="434" y="16"/>
                    </a:lnTo>
                    <a:lnTo>
                      <a:pt x="434" y="16"/>
                    </a:lnTo>
                    <a:lnTo>
                      <a:pt x="432" y="24"/>
                    </a:lnTo>
                    <a:lnTo>
                      <a:pt x="430" y="36"/>
                    </a:lnTo>
                    <a:lnTo>
                      <a:pt x="432" y="60"/>
                    </a:lnTo>
                    <a:lnTo>
                      <a:pt x="432" y="60"/>
                    </a:lnTo>
                    <a:lnTo>
                      <a:pt x="444" y="80"/>
                    </a:lnTo>
                    <a:lnTo>
                      <a:pt x="450" y="90"/>
                    </a:lnTo>
                    <a:lnTo>
                      <a:pt x="456" y="106"/>
                    </a:lnTo>
                    <a:lnTo>
                      <a:pt x="456" y="106"/>
                    </a:lnTo>
                    <a:lnTo>
                      <a:pt x="456" y="130"/>
                    </a:lnTo>
                    <a:lnTo>
                      <a:pt x="456" y="130"/>
                    </a:lnTo>
                    <a:lnTo>
                      <a:pt x="448" y="152"/>
                    </a:lnTo>
                    <a:lnTo>
                      <a:pt x="444" y="166"/>
                    </a:lnTo>
                    <a:lnTo>
                      <a:pt x="446" y="180"/>
                    </a:lnTo>
                    <a:lnTo>
                      <a:pt x="446" y="180"/>
                    </a:lnTo>
                    <a:lnTo>
                      <a:pt x="490" y="222"/>
                    </a:lnTo>
                    <a:lnTo>
                      <a:pt x="490" y="222"/>
                    </a:lnTo>
                    <a:lnTo>
                      <a:pt x="496" y="234"/>
                    </a:lnTo>
                    <a:lnTo>
                      <a:pt x="496" y="234"/>
                    </a:lnTo>
                    <a:lnTo>
                      <a:pt x="496" y="276"/>
                    </a:lnTo>
                    <a:lnTo>
                      <a:pt x="496" y="276"/>
                    </a:lnTo>
                    <a:lnTo>
                      <a:pt x="500" y="278"/>
                    </a:lnTo>
                    <a:lnTo>
                      <a:pt x="506" y="280"/>
                    </a:lnTo>
                    <a:lnTo>
                      <a:pt x="526" y="282"/>
                    </a:lnTo>
                    <a:lnTo>
                      <a:pt x="526" y="282"/>
                    </a:lnTo>
                    <a:lnTo>
                      <a:pt x="538" y="274"/>
                    </a:lnTo>
                    <a:lnTo>
                      <a:pt x="552" y="266"/>
                    </a:lnTo>
                    <a:lnTo>
                      <a:pt x="566" y="262"/>
                    </a:lnTo>
                    <a:lnTo>
                      <a:pt x="582" y="258"/>
                    </a:lnTo>
                    <a:lnTo>
                      <a:pt x="618" y="254"/>
                    </a:lnTo>
                    <a:lnTo>
                      <a:pt x="652" y="252"/>
                    </a:lnTo>
                    <a:lnTo>
                      <a:pt x="652" y="252"/>
                    </a:lnTo>
                    <a:lnTo>
                      <a:pt x="658" y="268"/>
                    </a:lnTo>
                    <a:lnTo>
                      <a:pt x="658" y="268"/>
                    </a:lnTo>
                    <a:lnTo>
                      <a:pt x="650" y="284"/>
                    </a:lnTo>
                    <a:lnTo>
                      <a:pt x="644" y="298"/>
                    </a:lnTo>
                    <a:lnTo>
                      <a:pt x="644" y="298"/>
                    </a:lnTo>
                    <a:lnTo>
                      <a:pt x="636" y="308"/>
                    </a:lnTo>
                    <a:lnTo>
                      <a:pt x="626" y="314"/>
                    </a:lnTo>
                    <a:lnTo>
                      <a:pt x="612" y="324"/>
                    </a:lnTo>
                    <a:lnTo>
                      <a:pt x="606" y="330"/>
                    </a:lnTo>
                    <a:lnTo>
                      <a:pt x="602" y="338"/>
                    </a:lnTo>
                    <a:lnTo>
                      <a:pt x="600" y="348"/>
                    </a:lnTo>
                    <a:lnTo>
                      <a:pt x="600" y="360"/>
                    </a:lnTo>
                    <a:lnTo>
                      <a:pt x="600" y="360"/>
                    </a:lnTo>
                    <a:lnTo>
                      <a:pt x="632" y="372"/>
                    </a:lnTo>
                    <a:lnTo>
                      <a:pt x="632" y="372"/>
                    </a:lnTo>
                    <a:lnTo>
                      <a:pt x="640" y="384"/>
                    </a:lnTo>
                    <a:lnTo>
                      <a:pt x="652" y="396"/>
                    </a:lnTo>
                    <a:lnTo>
                      <a:pt x="664" y="406"/>
                    </a:lnTo>
                    <a:lnTo>
                      <a:pt x="680" y="416"/>
                    </a:lnTo>
                    <a:lnTo>
                      <a:pt x="680" y="416"/>
                    </a:lnTo>
                    <a:lnTo>
                      <a:pt x="686" y="428"/>
                    </a:lnTo>
                    <a:lnTo>
                      <a:pt x="692" y="442"/>
                    </a:lnTo>
                    <a:lnTo>
                      <a:pt x="702" y="456"/>
                    </a:lnTo>
                    <a:lnTo>
                      <a:pt x="706" y="460"/>
                    </a:lnTo>
                    <a:lnTo>
                      <a:pt x="714" y="464"/>
                    </a:lnTo>
                    <a:lnTo>
                      <a:pt x="714" y="464"/>
                    </a:lnTo>
                    <a:lnTo>
                      <a:pt x="744" y="504"/>
                    </a:lnTo>
                    <a:lnTo>
                      <a:pt x="744" y="504"/>
                    </a:lnTo>
                    <a:lnTo>
                      <a:pt x="754" y="508"/>
                    </a:lnTo>
                    <a:lnTo>
                      <a:pt x="772" y="514"/>
                    </a:lnTo>
                    <a:lnTo>
                      <a:pt x="780" y="514"/>
                    </a:lnTo>
                    <a:lnTo>
                      <a:pt x="788" y="514"/>
                    </a:lnTo>
                    <a:lnTo>
                      <a:pt x="796" y="510"/>
                    </a:lnTo>
                    <a:lnTo>
                      <a:pt x="802" y="504"/>
                    </a:lnTo>
                    <a:lnTo>
                      <a:pt x="802" y="504"/>
                    </a:lnTo>
                    <a:lnTo>
                      <a:pt x="802" y="476"/>
                    </a:lnTo>
                    <a:lnTo>
                      <a:pt x="802" y="468"/>
                    </a:lnTo>
                    <a:lnTo>
                      <a:pt x="804" y="460"/>
                    </a:lnTo>
                    <a:lnTo>
                      <a:pt x="808" y="456"/>
                    </a:lnTo>
                    <a:lnTo>
                      <a:pt x="812" y="452"/>
                    </a:lnTo>
                    <a:lnTo>
                      <a:pt x="822" y="448"/>
                    </a:lnTo>
                    <a:lnTo>
                      <a:pt x="834" y="446"/>
                    </a:lnTo>
                    <a:lnTo>
                      <a:pt x="834" y="446"/>
                    </a:lnTo>
                    <a:lnTo>
                      <a:pt x="846" y="446"/>
                    </a:lnTo>
                    <a:lnTo>
                      <a:pt x="856" y="446"/>
                    </a:lnTo>
                    <a:lnTo>
                      <a:pt x="862" y="448"/>
                    </a:lnTo>
                    <a:lnTo>
                      <a:pt x="868" y="450"/>
                    </a:lnTo>
                    <a:lnTo>
                      <a:pt x="876" y="454"/>
                    </a:lnTo>
                    <a:lnTo>
                      <a:pt x="882" y="460"/>
                    </a:lnTo>
                    <a:lnTo>
                      <a:pt x="882" y="460"/>
                    </a:lnTo>
                    <a:lnTo>
                      <a:pt x="898" y="462"/>
                    </a:lnTo>
                    <a:lnTo>
                      <a:pt x="898" y="462"/>
                    </a:lnTo>
                    <a:lnTo>
                      <a:pt x="912" y="454"/>
                    </a:lnTo>
                    <a:lnTo>
                      <a:pt x="926" y="446"/>
                    </a:lnTo>
                    <a:lnTo>
                      <a:pt x="938" y="438"/>
                    </a:lnTo>
                    <a:lnTo>
                      <a:pt x="950" y="430"/>
                    </a:lnTo>
                    <a:lnTo>
                      <a:pt x="950" y="430"/>
                    </a:lnTo>
                    <a:lnTo>
                      <a:pt x="956" y="424"/>
                    </a:lnTo>
                    <a:lnTo>
                      <a:pt x="964" y="422"/>
                    </a:lnTo>
                    <a:lnTo>
                      <a:pt x="988" y="420"/>
                    </a:lnTo>
                    <a:lnTo>
                      <a:pt x="988" y="420"/>
                    </a:lnTo>
                    <a:lnTo>
                      <a:pt x="1002" y="440"/>
                    </a:lnTo>
                    <a:lnTo>
                      <a:pt x="1002" y="440"/>
                    </a:lnTo>
                    <a:lnTo>
                      <a:pt x="1000" y="448"/>
                    </a:lnTo>
                    <a:lnTo>
                      <a:pt x="996" y="456"/>
                    </a:lnTo>
                    <a:lnTo>
                      <a:pt x="990" y="464"/>
                    </a:lnTo>
                    <a:lnTo>
                      <a:pt x="984" y="472"/>
                    </a:lnTo>
                    <a:lnTo>
                      <a:pt x="968" y="484"/>
                    </a:lnTo>
                    <a:lnTo>
                      <a:pt x="952" y="496"/>
                    </a:lnTo>
                    <a:lnTo>
                      <a:pt x="952" y="496"/>
                    </a:lnTo>
                    <a:lnTo>
                      <a:pt x="940" y="512"/>
                    </a:lnTo>
                    <a:lnTo>
                      <a:pt x="934" y="530"/>
                    </a:lnTo>
                    <a:lnTo>
                      <a:pt x="932" y="550"/>
                    </a:lnTo>
                    <a:lnTo>
                      <a:pt x="930" y="574"/>
                    </a:lnTo>
                    <a:lnTo>
                      <a:pt x="930" y="574"/>
                    </a:lnTo>
                    <a:lnTo>
                      <a:pt x="954" y="618"/>
                    </a:lnTo>
                    <a:lnTo>
                      <a:pt x="954" y="618"/>
                    </a:lnTo>
                    <a:lnTo>
                      <a:pt x="962" y="630"/>
                    </a:lnTo>
                    <a:lnTo>
                      <a:pt x="974" y="642"/>
                    </a:lnTo>
                    <a:lnTo>
                      <a:pt x="982" y="648"/>
                    </a:lnTo>
                    <a:lnTo>
                      <a:pt x="990" y="652"/>
                    </a:lnTo>
                    <a:lnTo>
                      <a:pt x="1000" y="656"/>
                    </a:lnTo>
                    <a:lnTo>
                      <a:pt x="1010" y="656"/>
                    </a:lnTo>
                    <a:lnTo>
                      <a:pt x="1010" y="656"/>
                    </a:lnTo>
                    <a:lnTo>
                      <a:pt x="1012" y="652"/>
                    </a:lnTo>
                    <a:lnTo>
                      <a:pt x="1012" y="652"/>
                    </a:lnTo>
                    <a:lnTo>
                      <a:pt x="1024" y="652"/>
                    </a:lnTo>
                    <a:lnTo>
                      <a:pt x="1024" y="652"/>
                    </a:lnTo>
                    <a:lnTo>
                      <a:pt x="1032" y="656"/>
                    </a:lnTo>
                    <a:lnTo>
                      <a:pt x="1040" y="662"/>
                    </a:lnTo>
                    <a:lnTo>
                      <a:pt x="1060" y="680"/>
                    </a:lnTo>
                    <a:lnTo>
                      <a:pt x="1082" y="704"/>
                    </a:lnTo>
                    <a:lnTo>
                      <a:pt x="1098" y="726"/>
                    </a:lnTo>
                    <a:lnTo>
                      <a:pt x="1098" y="726"/>
                    </a:lnTo>
                    <a:lnTo>
                      <a:pt x="1106" y="762"/>
                    </a:lnTo>
                    <a:lnTo>
                      <a:pt x="1108" y="784"/>
                    </a:lnTo>
                    <a:lnTo>
                      <a:pt x="1112" y="810"/>
                    </a:lnTo>
                    <a:lnTo>
                      <a:pt x="1112" y="810"/>
                    </a:lnTo>
                    <a:lnTo>
                      <a:pt x="1118" y="840"/>
                    </a:lnTo>
                    <a:lnTo>
                      <a:pt x="1118" y="840"/>
                    </a:lnTo>
                    <a:lnTo>
                      <a:pt x="1130" y="852"/>
                    </a:lnTo>
                    <a:lnTo>
                      <a:pt x="1140" y="860"/>
                    </a:lnTo>
                    <a:lnTo>
                      <a:pt x="1152" y="868"/>
                    </a:lnTo>
                    <a:lnTo>
                      <a:pt x="1172" y="882"/>
                    </a:lnTo>
                    <a:lnTo>
                      <a:pt x="1172" y="882"/>
                    </a:lnTo>
                    <a:lnTo>
                      <a:pt x="1188" y="876"/>
                    </a:lnTo>
                    <a:lnTo>
                      <a:pt x="1214" y="866"/>
                    </a:lnTo>
                    <a:lnTo>
                      <a:pt x="1214" y="866"/>
                    </a:lnTo>
                    <a:lnTo>
                      <a:pt x="1216" y="858"/>
                    </a:lnTo>
                    <a:lnTo>
                      <a:pt x="1220" y="854"/>
                    </a:lnTo>
                    <a:lnTo>
                      <a:pt x="1230" y="850"/>
                    </a:lnTo>
                    <a:lnTo>
                      <a:pt x="1246" y="846"/>
                    </a:lnTo>
                    <a:lnTo>
                      <a:pt x="1246" y="846"/>
                    </a:lnTo>
                    <a:lnTo>
                      <a:pt x="1252" y="836"/>
                    </a:lnTo>
                    <a:lnTo>
                      <a:pt x="1258" y="826"/>
                    </a:lnTo>
                    <a:lnTo>
                      <a:pt x="1258" y="818"/>
                    </a:lnTo>
                    <a:lnTo>
                      <a:pt x="1258" y="808"/>
                    </a:lnTo>
                    <a:lnTo>
                      <a:pt x="1254" y="800"/>
                    </a:lnTo>
                    <a:lnTo>
                      <a:pt x="1250" y="792"/>
                    </a:lnTo>
                    <a:lnTo>
                      <a:pt x="1240" y="780"/>
                    </a:lnTo>
                    <a:lnTo>
                      <a:pt x="1240" y="780"/>
                    </a:lnTo>
                    <a:lnTo>
                      <a:pt x="1222" y="774"/>
                    </a:lnTo>
                    <a:lnTo>
                      <a:pt x="1216" y="770"/>
                    </a:lnTo>
                    <a:lnTo>
                      <a:pt x="1214" y="766"/>
                    </a:lnTo>
                    <a:lnTo>
                      <a:pt x="1212" y="762"/>
                    </a:lnTo>
                    <a:lnTo>
                      <a:pt x="1212" y="756"/>
                    </a:lnTo>
                    <a:lnTo>
                      <a:pt x="1214" y="742"/>
                    </a:lnTo>
                    <a:lnTo>
                      <a:pt x="1214" y="742"/>
                    </a:lnTo>
                    <a:lnTo>
                      <a:pt x="1234" y="712"/>
                    </a:lnTo>
                    <a:lnTo>
                      <a:pt x="1234" y="712"/>
                    </a:lnTo>
                    <a:lnTo>
                      <a:pt x="1234" y="682"/>
                    </a:lnTo>
                    <a:lnTo>
                      <a:pt x="1234" y="682"/>
                    </a:lnTo>
                    <a:lnTo>
                      <a:pt x="1240" y="678"/>
                    </a:lnTo>
                    <a:lnTo>
                      <a:pt x="1244" y="678"/>
                    </a:lnTo>
                    <a:lnTo>
                      <a:pt x="1258" y="678"/>
                    </a:lnTo>
                    <a:lnTo>
                      <a:pt x="1258" y="678"/>
                    </a:lnTo>
                    <a:lnTo>
                      <a:pt x="1270" y="664"/>
                    </a:lnTo>
                    <a:lnTo>
                      <a:pt x="1284" y="656"/>
                    </a:lnTo>
                    <a:lnTo>
                      <a:pt x="1284" y="656"/>
                    </a:lnTo>
                    <a:lnTo>
                      <a:pt x="1286" y="670"/>
                    </a:lnTo>
                    <a:lnTo>
                      <a:pt x="1284" y="678"/>
                    </a:lnTo>
                    <a:lnTo>
                      <a:pt x="1280" y="684"/>
                    </a:lnTo>
                    <a:lnTo>
                      <a:pt x="1278" y="688"/>
                    </a:lnTo>
                    <a:lnTo>
                      <a:pt x="1278" y="688"/>
                    </a:lnTo>
                    <a:lnTo>
                      <a:pt x="1276" y="708"/>
                    </a:lnTo>
                    <a:lnTo>
                      <a:pt x="1276" y="708"/>
                    </a:lnTo>
                    <a:lnTo>
                      <a:pt x="1280" y="714"/>
                    </a:lnTo>
                    <a:lnTo>
                      <a:pt x="1288" y="718"/>
                    </a:lnTo>
                    <a:lnTo>
                      <a:pt x="1304" y="726"/>
                    </a:lnTo>
                    <a:lnTo>
                      <a:pt x="1344" y="736"/>
                    </a:lnTo>
                    <a:lnTo>
                      <a:pt x="1344" y="736"/>
                    </a:lnTo>
                    <a:lnTo>
                      <a:pt x="1394" y="770"/>
                    </a:lnTo>
                    <a:lnTo>
                      <a:pt x="1394" y="770"/>
                    </a:lnTo>
                    <a:lnTo>
                      <a:pt x="1410" y="770"/>
                    </a:lnTo>
                    <a:lnTo>
                      <a:pt x="1410" y="770"/>
                    </a:lnTo>
                    <a:lnTo>
                      <a:pt x="1404" y="784"/>
                    </a:lnTo>
                    <a:lnTo>
                      <a:pt x="1396" y="800"/>
                    </a:lnTo>
                    <a:lnTo>
                      <a:pt x="1396" y="800"/>
                    </a:lnTo>
                    <a:lnTo>
                      <a:pt x="1404" y="860"/>
                    </a:lnTo>
                    <a:lnTo>
                      <a:pt x="1404" y="860"/>
                    </a:lnTo>
                    <a:lnTo>
                      <a:pt x="1394" y="888"/>
                    </a:lnTo>
                    <a:lnTo>
                      <a:pt x="1394" y="888"/>
                    </a:lnTo>
                    <a:lnTo>
                      <a:pt x="1386" y="888"/>
                    </a:lnTo>
                    <a:lnTo>
                      <a:pt x="1382" y="886"/>
                    </a:lnTo>
                    <a:lnTo>
                      <a:pt x="1376" y="884"/>
                    </a:lnTo>
                    <a:lnTo>
                      <a:pt x="1376" y="884"/>
                    </a:lnTo>
                    <a:lnTo>
                      <a:pt x="1360" y="880"/>
                    </a:lnTo>
                    <a:lnTo>
                      <a:pt x="1346" y="882"/>
                    </a:lnTo>
                    <a:lnTo>
                      <a:pt x="1340" y="884"/>
                    </a:lnTo>
                    <a:lnTo>
                      <a:pt x="1334" y="886"/>
                    </a:lnTo>
                    <a:lnTo>
                      <a:pt x="1328" y="892"/>
                    </a:lnTo>
                    <a:lnTo>
                      <a:pt x="1324" y="898"/>
                    </a:lnTo>
                    <a:lnTo>
                      <a:pt x="1324" y="898"/>
                    </a:lnTo>
                    <a:lnTo>
                      <a:pt x="1324" y="938"/>
                    </a:lnTo>
                    <a:lnTo>
                      <a:pt x="1324" y="938"/>
                    </a:lnTo>
                    <a:lnTo>
                      <a:pt x="1314" y="940"/>
                    </a:lnTo>
                    <a:lnTo>
                      <a:pt x="1314" y="940"/>
                    </a:lnTo>
                    <a:close/>
                  </a:path>
                </a:pathLst>
              </a:custGeom>
              <a:grpFill/>
              <a:ln>
                <a:solidFill>
                  <a:schemeClr val="bg1"/>
                </a:solidFill>
              </a:ln>
            </p:spPr>
            <p:txBody>
              <a:bodyPr/>
              <a:lstStyle/>
              <a:p>
                <a:endParaRPr lang="zh-CN" altLang="en-US"/>
              </a:p>
            </p:txBody>
          </p:sp>
          <p:sp>
            <p:nvSpPr>
              <p:cNvPr id="106" name="Freeform 40"/>
              <p:cNvSpPr/>
              <p:nvPr/>
            </p:nvSpPr>
            <p:spPr bwMode="auto">
              <a:xfrm>
                <a:off x="2668588" y="1939925"/>
                <a:ext cx="79375" cy="82550"/>
              </a:xfrm>
              <a:custGeom>
                <a:avLst/>
                <a:gdLst>
                  <a:gd name="T0" fmla="*/ 26 w 50"/>
                  <a:gd name="T1" fmla="*/ 0 h 52"/>
                  <a:gd name="T2" fmla="*/ 26 w 50"/>
                  <a:gd name="T3" fmla="*/ 0 h 52"/>
                  <a:gd name="T4" fmla="*/ 36 w 50"/>
                  <a:gd name="T5" fmla="*/ 2 h 52"/>
                  <a:gd name="T6" fmla="*/ 44 w 50"/>
                  <a:gd name="T7" fmla="*/ 8 h 52"/>
                  <a:gd name="T8" fmla="*/ 48 w 50"/>
                  <a:gd name="T9" fmla="*/ 16 h 52"/>
                  <a:gd name="T10" fmla="*/ 50 w 50"/>
                  <a:gd name="T11" fmla="*/ 26 h 52"/>
                  <a:gd name="T12" fmla="*/ 50 w 50"/>
                  <a:gd name="T13" fmla="*/ 26 h 52"/>
                  <a:gd name="T14" fmla="*/ 48 w 50"/>
                  <a:gd name="T15" fmla="*/ 36 h 52"/>
                  <a:gd name="T16" fmla="*/ 44 w 50"/>
                  <a:gd name="T17" fmla="*/ 44 h 52"/>
                  <a:gd name="T18" fmla="*/ 36 w 50"/>
                  <a:gd name="T19" fmla="*/ 50 h 52"/>
                  <a:gd name="T20" fmla="*/ 26 w 50"/>
                  <a:gd name="T21" fmla="*/ 52 h 52"/>
                  <a:gd name="T22" fmla="*/ 26 w 50"/>
                  <a:gd name="T23" fmla="*/ 52 h 52"/>
                  <a:gd name="T24" fmla="*/ 16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6 w 50"/>
                  <a:gd name="T39" fmla="*/ 2 h 52"/>
                  <a:gd name="T40" fmla="*/ 26 w 50"/>
                  <a:gd name="T41" fmla="*/ 0 h 52"/>
                  <a:gd name="T42" fmla="*/ 26 w 50"/>
                  <a:gd name="T4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52">
                    <a:moveTo>
                      <a:pt x="26" y="0"/>
                    </a:moveTo>
                    <a:lnTo>
                      <a:pt x="26" y="0"/>
                    </a:lnTo>
                    <a:lnTo>
                      <a:pt x="36" y="2"/>
                    </a:lnTo>
                    <a:lnTo>
                      <a:pt x="44" y="8"/>
                    </a:lnTo>
                    <a:lnTo>
                      <a:pt x="48" y="16"/>
                    </a:lnTo>
                    <a:lnTo>
                      <a:pt x="50" y="26"/>
                    </a:lnTo>
                    <a:lnTo>
                      <a:pt x="50" y="26"/>
                    </a:lnTo>
                    <a:lnTo>
                      <a:pt x="48" y="36"/>
                    </a:lnTo>
                    <a:lnTo>
                      <a:pt x="44" y="44"/>
                    </a:lnTo>
                    <a:lnTo>
                      <a:pt x="36" y="50"/>
                    </a:lnTo>
                    <a:lnTo>
                      <a:pt x="26" y="52"/>
                    </a:lnTo>
                    <a:lnTo>
                      <a:pt x="26" y="52"/>
                    </a:lnTo>
                    <a:lnTo>
                      <a:pt x="16" y="50"/>
                    </a:lnTo>
                    <a:lnTo>
                      <a:pt x="6" y="44"/>
                    </a:lnTo>
                    <a:lnTo>
                      <a:pt x="2" y="36"/>
                    </a:lnTo>
                    <a:lnTo>
                      <a:pt x="0" y="26"/>
                    </a:lnTo>
                    <a:lnTo>
                      <a:pt x="0" y="26"/>
                    </a:lnTo>
                    <a:lnTo>
                      <a:pt x="2" y="16"/>
                    </a:lnTo>
                    <a:lnTo>
                      <a:pt x="6" y="8"/>
                    </a:lnTo>
                    <a:lnTo>
                      <a:pt x="16" y="2"/>
                    </a:lnTo>
                    <a:lnTo>
                      <a:pt x="26" y="0"/>
                    </a:lnTo>
                    <a:lnTo>
                      <a:pt x="26" y="0"/>
                    </a:lnTo>
                    <a:close/>
                  </a:path>
                </a:pathLst>
              </a:custGeom>
              <a:grpFill/>
              <a:ln>
                <a:solidFill>
                  <a:schemeClr val="bg1"/>
                </a:solidFill>
              </a:ln>
            </p:spPr>
            <p:txBody>
              <a:bodyPr/>
              <a:lstStyle/>
              <a:p>
                <a:endParaRPr lang="zh-CN" altLang="en-US"/>
              </a:p>
            </p:txBody>
          </p:sp>
          <p:sp>
            <p:nvSpPr>
              <p:cNvPr id="110" name="Freeform 44"/>
              <p:cNvSpPr/>
              <p:nvPr/>
            </p:nvSpPr>
            <p:spPr bwMode="auto">
              <a:xfrm>
                <a:off x="2808288" y="4533900"/>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40"/>
                    </a:lnTo>
                    <a:lnTo>
                      <a:pt x="20" y="40"/>
                    </a:lnTo>
                    <a:lnTo>
                      <a:pt x="20" y="40"/>
                    </a:lnTo>
                    <a:lnTo>
                      <a:pt x="12" y="40"/>
                    </a:lnTo>
                    <a:lnTo>
                      <a:pt x="4" y="34"/>
                    </a:lnTo>
                    <a:lnTo>
                      <a:pt x="0" y="28"/>
                    </a:lnTo>
                    <a:lnTo>
                      <a:pt x="0" y="20"/>
                    </a:lnTo>
                    <a:lnTo>
                      <a:pt x="0" y="20"/>
                    </a:lnTo>
                    <a:lnTo>
                      <a:pt x="0" y="12"/>
                    </a:lnTo>
                    <a:lnTo>
                      <a:pt x="4" y="6"/>
                    </a:lnTo>
                    <a:lnTo>
                      <a:pt x="12" y="2"/>
                    </a:lnTo>
                    <a:lnTo>
                      <a:pt x="20" y="0"/>
                    </a:lnTo>
                    <a:lnTo>
                      <a:pt x="20" y="0"/>
                    </a:lnTo>
                    <a:close/>
                  </a:path>
                </a:pathLst>
              </a:custGeom>
              <a:grpFill/>
              <a:ln>
                <a:solidFill>
                  <a:schemeClr val="bg1"/>
                </a:solidFill>
              </a:ln>
            </p:spPr>
            <p:txBody>
              <a:bodyPr/>
              <a:lstStyle/>
              <a:p>
                <a:endParaRPr lang="zh-CN" altLang="en-US"/>
              </a:p>
            </p:txBody>
          </p:sp>
        </p:grpSp>
        <p:grpSp>
          <p:nvGrpSpPr>
            <p:cNvPr id="140" name="组合 139"/>
            <p:cNvGrpSpPr/>
            <p:nvPr/>
          </p:nvGrpSpPr>
          <p:grpSpPr>
            <a:xfrm>
              <a:off x="7110729" y="339725"/>
              <a:ext cx="4749800" cy="6572250"/>
              <a:chOff x="3817938" y="285750"/>
              <a:chExt cx="4749800" cy="6572250"/>
            </a:xfrm>
            <a:grpFill/>
          </p:grpSpPr>
          <p:sp>
            <p:nvSpPr>
              <p:cNvPr id="73" name="Freeform 7"/>
              <p:cNvSpPr/>
              <p:nvPr/>
            </p:nvSpPr>
            <p:spPr bwMode="auto">
              <a:xfrm>
                <a:off x="5561013" y="6505575"/>
                <a:ext cx="422275" cy="352425"/>
              </a:xfrm>
              <a:custGeom>
                <a:avLst/>
                <a:gdLst>
                  <a:gd name="T0" fmla="*/ 88 w 266"/>
                  <a:gd name="T1" fmla="*/ 222 h 222"/>
                  <a:gd name="T2" fmla="*/ 88 w 266"/>
                  <a:gd name="T3" fmla="*/ 222 h 222"/>
                  <a:gd name="T4" fmla="*/ 62 w 266"/>
                  <a:gd name="T5" fmla="*/ 212 h 222"/>
                  <a:gd name="T6" fmla="*/ 40 w 266"/>
                  <a:gd name="T7" fmla="*/ 206 h 222"/>
                  <a:gd name="T8" fmla="*/ 20 w 266"/>
                  <a:gd name="T9" fmla="*/ 196 h 222"/>
                  <a:gd name="T10" fmla="*/ 12 w 266"/>
                  <a:gd name="T11" fmla="*/ 190 h 222"/>
                  <a:gd name="T12" fmla="*/ 6 w 266"/>
                  <a:gd name="T13" fmla="*/ 184 h 222"/>
                  <a:gd name="T14" fmla="*/ 6 w 266"/>
                  <a:gd name="T15" fmla="*/ 184 h 222"/>
                  <a:gd name="T16" fmla="*/ 2 w 266"/>
                  <a:gd name="T17" fmla="*/ 160 h 222"/>
                  <a:gd name="T18" fmla="*/ 0 w 266"/>
                  <a:gd name="T19" fmla="*/ 132 h 222"/>
                  <a:gd name="T20" fmla="*/ 2 w 266"/>
                  <a:gd name="T21" fmla="*/ 108 h 222"/>
                  <a:gd name="T22" fmla="*/ 4 w 266"/>
                  <a:gd name="T23" fmla="*/ 98 h 222"/>
                  <a:gd name="T24" fmla="*/ 8 w 266"/>
                  <a:gd name="T25" fmla="*/ 88 h 222"/>
                  <a:gd name="T26" fmla="*/ 8 w 266"/>
                  <a:gd name="T27" fmla="*/ 88 h 222"/>
                  <a:gd name="T28" fmla="*/ 26 w 266"/>
                  <a:gd name="T29" fmla="*/ 82 h 222"/>
                  <a:gd name="T30" fmla="*/ 36 w 266"/>
                  <a:gd name="T31" fmla="*/ 78 h 222"/>
                  <a:gd name="T32" fmla="*/ 44 w 266"/>
                  <a:gd name="T33" fmla="*/ 74 h 222"/>
                  <a:gd name="T34" fmla="*/ 44 w 266"/>
                  <a:gd name="T35" fmla="*/ 74 h 222"/>
                  <a:gd name="T36" fmla="*/ 46 w 266"/>
                  <a:gd name="T37" fmla="*/ 36 h 222"/>
                  <a:gd name="T38" fmla="*/ 46 w 266"/>
                  <a:gd name="T39" fmla="*/ 36 h 222"/>
                  <a:gd name="T40" fmla="*/ 52 w 266"/>
                  <a:gd name="T41" fmla="*/ 32 h 222"/>
                  <a:gd name="T42" fmla="*/ 56 w 266"/>
                  <a:gd name="T43" fmla="*/ 30 h 222"/>
                  <a:gd name="T44" fmla="*/ 66 w 266"/>
                  <a:gd name="T45" fmla="*/ 32 h 222"/>
                  <a:gd name="T46" fmla="*/ 76 w 266"/>
                  <a:gd name="T47" fmla="*/ 34 h 222"/>
                  <a:gd name="T48" fmla="*/ 84 w 266"/>
                  <a:gd name="T49" fmla="*/ 34 h 222"/>
                  <a:gd name="T50" fmla="*/ 90 w 266"/>
                  <a:gd name="T51" fmla="*/ 34 h 222"/>
                  <a:gd name="T52" fmla="*/ 90 w 266"/>
                  <a:gd name="T53" fmla="*/ 34 h 222"/>
                  <a:gd name="T54" fmla="*/ 142 w 266"/>
                  <a:gd name="T55" fmla="*/ 6 h 222"/>
                  <a:gd name="T56" fmla="*/ 142 w 266"/>
                  <a:gd name="T57" fmla="*/ 6 h 222"/>
                  <a:gd name="T58" fmla="*/ 234 w 266"/>
                  <a:gd name="T59" fmla="*/ 0 h 222"/>
                  <a:gd name="T60" fmla="*/ 234 w 266"/>
                  <a:gd name="T61" fmla="*/ 0 h 222"/>
                  <a:gd name="T62" fmla="*/ 242 w 266"/>
                  <a:gd name="T63" fmla="*/ 4 h 222"/>
                  <a:gd name="T64" fmla="*/ 250 w 266"/>
                  <a:gd name="T65" fmla="*/ 10 h 222"/>
                  <a:gd name="T66" fmla="*/ 258 w 266"/>
                  <a:gd name="T67" fmla="*/ 20 h 222"/>
                  <a:gd name="T68" fmla="*/ 266 w 266"/>
                  <a:gd name="T69" fmla="*/ 32 h 222"/>
                  <a:gd name="T70" fmla="*/ 266 w 266"/>
                  <a:gd name="T71" fmla="*/ 32 h 222"/>
                  <a:gd name="T72" fmla="*/ 266 w 266"/>
                  <a:gd name="T73" fmla="*/ 52 h 222"/>
                  <a:gd name="T74" fmla="*/ 266 w 266"/>
                  <a:gd name="T75" fmla="*/ 52 h 222"/>
                  <a:gd name="T76" fmla="*/ 262 w 266"/>
                  <a:gd name="T77" fmla="*/ 60 h 222"/>
                  <a:gd name="T78" fmla="*/ 258 w 266"/>
                  <a:gd name="T79" fmla="*/ 68 h 222"/>
                  <a:gd name="T80" fmla="*/ 258 w 266"/>
                  <a:gd name="T81" fmla="*/ 68 h 222"/>
                  <a:gd name="T82" fmla="*/ 236 w 266"/>
                  <a:gd name="T83" fmla="*/ 100 h 222"/>
                  <a:gd name="T84" fmla="*/ 226 w 266"/>
                  <a:gd name="T85" fmla="*/ 116 h 222"/>
                  <a:gd name="T86" fmla="*/ 218 w 266"/>
                  <a:gd name="T87" fmla="*/ 134 h 222"/>
                  <a:gd name="T88" fmla="*/ 218 w 266"/>
                  <a:gd name="T89" fmla="*/ 134 h 222"/>
                  <a:gd name="T90" fmla="*/ 212 w 266"/>
                  <a:gd name="T91" fmla="*/ 148 h 222"/>
                  <a:gd name="T92" fmla="*/ 208 w 266"/>
                  <a:gd name="T93" fmla="*/ 158 h 222"/>
                  <a:gd name="T94" fmla="*/ 202 w 266"/>
                  <a:gd name="T95" fmla="*/ 166 h 222"/>
                  <a:gd name="T96" fmla="*/ 202 w 266"/>
                  <a:gd name="T97" fmla="*/ 166 h 222"/>
                  <a:gd name="T98" fmla="*/ 178 w 266"/>
                  <a:gd name="T99" fmla="*/ 178 h 222"/>
                  <a:gd name="T100" fmla="*/ 156 w 266"/>
                  <a:gd name="T101" fmla="*/ 192 h 222"/>
                  <a:gd name="T102" fmla="*/ 116 w 266"/>
                  <a:gd name="T103" fmla="*/ 218 h 222"/>
                  <a:gd name="T104" fmla="*/ 116 w 266"/>
                  <a:gd name="T105" fmla="*/ 218 h 222"/>
                  <a:gd name="T106" fmla="*/ 88 w 266"/>
                  <a:gd name="T107" fmla="*/ 222 h 222"/>
                  <a:gd name="T108" fmla="*/ 88 w 266"/>
                  <a:gd name="T109"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6" h="222">
                    <a:moveTo>
                      <a:pt x="88" y="222"/>
                    </a:moveTo>
                    <a:lnTo>
                      <a:pt x="88" y="222"/>
                    </a:lnTo>
                    <a:lnTo>
                      <a:pt x="62" y="212"/>
                    </a:lnTo>
                    <a:lnTo>
                      <a:pt x="40" y="206"/>
                    </a:lnTo>
                    <a:lnTo>
                      <a:pt x="20" y="196"/>
                    </a:lnTo>
                    <a:lnTo>
                      <a:pt x="12" y="190"/>
                    </a:lnTo>
                    <a:lnTo>
                      <a:pt x="6" y="184"/>
                    </a:lnTo>
                    <a:lnTo>
                      <a:pt x="6" y="184"/>
                    </a:lnTo>
                    <a:lnTo>
                      <a:pt x="2" y="160"/>
                    </a:lnTo>
                    <a:lnTo>
                      <a:pt x="0" y="132"/>
                    </a:lnTo>
                    <a:lnTo>
                      <a:pt x="2" y="108"/>
                    </a:lnTo>
                    <a:lnTo>
                      <a:pt x="4" y="98"/>
                    </a:lnTo>
                    <a:lnTo>
                      <a:pt x="8" y="88"/>
                    </a:lnTo>
                    <a:lnTo>
                      <a:pt x="8" y="88"/>
                    </a:lnTo>
                    <a:lnTo>
                      <a:pt x="26" y="82"/>
                    </a:lnTo>
                    <a:lnTo>
                      <a:pt x="36" y="78"/>
                    </a:lnTo>
                    <a:lnTo>
                      <a:pt x="44" y="74"/>
                    </a:lnTo>
                    <a:lnTo>
                      <a:pt x="44" y="74"/>
                    </a:lnTo>
                    <a:lnTo>
                      <a:pt x="46" y="36"/>
                    </a:lnTo>
                    <a:lnTo>
                      <a:pt x="46" y="36"/>
                    </a:lnTo>
                    <a:lnTo>
                      <a:pt x="52" y="32"/>
                    </a:lnTo>
                    <a:lnTo>
                      <a:pt x="56" y="30"/>
                    </a:lnTo>
                    <a:lnTo>
                      <a:pt x="66" y="32"/>
                    </a:lnTo>
                    <a:lnTo>
                      <a:pt x="76" y="34"/>
                    </a:lnTo>
                    <a:lnTo>
                      <a:pt x="84" y="34"/>
                    </a:lnTo>
                    <a:lnTo>
                      <a:pt x="90" y="34"/>
                    </a:lnTo>
                    <a:lnTo>
                      <a:pt x="90" y="34"/>
                    </a:lnTo>
                    <a:lnTo>
                      <a:pt x="142" y="6"/>
                    </a:lnTo>
                    <a:lnTo>
                      <a:pt x="142" y="6"/>
                    </a:lnTo>
                    <a:lnTo>
                      <a:pt x="234" y="0"/>
                    </a:lnTo>
                    <a:lnTo>
                      <a:pt x="234" y="0"/>
                    </a:lnTo>
                    <a:lnTo>
                      <a:pt x="242" y="4"/>
                    </a:lnTo>
                    <a:lnTo>
                      <a:pt x="250" y="10"/>
                    </a:lnTo>
                    <a:lnTo>
                      <a:pt x="258" y="20"/>
                    </a:lnTo>
                    <a:lnTo>
                      <a:pt x="266" y="32"/>
                    </a:lnTo>
                    <a:lnTo>
                      <a:pt x="266" y="32"/>
                    </a:lnTo>
                    <a:lnTo>
                      <a:pt x="266" y="52"/>
                    </a:lnTo>
                    <a:lnTo>
                      <a:pt x="266" y="52"/>
                    </a:lnTo>
                    <a:lnTo>
                      <a:pt x="262" y="60"/>
                    </a:lnTo>
                    <a:lnTo>
                      <a:pt x="258" y="68"/>
                    </a:lnTo>
                    <a:lnTo>
                      <a:pt x="258" y="68"/>
                    </a:lnTo>
                    <a:lnTo>
                      <a:pt x="236" y="100"/>
                    </a:lnTo>
                    <a:lnTo>
                      <a:pt x="226" y="116"/>
                    </a:lnTo>
                    <a:lnTo>
                      <a:pt x="218" y="134"/>
                    </a:lnTo>
                    <a:lnTo>
                      <a:pt x="218" y="134"/>
                    </a:lnTo>
                    <a:lnTo>
                      <a:pt x="212" y="148"/>
                    </a:lnTo>
                    <a:lnTo>
                      <a:pt x="208" y="158"/>
                    </a:lnTo>
                    <a:lnTo>
                      <a:pt x="202" y="166"/>
                    </a:lnTo>
                    <a:lnTo>
                      <a:pt x="202" y="166"/>
                    </a:lnTo>
                    <a:lnTo>
                      <a:pt x="178" y="178"/>
                    </a:lnTo>
                    <a:lnTo>
                      <a:pt x="156" y="192"/>
                    </a:lnTo>
                    <a:lnTo>
                      <a:pt x="116" y="218"/>
                    </a:lnTo>
                    <a:lnTo>
                      <a:pt x="116" y="218"/>
                    </a:lnTo>
                    <a:lnTo>
                      <a:pt x="88" y="222"/>
                    </a:lnTo>
                    <a:lnTo>
                      <a:pt x="88" y="222"/>
                    </a:lnTo>
                    <a:close/>
                  </a:path>
                </a:pathLst>
              </a:custGeom>
              <a:grpFill/>
              <a:ln>
                <a:solidFill>
                  <a:schemeClr val="bg1"/>
                </a:solidFill>
              </a:ln>
            </p:spPr>
            <p:txBody>
              <a:bodyPr/>
              <a:lstStyle/>
              <a:p>
                <a:endParaRPr lang="zh-CN" altLang="en-US"/>
              </a:p>
            </p:txBody>
          </p:sp>
          <p:sp>
            <p:nvSpPr>
              <p:cNvPr id="74" name="Freeform 8"/>
              <p:cNvSpPr/>
              <p:nvPr/>
            </p:nvSpPr>
            <p:spPr bwMode="auto">
              <a:xfrm>
                <a:off x="5580063" y="6521450"/>
                <a:ext cx="387350" cy="320675"/>
              </a:xfrm>
              <a:custGeom>
                <a:avLst/>
                <a:gdLst>
                  <a:gd name="T0" fmla="*/ 82 w 244"/>
                  <a:gd name="T1" fmla="*/ 202 h 202"/>
                  <a:gd name="T2" fmla="*/ 82 w 244"/>
                  <a:gd name="T3" fmla="*/ 202 h 202"/>
                  <a:gd name="T4" fmla="*/ 22 w 244"/>
                  <a:gd name="T5" fmla="*/ 182 h 202"/>
                  <a:gd name="T6" fmla="*/ 22 w 244"/>
                  <a:gd name="T7" fmla="*/ 182 h 202"/>
                  <a:gd name="T8" fmla="*/ 12 w 244"/>
                  <a:gd name="T9" fmla="*/ 174 h 202"/>
                  <a:gd name="T10" fmla="*/ 6 w 244"/>
                  <a:gd name="T11" fmla="*/ 166 h 202"/>
                  <a:gd name="T12" fmla="*/ 0 w 244"/>
                  <a:gd name="T13" fmla="*/ 158 h 202"/>
                  <a:gd name="T14" fmla="*/ 0 w 244"/>
                  <a:gd name="T15" fmla="*/ 150 h 202"/>
                  <a:gd name="T16" fmla="*/ 0 w 244"/>
                  <a:gd name="T17" fmla="*/ 132 h 202"/>
                  <a:gd name="T18" fmla="*/ 0 w 244"/>
                  <a:gd name="T19" fmla="*/ 114 h 202"/>
                  <a:gd name="T20" fmla="*/ 0 w 244"/>
                  <a:gd name="T21" fmla="*/ 114 h 202"/>
                  <a:gd name="T22" fmla="*/ 2 w 244"/>
                  <a:gd name="T23" fmla="*/ 94 h 202"/>
                  <a:gd name="T24" fmla="*/ 4 w 244"/>
                  <a:gd name="T25" fmla="*/ 90 h 202"/>
                  <a:gd name="T26" fmla="*/ 6 w 244"/>
                  <a:gd name="T27" fmla="*/ 86 h 202"/>
                  <a:gd name="T28" fmla="*/ 8 w 244"/>
                  <a:gd name="T29" fmla="*/ 84 h 202"/>
                  <a:gd name="T30" fmla="*/ 14 w 244"/>
                  <a:gd name="T31" fmla="*/ 82 h 202"/>
                  <a:gd name="T32" fmla="*/ 30 w 244"/>
                  <a:gd name="T33" fmla="*/ 78 h 202"/>
                  <a:gd name="T34" fmla="*/ 30 w 244"/>
                  <a:gd name="T35" fmla="*/ 78 h 202"/>
                  <a:gd name="T36" fmla="*/ 42 w 244"/>
                  <a:gd name="T37" fmla="*/ 68 h 202"/>
                  <a:gd name="T38" fmla="*/ 42 w 244"/>
                  <a:gd name="T39" fmla="*/ 68 h 202"/>
                  <a:gd name="T40" fmla="*/ 44 w 244"/>
                  <a:gd name="T41" fmla="*/ 32 h 202"/>
                  <a:gd name="T42" fmla="*/ 44 w 244"/>
                  <a:gd name="T43" fmla="*/ 32 h 202"/>
                  <a:gd name="T44" fmla="*/ 48 w 244"/>
                  <a:gd name="T45" fmla="*/ 30 h 202"/>
                  <a:gd name="T46" fmla="*/ 48 w 244"/>
                  <a:gd name="T47" fmla="*/ 30 h 202"/>
                  <a:gd name="T48" fmla="*/ 64 w 244"/>
                  <a:gd name="T49" fmla="*/ 34 h 202"/>
                  <a:gd name="T50" fmla="*/ 74 w 244"/>
                  <a:gd name="T51" fmla="*/ 34 h 202"/>
                  <a:gd name="T52" fmla="*/ 84 w 244"/>
                  <a:gd name="T53" fmla="*/ 34 h 202"/>
                  <a:gd name="T54" fmla="*/ 84 w 244"/>
                  <a:gd name="T55" fmla="*/ 34 h 202"/>
                  <a:gd name="T56" fmla="*/ 134 w 244"/>
                  <a:gd name="T57" fmla="*/ 6 h 202"/>
                  <a:gd name="T58" fmla="*/ 134 w 244"/>
                  <a:gd name="T59" fmla="*/ 6 h 202"/>
                  <a:gd name="T60" fmla="*/ 218 w 244"/>
                  <a:gd name="T61" fmla="*/ 0 h 202"/>
                  <a:gd name="T62" fmla="*/ 218 w 244"/>
                  <a:gd name="T63" fmla="*/ 0 h 202"/>
                  <a:gd name="T64" fmla="*/ 224 w 244"/>
                  <a:gd name="T65" fmla="*/ 4 h 202"/>
                  <a:gd name="T66" fmla="*/ 234 w 244"/>
                  <a:gd name="T67" fmla="*/ 12 h 202"/>
                  <a:gd name="T68" fmla="*/ 238 w 244"/>
                  <a:gd name="T69" fmla="*/ 16 h 202"/>
                  <a:gd name="T70" fmla="*/ 240 w 244"/>
                  <a:gd name="T71" fmla="*/ 22 h 202"/>
                  <a:gd name="T72" fmla="*/ 244 w 244"/>
                  <a:gd name="T73" fmla="*/ 28 h 202"/>
                  <a:gd name="T74" fmla="*/ 244 w 244"/>
                  <a:gd name="T75" fmla="*/ 36 h 202"/>
                  <a:gd name="T76" fmla="*/ 244 w 244"/>
                  <a:gd name="T77" fmla="*/ 36 h 202"/>
                  <a:gd name="T78" fmla="*/ 232 w 244"/>
                  <a:gd name="T79" fmla="*/ 56 h 202"/>
                  <a:gd name="T80" fmla="*/ 224 w 244"/>
                  <a:gd name="T81" fmla="*/ 66 h 202"/>
                  <a:gd name="T82" fmla="*/ 216 w 244"/>
                  <a:gd name="T83" fmla="*/ 74 h 202"/>
                  <a:gd name="T84" fmla="*/ 216 w 244"/>
                  <a:gd name="T85" fmla="*/ 74 h 202"/>
                  <a:gd name="T86" fmla="*/ 210 w 244"/>
                  <a:gd name="T87" fmla="*/ 90 h 202"/>
                  <a:gd name="T88" fmla="*/ 202 w 244"/>
                  <a:gd name="T89" fmla="*/ 106 h 202"/>
                  <a:gd name="T90" fmla="*/ 194 w 244"/>
                  <a:gd name="T91" fmla="*/ 122 h 202"/>
                  <a:gd name="T92" fmla="*/ 188 w 244"/>
                  <a:gd name="T93" fmla="*/ 142 h 202"/>
                  <a:gd name="T94" fmla="*/ 188 w 244"/>
                  <a:gd name="T95" fmla="*/ 142 h 202"/>
                  <a:gd name="T96" fmla="*/ 98 w 244"/>
                  <a:gd name="T97" fmla="*/ 198 h 202"/>
                  <a:gd name="T98" fmla="*/ 98 w 244"/>
                  <a:gd name="T99" fmla="*/ 198 h 202"/>
                  <a:gd name="T100" fmla="*/ 90 w 244"/>
                  <a:gd name="T101" fmla="*/ 200 h 202"/>
                  <a:gd name="T102" fmla="*/ 82 w 244"/>
                  <a:gd name="T103" fmla="*/ 202 h 202"/>
                  <a:gd name="T104" fmla="*/ 82 w 244"/>
                  <a:gd name="T105" fmla="*/ 20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44" h="202">
                    <a:moveTo>
                      <a:pt x="82" y="202"/>
                    </a:moveTo>
                    <a:lnTo>
                      <a:pt x="82" y="202"/>
                    </a:lnTo>
                    <a:lnTo>
                      <a:pt x="22" y="182"/>
                    </a:lnTo>
                    <a:lnTo>
                      <a:pt x="22" y="182"/>
                    </a:lnTo>
                    <a:lnTo>
                      <a:pt x="12" y="174"/>
                    </a:lnTo>
                    <a:lnTo>
                      <a:pt x="6" y="166"/>
                    </a:lnTo>
                    <a:lnTo>
                      <a:pt x="0" y="158"/>
                    </a:lnTo>
                    <a:lnTo>
                      <a:pt x="0" y="150"/>
                    </a:lnTo>
                    <a:lnTo>
                      <a:pt x="0" y="132"/>
                    </a:lnTo>
                    <a:lnTo>
                      <a:pt x="0" y="114"/>
                    </a:lnTo>
                    <a:lnTo>
                      <a:pt x="0" y="114"/>
                    </a:lnTo>
                    <a:lnTo>
                      <a:pt x="2" y="94"/>
                    </a:lnTo>
                    <a:lnTo>
                      <a:pt x="4" y="90"/>
                    </a:lnTo>
                    <a:lnTo>
                      <a:pt x="6" y="86"/>
                    </a:lnTo>
                    <a:lnTo>
                      <a:pt x="8" y="84"/>
                    </a:lnTo>
                    <a:lnTo>
                      <a:pt x="14" y="82"/>
                    </a:lnTo>
                    <a:lnTo>
                      <a:pt x="30" y="78"/>
                    </a:lnTo>
                    <a:lnTo>
                      <a:pt x="30" y="78"/>
                    </a:lnTo>
                    <a:lnTo>
                      <a:pt x="42" y="68"/>
                    </a:lnTo>
                    <a:lnTo>
                      <a:pt x="42" y="68"/>
                    </a:lnTo>
                    <a:lnTo>
                      <a:pt x="44" y="32"/>
                    </a:lnTo>
                    <a:lnTo>
                      <a:pt x="44" y="32"/>
                    </a:lnTo>
                    <a:lnTo>
                      <a:pt x="48" y="30"/>
                    </a:lnTo>
                    <a:lnTo>
                      <a:pt x="48" y="30"/>
                    </a:lnTo>
                    <a:lnTo>
                      <a:pt x="64" y="34"/>
                    </a:lnTo>
                    <a:lnTo>
                      <a:pt x="74" y="34"/>
                    </a:lnTo>
                    <a:lnTo>
                      <a:pt x="84" y="34"/>
                    </a:lnTo>
                    <a:lnTo>
                      <a:pt x="84" y="34"/>
                    </a:lnTo>
                    <a:lnTo>
                      <a:pt x="134" y="6"/>
                    </a:lnTo>
                    <a:lnTo>
                      <a:pt x="134" y="6"/>
                    </a:lnTo>
                    <a:lnTo>
                      <a:pt x="218" y="0"/>
                    </a:lnTo>
                    <a:lnTo>
                      <a:pt x="218" y="0"/>
                    </a:lnTo>
                    <a:lnTo>
                      <a:pt x="224" y="4"/>
                    </a:lnTo>
                    <a:lnTo>
                      <a:pt x="234" y="12"/>
                    </a:lnTo>
                    <a:lnTo>
                      <a:pt x="238" y="16"/>
                    </a:lnTo>
                    <a:lnTo>
                      <a:pt x="240" y="22"/>
                    </a:lnTo>
                    <a:lnTo>
                      <a:pt x="244" y="28"/>
                    </a:lnTo>
                    <a:lnTo>
                      <a:pt x="244" y="36"/>
                    </a:lnTo>
                    <a:lnTo>
                      <a:pt x="244" y="36"/>
                    </a:lnTo>
                    <a:lnTo>
                      <a:pt x="232" y="56"/>
                    </a:lnTo>
                    <a:lnTo>
                      <a:pt x="224" y="66"/>
                    </a:lnTo>
                    <a:lnTo>
                      <a:pt x="216" y="74"/>
                    </a:lnTo>
                    <a:lnTo>
                      <a:pt x="216" y="74"/>
                    </a:lnTo>
                    <a:lnTo>
                      <a:pt x="210" y="90"/>
                    </a:lnTo>
                    <a:lnTo>
                      <a:pt x="202" y="106"/>
                    </a:lnTo>
                    <a:lnTo>
                      <a:pt x="194" y="122"/>
                    </a:lnTo>
                    <a:lnTo>
                      <a:pt x="188" y="142"/>
                    </a:lnTo>
                    <a:lnTo>
                      <a:pt x="188" y="142"/>
                    </a:lnTo>
                    <a:lnTo>
                      <a:pt x="98" y="198"/>
                    </a:lnTo>
                    <a:lnTo>
                      <a:pt x="98" y="198"/>
                    </a:lnTo>
                    <a:lnTo>
                      <a:pt x="90" y="200"/>
                    </a:lnTo>
                    <a:lnTo>
                      <a:pt x="82" y="202"/>
                    </a:lnTo>
                    <a:lnTo>
                      <a:pt x="82" y="202"/>
                    </a:lnTo>
                    <a:close/>
                  </a:path>
                </a:pathLst>
              </a:custGeom>
              <a:grpFill/>
              <a:ln>
                <a:solidFill>
                  <a:schemeClr val="bg1"/>
                </a:solidFill>
              </a:ln>
            </p:spPr>
            <p:txBody>
              <a:bodyPr/>
              <a:lstStyle/>
              <a:p>
                <a:endParaRPr lang="zh-CN" altLang="en-US"/>
              </a:p>
            </p:txBody>
          </p:sp>
          <p:sp>
            <p:nvSpPr>
              <p:cNvPr id="76" name="Freeform 10"/>
              <p:cNvSpPr/>
              <p:nvPr/>
            </p:nvSpPr>
            <p:spPr bwMode="auto">
              <a:xfrm>
                <a:off x="5732463" y="5511800"/>
                <a:ext cx="1244600" cy="955675"/>
              </a:xfrm>
              <a:custGeom>
                <a:avLst/>
                <a:gdLst>
                  <a:gd name="T0" fmla="*/ 40 w 784"/>
                  <a:gd name="T1" fmla="*/ 590 h 602"/>
                  <a:gd name="T2" fmla="*/ 0 w 784"/>
                  <a:gd name="T3" fmla="*/ 520 h 602"/>
                  <a:gd name="T4" fmla="*/ 8 w 784"/>
                  <a:gd name="T5" fmla="*/ 486 h 602"/>
                  <a:gd name="T6" fmla="*/ 26 w 784"/>
                  <a:gd name="T7" fmla="*/ 440 h 602"/>
                  <a:gd name="T8" fmla="*/ 66 w 784"/>
                  <a:gd name="T9" fmla="*/ 396 h 602"/>
                  <a:gd name="T10" fmla="*/ 124 w 784"/>
                  <a:gd name="T11" fmla="*/ 342 h 602"/>
                  <a:gd name="T12" fmla="*/ 184 w 784"/>
                  <a:gd name="T13" fmla="*/ 276 h 602"/>
                  <a:gd name="T14" fmla="*/ 214 w 784"/>
                  <a:gd name="T15" fmla="*/ 230 h 602"/>
                  <a:gd name="T16" fmla="*/ 218 w 784"/>
                  <a:gd name="T17" fmla="*/ 196 h 602"/>
                  <a:gd name="T18" fmla="*/ 248 w 784"/>
                  <a:gd name="T19" fmla="*/ 164 h 602"/>
                  <a:gd name="T20" fmla="*/ 254 w 784"/>
                  <a:gd name="T21" fmla="*/ 96 h 602"/>
                  <a:gd name="T22" fmla="*/ 264 w 784"/>
                  <a:gd name="T23" fmla="*/ 60 h 602"/>
                  <a:gd name="T24" fmla="*/ 298 w 784"/>
                  <a:gd name="T25" fmla="*/ 36 h 602"/>
                  <a:gd name="T26" fmla="*/ 352 w 784"/>
                  <a:gd name="T27" fmla="*/ 68 h 602"/>
                  <a:gd name="T28" fmla="*/ 360 w 784"/>
                  <a:gd name="T29" fmla="*/ 32 h 602"/>
                  <a:gd name="T30" fmla="*/ 346 w 784"/>
                  <a:gd name="T31" fmla="*/ 8 h 602"/>
                  <a:gd name="T32" fmla="*/ 454 w 784"/>
                  <a:gd name="T33" fmla="*/ 10 h 602"/>
                  <a:gd name="T34" fmla="*/ 506 w 784"/>
                  <a:gd name="T35" fmla="*/ 0 h 602"/>
                  <a:gd name="T36" fmla="*/ 518 w 784"/>
                  <a:gd name="T37" fmla="*/ 20 h 602"/>
                  <a:gd name="T38" fmla="*/ 478 w 784"/>
                  <a:gd name="T39" fmla="*/ 82 h 602"/>
                  <a:gd name="T40" fmla="*/ 500 w 784"/>
                  <a:gd name="T41" fmla="*/ 96 h 602"/>
                  <a:gd name="T42" fmla="*/ 580 w 784"/>
                  <a:gd name="T43" fmla="*/ 72 h 602"/>
                  <a:gd name="T44" fmla="*/ 612 w 784"/>
                  <a:gd name="T45" fmla="*/ 84 h 602"/>
                  <a:gd name="T46" fmla="*/ 668 w 784"/>
                  <a:gd name="T47" fmla="*/ 58 h 602"/>
                  <a:gd name="T48" fmla="*/ 710 w 784"/>
                  <a:gd name="T49" fmla="*/ 56 h 602"/>
                  <a:gd name="T50" fmla="*/ 784 w 784"/>
                  <a:gd name="T51" fmla="*/ 152 h 602"/>
                  <a:gd name="T52" fmla="*/ 752 w 784"/>
                  <a:gd name="T53" fmla="*/ 174 h 602"/>
                  <a:gd name="T54" fmla="*/ 728 w 784"/>
                  <a:gd name="T55" fmla="*/ 196 h 602"/>
                  <a:gd name="T56" fmla="*/ 728 w 784"/>
                  <a:gd name="T57" fmla="*/ 224 h 602"/>
                  <a:gd name="T58" fmla="*/ 704 w 784"/>
                  <a:gd name="T59" fmla="*/ 242 h 602"/>
                  <a:gd name="T60" fmla="*/ 634 w 784"/>
                  <a:gd name="T61" fmla="*/ 282 h 602"/>
                  <a:gd name="T62" fmla="*/ 606 w 784"/>
                  <a:gd name="T63" fmla="*/ 296 h 602"/>
                  <a:gd name="T64" fmla="*/ 582 w 784"/>
                  <a:gd name="T65" fmla="*/ 288 h 602"/>
                  <a:gd name="T66" fmla="*/ 556 w 784"/>
                  <a:gd name="T67" fmla="*/ 304 h 602"/>
                  <a:gd name="T68" fmla="*/ 544 w 784"/>
                  <a:gd name="T69" fmla="*/ 292 h 602"/>
                  <a:gd name="T70" fmla="*/ 526 w 784"/>
                  <a:gd name="T71" fmla="*/ 294 h 602"/>
                  <a:gd name="T72" fmla="*/ 516 w 784"/>
                  <a:gd name="T73" fmla="*/ 326 h 602"/>
                  <a:gd name="T74" fmla="*/ 498 w 784"/>
                  <a:gd name="T75" fmla="*/ 338 h 602"/>
                  <a:gd name="T76" fmla="*/ 478 w 784"/>
                  <a:gd name="T77" fmla="*/ 342 h 602"/>
                  <a:gd name="T78" fmla="*/ 468 w 784"/>
                  <a:gd name="T79" fmla="*/ 326 h 602"/>
                  <a:gd name="T80" fmla="*/ 436 w 784"/>
                  <a:gd name="T81" fmla="*/ 302 h 602"/>
                  <a:gd name="T82" fmla="*/ 408 w 784"/>
                  <a:gd name="T83" fmla="*/ 330 h 602"/>
                  <a:gd name="T84" fmla="*/ 374 w 784"/>
                  <a:gd name="T85" fmla="*/ 368 h 602"/>
                  <a:gd name="T86" fmla="*/ 350 w 784"/>
                  <a:gd name="T87" fmla="*/ 394 h 602"/>
                  <a:gd name="T88" fmla="*/ 306 w 784"/>
                  <a:gd name="T89" fmla="*/ 418 h 602"/>
                  <a:gd name="T90" fmla="*/ 270 w 784"/>
                  <a:gd name="T91" fmla="*/ 422 h 602"/>
                  <a:gd name="T92" fmla="*/ 256 w 784"/>
                  <a:gd name="T93" fmla="*/ 438 h 602"/>
                  <a:gd name="T94" fmla="*/ 218 w 784"/>
                  <a:gd name="T95" fmla="*/ 432 h 602"/>
                  <a:gd name="T96" fmla="*/ 140 w 784"/>
                  <a:gd name="T97" fmla="*/ 462 h 602"/>
                  <a:gd name="T98" fmla="*/ 92 w 784"/>
                  <a:gd name="T99" fmla="*/ 474 h 602"/>
                  <a:gd name="T100" fmla="*/ 76 w 784"/>
                  <a:gd name="T101" fmla="*/ 510 h 602"/>
                  <a:gd name="T102" fmla="*/ 52 w 784"/>
                  <a:gd name="T103" fmla="*/ 542 h 602"/>
                  <a:gd name="T104" fmla="*/ 78 w 784"/>
                  <a:gd name="T105" fmla="*/ 566 h 602"/>
                  <a:gd name="T106" fmla="*/ 86 w 784"/>
                  <a:gd name="T107" fmla="*/ 590 h 602"/>
                  <a:gd name="T108" fmla="*/ 54 w 784"/>
                  <a:gd name="T109" fmla="*/ 60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4" h="602">
                    <a:moveTo>
                      <a:pt x="54" y="602"/>
                    </a:moveTo>
                    <a:lnTo>
                      <a:pt x="54" y="602"/>
                    </a:lnTo>
                    <a:lnTo>
                      <a:pt x="46" y="596"/>
                    </a:lnTo>
                    <a:lnTo>
                      <a:pt x="40" y="590"/>
                    </a:lnTo>
                    <a:lnTo>
                      <a:pt x="34" y="580"/>
                    </a:lnTo>
                    <a:lnTo>
                      <a:pt x="28" y="558"/>
                    </a:lnTo>
                    <a:lnTo>
                      <a:pt x="28" y="558"/>
                    </a:lnTo>
                    <a:lnTo>
                      <a:pt x="0" y="520"/>
                    </a:lnTo>
                    <a:lnTo>
                      <a:pt x="0" y="520"/>
                    </a:lnTo>
                    <a:lnTo>
                      <a:pt x="0" y="502"/>
                    </a:lnTo>
                    <a:lnTo>
                      <a:pt x="2" y="492"/>
                    </a:lnTo>
                    <a:lnTo>
                      <a:pt x="8" y="486"/>
                    </a:lnTo>
                    <a:lnTo>
                      <a:pt x="18" y="478"/>
                    </a:lnTo>
                    <a:lnTo>
                      <a:pt x="18" y="478"/>
                    </a:lnTo>
                    <a:lnTo>
                      <a:pt x="22" y="450"/>
                    </a:lnTo>
                    <a:lnTo>
                      <a:pt x="26" y="440"/>
                    </a:lnTo>
                    <a:lnTo>
                      <a:pt x="30" y="430"/>
                    </a:lnTo>
                    <a:lnTo>
                      <a:pt x="36" y="422"/>
                    </a:lnTo>
                    <a:lnTo>
                      <a:pt x="44" y="414"/>
                    </a:lnTo>
                    <a:lnTo>
                      <a:pt x="66" y="396"/>
                    </a:lnTo>
                    <a:lnTo>
                      <a:pt x="66" y="396"/>
                    </a:lnTo>
                    <a:lnTo>
                      <a:pt x="94" y="366"/>
                    </a:lnTo>
                    <a:lnTo>
                      <a:pt x="108" y="354"/>
                    </a:lnTo>
                    <a:lnTo>
                      <a:pt x="124" y="342"/>
                    </a:lnTo>
                    <a:lnTo>
                      <a:pt x="124" y="342"/>
                    </a:lnTo>
                    <a:lnTo>
                      <a:pt x="154" y="306"/>
                    </a:lnTo>
                    <a:lnTo>
                      <a:pt x="184" y="276"/>
                    </a:lnTo>
                    <a:lnTo>
                      <a:pt x="184" y="276"/>
                    </a:lnTo>
                    <a:lnTo>
                      <a:pt x="196" y="266"/>
                    </a:lnTo>
                    <a:lnTo>
                      <a:pt x="204" y="256"/>
                    </a:lnTo>
                    <a:lnTo>
                      <a:pt x="210" y="244"/>
                    </a:lnTo>
                    <a:lnTo>
                      <a:pt x="214" y="230"/>
                    </a:lnTo>
                    <a:lnTo>
                      <a:pt x="214" y="230"/>
                    </a:lnTo>
                    <a:lnTo>
                      <a:pt x="214" y="214"/>
                    </a:lnTo>
                    <a:lnTo>
                      <a:pt x="216" y="204"/>
                    </a:lnTo>
                    <a:lnTo>
                      <a:pt x="218" y="196"/>
                    </a:lnTo>
                    <a:lnTo>
                      <a:pt x="222" y="190"/>
                    </a:lnTo>
                    <a:lnTo>
                      <a:pt x="232" y="180"/>
                    </a:lnTo>
                    <a:lnTo>
                      <a:pt x="240" y="174"/>
                    </a:lnTo>
                    <a:lnTo>
                      <a:pt x="248" y="164"/>
                    </a:lnTo>
                    <a:lnTo>
                      <a:pt x="248" y="164"/>
                    </a:lnTo>
                    <a:lnTo>
                      <a:pt x="244" y="106"/>
                    </a:lnTo>
                    <a:lnTo>
                      <a:pt x="244" y="106"/>
                    </a:lnTo>
                    <a:lnTo>
                      <a:pt x="254" y="96"/>
                    </a:lnTo>
                    <a:lnTo>
                      <a:pt x="260" y="84"/>
                    </a:lnTo>
                    <a:lnTo>
                      <a:pt x="262" y="72"/>
                    </a:lnTo>
                    <a:lnTo>
                      <a:pt x="264" y="60"/>
                    </a:lnTo>
                    <a:lnTo>
                      <a:pt x="264" y="60"/>
                    </a:lnTo>
                    <a:lnTo>
                      <a:pt x="278" y="36"/>
                    </a:lnTo>
                    <a:lnTo>
                      <a:pt x="278" y="36"/>
                    </a:lnTo>
                    <a:lnTo>
                      <a:pt x="298" y="36"/>
                    </a:lnTo>
                    <a:lnTo>
                      <a:pt x="298" y="36"/>
                    </a:lnTo>
                    <a:lnTo>
                      <a:pt x="332" y="68"/>
                    </a:lnTo>
                    <a:lnTo>
                      <a:pt x="332" y="68"/>
                    </a:lnTo>
                    <a:lnTo>
                      <a:pt x="352" y="68"/>
                    </a:lnTo>
                    <a:lnTo>
                      <a:pt x="352" y="68"/>
                    </a:lnTo>
                    <a:lnTo>
                      <a:pt x="354" y="64"/>
                    </a:lnTo>
                    <a:lnTo>
                      <a:pt x="356" y="60"/>
                    </a:lnTo>
                    <a:lnTo>
                      <a:pt x="358" y="48"/>
                    </a:lnTo>
                    <a:lnTo>
                      <a:pt x="360" y="32"/>
                    </a:lnTo>
                    <a:lnTo>
                      <a:pt x="360" y="32"/>
                    </a:lnTo>
                    <a:lnTo>
                      <a:pt x="340" y="10"/>
                    </a:lnTo>
                    <a:lnTo>
                      <a:pt x="340" y="10"/>
                    </a:lnTo>
                    <a:lnTo>
                      <a:pt x="346" y="8"/>
                    </a:lnTo>
                    <a:lnTo>
                      <a:pt x="346" y="8"/>
                    </a:lnTo>
                    <a:lnTo>
                      <a:pt x="442" y="8"/>
                    </a:lnTo>
                    <a:lnTo>
                      <a:pt x="442" y="8"/>
                    </a:lnTo>
                    <a:lnTo>
                      <a:pt x="454" y="10"/>
                    </a:lnTo>
                    <a:lnTo>
                      <a:pt x="472" y="10"/>
                    </a:lnTo>
                    <a:lnTo>
                      <a:pt x="490" y="8"/>
                    </a:lnTo>
                    <a:lnTo>
                      <a:pt x="500" y="4"/>
                    </a:lnTo>
                    <a:lnTo>
                      <a:pt x="506" y="0"/>
                    </a:lnTo>
                    <a:lnTo>
                      <a:pt x="506" y="0"/>
                    </a:lnTo>
                    <a:lnTo>
                      <a:pt x="518" y="0"/>
                    </a:lnTo>
                    <a:lnTo>
                      <a:pt x="518" y="0"/>
                    </a:lnTo>
                    <a:lnTo>
                      <a:pt x="518" y="20"/>
                    </a:lnTo>
                    <a:lnTo>
                      <a:pt x="518" y="20"/>
                    </a:lnTo>
                    <a:lnTo>
                      <a:pt x="476" y="68"/>
                    </a:lnTo>
                    <a:lnTo>
                      <a:pt x="476" y="68"/>
                    </a:lnTo>
                    <a:lnTo>
                      <a:pt x="478" y="82"/>
                    </a:lnTo>
                    <a:lnTo>
                      <a:pt x="482" y="88"/>
                    </a:lnTo>
                    <a:lnTo>
                      <a:pt x="486" y="92"/>
                    </a:lnTo>
                    <a:lnTo>
                      <a:pt x="492" y="94"/>
                    </a:lnTo>
                    <a:lnTo>
                      <a:pt x="500" y="96"/>
                    </a:lnTo>
                    <a:lnTo>
                      <a:pt x="524" y="98"/>
                    </a:lnTo>
                    <a:lnTo>
                      <a:pt x="524" y="98"/>
                    </a:lnTo>
                    <a:lnTo>
                      <a:pt x="580" y="72"/>
                    </a:lnTo>
                    <a:lnTo>
                      <a:pt x="580" y="72"/>
                    </a:lnTo>
                    <a:lnTo>
                      <a:pt x="600" y="72"/>
                    </a:lnTo>
                    <a:lnTo>
                      <a:pt x="600" y="72"/>
                    </a:lnTo>
                    <a:lnTo>
                      <a:pt x="612" y="84"/>
                    </a:lnTo>
                    <a:lnTo>
                      <a:pt x="612" y="84"/>
                    </a:lnTo>
                    <a:lnTo>
                      <a:pt x="624" y="82"/>
                    </a:lnTo>
                    <a:lnTo>
                      <a:pt x="634" y="78"/>
                    </a:lnTo>
                    <a:lnTo>
                      <a:pt x="656" y="64"/>
                    </a:lnTo>
                    <a:lnTo>
                      <a:pt x="668" y="58"/>
                    </a:lnTo>
                    <a:lnTo>
                      <a:pt x="680" y="54"/>
                    </a:lnTo>
                    <a:lnTo>
                      <a:pt x="694" y="52"/>
                    </a:lnTo>
                    <a:lnTo>
                      <a:pt x="710" y="56"/>
                    </a:lnTo>
                    <a:lnTo>
                      <a:pt x="710" y="56"/>
                    </a:lnTo>
                    <a:lnTo>
                      <a:pt x="740" y="92"/>
                    </a:lnTo>
                    <a:lnTo>
                      <a:pt x="740" y="92"/>
                    </a:lnTo>
                    <a:lnTo>
                      <a:pt x="784" y="152"/>
                    </a:lnTo>
                    <a:lnTo>
                      <a:pt x="784" y="152"/>
                    </a:lnTo>
                    <a:lnTo>
                      <a:pt x="784" y="168"/>
                    </a:lnTo>
                    <a:lnTo>
                      <a:pt x="784" y="168"/>
                    </a:lnTo>
                    <a:lnTo>
                      <a:pt x="764" y="170"/>
                    </a:lnTo>
                    <a:lnTo>
                      <a:pt x="752" y="174"/>
                    </a:lnTo>
                    <a:lnTo>
                      <a:pt x="752" y="174"/>
                    </a:lnTo>
                    <a:lnTo>
                      <a:pt x="746" y="180"/>
                    </a:lnTo>
                    <a:lnTo>
                      <a:pt x="740" y="186"/>
                    </a:lnTo>
                    <a:lnTo>
                      <a:pt x="728" y="196"/>
                    </a:lnTo>
                    <a:lnTo>
                      <a:pt x="724" y="200"/>
                    </a:lnTo>
                    <a:lnTo>
                      <a:pt x="722" y="208"/>
                    </a:lnTo>
                    <a:lnTo>
                      <a:pt x="722" y="214"/>
                    </a:lnTo>
                    <a:lnTo>
                      <a:pt x="728" y="224"/>
                    </a:lnTo>
                    <a:lnTo>
                      <a:pt x="728" y="224"/>
                    </a:lnTo>
                    <a:lnTo>
                      <a:pt x="728" y="230"/>
                    </a:lnTo>
                    <a:lnTo>
                      <a:pt x="728" y="230"/>
                    </a:lnTo>
                    <a:lnTo>
                      <a:pt x="704" y="242"/>
                    </a:lnTo>
                    <a:lnTo>
                      <a:pt x="680" y="256"/>
                    </a:lnTo>
                    <a:lnTo>
                      <a:pt x="656" y="270"/>
                    </a:lnTo>
                    <a:lnTo>
                      <a:pt x="634" y="282"/>
                    </a:lnTo>
                    <a:lnTo>
                      <a:pt x="634" y="282"/>
                    </a:lnTo>
                    <a:lnTo>
                      <a:pt x="618" y="298"/>
                    </a:lnTo>
                    <a:lnTo>
                      <a:pt x="618" y="298"/>
                    </a:lnTo>
                    <a:lnTo>
                      <a:pt x="612" y="298"/>
                    </a:lnTo>
                    <a:lnTo>
                      <a:pt x="606" y="296"/>
                    </a:lnTo>
                    <a:lnTo>
                      <a:pt x="602" y="292"/>
                    </a:lnTo>
                    <a:lnTo>
                      <a:pt x="600" y="288"/>
                    </a:lnTo>
                    <a:lnTo>
                      <a:pt x="600" y="288"/>
                    </a:lnTo>
                    <a:lnTo>
                      <a:pt x="582" y="288"/>
                    </a:lnTo>
                    <a:lnTo>
                      <a:pt x="582" y="288"/>
                    </a:lnTo>
                    <a:lnTo>
                      <a:pt x="570" y="304"/>
                    </a:lnTo>
                    <a:lnTo>
                      <a:pt x="570" y="304"/>
                    </a:lnTo>
                    <a:lnTo>
                      <a:pt x="556" y="304"/>
                    </a:lnTo>
                    <a:lnTo>
                      <a:pt x="556" y="304"/>
                    </a:lnTo>
                    <a:lnTo>
                      <a:pt x="552" y="298"/>
                    </a:lnTo>
                    <a:lnTo>
                      <a:pt x="548" y="294"/>
                    </a:lnTo>
                    <a:lnTo>
                      <a:pt x="544" y="292"/>
                    </a:lnTo>
                    <a:lnTo>
                      <a:pt x="540" y="292"/>
                    </a:lnTo>
                    <a:lnTo>
                      <a:pt x="534" y="292"/>
                    </a:lnTo>
                    <a:lnTo>
                      <a:pt x="526" y="294"/>
                    </a:lnTo>
                    <a:lnTo>
                      <a:pt x="526" y="294"/>
                    </a:lnTo>
                    <a:lnTo>
                      <a:pt x="526" y="318"/>
                    </a:lnTo>
                    <a:lnTo>
                      <a:pt x="526" y="318"/>
                    </a:lnTo>
                    <a:lnTo>
                      <a:pt x="520" y="322"/>
                    </a:lnTo>
                    <a:lnTo>
                      <a:pt x="516" y="326"/>
                    </a:lnTo>
                    <a:lnTo>
                      <a:pt x="508" y="328"/>
                    </a:lnTo>
                    <a:lnTo>
                      <a:pt x="504" y="328"/>
                    </a:lnTo>
                    <a:lnTo>
                      <a:pt x="500" y="332"/>
                    </a:lnTo>
                    <a:lnTo>
                      <a:pt x="498" y="338"/>
                    </a:lnTo>
                    <a:lnTo>
                      <a:pt x="494" y="346"/>
                    </a:lnTo>
                    <a:lnTo>
                      <a:pt x="494" y="346"/>
                    </a:lnTo>
                    <a:lnTo>
                      <a:pt x="482" y="344"/>
                    </a:lnTo>
                    <a:lnTo>
                      <a:pt x="478" y="342"/>
                    </a:lnTo>
                    <a:lnTo>
                      <a:pt x="476" y="340"/>
                    </a:lnTo>
                    <a:lnTo>
                      <a:pt x="472" y="334"/>
                    </a:lnTo>
                    <a:lnTo>
                      <a:pt x="468" y="326"/>
                    </a:lnTo>
                    <a:lnTo>
                      <a:pt x="468" y="326"/>
                    </a:lnTo>
                    <a:lnTo>
                      <a:pt x="462" y="326"/>
                    </a:lnTo>
                    <a:lnTo>
                      <a:pt x="462" y="326"/>
                    </a:lnTo>
                    <a:lnTo>
                      <a:pt x="436" y="302"/>
                    </a:lnTo>
                    <a:lnTo>
                      <a:pt x="436" y="302"/>
                    </a:lnTo>
                    <a:lnTo>
                      <a:pt x="420" y="302"/>
                    </a:lnTo>
                    <a:lnTo>
                      <a:pt x="420" y="302"/>
                    </a:lnTo>
                    <a:lnTo>
                      <a:pt x="414" y="314"/>
                    </a:lnTo>
                    <a:lnTo>
                      <a:pt x="408" y="330"/>
                    </a:lnTo>
                    <a:lnTo>
                      <a:pt x="408" y="330"/>
                    </a:lnTo>
                    <a:lnTo>
                      <a:pt x="388" y="362"/>
                    </a:lnTo>
                    <a:lnTo>
                      <a:pt x="388" y="362"/>
                    </a:lnTo>
                    <a:lnTo>
                      <a:pt x="374" y="368"/>
                    </a:lnTo>
                    <a:lnTo>
                      <a:pt x="366" y="374"/>
                    </a:lnTo>
                    <a:lnTo>
                      <a:pt x="358" y="382"/>
                    </a:lnTo>
                    <a:lnTo>
                      <a:pt x="350" y="394"/>
                    </a:lnTo>
                    <a:lnTo>
                      <a:pt x="350" y="394"/>
                    </a:lnTo>
                    <a:lnTo>
                      <a:pt x="338" y="396"/>
                    </a:lnTo>
                    <a:lnTo>
                      <a:pt x="328" y="398"/>
                    </a:lnTo>
                    <a:lnTo>
                      <a:pt x="328" y="398"/>
                    </a:lnTo>
                    <a:lnTo>
                      <a:pt x="306" y="418"/>
                    </a:lnTo>
                    <a:lnTo>
                      <a:pt x="306" y="418"/>
                    </a:lnTo>
                    <a:lnTo>
                      <a:pt x="290" y="418"/>
                    </a:lnTo>
                    <a:lnTo>
                      <a:pt x="278" y="420"/>
                    </a:lnTo>
                    <a:lnTo>
                      <a:pt x="270" y="422"/>
                    </a:lnTo>
                    <a:lnTo>
                      <a:pt x="262" y="426"/>
                    </a:lnTo>
                    <a:lnTo>
                      <a:pt x="262" y="426"/>
                    </a:lnTo>
                    <a:lnTo>
                      <a:pt x="256" y="438"/>
                    </a:lnTo>
                    <a:lnTo>
                      <a:pt x="256" y="438"/>
                    </a:lnTo>
                    <a:lnTo>
                      <a:pt x="244" y="438"/>
                    </a:lnTo>
                    <a:lnTo>
                      <a:pt x="244" y="438"/>
                    </a:lnTo>
                    <a:lnTo>
                      <a:pt x="228" y="432"/>
                    </a:lnTo>
                    <a:lnTo>
                      <a:pt x="218" y="432"/>
                    </a:lnTo>
                    <a:lnTo>
                      <a:pt x="210" y="436"/>
                    </a:lnTo>
                    <a:lnTo>
                      <a:pt x="198" y="440"/>
                    </a:lnTo>
                    <a:lnTo>
                      <a:pt x="198" y="440"/>
                    </a:lnTo>
                    <a:lnTo>
                      <a:pt x="140" y="462"/>
                    </a:lnTo>
                    <a:lnTo>
                      <a:pt x="140" y="462"/>
                    </a:lnTo>
                    <a:lnTo>
                      <a:pt x="120" y="464"/>
                    </a:lnTo>
                    <a:lnTo>
                      <a:pt x="104" y="466"/>
                    </a:lnTo>
                    <a:lnTo>
                      <a:pt x="92" y="474"/>
                    </a:lnTo>
                    <a:lnTo>
                      <a:pt x="78" y="486"/>
                    </a:lnTo>
                    <a:lnTo>
                      <a:pt x="78" y="486"/>
                    </a:lnTo>
                    <a:lnTo>
                      <a:pt x="76" y="510"/>
                    </a:lnTo>
                    <a:lnTo>
                      <a:pt x="76" y="510"/>
                    </a:lnTo>
                    <a:lnTo>
                      <a:pt x="64" y="514"/>
                    </a:lnTo>
                    <a:lnTo>
                      <a:pt x="56" y="520"/>
                    </a:lnTo>
                    <a:lnTo>
                      <a:pt x="52" y="528"/>
                    </a:lnTo>
                    <a:lnTo>
                      <a:pt x="52" y="542"/>
                    </a:lnTo>
                    <a:lnTo>
                      <a:pt x="52" y="542"/>
                    </a:lnTo>
                    <a:lnTo>
                      <a:pt x="60" y="548"/>
                    </a:lnTo>
                    <a:lnTo>
                      <a:pt x="72" y="558"/>
                    </a:lnTo>
                    <a:lnTo>
                      <a:pt x="78" y="566"/>
                    </a:lnTo>
                    <a:lnTo>
                      <a:pt x="82" y="572"/>
                    </a:lnTo>
                    <a:lnTo>
                      <a:pt x="86" y="580"/>
                    </a:lnTo>
                    <a:lnTo>
                      <a:pt x="86" y="590"/>
                    </a:lnTo>
                    <a:lnTo>
                      <a:pt x="86" y="590"/>
                    </a:lnTo>
                    <a:lnTo>
                      <a:pt x="78" y="594"/>
                    </a:lnTo>
                    <a:lnTo>
                      <a:pt x="68" y="598"/>
                    </a:lnTo>
                    <a:lnTo>
                      <a:pt x="54" y="602"/>
                    </a:lnTo>
                    <a:lnTo>
                      <a:pt x="54" y="602"/>
                    </a:lnTo>
                    <a:close/>
                  </a:path>
                </a:pathLst>
              </a:custGeom>
              <a:grpFill/>
              <a:ln>
                <a:solidFill>
                  <a:schemeClr val="bg1"/>
                </a:solidFill>
              </a:ln>
            </p:spPr>
            <p:txBody>
              <a:bodyPr/>
              <a:lstStyle/>
              <a:p>
                <a:endParaRPr lang="zh-CN" altLang="en-US"/>
              </a:p>
            </p:txBody>
          </p:sp>
          <p:sp>
            <p:nvSpPr>
              <p:cNvPr id="78" name="Freeform 12"/>
              <p:cNvSpPr/>
              <p:nvPr/>
            </p:nvSpPr>
            <p:spPr bwMode="auto">
              <a:xfrm>
                <a:off x="4922838" y="5384800"/>
                <a:ext cx="1187450" cy="885825"/>
              </a:xfrm>
              <a:custGeom>
                <a:avLst/>
                <a:gdLst>
                  <a:gd name="T0" fmla="*/ 450 w 748"/>
                  <a:gd name="T1" fmla="*/ 540 h 558"/>
                  <a:gd name="T2" fmla="*/ 440 w 748"/>
                  <a:gd name="T3" fmla="*/ 532 h 558"/>
                  <a:gd name="T4" fmla="*/ 422 w 748"/>
                  <a:gd name="T5" fmla="*/ 516 h 558"/>
                  <a:gd name="T6" fmla="*/ 406 w 748"/>
                  <a:gd name="T7" fmla="*/ 508 h 558"/>
                  <a:gd name="T8" fmla="*/ 390 w 748"/>
                  <a:gd name="T9" fmla="*/ 536 h 558"/>
                  <a:gd name="T10" fmla="*/ 280 w 748"/>
                  <a:gd name="T11" fmla="*/ 532 h 558"/>
                  <a:gd name="T12" fmla="*/ 218 w 748"/>
                  <a:gd name="T13" fmla="*/ 498 h 558"/>
                  <a:gd name="T14" fmla="*/ 204 w 748"/>
                  <a:gd name="T15" fmla="*/ 478 h 558"/>
                  <a:gd name="T16" fmla="*/ 212 w 748"/>
                  <a:gd name="T17" fmla="*/ 432 h 558"/>
                  <a:gd name="T18" fmla="*/ 188 w 748"/>
                  <a:gd name="T19" fmla="*/ 390 h 558"/>
                  <a:gd name="T20" fmla="*/ 142 w 748"/>
                  <a:gd name="T21" fmla="*/ 382 h 558"/>
                  <a:gd name="T22" fmla="*/ 82 w 748"/>
                  <a:gd name="T23" fmla="*/ 368 h 558"/>
                  <a:gd name="T24" fmla="*/ 104 w 748"/>
                  <a:gd name="T25" fmla="*/ 342 h 558"/>
                  <a:gd name="T26" fmla="*/ 140 w 748"/>
                  <a:gd name="T27" fmla="*/ 316 h 558"/>
                  <a:gd name="T28" fmla="*/ 142 w 748"/>
                  <a:gd name="T29" fmla="*/ 262 h 558"/>
                  <a:gd name="T30" fmla="*/ 102 w 748"/>
                  <a:gd name="T31" fmla="*/ 252 h 558"/>
                  <a:gd name="T32" fmla="*/ 20 w 748"/>
                  <a:gd name="T33" fmla="*/ 222 h 558"/>
                  <a:gd name="T34" fmla="*/ 0 w 748"/>
                  <a:gd name="T35" fmla="*/ 192 h 558"/>
                  <a:gd name="T36" fmla="*/ 22 w 748"/>
                  <a:gd name="T37" fmla="*/ 162 h 558"/>
                  <a:gd name="T38" fmla="*/ 62 w 748"/>
                  <a:gd name="T39" fmla="*/ 154 h 558"/>
                  <a:gd name="T40" fmla="*/ 120 w 748"/>
                  <a:gd name="T41" fmla="*/ 190 h 558"/>
                  <a:gd name="T42" fmla="*/ 156 w 748"/>
                  <a:gd name="T43" fmla="*/ 192 h 558"/>
                  <a:gd name="T44" fmla="*/ 206 w 748"/>
                  <a:gd name="T45" fmla="*/ 156 h 558"/>
                  <a:gd name="T46" fmla="*/ 240 w 748"/>
                  <a:gd name="T47" fmla="*/ 98 h 558"/>
                  <a:gd name="T48" fmla="*/ 274 w 748"/>
                  <a:gd name="T49" fmla="*/ 110 h 558"/>
                  <a:gd name="T50" fmla="*/ 308 w 748"/>
                  <a:gd name="T51" fmla="*/ 128 h 558"/>
                  <a:gd name="T52" fmla="*/ 342 w 748"/>
                  <a:gd name="T53" fmla="*/ 134 h 558"/>
                  <a:gd name="T54" fmla="*/ 410 w 748"/>
                  <a:gd name="T55" fmla="*/ 100 h 558"/>
                  <a:gd name="T56" fmla="*/ 442 w 748"/>
                  <a:gd name="T57" fmla="*/ 78 h 558"/>
                  <a:gd name="T58" fmla="*/ 470 w 748"/>
                  <a:gd name="T59" fmla="*/ 52 h 558"/>
                  <a:gd name="T60" fmla="*/ 514 w 748"/>
                  <a:gd name="T61" fmla="*/ 38 h 558"/>
                  <a:gd name="T62" fmla="*/ 588 w 748"/>
                  <a:gd name="T63" fmla="*/ 10 h 558"/>
                  <a:gd name="T64" fmla="*/ 632 w 748"/>
                  <a:gd name="T65" fmla="*/ 0 h 558"/>
                  <a:gd name="T66" fmla="*/ 672 w 748"/>
                  <a:gd name="T67" fmla="*/ 54 h 558"/>
                  <a:gd name="T68" fmla="*/ 640 w 748"/>
                  <a:gd name="T69" fmla="*/ 112 h 558"/>
                  <a:gd name="T70" fmla="*/ 642 w 748"/>
                  <a:gd name="T71" fmla="*/ 142 h 558"/>
                  <a:gd name="T72" fmla="*/ 682 w 748"/>
                  <a:gd name="T73" fmla="*/ 172 h 558"/>
                  <a:gd name="T74" fmla="*/ 734 w 748"/>
                  <a:gd name="T75" fmla="*/ 180 h 558"/>
                  <a:gd name="T76" fmla="*/ 748 w 748"/>
                  <a:gd name="T77" fmla="*/ 220 h 558"/>
                  <a:gd name="T78" fmla="*/ 734 w 748"/>
                  <a:gd name="T79" fmla="*/ 254 h 558"/>
                  <a:gd name="T80" fmla="*/ 722 w 748"/>
                  <a:gd name="T81" fmla="*/ 264 h 558"/>
                  <a:gd name="T82" fmla="*/ 712 w 748"/>
                  <a:gd name="T83" fmla="*/ 312 h 558"/>
                  <a:gd name="T84" fmla="*/ 688 w 748"/>
                  <a:gd name="T85" fmla="*/ 346 h 558"/>
                  <a:gd name="T86" fmla="*/ 672 w 748"/>
                  <a:gd name="T87" fmla="*/ 360 h 558"/>
                  <a:gd name="T88" fmla="*/ 634 w 748"/>
                  <a:gd name="T89" fmla="*/ 406 h 558"/>
                  <a:gd name="T90" fmla="*/ 614 w 748"/>
                  <a:gd name="T91" fmla="*/ 424 h 558"/>
                  <a:gd name="T92" fmla="*/ 586 w 748"/>
                  <a:gd name="T93" fmla="*/ 448 h 558"/>
                  <a:gd name="T94" fmla="*/ 570 w 748"/>
                  <a:gd name="T95" fmla="*/ 468 h 558"/>
                  <a:gd name="T96" fmla="*/ 566 w 748"/>
                  <a:gd name="T97" fmla="*/ 474 h 558"/>
                  <a:gd name="T98" fmla="*/ 546 w 748"/>
                  <a:gd name="T99" fmla="*/ 484 h 558"/>
                  <a:gd name="T100" fmla="*/ 518 w 748"/>
                  <a:gd name="T101" fmla="*/ 534 h 558"/>
                  <a:gd name="T102" fmla="*/ 466 w 748"/>
                  <a:gd name="T103" fmla="*/ 558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48" h="558">
                    <a:moveTo>
                      <a:pt x="450" y="558"/>
                    </a:moveTo>
                    <a:lnTo>
                      <a:pt x="450" y="558"/>
                    </a:lnTo>
                    <a:lnTo>
                      <a:pt x="450" y="540"/>
                    </a:lnTo>
                    <a:lnTo>
                      <a:pt x="450" y="540"/>
                    </a:lnTo>
                    <a:lnTo>
                      <a:pt x="446" y="540"/>
                    </a:lnTo>
                    <a:lnTo>
                      <a:pt x="444" y="538"/>
                    </a:lnTo>
                    <a:lnTo>
                      <a:pt x="440" y="532"/>
                    </a:lnTo>
                    <a:lnTo>
                      <a:pt x="440" y="532"/>
                    </a:lnTo>
                    <a:lnTo>
                      <a:pt x="428" y="530"/>
                    </a:lnTo>
                    <a:lnTo>
                      <a:pt x="428" y="530"/>
                    </a:lnTo>
                    <a:lnTo>
                      <a:pt x="426" y="522"/>
                    </a:lnTo>
                    <a:lnTo>
                      <a:pt x="422" y="516"/>
                    </a:lnTo>
                    <a:lnTo>
                      <a:pt x="418" y="510"/>
                    </a:lnTo>
                    <a:lnTo>
                      <a:pt x="414" y="508"/>
                    </a:lnTo>
                    <a:lnTo>
                      <a:pt x="410" y="508"/>
                    </a:lnTo>
                    <a:lnTo>
                      <a:pt x="406" y="508"/>
                    </a:lnTo>
                    <a:lnTo>
                      <a:pt x="396" y="510"/>
                    </a:lnTo>
                    <a:lnTo>
                      <a:pt x="396" y="510"/>
                    </a:lnTo>
                    <a:lnTo>
                      <a:pt x="390" y="536"/>
                    </a:lnTo>
                    <a:lnTo>
                      <a:pt x="390" y="536"/>
                    </a:lnTo>
                    <a:lnTo>
                      <a:pt x="322" y="540"/>
                    </a:lnTo>
                    <a:lnTo>
                      <a:pt x="322" y="540"/>
                    </a:lnTo>
                    <a:lnTo>
                      <a:pt x="280" y="532"/>
                    </a:lnTo>
                    <a:lnTo>
                      <a:pt x="280" y="532"/>
                    </a:lnTo>
                    <a:lnTo>
                      <a:pt x="246" y="528"/>
                    </a:lnTo>
                    <a:lnTo>
                      <a:pt x="246" y="528"/>
                    </a:lnTo>
                    <a:lnTo>
                      <a:pt x="218" y="498"/>
                    </a:lnTo>
                    <a:lnTo>
                      <a:pt x="218" y="498"/>
                    </a:lnTo>
                    <a:lnTo>
                      <a:pt x="208" y="478"/>
                    </a:lnTo>
                    <a:lnTo>
                      <a:pt x="208" y="478"/>
                    </a:lnTo>
                    <a:lnTo>
                      <a:pt x="204" y="478"/>
                    </a:lnTo>
                    <a:lnTo>
                      <a:pt x="204" y="478"/>
                    </a:lnTo>
                    <a:lnTo>
                      <a:pt x="200" y="464"/>
                    </a:lnTo>
                    <a:lnTo>
                      <a:pt x="202" y="452"/>
                    </a:lnTo>
                    <a:lnTo>
                      <a:pt x="206" y="442"/>
                    </a:lnTo>
                    <a:lnTo>
                      <a:pt x="212" y="432"/>
                    </a:lnTo>
                    <a:lnTo>
                      <a:pt x="212" y="432"/>
                    </a:lnTo>
                    <a:lnTo>
                      <a:pt x="212" y="406"/>
                    </a:lnTo>
                    <a:lnTo>
                      <a:pt x="212" y="406"/>
                    </a:lnTo>
                    <a:lnTo>
                      <a:pt x="188" y="390"/>
                    </a:lnTo>
                    <a:lnTo>
                      <a:pt x="188" y="390"/>
                    </a:lnTo>
                    <a:lnTo>
                      <a:pt x="188" y="384"/>
                    </a:lnTo>
                    <a:lnTo>
                      <a:pt x="188" y="384"/>
                    </a:lnTo>
                    <a:lnTo>
                      <a:pt x="142" y="382"/>
                    </a:lnTo>
                    <a:lnTo>
                      <a:pt x="104" y="378"/>
                    </a:lnTo>
                    <a:lnTo>
                      <a:pt x="104" y="378"/>
                    </a:lnTo>
                    <a:lnTo>
                      <a:pt x="82" y="368"/>
                    </a:lnTo>
                    <a:lnTo>
                      <a:pt x="82" y="368"/>
                    </a:lnTo>
                    <a:lnTo>
                      <a:pt x="72" y="344"/>
                    </a:lnTo>
                    <a:lnTo>
                      <a:pt x="72" y="344"/>
                    </a:lnTo>
                    <a:lnTo>
                      <a:pt x="104" y="342"/>
                    </a:lnTo>
                    <a:lnTo>
                      <a:pt x="104" y="342"/>
                    </a:lnTo>
                    <a:lnTo>
                      <a:pt x="112" y="338"/>
                    </a:lnTo>
                    <a:lnTo>
                      <a:pt x="122" y="332"/>
                    </a:lnTo>
                    <a:lnTo>
                      <a:pt x="140" y="316"/>
                    </a:lnTo>
                    <a:lnTo>
                      <a:pt x="140" y="316"/>
                    </a:lnTo>
                    <a:lnTo>
                      <a:pt x="148" y="300"/>
                    </a:lnTo>
                    <a:lnTo>
                      <a:pt x="150" y="286"/>
                    </a:lnTo>
                    <a:lnTo>
                      <a:pt x="148" y="274"/>
                    </a:lnTo>
                    <a:lnTo>
                      <a:pt x="142" y="262"/>
                    </a:lnTo>
                    <a:lnTo>
                      <a:pt x="142" y="262"/>
                    </a:lnTo>
                    <a:lnTo>
                      <a:pt x="114" y="260"/>
                    </a:lnTo>
                    <a:lnTo>
                      <a:pt x="114" y="260"/>
                    </a:lnTo>
                    <a:lnTo>
                      <a:pt x="102" y="252"/>
                    </a:lnTo>
                    <a:lnTo>
                      <a:pt x="88" y="246"/>
                    </a:lnTo>
                    <a:lnTo>
                      <a:pt x="64" y="238"/>
                    </a:lnTo>
                    <a:lnTo>
                      <a:pt x="40" y="230"/>
                    </a:lnTo>
                    <a:lnTo>
                      <a:pt x="20" y="222"/>
                    </a:lnTo>
                    <a:lnTo>
                      <a:pt x="20" y="222"/>
                    </a:lnTo>
                    <a:lnTo>
                      <a:pt x="6" y="204"/>
                    </a:lnTo>
                    <a:lnTo>
                      <a:pt x="2" y="196"/>
                    </a:lnTo>
                    <a:lnTo>
                      <a:pt x="0" y="192"/>
                    </a:lnTo>
                    <a:lnTo>
                      <a:pt x="0" y="192"/>
                    </a:lnTo>
                    <a:lnTo>
                      <a:pt x="12" y="174"/>
                    </a:lnTo>
                    <a:lnTo>
                      <a:pt x="18" y="166"/>
                    </a:lnTo>
                    <a:lnTo>
                      <a:pt x="22" y="162"/>
                    </a:lnTo>
                    <a:lnTo>
                      <a:pt x="30" y="158"/>
                    </a:lnTo>
                    <a:lnTo>
                      <a:pt x="36" y="156"/>
                    </a:lnTo>
                    <a:lnTo>
                      <a:pt x="48" y="154"/>
                    </a:lnTo>
                    <a:lnTo>
                      <a:pt x="62" y="154"/>
                    </a:lnTo>
                    <a:lnTo>
                      <a:pt x="62" y="154"/>
                    </a:lnTo>
                    <a:lnTo>
                      <a:pt x="90" y="164"/>
                    </a:lnTo>
                    <a:lnTo>
                      <a:pt x="90" y="164"/>
                    </a:lnTo>
                    <a:lnTo>
                      <a:pt x="120" y="190"/>
                    </a:lnTo>
                    <a:lnTo>
                      <a:pt x="120" y="190"/>
                    </a:lnTo>
                    <a:lnTo>
                      <a:pt x="130" y="192"/>
                    </a:lnTo>
                    <a:lnTo>
                      <a:pt x="142" y="192"/>
                    </a:lnTo>
                    <a:lnTo>
                      <a:pt x="156" y="192"/>
                    </a:lnTo>
                    <a:lnTo>
                      <a:pt x="172" y="190"/>
                    </a:lnTo>
                    <a:lnTo>
                      <a:pt x="172" y="190"/>
                    </a:lnTo>
                    <a:lnTo>
                      <a:pt x="188" y="174"/>
                    </a:lnTo>
                    <a:lnTo>
                      <a:pt x="206" y="156"/>
                    </a:lnTo>
                    <a:lnTo>
                      <a:pt x="222" y="136"/>
                    </a:lnTo>
                    <a:lnTo>
                      <a:pt x="238" y="120"/>
                    </a:lnTo>
                    <a:lnTo>
                      <a:pt x="238" y="120"/>
                    </a:lnTo>
                    <a:lnTo>
                      <a:pt x="240" y="98"/>
                    </a:lnTo>
                    <a:lnTo>
                      <a:pt x="240" y="98"/>
                    </a:lnTo>
                    <a:lnTo>
                      <a:pt x="264" y="96"/>
                    </a:lnTo>
                    <a:lnTo>
                      <a:pt x="264" y="96"/>
                    </a:lnTo>
                    <a:lnTo>
                      <a:pt x="274" y="110"/>
                    </a:lnTo>
                    <a:lnTo>
                      <a:pt x="274" y="110"/>
                    </a:lnTo>
                    <a:lnTo>
                      <a:pt x="284" y="114"/>
                    </a:lnTo>
                    <a:lnTo>
                      <a:pt x="294" y="120"/>
                    </a:lnTo>
                    <a:lnTo>
                      <a:pt x="308" y="128"/>
                    </a:lnTo>
                    <a:lnTo>
                      <a:pt x="324" y="134"/>
                    </a:lnTo>
                    <a:lnTo>
                      <a:pt x="324" y="134"/>
                    </a:lnTo>
                    <a:lnTo>
                      <a:pt x="342" y="134"/>
                    </a:lnTo>
                    <a:lnTo>
                      <a:pt x="342" y="134"/>
                    </a:lnTo>
                    <a:lnTo>
                      <a:pt x="384" y="120"/>
                    </a:lnTo>
                    <a:lnTo>
                      <a:pt x="384" y="120"/>
                    </a:lnTo>
                    <a:lnTo>
                      <a:pt x="398" y="108"/>
                    </a:lnTo>
                    <a:lnTo>
                      <a:pt x="410" y="100"/>
                    </a:lnTo>
                    <a:lnTo>
                      <a:pt x="422" y="92"/>
                    </a:lnTo>
                    <a:lnTo>
                      <a:pt x="438" y="84"/>
                    </a:lnTo>
                    <a:lnTo>
                      <a:pt x="438" y="84"/>
                    </a:lnTo>
                    <a:lnTo>
                      <a:pt x="442" y="78"/>
                    </a:lnTo>
                    <a:lnTo>
                      <a:pt x="450" y="72"/>
                    </a:lnTo>
                    <a:lnTo>
                      <a:pt x="450" y="72"/>
                    </a:lnTo>
                    <a:lnTo>
                      <a:pt x="462" y="56"/>
                    </a:lnTo>
                    <a:lnTo>
                      <a:pt x="470" y="52"/>
                    </a:lnTo>
                    <a:lnTo>
                      <a:pt x="476" y="46"/>
                    </a:lnTo>
                    <a:lnTo>
                      <a:pt x="494" y="40"/>
                    </a:lnTo>
                    <a:lnTo>
                      <a:pt x="514" y="38"/>
                    </a:lnTo>
                    <a:lnTo>
                      <a:pt x="514" y="38"/>
                    </a:lnTo>
                    <a:lnTo>
                      <a:pt x="550" y="36"/>
                    </a:lnTo>
                    <a:lnTo>
                      <a:pt x="550" y="36"/>
                    </a:lnTo>
                    <a:lnTo>
                      <a:pt x="570" y="22"/>
                    </a:lnTo>
                    <a:lnTo>
                      <a:pt x="588" y="10"/>
                    </a:lnTo>
                    <a:lnTo>
                      <a:pt x="596" y="6"/>
                    </a:lnTo>
                    <a:lnTo>
                      <a:pt x="606" y="2"/>
                    </a:lnTo>
                    <a:lnTo>
                      <a:pt x="618" y="0"/>
                    </a:lnTo>
                    <a:lnTo>
                      <a:pt x="632" y="0"/>
                    </a:lnTo>
                    <a:lnTo>
                      <a:pt x="632" y="0"/>
                    </a:lnTo>
                    <a:lnTo>
                      <a:pt x="654" y="36"/>
                    </a:lnTo>
                    <a:lnTo>
                      <a:pt x="654" y="36"/>
                    </a:lnTo>
                    <a:lnTo>
                      <a:pt x="672" y="54"/>
                    </a:lnTo>
                    <a:lnTo>
                      <a:pt x="672" y="54"/>
                    </a:lnTo>
                    <a:lnTo>
                      <a:pt x="656" y="82"/>
                    </a:lnTo>
                    <a:lnTo>
                      <a:pt x="646" y="96"/>
                    </a:lnTo>
                    <a:lnTo>
                      <a:pt x="640" y="112"/>
                    </a:lnTo>
                    <a:lnTo>
                      <a:pt x="640" y="112"/>
                    </a:lnTo>
                    <a:lnTo>
                      <a:pt x="638" y="140"/>
                    </a:lnTo>
                    <a:lnTo>
                      <a:pt x="638" y="140"/>
                    </a:lnTo>
                    <a:lnTo>
                      <a:pt x="642" y="142"/>
                    </a:lnTo>
                    <a:lnTo>
                      <a:pt x="650" y="142"/>
                    </a:lnTo>
                    <a:lnTo>
                      <a:pt x="672" y="142"/>
                    </a:lnTo>
                    <a:lnTo>
                      <a:pt x="672" y="142"/>
                    </a:lnTo>
                    <a:lnTo>
                      <a:pt x="682" y="172"/>
                    </a:lnTo>
                    <a:lnTo>
                      <a:pt x="682" y="172"/>
                    </a:lnTo>
                    <a:lnTo>
                      <a:pt x="690" y="184"/>
                    </a:lnTo>
                    <a:lnTo>
                      <a:pt x="690" y="184"/>
                    </a:lnTo>
                    <a:lnTo>
                      <a:pt x="734" y="180"/>
                    </a:lnTo>
                    <a:lnTo>
                      <a:pt x="734" y="180"/>
                    </a:lnTo>
                    <a:lnTo>
                      <a:pt x="740" y="190"/>
                    </a:lnTo>
                    <a:lnTo>
                      <a:pt x="744" y="204"/>
                    </a:lnTo>
                    <a:lnTo>
                      <a:pt x="748" y="220"/>
                    </a:lnTo>
                    <a:lnTo>
                      <a:pt x="748" y="238"/>
                    </a:lnTo>
                    <a:lnTo>
                      <a:pt x="748" y="238"/>
                    </a:lnTo>
                    <a:lnTo>
                      <a:pt x="740" y="248"/>
                    </a:lnTo>
                    <a:lnTo>
                      <a:pt x="734" y="254"/>
                    </a:lnTo>
                    <a:lnTo>
                      <a:pt x="726" y="258"/>
                    </a:lnTo>
                    <a:lnTo>
                      <a:pt x="726" y="258"/>
                    </a:lnTo>
                    <a:lnTo>
                      <a:pt x="724" y="262"/>
                    </a:lnTo>
                    <a:lnTo>
                      <a:pt x="722" y="264"/>
                    </a:lnTo>
                    <a:lnTo>
                      <a:pt x="718" y="266"/>
                    </a:lnTo>
                    <a:lnTo>
                      <a:pt x="718" y="266"/>
                    </a:lnTo>
                    <a:lnTo>
                      <a:pt x="712" y="312"/>
                    </a:lnTo>
                    <a:lnTo>
                      <a:pt x="712" y="312"/>
                    </a:lnTo>
                    <a:lnTo>
                      <a:pt x="706" y="324"/>
                    </a:lnTo>
                    <a:lnTo>
                      <a:pt x="700" y="338"/>
                    </a:lnTo>
                    <a:lnTo>
                      <a:pt x="700" y="338"/>
                    </a:lnTo>
                    <a:lnTo>
                      <a:pt x="688" y="346"/>
                    </a:lnTo>
                    <a:lnTo>
                      <a:pt x="682" y="350"/>
                    </a:lnTo>
                    <a:lnTo>
                      <a:pt x="682" y="356"/>
                    </a:lnTo>
                    <a:lnTo>
                      <a:pt x="682" y="356"/>
                    </a:lnTo>
                    <a:lnTo>
                      <a:pt x="672" y="360"/>
                    </a:lnTo>
                    <a:lnTo>
                      <a:pt x="664" y="366"/>
                    </a:lnTo>
                    <a:lnTo>
                      <a:pt x="656" y="376"/>
                    </a:lnTo>
                    <a:lnTo>
                      <a:pt x="648" y="386"/>
                    </a:lnTo>
                    <a:lnTo>
                      <a:pt x="634" y="406"/>
                    </a:lnTo>
                    <a:lnTo>
                      <a:pt x="626" y="414"/>
                    </a:lnTo>
                    <a:lnTo>
                      <a:pt x="616" y="420"/>
                    </a:lnTo>
                    <a:lnTo>
                      <a:pt x="616" y="420"/>
                    </a:lnTo>
                    <a:lnTo>
                      <a:pt x="614" y="424"/>
                    </a:lnTo>
                    <a:lnTo>
                      <a:pt x="610" y="428"/>
                    </a:lnTo>
                    <a:lnTo>
                      <a:pt x="600" y="434"/>
                    </a:lnTo>
                    <a:lnTo>
                      <a:pt x="600" y="434"/>
                    </a:lnTo>
                    <a:lnTo>
                      <a:pt x="586" y="448"/>
                    </a:lnTo>
                    <a:lnTo>
                      <a:pt x="572" y="464"/>
                    </a:lnTo>
                    <a:lnTo>
                      <a:pt x="572" y="464"/>
                    </a:lnTo>
                    <a:lnTo>
                      <a:pt x="570" y="466"/>
                    </a:lnTo>
                    <a:lnTo>
                      <a:pt x="570" y="468"/>
                    </a:lnTo>
                    <a:lnTo>
                      <a:pt x="570" y="468"/>
                    </a:lnTo>
                    <a:lnTo>
                      <a:pt x="566" y="468"/>
                    </a:lnTo>
                    <a:lnTo>
                      <a:pt x="566" y="468"/>
                    </a:lnTo>
                    <a:lnTo>
                      <a:pt x="566" y="474"/>
                    </a:lnTo>
                    <a:lnTo>
                      <a:pt x="566" y="474"/>
                    </a:lnTo>
                    <a:lnTo>
                      <a:pt x="560" y="474"/>
                    </a:lnTo>
                    <a:lnTo>
                      <a:pt x="556" y="476"/>
                    </a:lnTo>
                    <a:lnTo>
                      <a:pt x="546" y="484"/>
                    </a:lnTo>
                    <a:lnTo>
                      <a:pt x="532" y="500"/>
                    </a:lnTo>
                    <a:lnTo>
                      <a:pt x="532" y="500"/>
                    </a:lnTo>
                    <a:lnTo>
                      <a:pt x="518" y="534"/>
                    </a:lnTo>
                    <a:lnTo>
                      <a:pt x="518" y="534"/>
                    </a:lnTo>
                    <a:lnTo>
                      <a:pt x="502" y="538"/>
                    </a:lnTo>
                    <a:lnTo>
                      <a:pt x="488" y="544"/>
                    </a:lnTo>
                    <a:lnTo>
                      <a:pt x="478" y="550"/>
                    </a:lnTo>
                    <a:lnTo>
                      <a:pt x="466" y="558"/>
                    </a:lnTo>
                    <a:lnTo>
                      <a:pt x="466" y="558"/>
                    </a:lnTo>
                    <a:lnTo>
                      <a:pt x="450" y="558"/>
                    </a:lnTo>
                    <a:lnTo>
                      <a:pt x="450" y="558"/>
                    </a:lnTo>
                    <a:close/>
                  </a:path>
                </a:pathLst>
              </a:custGeom>
              <a:grpFill/>
              <a:ln>
                <a:solidFill>
                  <a:schemeClr val="bg1"/>
                </a:solidFill>
              </a:ln>
            </p:spPr>
            <p:txBody>
              <a:bodyPr/>
              <a:lstStyle/>
              <a:p>
                <a:endParaRPr lang="zh-CN" altLang="en-US"/>
              </a:p>
            </p:txBody>
          </p:sp>
          <p:sp>
            <p:nvSpPr>
              <p:cNvPr id="79" name="Freeform 13"/>
              <p:cNvSpPr/>
              <p:nvPr/>
            </p:nvSpPr>
            <p:spPr bwMode="auto">
              <a:xfrm>
                <a:off x="7453313" y="5387975"/>
                <a:ext cx="282575" cy="654050"/>
              </a:xfrm>
              <a:custGeom>
                <a:avLst/>
                <a:gdLst>
                  <a:gd name="T0" fmla="*/ 82 w 178"/>
                  <a:gd name="T1" fmla="*/ 412 h 412"/>
                  <a:gd name="T2" fmla="*/ 82 w 178"/>
                  <a:gd name="T3" fmla="*/ 412 h 412"/>
                  <a:gd name="T4" fmla="*/ 50 w 178"/>
                  <a:gd name="T5" fmla="*/ 364 h 412"/>
                  <a:gd name="T6" fmla="*/ 50 w 178"/>
                  <a:gd name="T7" fmla="*/ 364 h 412"/>
                  <a:gd name="T8" fmla="*/ 40 w 178"/>
                  <a:gd name="T9" fmla="*/ 360 h 412"/>
                  <a:gd name="T10" fmla="*/ 34 w 178"/>
                  <a:gd name="T11" fmla="*/ 356 h 412"/>
                  <a:gd name="T12" fmla="*/ 28 w 178"/>
                  <a:gd name="T13" fmla="*/ 350 h 412"/>
                  <a:gd name="T14" fmla="*/ 26 w 178"/>
                  <a:gd name="T15" fmla="*/ 346 h 412"/>
                  <a:gd name="T16" fmla="*/ 20 w 178"/>
                  <a:gd name="T17" fmla="*/ 336 h 412"/>
                  <a:gd name="T18" fmla="*/ 16 w 178"/>
                  <a:gd name="T19" fmla="*/ 324 h 412"/>
                  <a:gd name="T20" fmla="*/ 16 w 178"/>
                  <a:gd name="T21" fmla="*/ 324 h 412"/>
                  <a:gd name="T22" fmla="*/ 0 w 178"/>
                  <a:gd name="T23" fmla="*/ 304 h 412"/>
                  <a:gd name="T24" fmla="*/ 0 w 178"/>
                  <a:gd name="T25" fmla="*/ 304 h 412"/>
                  <a:gd name="T26" fmla="*/ 2 w 178"/>
                  <a:gd name="T27" fmla="*/ 280 h 412"/>
                  <a:gd name="T28" fmla="*/ 6 w 178"/>
                  <a:gd name="T29" fmla="*/ 258 h 412"/>
                  <a:gd name="T30" fmla="*/ 8 w 178"/>
                  <a:gd name="T31" fmla="*/ 238 h 412"/>
                  <a:gd name="T32" fmla="*/ 8 w 178"/>
                  <a:gd name="T33" fmla="*/ 228 h 412"/>
                  <a:gd name="T34" fmla="*/ 6 w 178"/>
                  <a:gd name="T35" fmla="*/ 220 h 412"/>
                  <a:gd name="T36" fmla="*/ 6 w 178"/>
                  <a:gd name="T37" fmla="*/ 220 h 412"/>
                  <a:gd name="T38" fmla="*/ 6 w 178"/>
                  <a:gd name="T39" fmla="*/ 196 h 412"/>
                  <a:gd name="T40" fmla="*/ 10 w 178"/>
                  <a:gd name="T41" fmla="*/ 180 h 412"/>
                  <a:gd name="T42" fmla="*/ 16 w 178"/>
                  <a:gd name="T43" fmla="*/ 166 h 412"/>
                  <a:gd name="T44" fmla="*/ 30 w 178"/>
                  <a:gd name="T45" fmla="*/ 150 h 412"/>
                  <a:gd name="T46" fmla="*/ 30 w 178"/>
                  <a:gd name="T47" fmla="*/ 150 h 412"/>
                  <a:gd name="T48" fmla="*/ 38 w 178"/>
                  <a:gd name="T49" fmla="*/ 112 h 412"/>
                  <a:gd name="T50" fmla="*/ 38 w 178"/>
                  <a:gd name="T51" fmla="*/ 112 h 412"/>
                  <a:gd name="T52" fmla="*/ 60 w 178"/>
                  <a:gd name="T53" fmla="*/ 64 h 412"/>
                  <a:gd name="T54" fmla="*/ 60 w 178"/>
                  <a:gd name="T55" fmla="*/ 64 h 412"/>
                  <a:gd name="T56" fmla="*/ 76 w 178"/>
                  <a:gd name="T57" fmla="*/ 44 h 412"/>
                  <a:gd name="T58" fmla="*/ 90 w 178"/>
                  <a:gd name="T59" fmla="*/ 28 h 412"/>
                  <a:gd name="T60" fmla="*/ 104 w 178"/>
                  <a:gd name="T61" fmla="*/ 14 h 412"/>
                  <a:gd name="T62" fmla="*/ 122 w 178"/>
                  <a:gd name="T63" fmla="*/ 0 h 412"/>
                  <a:gd name="T64" fmla="*/ 122 w 178"/>
                  <a:gd name="T65" fmla="*/ 0 h 412"/>
                  <a:gd name="T66" fmla="*/ 164 w 178"/>
                  <a:gd name="T67" fmla="*/ 2 h 412"/>
                  <a:gd name="T68" fmla="*/ 164 w 178"/>
                  <a:gd name="T69" fmla="*/ 2 h 412"/>
                  <a:gd name="T70" fmla="*/ 170 w 178"/>
                  <a:gd name="T71" fmla="*/ 6 h 412"/>
                  <a:gd name="T72" fmla="*/ 170 w 178"/>
                  <a:gd name="T73" fmla="*/ 6 h 412"/>
                  <a:gd name="T74" fmla="*/ 176 w 178"/>
                  <a:gd name="T75" fmla="*/ 30 h 412"/>
                  <a:gd name="T76" fmla="*/ 178 w 178"/>
                  <a:gd name="T77" fmla="*/ 44 h 412"/>
                  <a:gd name="T78" fmla="*/ 178 w 178"/>
                  <a:gd name="T79" fmla="*/ 58 h 412"/>
                  <a:gd name="T80" fmla="*/ 178 w 178"/>
                  <a:gd name="T81" fmla="*/ 58 h 412"/>
                  <a:gd name="T82" fmla="*/ 172 w 178"/>
                  <a:gd name="T83" fmla="*/ 72 h 412"/>
                  <a:gd name="T84" fmla="*/ 168 w 178"/>
                  <a:gd name="T85" fmla="*/ 86 h 412"/>
                  <a:gd name="T86" fmla="*/ 166 w 178"/>
                  <a:gd name="T87" fmla="*/ 102 h 412"/>
                  <a:gd name="T88" fmla="*/ 166 w 178"/>
                  <a:gd name="T89" fmla="*/ 118 h 412"/>
                  <a:gd name="T90" fmla="*/ 168 w 178"/>
                  <a:gd name="T91" fmla="*/ 154 h 412"/>
                  <a:gd name="T92" fmla="*/ 170 w 178"/>
                  <a:gd name="T93" fmla="*/ 188 h 412"/>
                  <a:gd name="T94" fmla="*/ 170 w 178"/>
                  <a:gd name="T95" fmla="*/ 188 h 412"/>
                  <a:gd name="T96" fmla="*/ 164 w 178"/>
                  <a:gd name="T97" fmla="*/ 202 h 412"/>
                  <a:gd name="T98" fmla="*/ 158 w 178"/>
                  <a:gd name="T99" fmla="*/ 218 h 412"/>
                  <a:gd name="T100" fmla="*/ 158 w 178"/>
                  <a:gd name="T101" fmla="*/ 218 h 412"/>
                  <a:gd name="T102" fmla="*/ 118 w 178"/>
                  <a:gd name="T103" fmla="*/ 304 h 412"/>
                  <a:gd name="T104" fmla="*/ 118 w 178"/>
                  <a:gd name="T105" fmla="*/ 304 h 412"/>
                  <a:gd name="T106" fmla="*/ 108 w 178"/>
                  <a:gd name="T107" fmla="*/ 398 h 412"/>
                  <a:gd name="T108" fmla="*/ 108 w 178"/>
                  <a:gd name="T109" fmla="*/ 398 h 412"/>
                  <a:gd name="T110" fmla="*/ 98 w 178"/>
                  <a:gd name="T111" fmla="*/ 408 h 412"/>
                  <a:gd name="T112" fmla="*/ 98 w 178"/>
                  <a:gd name="T113" fmla="*/ 408 h 412"/>
                  <a:gd name="T114" fmla="*/ 90 w 178"/>
                  <a:gd name="T115" fmla="*/ 410 h 412"/>
                  <a:gd name="T116" fmla="*/ 82 w 178"/>
                  <a:gd name="T117" fmla="*/ 412 h 412"/>
                  <a:gd name="T118" fmla="*/ 82 w 178"/>
                  <a:gd name="T119" fmla="*/ 41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8" h="412">
                    <a:moveTo>
                      <a:pt x="82" y="412"/>
                    </a:moveTo>
                    <a:lnTo>
                      <a:pt x="82" y="412"/>
                    </a:lnTo>
                    <a:lnTo>
                      <a:pt x="50" y="364"/>
                    </a:lnTo>
                    <a:lnTo>
                      <a:pt x="50" y="364"/>
                    </a:lnTo>
                    <a:lnTo>
                      <a:pt x="40" y="360"/>
                    </a:lnTo>
                    <a:lnTo>
                      <a:pt x="34" y="356"/>
                    </a:lnTo>
                    <a:lnTo>
                      <a:pt x="28" y="350"/>
                    </a:lnTo>
                    <a:lnTo>
                      <a:pt x="26" y="346"/>
                    </a:lnTo>
                    <a:lnTo>
                      <a:pt x="20" y="336"/>
                    </a:lnTo>
                    <a:lnTo>
                      <a:pt x="16" y="324"/>
                    </a:lnTo>
                    <a:lnTo>
                      <a:pt x="16" y="324"/>
                    </a:lnTo>
                    <a:lnTo>
                      <a:pt x="0" y="304"/>
                    </a:lnTo>
                    <a:lnTo>
                      <a:pt x="0" y="304"/>
                    </a:lnTo>
                    <a:lnTo>
                      <a:pt x="2" y="280"/>
                    </a:lnTo>
                    <a:lnTo>
                      <a:pt x="6" y="258"/>
                    </a:lnTo>
                    <a:lnTo>
                      <a:pt x="8" y="238"/>
                    </a:lnTo>
                    <a:lnTo>
                      <a:pt x="8" y="228"/>
                    </a:lnTo>
                    <a:lnTo>
                      <a:pt x="6" y="220"/>
                    </a:lnTo>
                    <a:lnTo>
                      <a:pt x="6" y="220"/>
                    </a:lnTo>
                    <a:lnTo>
                      <a:pt x="6" y="196"/>
                    </a:lnTo>
                    <a:lnTo>
                      <a:pt x="10" y="180"/>
                    </a:lnTo>
                    <a:lnTo>
                      <a:pt x="16" y="166"/>
                    </a:lnTo>
                    <a:lnTo>
                      <a:pt x="30" y="150"/>
                    </a:lnTo>
                    <a:lnTo>
                      <a:pt x="30" y="150"/>
                    </a:lnTo>
                    <a:lnTo>
                      <a:pt x="38" y="112"/>
                    </a:lnTo>
                    <a:lnTo>
                      <a:pt x="38" y="112"/>
                    </a:lnTo>
                    <a:lnTo>
                      <a:pt x="60" y="64"/>
                    </a:lnTo>
                    <a:lnTo>
                      <a:pt x="60" y="64"/>
                    </a:lnTo>
                    <a:lnTo>
                      <a:pt x="76" y="44"/>
                    </a:lnTo>
                    <a:lnTo>
                      <a:pt x="90" y="28"/>
                    </a:lnTo>
                    <a:lnTo>
                      <a:pt x="104" y="14"/>
                    </a:lnTo>
                    <a:lnTo>
                      <a:pt x="122" y="0"/>
                    </a:lnTo>
                    <a:lnTo>
                      <a:pt x="122" y="0"/>
                    </a:lnTo>
                    <a:lnTo>
                      <a:pt x="164" y="2"/>
                    </a:lnTo>
                    <a:lnTo>
                      <a:pt x="164" y="2"/>
                    </a:lnTo>
                    <a:lnTo>
                      <a:pt x="170" y="6"/>
                    </a:lnTo>
                    <a:lnTo>
                      <a:pt x="170" y="6"/>
                    </a:lnTo>
                    <a:lnTo>
                      <a:pt x="176" y="30"/>
                    </a:lnTo>
                    <a:lnTo>
                      <a:pt x="178" y="44"/>
                    </a:lnTo>
                    <a:lnTo>
                      <a:pt x="178" y="58"/>
                    </a:lnTo>
                    <a:lnTo>
                      <a:pt x="178" y="58"/>
                    </a:lnTo>
                    <a:lnTo>
                      <a:pt x="172" y="72"/>
                    </a:lnTo>
                    <a:lnTo>
                      <a:pt x="168" y="86"/>
                    </a:lnTo>
                    <a:lnTo>
                      <a:pt x="166" y="102"/>
                    </a:lnTo>
                    <a:lnTo>
                      <a:pt x="166" y="118"/>
                    </a:lnTo>
                    <a:lnTo>
                      <a:pt x="168" y="154"/>
                    </a:lnTo>
                    <a:lnTo>
                      <a:pt x="170" y="188"/>
                    </a:lnTo>
                    <a:lnTo>
                      <a:pt x="170" y="188"/>
                    </a:lnTo>
                    <a:lnTo>
                      <a:pt x="164" y="202"/>
                    </a:lnTo>
                    <a:lnTo>
                      <a:pt x="158" y="218"/>
                    </a:lnTo>
                    <a:lnTo>
                      <a:pt x="158" y="218"/>
                    </a:lnTo>
                    <a:lnTo>
                      <a:pt x="118" y="304"/>
                    </a:lnTo>
                    <a:lnTo>
                      <a:pt x="118" y="304"/>
                    </a:lnTo>
                    <a:lnTo>
                      <a:pt x="108" y="398"/>
                    </a:lnTo>
                    <a:lnTo>
                      <a:pt x="108" y="398"/>
                    </a:lnTo>
                    <a:lnTo>
                      <a:pt x="98" y="408"/>
                    </a:lnTo>
                    <a:lnTo>
                      <a:pt x="98" y="408"/>
                    </a:lnTo>
                    <a:lnTo>
                      <a:pt x="90" y="410"/>
                    </a:lnTo>
                    <a:lnTo>
                      <a:pt x="82" y="412"/>
                    </a:lnTo>
                    <a:lnTo>
                      <a:pt x="82" y="412"/>
                    </a:lnTo>
                    <a:close/>
                  </a:path>
                </a:pathLst>
              </a:custGeom>
              <a:grpFill/>
              <a:ln>
                <a:solidFill>
                  <a:schemeClr val="bg1"/>
                </a:solidFill>
              </a:ln>
            </p:spPr>
            <p:txBody>
              <a:bodyPr/>
              <a:lstStyle/>
              <a:p>
                <a:endParaRPr lang="zh-CN" altLang="en-US"/>
              </a:p>
            </p:txBody>
          </p:sp>
          <p:sp>
            <p:nvSpPr>
              <p:cNvPr id="80" name="Freeform 14"/>
              <p:cNvSpPr/>
              <p:nvPr/>
            </p:nvSpPr>
            <p:spPr bwMode="auto">
              <a:xfrm>
                <a:off x="7472363" y="5403850"/>
                <a:ext cx="247650" cy="619125"/>
              </a:xfrm>
              <a:custGeom>
                <a:avLst/>
                <a:gdLst>
                  <a:gd name="T0" fmla="*/ 76 w 156"/>
                  <a:gd name="T1" fmla="*/ 390 h 390"/>
                  <a:gd name="T2" fmla="*/ 76 w 156"/>
                  <a:gd name="T3" fmla="*/ 390 h 390"/>
                  <a:gd name="T4" fmla="*/ 46 w 156"/>
                  <a:gd name="T5" fmla="*/ 344 h 390"/>
                  <a:gd name="T6" fmla="*/ 46 w 156"/>
                  <a:gd name="T7" fmla="*/ 344 h 390"/>
                  <a:gd name="T8" fmla="*/ 26 w 156"/>
                  <a:gd name="T9" fmla="*/ 338 h 390"/>
                  <a:gd name="T10" fmla="*/ 26 w 156"/>
                  <a:gd name="T11" fmla="*/ 338 h 390"/>
                  <a:gd name="T12" fmla="*/ 22 w 156"/>
                  <a:gd name="T13" fmla="*/ 324 h 390"/>
                  <a:gd name="T14" fmla="*/ 14 w 156"/>
                  <a:gd name="T15" fmla="*/ 310 h 390"/>
                  <a:gd name="T16" fmla="*/ 6 w 156"/>
                  <a:gd name="T17" fmla="*/ 300 h 390"/>
                  <a:gd name="T18" fmla="*/ 0 w 156"/>
                  <a:gd name="T19" fmla="*/ 294 h 390"/>
                  <a:gd name="T20" fmla="*/ 0 w 156"/>
                  <a:gd name="T21" fmla="*/ 294 h 390"/>
                  <a:gd name="T22" fmla="*/ 0 w 156"/>
                  <a:gd name="T23" fmla="*/ 272 h 390"/>
                  <a:gd name="T24" fmla="*/ 0 w 156"/>
                  <a:gd name="T25" fmla="*/ 272 h 390"/>
                  <a:gd name="T26" fmla="*/ 4 w 156"/>
                  <a:gd name="T27" fmla="*/ 242 h 390"/>
                  <a:gd name="T28" fmla="*/ 6 w 156"/>
                  <a:gd name="T29" fmla="*/ 230 h 390"/>
                  <a:gd name="T30" fmla="*/ 8 w 156"/>
                  <a:gd name="T31" fmla="*/ 216 h 390"/>
                  <a:gd name="T32" fmla="*/ 8 w 156"/>
                  <a:gd name="T33" fmla="*/ 216 h 390"/>
                  <a:gd name="T34" fmla="*/ 4 w 156"/>
                  <a:gd name="T35" fmla="*/ 202 h 390"/>
                  <a:gd name="T36" fmla="*/ 4 w 156"/>
                  <a:gd name="T37" fmla="*/ 192 h 390"/>
                  <a:gd name="T38" fmla="*/ 4 w 156"/>
                  <a:gd name="T39" fmla="*/ 182 h 390"/>
                  <a:gd name="T40" fmla="*/ 8 w 156"/>
                  <a:gd name="T41" fmla="*/ 174 h 390"/>
                  <a:gd name="T42" fmla="*/ 18 w 156"/>
                  <a:gd name="T43" fmla="*/ 158 h 390"/>
                  <a:gd name="T44" fmla="*/ 30 w 156"/>
                  <a:gd name="T45" fmla="*/ 142 h 390"/>
                  <a:gd name="T46" fmla="*/ 30 w 156"/>
                  <a:gd name="T47" fmla="*/ 142 h 390"/>
                  <a:gd name="T48" fmla="*/ 38 w 156"/>
                  <a:gd name="T49" fmla="*/ 108 h 390"/>
                  <a:gd name="T50" fmla="*/ 38 w 156"/>
                  <a:gd name="T51" fmla="*/ 108 h 390"/>
                  <a:gd name="T52" fmla="*/ 48 w 156"/>
                  <a:gd name="T53" fmla="*/ 84 h 390"/>
                  <a:gd name="T54" fmla="*/ 56 w 156"/>
                  <a:gd name="T55" fmla="*/ 64 h 390"/>
                  <a:gd name="T56" fmla="*/ 68 w 156"/>
                  <a:gd name="T57" fmla="*/ 46 h 390"/>
                  <a:gd name="T58" fmla="*/ 84 w 156"/>
                  <a:gd name="T59" fmla="*/ 28 h 390"/>
                  <a:gd name="T60" fmla="*/ 84 w 156"/>
                  <a:gd name="T61" fmla="*/ 28 h 390"/>
                  <a:gd name="T62" fmla="*/ 116 w 156"/>
                  <a:gd name="T63" fmla="*/ 2 h 390"/>
                  <a:gd name="T64" fmla="*/ 116 w 156"/>
                  <a:gd name="T65" fmla="*/ 2 h 390"/>
                  <a:gd name="T66" fmla="*/ 150 w 156"/>
                  <a:gd name="T67" fmla="*/ 0 h 390"/>
                  <a:gd name="T68" fmla="*/ 150 w 156"/>
                  <a:gd name="T69" fmla="*/ 0 h 390"/>
                  <a:gd name="T70" fmla="*/ 154 w 156"/>
                  <a:gd name="T71" fmla="*/ 18 h 390"/>
                  <a:gd name="T72" fmla="*/ 156 w 156"/>
                  <a:gd name="T73" fmla="*/ 32 h 390"/>
                  <a:gd name="T74" fmla="*/ 156 w 156"/>
                  <a:gd name="T75" fmla="*/ 44 h 390"/>
                  <a:gd name="T76" fmla="*/ 156 w 156"/>
                  <a:gd name="T77" fmla="*/ 44 h 390"/>
                  <a:gd name="T78" fmla="*/ 150 w 156"/>
                  <a:gd name="T79" fmla="*/ 56 h 390"/>
                  <a:gd name="T80" fmla="*/ 146 w 156"/>
                  <a:gd name="T81" fmla="*/ 70 h 390"/>
                  <a:gd name="T82" fmla="*/ 144 w 156"/>
                  <a:gd name="T83" fmla="*/ 86 h 390"/>
                  <a:gd name="T84" fmla="*/ 142 w 156"/>
                  <a:gd name="T85" fmla="*/ 102 h 390"/>
                  <a:gd name="T86" fmla="*/ 144 w 156"/>
                  <a:gd name="T87" fmla="*/ 138 h 390"/>
                  <a:gd name="T88" fmla="*/ 146 w 156"/>
                  <a:gd name="T89" fmla="*/ 174 h 390"/>
                  <a:gd name="T90" fmla="*/ 146 w 156"/>
                  <a:gd name="T91" fmla="*/ 174 h 390"/>
                  <a:gd name="T92" fmla="*/ 138 w 156"/>
                  <a:gd name="T93" fmla="*/ 196 h 390"/>
                  <a:gd name="T94" fmla="*/ 126 w 156"/>
                  <a:gd name="T95" fmla="*/ 222 h 390"/>
                  <a:gd name="T96" fmla="*/ 102 w 156"/>
                  <a:gd name="T97" fmla="*/ 270 h 390"/>
                  <a:gd name="T98" fmla="*/ 102 w 156"/>
                  <a:gd name="T99" fmla="*/ 270 h 390"/>
                  <a:gd name="T100" fmla="*/ 96 w 156"/>
                  <a:gd name="T101" fmla="*/ 290 h 390"/>
                  <a:gd name="T102" fmla="*/ 96 w 156"/>
                  <a:gd name="T103" fmla="*/ 290 h 390"/>
                  <a:gd name="T104" fmla="*/ 84 w 156"/>
                  <a:gd name="T105" fmla="*/ 382 h 390"/>
                  <a:gd name="T106" fmla="*/ 84 w 156"/>
                  <a:gd name="T107" fmla="*/ 382 h 390"/>
                  <a:gd name="T108" fmla="*/ 80 w 156"/>
                  <a:gd name="T109" fmla="*/ 386 h 390"/>
                  <a:gd name="T110" fmla="*/ 76 w 156"/>
                  <a:gd name="T111" fmla="*/ 390 h 390"/>
                  <a:gd name="T112" fmla="*/ 76 w 156"/>
                  <a:gd name="T113"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6" h="390">
                    <a:moveTo>
                      <a:pt x="76" y="390"/>
                    </a:moveTo>
                    <a:lnTo>
                      <a:pt x="76" y="390"/>
                    </a:lnTo>
                    <a:lnTo>
                      <a:pt x="46" y="344"/>
                    </a:lnTo>
                    <a:lnTo>
                      <a:pt x="46" y="344"/>
                    </a:lnTo>
                    <a:lnTo>
                      <a:pt x="26" y="338"/>
                    </a:lnTo>
                    <a:lnTo>
                      <a:pt x="26" y="338"/>
                    </a:lnTo>
                    <a:lnTo>
                      <a:pt x="22" y="324"/>
                    </a:lnTo>
                    <a:lnTo>
                      <a:pt x="14" y="310"/>
                    </a:lnTo>
                    <a:lnTo>
                      <a:pt x="6" y="300"/>
                    </a:lnTo>
                    <a:lnTo>
                      <a:pt x="0" y="294"/>
                    </a:lnTo>
                    <a:lnTo>
                      <a:pt x="0" y="294"/>
                    </a:lnTo>
                    <a:lnTo>
                      <a:pt x="0" y="272"/>
                    </a:lnTo>
                    <a:lnTo>
                      <a:pt x="0" y="272"/>
                    </a:lnTo>
                    <a:lnTo>
                      <a:pt x="4" y="242"/>
                    </a:lnTo>
                    <a:lnTo>
                      <a:pt x="6" y="230"/>
                    </a:lnTo>
                    <a:lnTo>
                      <a:pt x="8" y="216"/>
                    </a:lnTo>
                    <a:lnTo>
                      <a:pt x="8" y="216"/>
                    </a:lnTo>
                    <a:lnTo>
                      <a:pt x="4" y="202"/>
                    </a:lnTo>
                    <a:lnTo>
                      <a:pt x="4" y="192"/>
                    </a:lnTo>
                    <a:lnTo>
                      <a:pt x="4" y="182"/>
                    </a:lnTo>
                    <a:lnTo>
                      <a:pt x="8" y="174"/>
                    </a:lnTo>
                    <a:lnTo>
                      <a:pt x="18" y="158"/>
                    </a:lnTo>
                    <a:lnTo>
                      <a:pt x="30" y="142"/>
                    </a:lnTo>
                    <a:lnTo>
                      <a:pt x="30" y="142"/>
                    </a:lnTo>
                    <a:lnTo>
                      <a:pt x="38" y="108"/>
                    </a:lnTo>
                    <a:lnTo>
                      <a:pt x="38" y="108"/>
                    </a:lnTo>
                    <a:lnTo>
                      <a:pt x="48" y="84"/>
                    </a:lnTo>
                    <a:lnTo>
                      <a:pt x="56" y="64"/>
                    </a:lnTo>
                    <a:lnTo>
                      <a:pt x="68" y="46"/>
                    </a:lnTo>
                    <a:lnTo>
                      <a:pt x="84" y="28"/>
                    </a:lnTo>
                    <a:lnTo>
                      <a:pt x="84" y="28"/>
                    </a:lnTo>
                    <a:lnTo>
                      <a:pt x="116" y="2"/>
                    </a:lnTo>
                    <a:lnTo>
                      <a:pt x="116" y="2"/>
                    </a:lnTo>
                    <a:lnTo>
                      <a:pt x="150" y="0"/>
                    </a:lnTo>
                    <a:lnTo>
                      <a:pt x="150" y="0"/>
                    </a:lnTo>
                    <a:lnTo>
                      <a:pt x="154" y="18"/>
                    </a:lnTo>
                    <a:lnTo>
                      <a:pt x="156" y="32"/>
                    </a:lnTo>
                    <a:lnTo>
                      <a:pt x="156" y="44"/>
                    </a:lnTo>
                    <a:lnTo>
                      <a:pt x="156" y="44"/>
                    </a:lnTo>
                    <a:lnTo>
                      <a:pt x="150" y="56"/>
                    </a:lnTo>
                    <a:lnTo>
                      <a:pt x="146" y="70"/>
                    </a:lnTo>
                    <a:lnTo>
                      <a:pt x="144" y="86"/>
                    </a:lnTo>
                    <a:lnTo>
                      <a:pt x="142" y="102"/>
                    </a:lnTo>
                    <a:lnTo>
                      <a:pt x="144" y="138"/>
                    </a:lnTo>
                    <a:lnTo>
                      <a:pt x="146" y="174"/>
                    </a:lnTo>
                    <a:lnTo>
                      <a:pt x="146" y="174"/>
                    </a:lnTo>
                    <a:lnTo>
                      <a:pt x="138" y="196"/>
                    </a:lnTo>
                    <a:lnTo>
                      <a:pt x="126" y="222"/>
                    </a:lnTo>
                    <a:lnTo>
                      <a:pt x="102" y="270"/>
                    </a:lnTo>
                    <a:lnTo>
                      <a:pt x="102" y="270"/>
                    </a:lnTo>
                    <a:lnTo>
                      <a:pt x="96" y="290"/>
                    </a:lnTo>
                    <a:lnTo>
                      <a:pt x="96" y="290"/>
                    </a:lnTo>
                    <a:lnTo>
                      <a:pt x="84" y="382"/>
                    </a:lnTo>
                    <a:lnTo>
                      <a:pt x="84" y="382"/>
                    </a:lnTo>
                    <a:lnTo>
                      <a:pt x="80" y="386"/>
                    </a:lnTo>
                    <a:lnTo>
                      <a:pt x="76" y="390"/>
                    </a:lnTo>
                    <a:lnTo>
                      <a:pt x="76" y="390"/>
                    </a:lnTo>
                    <a:close/>
                  </a:path>
                </a:pathLst>
              </a:custGeom>
              <a:grpFill/>
              <a:ln>
                <a:solidFill>
                  <a:schemeClr val="bg1"/>
                </a:solidFill>
              </a:ln>
            </p:spPr>
            <p:txBody>
              <a:bodyPr/>
              <a:lstStyle/>
              <a:p>
                <a:endParaRPr lang="zh-CN" altLang="en-US"/>
              </a:p>
            </p:txBody>
          </p:sp>
          <p:sp>
            <p:nvSpPr>
              <p:cNvPr id="81" name="Freeform 15"/>
              <p:cNvSpPr/>
              <p:nvPr/>
            </p:nvSpPr>
            <p:spPr bwMode="auto">
              <a:xfrm>
                <a:off x="6780213" y="4911725"/>
                <a:ext cx="657225" cy="854075"/>
              </a:xfrm>
              <a:custGeom>
                <a:avLst/>
                <a:gdLst>
                  <a:gd name="T0" fmla="*/ 136 w 414"/>
                  <a:gd name="T1" fmla="*/ 532 h 538"/>
                  <a:gd name="T2" fmla="*/ 122 w 414"/>
                  <a:gd name="T3" fmla="*/ 508 h 538"/>
                  <a:gd name="T4" fmla="*/ 116 w 414"/>
                  <a:gd name="T5" fmla="*/ 498 h 538"/>
                  <a:gd name="T6" fmla="*/ 58 w 414"/>
                  <a:gd name="T7" fmla="*/ 426 h 538"/>
                  <a:gd name="T8" fmla="*/ 12 w 414"/>
                  <a:gd name="T9" fmla="*/ 420 h 538"/>
                  <a:gd name="T10" fmla="*/ 0 w 414"/>
                  <a:gd name="T11" fmla="*/ 402 h 538"/>
                  <a:gd name="T12" fmla="*/ 6 w 414"/>
                  <a:gd name="T13" fmla="*/ 360 h 538"/>
                  <a:gd name="T14" fmla="*/ 10 w 414"/>
                  <a:gd name="T15" fmla="*/ 332 h 538"/>
                  <a:gd name="T16" fmla="*/ 8 w 414"/>
                  <a:gd name="T17" fmla="*/ 306 h 538"/>
                  <a:gd name="T18" fmla="*/ 44 w 414"/>
                  <a:gd name="T19" fmla="*/ 246 h 538"/>
                  <a:gd name="T20" fmla="*/ 42 w 414"/>
                  <a:gd name="T21" fmla="*/ 200 h 538"/>
                  <a:gd name="T22" fmla="*/ 46 w 414"/>
                  <a:gd name="T23" fmla="*/ 190 h 538"/>
                  <a:gd name="T24" fmla="*/ 74 w 414"/>
                  <a:gd name="T25" fmla="*/ 174 h 538"/>
                  <a:gd name="T26" fmla="*/ 102 w 414"/>
                  <a:gd name="T27" fmla="*/ 134 h 538"/>
                  <a:gd name="T28" fmla="*/ 102 w 414"/>
                  <a:gd name="T29" fmla="*/ 116 h 538"/>
                  <a:gd name="T30" fmla="*/ 92 w 414"/>
                  <a:gd name="T31" fmla="*/ 88 h 538"/>
                  <a:gd name="T32" fmla="*/ 104 w 414"/>
                  <a:gd name="T33" fmla="*/ 72 h 538"/>
                  <a:gd name="T34" fmla="*/ 132 w 414"/>
                  <a:gd name="T35" fmla="*/ 58 h 538"/>
                  <a:gd name="T36" fmla="*/ 172 w 414"/>
                  <a:gd name="T37" fmla="*/ 48 h 538"/>
                  <a:gd name="T38" fmla="*/ 190 w 414"/>
                  <a:gd name="T39" fmla="*/ 28 h 538"/>
                  <a:gd name="T40" fmla="*/ 204 w 414"/>
                  <a:gd name="T41" fmla="*/ 2 h 538"/>
                  <a:gd name="T42" fmla="*/ 224 w 414"/>
                  <a:gd name="T43" fmla="*/ 2 h 538"/>
                  <a:gd name="T44" fmla="*/ 236 w 414"/>
                  <a:gd name="T45" fmla="*/ 16 h 538"/>
                  <a:gd name="T46" fmla="*/ 250 w 414"/>
                  <a:gd name="T47" fmla="*/ 64 h 538"/>
                  <a:gd name="T48" fmla="*/ 280 w 414"/>
                  <a:gd name="T49" fmla="*/ 96 h 538"/>
                  <a:gd name="T50" fmla="*/ 336 w 414"/>
                  <a:gd name="T51" fmla="*/ 100 h 538"/>
                  <a:gd name="T52" fmla="*/ 366 w 414"/>
                  <a:gd name="T53" fmla="*/ 86 h 538"/>
                  <a:gd name="T54" fmla="*/ 404 w 414"/>
                  <a:gd name="T55" fmla="*/ 84 h 538"/>
                  <a:gd name="T56" fmla="*/ 398 w 414"/>
                  <a:gd name="T57" fmla="*/ 104 h 538"/>
                  <a:gd name="T58" fmla="*/ 384 w 414"/>
                  <a:gd name="T59" fmla="*/ 124 h 538"/>
                  <a:gd name="T60" fmla="*/ 362 w 414"/>
                  <a:gd name="T61" fmla="*/ 154 h 538"/>
                  <a:gd name="T62" fmla="*/ 330 w 414"/>
                  <a:gd name="T63" fmla="*/ 162 h 538"/>
                  <a:gd name="T64" fmla="*/ 328 w 414"/>
                  <a:gd name="T65" fmla="*/ 180 h 538"/>
                  <a:gd name="T66" fmla="*/ 348 w 414"/>
                  <a:gd name="T67" fmla="*/ 198 h 538"/>
                  <a:gd name="T68" fmla="*/ 350 w 414"/>
                  <a:gd name="T69" fmla="*/ 222 h 538"/>
                  <a:gd name="T70" fmla="*/ 348 w 414"/>
                  <a:gd name="T71" fmla="*/ 240 h 538"/>
                  <a:gd name="T72" fmla="*/ 340 w 414"/>
                  <a:gd name="T73" fmla="*/ 278 h 538"/>
                  <a:gd name="T74" fmla="*/ 346 w 414"/>
                  <a:gd name="T75" fmla="*/ 296 h 538"/>
                  <a:gd name="T76" fmla="*/ 356 w 414"/>
                  <a:gd name="T77" fmla="*/ 308 h 538"/>
                  <a:gd name="T78" fmla="*/ 350 w 414"/>
                  <a:gd name="T79" fmla="*/ 306 h 538"/>
                  <a:gd name="T80" fmla="*/ 318 w 414"/>
                  <a:gd name="T81" fmla="*/ 312 h 538"/>
                  <a:gd name="T82" fmla="*/ 318 w 414"/>
                  <a:gd name="T83" fmla="*/ 336 h 538"/>
                  <a:gd name="T84" fmla="*/ 296 w 414"/>
                  <a:gd name="T85" fmla="*/ 354 h 538"/>
                  <a:gd name="T86" fmla="*/ 288 w 414"/>
                  <a:gd name="T87" fmla="*/ 384 h 538"/>
                  <a:gd name="T88" fmla="*/ 268 w 414"/>
                  <a:gd name="T89" fmla="*/ 408 h 538"/>
                  <a:gd name="T90" fmla="*/ 228 w 414"/>
                  <a:gd name="T91" fmla="*/ 416 h 538"/>
                  <a:gd name="T92" fmla="*/ 240 w 414"/>
                  <a:gd name="T93" fmla="*/ 440 h 538"/>
                  <a:gd name="T94" fmla="*/ 218 w 414"/>
                  <a:gd name="T95" fmla="*/ 450 h 538"/>
                  <a:gd name="T96" fmla="*/ 184 w 414"/>
                  <a:gd name="T97" fmla="*/ 480 h 538"/>
                  <a:gd name="T98" fmla="*/ 166 w 414"/>
                  <a:gd name="T99" fmla="*/ 514 h 538"/>
                  <a:gd name="T100" fmla="*/ 150 w 414"/>
                  <a:gd name="T101" fmla="*/ 528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14" h="538">
                    <a:moveTo>
                      <a:pt x="136" y="538"/>
                    </a:moveTo>
                    <a:lnTo>
                      <a:pt x="136" y="538"/>
                    </a:lnTo>
                    <a:lnTo>
                      <a:pt x="136" y="532"/>
                    </a:lnTo>
                    <a:lnTo>
                      <a:pt x="134" y="526"/>
                    </a:lnTo>
                    <a:lnTo>
                      <a:pt x="128" y="516"/>
                    </a:lnTo>
                    <a:lnTo>
                      <a:pt x="122" y="508"/>
                    </a:lnTo>
                    <a:lnTo>
                      <a:pt x="116" y="504"/>
                    </a:lnTo>
                    <a:lnTo>
                      <a:pt x="116" y="504"/>
                    </a:lnTo>
                    <a:lnTo>
                      <a:pt x="116" y="498"/>
                    </a:lnTo>
                    <a:lnTo>
                      <a:pt x="116" y="498"/>
                    </a:lnTo>
                    <a:lnTo>
                      <a:pt x="58" y="426"/>
                    </a:lnTo>
                    <a:lnTo>
                      <a:pt x="58" y="426"/>
                    </a:lnTo>
                    <a:lnTo>
                      <a:pt x="40" y="422"/>
                    </a:lnTo>
                    <a:lnTo>
                      <a:pt x="26" y="420"/>
                    </a:lnTo>
                    <a:lnTo>
                      <a:pt x="12" y="420"/>
                    </a:lnTo>
                    <a:lnTo>
                      <a:pt x="2" y="418"/>
                    </a:lnTo>
                    <a:lnTo>
                      <a:pt x="2" y="418"/>
                    </a:lnTo>
                    <a:lnTo>
                      <a:pt x="0" y="402"/>
                    </a:lnTo>
                    <a:lnTo>
                      <a:pt x="0" y="386"/>
                    </a:lnTo>
                    <a:lnTo>
                      <a:pt x="6" y="360"/>
                    </a:lnTo>
                    <a:lnTo>
                      <a:pt x="6" y="360"/>
                    </a:lnTo>
                    <a:lnTo>
                      <a:pt x="8" y="352"/>
                    </a:lnTo>
                    <a:lnTo>
                      <a:pt x="10" y="346"/>
                    </a:lnTo>
                    <a:lnTo>
                      <a:pt x="10" y="332"/>
                    </a:lnTo>
                    <a:lnTo>
                      <a:pt x="10" y="318"/>
                    </a:lnTo>
                    <a:lnTo>
                      <a:pt x="8" y="306"/>
                    </a:lnTo>
                    <a:lnTo>
                      <a:pt x="8" y="306"/>
                    </a:lnTo>
                    <a:lnTo>
                      <a:pt x="40" y="270"/>
                    </a:lnTo>
                    <a:lnTo>
                      <a:pt x="40" y="270"/>
                    </a:lnTo>
                    <a:lnTo>
                      <a:pt x="44" y="246"/>
                    </a:lnTo>
                    <a:lnTo>
                      <a:pt x="44" y="246"/>
                    </a:lnTo>
                    <a:lnTo>
                      <a:pt x="42" y="214"/>
                    </a:lnTo>
                    <a:lnTo>
                      <a:pt x="42" y="200"/>
                    </a:lnTo>
                    <a:lnTo>
                      <a:pt x="44" y="194"/>
                    </a:lnTo>
                    <a:lnTo>
                      <a:pt x="46" y="190"/>
                    </a:lnTo>
                    <a:lnTo>
                      <a:pt x="46" y="190"/>
                    </a:lnTo>
                    <a:lnTo>
                      <a:pt x="60" y="182"/>
                    </a:lnTo>
                    <a:lnTo>
                      <a:pt x="74" y="174"/>
                    </a:lnTo>
                    <a:lnTo>
                      <a:pt x="74" y="174"/>
                    </a:lnTo>
                    <a:lnTo>
                      <a:pt x="94" y="152"/>
                    </a:lnTo>
                    <a:lnTo>
                      <a:pt x="94" y="152"/>
                    </a:lnTo>
                    <a:lnTo>
                      <a:pt x="102" y="134"/>
                    </a:lnTo>
                    <a:lnTo>
                      <a:pt x="102" y="134"/>
                    </a:lnTo>
                    <a:lnTo>
                      <a:pt x="102" y="116"/>
                    </a:lnTo>
                    <a:lnTo>
                      <a:pt x="102" y="116"/>
                    </a:lnTo>
                    <a:lnTo>
                      <a:pt x="96" y="104"/>
                    </a:lnTo>
                    <a:lnTo>
                      <a:pt x="94" y="94"/>
                    </a:lnTo>
                    <a:lnTo>
                      <a:pt x="92" y="88"/>
                    </a:lnTo>
                    <a:lnTo>
                      <a:pt x="94" y="82"/>
                    </a:lnTo>
                    <a:lnTo>
                      <a:pt x="98" y="76"/>
                    </a:lnTo>
                    <a:lnTo>
                      <a:pt x="104" y="72"/>
                    </a:lnTo>
                    <a:lnTo>
                      <a:pt x="120" y="60"/>
                    </a:lnTo>
                    <a:lnTo>
                      <a:pt x="120" y="60"/>
                    </a:lnTo>
                    <a:lnTo>
                      <a:pt x="132" y="58"/>
                    </a:lnTo>
                    <a:lnTo>
                      <a:pt x="144" y="56"/>
                    </a:lnTo>
                    <a:lnTo>
                      <a:pt x="158" y="54"/>
                    </a:lnTo>
                    <a:lnTo>
                      <a:pt x="172" y="48"/>
                    </a:lnTo>
                    <a:lnTo>
                      <a:pt x="172" y="48"/>
                    </a:lnTo>
                    <a:lnTo>
                      <a:pt x="182" y="40"/>
                    </a:lnTo>
                    <a:lnTo>
                      <a:pt x="190" y="28"/>
                    </a:lnTo>
                    <a:lnTo>
                      <a:pt x="198" y="14"/>
                    </a:lnTo>
                    <a:lnTo>
                      <a:pt x="204" y="2"/>
                    </a:lnTo>
                    <a:lnTo>
                      <a:pt x="204" y="2"/>
                    </a:lnTo>
                    <a:lnTo>
                      <a:pt x="210" y="0"/>
                    </a:lnTo>
                    <a:lnTo>
                      <a:pt x="216" y="0"/>
                    </a:lnTo>
                    <a:lnTo>
                      <a:pt x="224" y="2"/>
                    </a:lnTo>
                    <a:lnTo>
                      <a:pt x="232" y="6"/>
                    </a:lnTo>
                    <a:lnTo>
                      <a:pt x="232" y="6"/>
                    </a:lnTo>
                    <a:lnTo>
                      <a:pt x="236" y="16"/>
                    </a:lnTo>
                    <a:lnTo>
                      <a:pt x="238" y="28"/>
                    </a:lnTo>
                    <a:lnTo>
                      <a:pt x="246" y="52"/>
                    </a:lnTo>
                    <a:lnTo>
                      <a:pt x="250" y="64"/>
                    </a:lnTo>
                    <a:lnTo>
                      <a:pt x="258" y="76"/>
                    </a:lnTo>
                    <a:lnTo>
                      <a:pt x="266" y="86"/>
                    </a:lnTo>
                    <a:lnTo>
                      <a:pt x="280" y="96"/>
                    </a:lnTo>
                    <a:lnTo>
                      <a:pt x="280" y="96"/>
                    </a:lnTo>
                    <a:lnTo>
                      <a:pt x="336" y="100"/>
                    </a:lnTo>
                    <a:lnTo>
                      <a:pt x="336" y="100"/>
                    </a:lnTo>
                    <a:lnTo>
                      <a:pt x="342" y="94"/>
                    </a:lnTo>
                    <a:lnTo>
                      <a:pt x="350" y="92"/>
                    </a:lnTo>
                    <a:lnTo>
                      <a:pt x="366" y="86"/>
                    </a:lnTo>
                    <a:lnTo>
                      <a:pt x="386" y="86"/>
                    </a:lnTo>
                    <a:lnTo>
                      <a:pt x="404" y="84"/>
                    </a:lnTo>
                    <a:lnTo>
                      <a:pt x="404" y="84"/>
                    </a:lnTo>
                    <a:lnTo>
                      <a:pt x="414" y="90"/>
                    </a:lnTo>
                    <a:lnTo>
                      <a:pt x="414" y="90"/>
                    </a:lnTo>
                    <a:lnTo>
                      <a:pt x="398" y="104"/>
                    </a:lnTo>
                    <a:lnTo>
                      <a:pt x="392" y="112"/>
                    </a:lnTo>
                    <a:lnTo>
                      <a:pt x="384" y="124"/>
                    </a:lnTo>
                    <a:lnTo>
                      <a:pt x="384" y="124"/>
                    </a:lnTo>
                    <a:lnTo>
                      <a:pt x="382" y="156"/>
                    </a:lnTo>
                    <a:lnTo>
                      <a:pt x="382" y="156"/>
                    </a:lnTo>
                    <a:lnTo>
                      <a:pt x="362" y="154"/>
                    </a:lnTo>
                    <a:lnTo>
                      <a:pt x="342" y="154"/>
                    </a:lnTo>
                    <a:lnTo>
                      <a:pt x="336" y="158"/>
                    </a:lnTo>
                    <a:lnTo>
                      <a:pt x="330" y="162"/>
                    </a:lnTo>
                    <a:lnTo>
                      <a:pt x="326" y="168"/>
                    </a:lnTo>
                    <a:lnTo>
                      <a:pt x="328" y="180"/>
                    </a:lnTo>
                    <a:lnTo>
                      <a:pt x="328" y="180"/>
                    </a:lnTo>
                    <a:lnTo>
                      <a:pt x="338" y="186"/>
                    </a:lnTo>
                    <a:lnTo>
                      <a:pt x="348" y="198"/>
                    </a:lnTo>
                    <a:lnTo>
                      <a:pt x="348" y="198"/>
                    </a:lnTo>
                    <a:lnTo>
                      <a:pt x="364" y="208"/>
                    </a:lnTo>
                    <a:lnTo>
                      <a:pt x="364" y="208"/>
                    </a:lnTo>
                    <a:lnTo>
                      <a:pt x="350" y="222"/>
                    </a:lnTo>
                    <a:lnTo>
                      <a:pt x="350" y="222"/>
                    </a:lnTo>
                    <a:lnTo>
                      <a:pt x="350" y="230"/>
                    </a:lnTo>
                    <a:lnTo>
                      <a:pt x="348" y="240"/>
                    </a:lnTo>
                    <a:lnTo>
                      <a:pt x="342" y="258"/>
                    </a:lnTo>
                    <a:lnTo>
                      <a:pt x="342" y="268"/>
                    </a:lnTo>
                    <a:lnTo>
                      <a:pt x="340" y="278"/>
                    </a:lnTo>
                    <a:lnTo>
                      <a:pt x="342" y="286"/>
                    </a:lnTo>
                    <a:lnTo>
                      <a:pt x="346" y="296"/>
                    </a:lnTo>
                    <a:lnTo>
                      <a:pt x="346" y="296"/>
                    </a:lnTo>
                    <a:lnTo>
                      <a:pt x="356" y="304"/>
                    </a:lnTo>
                    <a:lnTo>
                      <a:pt x="356" y="304"/>
                    </a:lnTo>
                    <a:lnTo>
                      <a:pt x="356" y="308"/>
                    </a:lnTo>
                    <a:lnTo>
                      <a:pt x="356" y="308"/>
                    </a:lnTo>
                    <a:lnTo>
                      <a:pt x="350" y="306"/>
                    </a:lnTo>
                    <a:lnTo>
                      <a:pt x="350" y="306"/>
                    </a:lnTo>
                    <a:lnTo>
                      <a:pt x="322" y="306"/>
                    </a:lnTo>
                    <a:lnTo>
                      <a:pt x="322" y="306"/>
                    </a:lnTo>
                    <a:lnTo>
                      <a:pt x="318" y="312"/>
                    </a:lnTo>
                    <a:lnTo>
                      <a:pt x="318" y="318"/>
                    </a:lnTo>
                    <a:lnTo>
                      <a:pt x="320" y="324"/>
                    </a:lnTo>
                    <a:lnTo>
                      <a:pt x="318" y="336"/>
                    </a:lnTo>
                    <a:lnTo>
                      <a:pt x="318" y="336"/>
                    </a:lnTo>
                    <a:lnTo>
                      <a:pt x="304" y="346"/>
                    </a:lnTo>
                    <a:lnTo>
                      <a:pt x="296" y="354"/>
                    </a:lnTo>
                    <a:lnTo>
                      <a:pt x="292" y="364"/>
                    </a:lnTo>
                    <a:lnTo>
                      <a:pt x="288" y="384"/>
                    </a:lnTo>
                    <a:lnTo>
                      <a:pt x="288" y="384"/>
                    </a:lnTo>
                    <a:lnTo>
                      <a:pt x="278" y="396"/>
                    </a:lnTo>
                    <a:lnTo>
                      <a:pt x="268" y="408"/>
                    </a:lnTo>
                    <a:lnTo>
                      <a:pt x="268" y="408"/>
                    </a:lnTo>
                    <a:lnTo>
                      <a:pt x="232" y="410"/>
                    </a:lnTo>
                    <a:lnTo>
                      <a:pt x="232" y="410"/>
                    </a:lnTo>
                    <a:lnTo>
                      <a:pt x="228" y="416"/>
                    </a:lnTo>
                    <a:lnTo>
                      <a:pt x="228" y="422"/>
                    </a:lnTo>
                    <a:lnTo>
                      <a:pt x="230" y="430"/>
                    </a:lnTo>
                    <a:lnTo>
                      <a:pt x="240" y="440"/>
                    </a:lnTo>
                    <a:lnTo>
                      <a:pt x="240" y="440"/>
                    </a:lnTo>
                    <a:lnTo>
                      <a:pt x="228" y="444"/>
                    </a:lnTo>
                    <a:lnTo>
                      <a:pt x="218" y="450"/>
                    </a:lnTo>
                    <a:lnTo>
                      <a:pt x="208" y="456"/>
                    </a:lnTo>
                    <a:lnTo>
                      <a:pt x="200" y="464"/>
                    </a:lnTo>
                    <a:lnTo>
                      <a:pt x="184" y="480"/>
                    </a:lnTo>
                    <a:lnTo>
                      <a:pt x="168" y="500"/>
                    </a:lnTo>
                    <a:lnTo>
                      <a:pt x="168" y="500"/>
                    </a:lnTo>
                    <a:lnTo>
                      <a:pt x="166" y="514"/>
                    </a:lnTo>
                    <a:lnTo>
                      <a:pt x="166" y="514"/>
                    </a:lnTo>
                    <a:lnTo>
                      <a:pt x="158" y="522"/>
                    </a:lnTo>
                    <a:lnTo>
                      <a:pt x="150" y="528"/>
                    </a:lnTo>
                    <a:lnTo>
                      <a:pt x="136" y="538"/>
                    </a:lnTo>
                    <a:lnTo>
                      <a:pt x="136" y="538"/>
                    </a:lnTo>
                    <a:close/>
                  </a:path>
                </a:pathLst>
              </a:custGeom>
              <a:solidFill>
                <a:srgbClr val="376092">
                  <a:alpha val="40000"/>
                </a:srgbClr>
              </a:solidFill>
              <a:ln>
                <a:solidFill>
                  <a:schemeClr val="bg1"/>
                </a:solidFill>
              </a:ln>
            </p:spPr>
            <p:txBody>
              <a:bodyPr/>
              <a:lstStyle/>
              <a:p>
                <a:endParaRPr lang="zh-CN" altLang="en-US"/>
              </a:p>
            </p:txBody>
          </p:sp>
          <p:sp>
            <p:nvSpPr>
              <p:cNvPr id="82" name="Freeform 16"/>
              <p:cNvSpPr/>
              <p:nvPr/>
            </p:nvSpPr>
            <p:spPr bwMode="auto">
              <a:xfrm>
                <a:off x="4760913" y="4829175"/>
                <a:ext cx="962025" cy="844550"/>
              </a:xfrm>
              <a:custGeom>
                <a:avLst/>
                <a:gdLst>
                  <a:gd name="T0" fmla="*/ 210 w 606"/>
                  <a:gd name="T1" fmla="*/ 516 h 532"/>
                  <a:gd name="T2" fmla="*/ 172 w 606"/>
                  <a:gd name="T3" fmla="*/ 494 h 532"/>
                  <a:gd name="T4" fmla="*/ 126 w 606"/>
                  <a:gd name="T5" fmla="*/ 498 h 532"/>
                  <a:gd name="T6" fmla="*/ 96 w 606"/>
                  <a:gd name="T7" fmla="*/ 530 h 532"/>
                  <a:gd name="T8" fmla="*/ 104 w 606"/>
                  <a:gd name="T9" fmla="*/ 494 h 532"/>
                  <a:gd name="T10" fmla="*/ 62 w 606"/>
                  <a:gd name="T11" fmla="*/ 432 h 532"/>
                  <a:gd name="T12" fmla="*/ 84 w 606"/>
                  <a:gd name="T13" fmla="*/ 356 h 532"/>
                  <a:gd name="T14" fmla="*/ 88 w 606"/>
                  <a:gd name="T15" fmla="*/ 336 h 532"/>
                  <a:gd name="T16" fmla="*/ 70 w 606"/>
                  <a:gd name="T17" fmla="*/ 304 h 532"/>
                  <a:gd name="T18" fmla="*/ 20 w 606"/>
                  <a:gd name="T19" fmla="*/ 314 h 532"/>
                  <a:gd name="T20" fmla="*/ 6 w 606"/>
                  <a:gd name="T21" fmla="*/ 302 h 532"/>
                  <a:gd name="T22" fmla="*/ 0 w 606"/>
                  <a:gd name="T23" fmla="*/ 278 h 532"/>
                  <a:gd name="T24" fmla="*/ 10 w 606"/>
                  <a:gd name="T25" fmla="*/ 240 h 532"/>
                  <a:gd name="T26" fmla="*/ 60 w 606"/>
                  <a:gd name="T27" fmla="*/ 218 h 532"/>
                  <a:gd name="T28" fmla="*/ 90 w 606"/>
                  <a:gd name="T29" fmla="*/ 226 h 532"/>
                  <a:gd name="T30" fmla="*/ 134 w 606"/>
                  <a:gd name="T31" fmla="*/ 234 h 532"/>
                  <a:gd name="T32" fmla="*/ 158 w 606"/>
                  <a:gd name="T33" fmla="*/ 214 h 532"/>
                  <a:gd name="T34" fmla="*/ 174 w 606"/>
                  <a:gd name="T35" fmla="*/ 194 h 532"/>
                  <a:gd name="T36" fmla="*/ 252 w 606"/>
                  <a:gd name="T37" fmla="*/ 204 h 532"/>
                  <a:gd name="T38" fmla="*/ 264 w 606"/>
                  <a:gd name="T39" fmla="*/ 182 h 532"/>
                  <a:gd name="T40" fmla="*/ 266 w 606"/>
                  <a:gd name="T41" fmla="*/ 146 h 532"/>
                  <a:gd name="T42" fmla="*/ 196 w 606"/>
                  <a:gd name="T43" fmla="*/ 108 h 532"/>
                  <a:gd name="T44" fmla="*/ 192 w 606"/>
                  <a:gd name="T45" fmla="*/ 88 h 532"/>
                  <a:gd name="T46" fmla="*/ 216 w 606"/>
                  <a:gd name="T47" fmla="*/ 78 h 532"/>
                  <a:gd name="T48" fmla="*/ 278 w 606"/>
                  <a:gd name="T49" fmla="*/ 102 h 532"/>
                  <a:gd name="T50" fmla="*/ 326 w 606"/>
                  <a:gd name="T51" fmla="*/ 88 h 532"/>
                  <a:gd name="T52" fmla="*/ 378 w 606"/>
                  <a:gd name="T53" fmla="*/ 44 h 532"/>
                  <a:gd name="T54" fmla="*/ 390 w 606"/>
                  <a:gd name="T55" fmla="*/ 14 h 532"/>
                  <a:gd name="T56" fmla="*/ 414 w 606"/>
                  <a:gd name="T57" fmla="*/ 0 h 532"/>
                  <a:gd name="T58" fmla="*/ 444 w 606"/>
                  <a:gd name="T59" fmla="*/ 10 h 532"/>
                  <a:gd name="T60" fmla="*/ 468 w 606"/>
                  <a:gd name="T61" fmla="*/ 66 h 532"/>
                  <a:gd name="T62" fmla="*/ 526 w 606"/>
                  <a:gd name="T63" fmla="*/ 130 h 532"/>
                  <a:gd name="T64" fmla="*/ 562 w 606"/>
                  <a:gd name="T65" fmla="*/ 154 h 532"/>
                  <a:gd name="T66" fmla="*/ 564 w 606"/>
                  <a:gd name="T67" fmla="*/ 196 h 532"/>
                  <a:gd name="T68" fmla="*/ 534 w 606"/>
                  <a:gd name="T69" fmla="*/ 216 h 532"/>
                  <a:gd name="T70" fmla="*/ 506 w 606"/>
                  <a:gd name="T71" fmla="*/ 246 h 532"/>
                  <a:gd name="T72" fmla="*/ 532 w 606"/>
                  <a:gd name="T73" fmla="*/ 258 h 532"/>
                  <a:gd name="T74" fmla="*/ 568 w 606"/>
                  <a:gd name="T75" fmla="*/ 326 h 532"/>
                  <a:gd name="T76" fmla="*/ 592 w 606"/>
                  <a:gd name="T77" fmla="*/ 356 h 532"/>
                  <a:gd name="T78" fmla="*/ 590 w 606"/>
                  <a:gd name="T79" fmla="*/ 380 h 532"/>
                  <a:gd name="T80" fmla="*/ 546 w 606"/>
                  <a:gd name="T81" fmla="*/ 408 h 532"/>
                  <a:gd name="T82" fmla="*/ 482 w 606"/>
                  <a:gd name="T83" fmla="*/ 460 h 532"/>
                  <a:gd name="T84" fmla="*/ 434 w 606"/>
                  <a:gd name="T85" fmla="*/ 472 h 532"/>
                  <a:gd name="T86" fmla="*/ 392 w 606"/>
                  <a:gd name="T87" fmla="*/ 456 h 532"/>
                  <a:gd name="T88" fmla="*/ 358 w 606"/>
                  <a:gd name="T89" fmla="*/ 436 h 532"/>
                  <a:gd name="T90" fmla="*/ 332 w 606"/>
                  <a:gd name="T91" fmla="*/ 442 h 532"/>
                  <a:gd name="T92" fmla="*/ 302 w 606"/>
                  <a:gd name="T93" fmla="*/ 492 h 532"/>
                  <a:gd name="T94" fmla="*/ 266 w 606"/>
                  <a:gd name="T95" fmla="*/ 528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06" h="532">
                    <a:moveTo>
                      <a:pt x="240" y="532"/>
                    </a:moveTo>
                    <a:lnTo>
                      <a:pt x="240" y="532"/>
                    </a:lnTo>
                    <a:lnTo>
                      <a:pt x="222" y="524"/>
                    </a:lnTo>
                    <a:lnTo>
                      <a:pt x="210" y="516"/>
                    </a:lnTo>
                    <a:lnTo>
                      <a:pt x="202" y="508"/>
                    </a:lnTo>
                    <a:lnTo>
                      <a:pt x="194" y="502"/>
                    </a:lnTo>
                    <a:lnTo>
                      <a:pt x="194" y="502"/>
                    </a:lnTo>
                    <a:lnTo>
                      <a:pt x="172" y="494"/>
                    </a:lnTo>
                    <a:lnTo>
                      <a:pt x="172" y="494"/>
                    </a:lnTo>
                    <a:lnTo>
                      <a:pt x="152" y="494"/>
                    </a:lnTo>
                    <a:lnTo>
                      <a:pt x="138" y="494"/>
                    </a:lnTo>
                    <a:lnTo>
                      <a:pt x="126" y="498"/>
                    </a:lnTo>
                    <a:lnTo>
                      <a:pt x="112" y="508"/>
                    </a:lnTo>
                    <a:lnTo>
                      <a:pt x="112" y="508"/>
                    </a:lnTo>
                    <a:lnTo>
                      <a:pt x="96" y="530"/>
                    </a:lnTo>
                    <a:lnTo>
                      <a:pt x="96" y="530"/>
                    </a:lnTo>
                    <a:lnTo>
                      <a:pt x="96" y="518"/>
                    </a:lnTo>
                    <a:lnTo>
                      <a:pt x="98" y="508"/>
                    </a:lnTo>
                    <a:lnTo>
                      <a:pt x="104" y="494"/>
                    </a:lnTo>
                    <a:lnTo>
                      <a:pt x="104" y="494"/>
                    </a:lnTo>
                    <a:lnTo>
                      <a:pt x="106" y="452"/>
                    </a:lnTo>
                    <a:lnTo>
                      <a:pt x="106" y="452"/>
                    </a:lnTo>
                    <a:lnTo>
                      <a:pt x="62" y="432"/>
                    </a:lnTo>
                    <a:lnTo>
                      <a:pt x="62" y="432"/>
                    </a:lnTo>
                    <a:lnTo>
                      <a:pt x="64" y="420"/>
                    </a:lnTo>
                    <a:lnTo>
                      <a:pt x="68" y="410"/>
                    </a:lnTo>
                    <a:lnTo>
                      <a:pt x="68" y="410"/>
                    </a:lnTo>
                    <a:lnTo>
                      <a:pt x="84" y="356"/>
                    </a:lnTo>
                    <a:lnTo>
                      <a:pt x="84" y="356"/>
                    </a:lnTo>
                    <a:lnTo>
                      <a:pt x="88" y="352"/>
                    </a:lnTo>
                    <a:lnTo>
                      <a:pt x="88" y="346"/>
                    </a:lnTo>
                    <a:lnTo>
                      <a:pt x="88" y="336"/>
                    </a:lnTo>
                    <a:lnTo>
                      <a:pt x="84" y="320"/>
                    </a:lnTo>
                    <a:lnTo>
                      <a:pt x="84" y="320"/>
                    </a:lnTo>
                    <a:lnTo>
                      <a:pt x="70" y="304"/>
                    </a:lnTo>
                    <a:lnTo>
                      <a:pt x="70" y="304"/>
                    </a:lnTo>
                    <a:lnTo>
                      <a:pt x="58" y="306"/>
                    </a:lnTo>
                    <a:lnTo>
                      <a:pt x="46" y="308"/>
                    </a:lnTo>
                    <a:lnTo>
                      <a:pt x="20" y="314"/>
                    </a:lnTo>
                    <a:lnTo>
                      <a:pt x="20" y="314"/>
                    </a:lnTo>
                    <a:lnTo>
                      <a:pt x="14" y="314"/>
                    </a:lnTo>
                    <a:lnTo>
                      <a:pt x="10" y="310"/>
                    </a:lnTo>
                    <a:lnTo>
                      <a:pt x="8" y="308"/>
                    </a:lnTo>
                    <a:lnTo>
                      <a:pt x="6" y="302"/>
                    </a:lnTo>
                    <a:lnTo>
                      <a:pt x="6" y="294"/>
                    </a:lnTo>
                    <a:lnTo>
                      <a:pt x="6" y="290"/>
                    </a:lnTo>
                    <a:lnTo>
                      <a:pt x="6" y="290"/>
                    </a:lnTo>
                    <a:lnTo>
                      <a:pt x="0" y="278"/>
                    </a:lnTo>
                    <a:lnTo>
                      <a:pt x="0" y="278"/>
                    </a:lnTo>
                    <a:lnTo>
                      <a:pt x="2" y="262"/>
                    </a:lnTo>
                    <a:lnTo>
                      <a:pt x="4" y="250"/>
                    </a:lnTo>
                    <a:lnTo>
                      <a:pt x="10" y="240"/>
                    </a:lnTo>
                    <a:lnTo>
                      <a:pt x="16" y="234"/>
                    </a:lnTo>
                    <a:lnTo>
                      <a:pt x="24" y="228"/>
                    </a:lnTo>
                    <a:lnTo>
                      <a:pt x="34" y="224"/>
                    </a:lnTo>
                    <a:lnTo>
                      <a:pt x="60" y="218"/>
                    </a:lnTo>
                    <a:lnTo>
                      <a:pt x="60" y="218"/>
                    </a:lnTo>
                    <a:lnTo>
                      <a:pt x="74" y="218"/>
                    </a:lnTo>
                    <a:lnTo>
                      <a:pt x="74" y="218"/>
                    </a:lnTo>
                    <a:lnTo>
                      <a:pt x="90" y="226"/>
                    </a:lnTo>
                    <a:lnTo>
                      <a:pt x="106" y="232"/>
                    </a:lnTo>
                    <a:lnTo>
                      <a:pt x="114" y="234"/>
                    </a:lnTo>
                    <a:lnTo>
                      <a:pt x="124" y="236"/>
                    </a:lnTo>
                    <a:lnTo>
                      <a:pt x="134" y="234"/>
                    </a:lnTo>
                    <a:lnTo>
                      <a:pt x="144" y="230"/>
                    </a:lnTo>
                    <a:lnTo>
                      <a:pt x="144" y="230"/>
                    </a:lnTo>
                    <a:lnTo>
                      <a:pt x="158" y="214"/>
                    </a:lnTo>
                    <a:lnTo>
                      <a:pt x="158" y="214"/>
                    </a:lnTo>
                    <a:lnTo>
                      <a:pt x="164" y="196"/>
                    </a:lnTo>
                    <a:lnTo>
                      <a:pt x="164" y="196"/>
                    </a:lnTo>
                    <a:lnTo>
                      <a:pt x="174" y="194"/>
                    </a:lnTo>
                    <a:lnTo>
                      <a:pt x="174" y="194"/>
                    </a:lnTo>
                    <a:lnTo>
                      <a:pt x="178" y="198"/>
                    </a:lnTo>
                    <a:lnTo>
                      <a:pt x="186" y="200"/>
                    </a:lnTo>
                    <a:lnTo>
                      <a:pt x="206" y="202"/>
                    </a:lnTo>
                    <a:lnTo>
                      <a:pt x="252" y="204"/>
                    </a:lnTo>
                    <a:lnTo>
                      <a:pt x="252" y="204"/>
                    </a:lnTo>
                    <a:lnTo>
                      <a:pt x="258" y="196"/>
                    </a:lnTo>
                    <a:lnTo>
                      <a:pt x="262" y="190"/>
                    </a:lnTo>
                    <a:lnTo>
                      <a:pt x="264" y="182"/>
                    </a:lnTo>
                    <a:lnTo>
                      <a:pt x="266" y="174"/>
                    </a:lnTo>
                    <a:lnTo>
                      <a:pt x="266" y="160"/>
                    </a:lnTo>
                    <a:lnTo>
                      <a:pt x="266" y="146"/>
                    </a:lnTo>
                    <a:lnTo>
                      <a:pt x="266" y="146"/>
                    </a:lnTo>
                    <a:lnTo>
                      <a:pt x="256" y="136"/>
                    </a:lnTo>
                    <a:lnTo>
                      <a:pt x="248" y="130"/>
                    </a:lnTo>
                    <a:lnTo>
                      <a:pt x="230" y="120"/>
                    </a:lnTo>
                    <a:lnTo>
                      <a:pt x="196" y="108"/>
                    </a:lnTo>
                    <a:lnTo>
                      <a:pt x="196" y="108"/>
                    </a:lnTo>
                    <a:lnTo>
                      <a:pt x="194" y="100"/>
                    </a:lnTo>
                    <a:lnTo>
                      <a:pt x="192" y="94"/>
                    </a:lnTo>
                    <a:lnTo>
                      <a:pt x="192" y="88"/>
                    </a:lnTo>
                    <a:lnTo>
                      <a:pt x="194" y="84"/>
                    </a:lnTo>
                    <a:lnTo>
                      <a:pt x="198" y="82"/>
                    </a:lnTo>
                    <a:lnTo>
                      <a:pt x="202" y="80"/>
                    </a:lnTo>
                    <a:lnTo>
                      <a:pt x="216" y="78"/>
                    </a:lnTo>
                    <a:lnTo>
                      <a:pt x="216" y="78"/>
                    </a:lnTo>
                    <a:lnTo>
                      <a:pt x="238" y="94"/>
                    </a:lnTo>
                    <a:lnTo>
                      <a:pt x="238" y="94"/>
                    </a:lnTo>
                    <a:lnTo>
                      <a:pt x="278" y="102"/>
                    </a:lnTo>
                    <a:lnTo>
                      <a:pt x="278" y="102"/>
                    </a:lnTo>
                    <a:lnTo>
                      <a:pt x="294" y="100"/>
                    </a:lnTo>
                    <a:lnTo>
                      <a:pt x="310" y="96"/>
                    </a:lnTo>
                    <a:lnTo>
                      <a:pt x="326" y="88"/>
                    </a:lnTo>
                    <a:lnTo>
                      <a:pt x="342" y="80"/>
                    </a:lnTo>
                    <a:lnTo>
                      <a:pt x="356" y="68"/>
                    </a:lnTo>
                    <a:lnTo>
                      <a:pt x="368" y="56"/>
                    </a:lnTo>
                    <a:lnTo>
                      <a:pt x="378" y="44"/>
                    </a:lnTo>
                    <a:lnTo>
                      <a:pt x="386" y="30"/>
                    </a:lnTo>
                    <a:lnTo>
                      <a:pt x="386" y="30"/>
                    </a:lnTo>
                    <a:lnTo>
                      <a:pt x="388" y="22"/>
                    </a:lnTo>
                    <a:lnTo>
                      <a:pt x="390" y="14"/>
                    </a:lnTo>
                    <a:lnTo>
                      <a:pt x="394" y="8"/>
                    </a:lnTo>
                    <a:lnTo>
                      <a:pt x="400" y="4"/>
                    </a:lnTo>
                    <a:lnTo>
                      <a:pt x="406" y="2"/>
                    </a:lnTo>
                    <a:lnTo>
                      <a:pt x="414" y="0"/>
                    </a:lnTo>
                    <a:lnTo>
                      <a:pt x="432" y="0"/>
                    </a:lnTo>
                    <a:lnTo>
                      <a:pt x="432" y="0"/>
                    </a:lnTo>
                    <a:lnTo>
                      <a:pt x="438" y="4"/>
                    </a:lnTo>
                    <a:lnTo>
                      <a:pt x="444" y="10"/>
                    </a:lnTo>
                    <a:lnTo>
                      <a:pt x="450" y="16"/>
                    </a:lnTo>
                    <a:lnTo>
                      <a:pt x="456" y="24"/>
                    </a:lnTo>
                    <a:lnTo>
                      <a:pt x="464" y="44"/>
                    </a:lnTo>
                    <a:lnTo>
                      <a:pt x="468" y="66"/>
                    </a:lnTo>
                    <a:lnTo>
                      <a:pt x="468" y="66"/>
                    </a:lnTo>
                    <a:lnTo>
                      <a:pt x="494" y="98"/>
                    </a:lnTo>
                    <a:lnTo>
                      <a:pt x="508" y="114"/>
                    </a:lnTo>
                    <a:lnTo>
                      <a:pt x="526" y="130"/>
                    </a:lnTo>
                    <a:lnTo>
                      <a:pt x="526" y="130"/>
                    </a:lnTo>
                    <a:lnTo>
                      <a:pt x="558" y="142"/>
                    </a:lnTo>
                    <a:lnTo>
                      <a:pt x="558" y="142"/>
                    </a:lnTo>
                    <a:lnTo>
                      <a:pt x="562" y="154"/>
                    </a:lnTo>
                    <a:lnTo>
                      <a:pt x="566" y="170"/>
                    </a:lnTo>
                    <a:lnTo>
                      <a:pt x="566" y="178"/>
                    </a:lnTo>
                    <a:lnTo>
                      <a:pt x="566" y="188"/>
                    </a:lnTo>
                    <a:lnTo>
                      <a:pt x="564" y="196"/>
                    </a:lnTo>
                    <a:lnTo>
                      <a:pt x="558" y="204"/>
                    </a:lnTo>
                    <a:lnTo>
                      <a:pt x="558" y="204"/>
                    </a:lnTo>
                    <a:lnTo>
                      <a:pt x="546" y="210"/>
                    </a:lnTo>
                    <a:lnTo>
                      <a:pt x="534" y="216"/>
                    </a:lnTo>
                    <a:lnTo>
                      <a:pt x="516" y="222"/>
                    </a:lnTo>
                    <a:lnTo>
                      <a:pt x="510" y="228"/>
                    </a:lnTo>
                    <a:lnTo>
                      <a:pt x="506" y="234"/>
                    </a:lnTo>
                    <a:lnTo>
                      <a:pt x="506" y="246"/>
                    </a:lnTo>
                    <a:lnTo>
                      <a:pt x="506" y="262"/>
                    </a:lnTo>
                    <a:lnTo>
                      <a:pt x="506" y="262"/>
                    </a:lnTo>
                    <a:lnTo>
                      <a:pt x="518" y="262"/>
                    </a:lnTo>
                    <a:lnTo>
                      <a:pt x="532" y="258"/>
                    </a:lnTo>
                    <a:lnTo>
                      <a:pt x="532" y="258"/>
                    </a:lnTo>
                    <a:lnTo>
                      <a:pt x="572" y="256"/>
                    </a:lnTo>
                    <a:lnTo>
                      <a:pt x="572" y="256"/>
                    </a:lnTo>
                    <a:lnTo>
                      <a:pt x="568" y="326"/>
                    </a:lnTo>
                    <a:lnTo>
                      <a:pt x="568" y="326"/>
                    </a:lnTo>
                    <a:lnTo>
                      <a:pt x="572" y="334"/>
                    </a:lnTo>
                    <a:lnTo>
                      <a:pt x="576" y="340"/>
                    </a:lnTo>
                    <a:lnTo>
                      <a:pt x="592" y="356"/>
                    </a:lnTo>
                    <a:lnTo>
                      <a:pt x="592" y="356"/>
                    </a:lnTo>
                    <a:lnTo>
                      <a:pt x="606" y="378"/>
                    </a:lnTo>
                    <a:lnTo>
                      <a:pt x="606" y="378"/>
                    </a:lnTo>
                    <a:lnTo>
                      <a:pt x="590" y="380"/>
                    </a:lnTo>
                    <a:lnTo>
                      <a:pt x="576" y="384"/>
                    </a:lnTo>
                    <a:lnTo>
                      <a:pt x="554" y="398"/>
                    </a:lnTo>
                    <a:lnTo>
                      <a:pt x="554" y="398"/>
                    </a:lnTo>
                    <a:lnTo>
                      <a:pt x="546" y="408"/>
                    </a:lnTo>
                    <a:lnTo>
                      <a:pt x="538" y="416"/>
                    </a:lnTo>
                    <a:lnTo>
                      <a:pt x="520" y="430"/>
                    </a:lnTo>
                    <a:lnTo>
                      <a:pt x="500" y="444"/>
                    </a:lnTo>
                    <a:lnTo>
                      <a:pt x="482" y="460"/>
                    </a:lnTo>
                    <a:lnTo>
                      <a:pt x="482" y="460"/>
                    </a:lnTo>
                    <a:lnTo>
                      <a:pt x="466" y="464"/>
                    </a:lnTo>
                    <a:lnTo>
                      <a:pt x="450" y="470"/>
                    </a:lnTo>
                    <a:lnTo>
                      <a:pt x="434" y="472"/>
                    </a:lnTo>
                    <a:lnTo>
                      <a:pt x="420" y="472"/>
                    </a:lnTo>
                    <a:lnTo>
                      <a:pt x="420" y="472"/>
                    </a:lnTo>
                    <a:lnTo>
                      <a:pt x="392" y="456"/>
                    </a:lnTo>
                    <a:lnTo>
                      <a:pt x="392" y="456"/>
                    </a:lnTo>
                    <a:lnTo>
                      <a:pt x="376" y="440"/>
                    </a:lnTo>
                    <a:lnTo>
                      <a:pt x="372" y="438"/>
                    </a:lnTo>
                    <a:lnTo>
                      <a:pt x="368" y="436"/>
                    </a:lnTo>
                    <a:lnTo>
                      <a:pt x="358" y="436"/>
                    </a:lnTo>
                    <a:lnTo>
                      <a:pt x="342" y="436"/>
                    </a:lnTo>
                    <a:lnTo>
                      <a:pt x="342" y="436"/>
                    </a:lnTo>
                    <a:lnTo>
                      <a:pt x="336" y="438"/>
                    </a:lnTo>
                    <a:lnTo>
                      <a:pt x="332" y="442"/>
                    </a:lnTo>
                    <a:lnTo>
                      <a:pt x="332" y="442"/>
                    </a:lnTo>
                    <a:lnTo>
                      <a:pt x="330" y="464"/>
                    </a:lnTo>
                    <a:lnTo>
                      <a:pt x="330" y="464"/>
                    </a:lnTo>
                    <a:lnTo>
                      <a:pt x="302" y="492"/>
                    </a:lnTo>
                    <a:lnTo>
                      <a:pt x="290" y="506"/>
                    </a:lnTo>
                    <a:lnTo>
                      <a:pt x="278" y="522"/>
                    </a:lnTo>
                    <a:lnTo>
                      <a:pt x="278" y="522"/>
                    </a:lnTo>
                    <a:lnTo>
                      <a:pt x="266" y="528"/>
                    </a:lnTo>
                    <a:lnTo>
                      <a:pt x="256" y="530"/>
                    </a:lnTo>
                    <a:lnTo>
                      <a:pt x="240" y="532"/>
                    </a:lnTo>
                    <a:lnTo>
                      <a:pt x="240" y="532"/>
                    </a:lnTo>
                    <a:close/>
                  </a:path>
                </a:pathLst>
              </a:custGeom>
              <a:grpFill/>
              <a:ln>
                <a:solidFill>
                  <a:schemeClr val="bg1"/>
                </a:solidFill>
              </a:ln>
            </p:spPr>
            <p:txBody>
              <a:bodyPr/>
              <a:lstStyle/>
              <a:p>
                <a:endParaRPr lang="zh-CN" altLang="en-US"/>
              </a:p>
            </p:txBody>
          </p:sp>
          <p:sp>
            <p:nvSpPr>
              <p:cNvPr id="83" name="Freeform 17"/>
              <p:cNvSpPr/>
              <p:nvPr/>
            </p:nvSpPr>
            <p:spPr bwMode="auto">
              <a:xfrm>
                <a:off x="5580063" y="4654550"/>
                <a:ext cx="854075" cy="1012825"/>
              </a:xfrm>
              <a:custGeom>
                <a:avLst/>
                <a:gdLst>
                  <a:gd name="T0" fmla="*/ 324 w 538"/>
                  <a:gd name="T1" fmla="*/ 632 h 638"/>
                  <a:gd name="T2" fmla="*/ 306 w 538"/>
                  <a:gd name="T3" fmla="*/ 628 h 638"/>
                  <a:gd name="T4" fmla="*/ 282 w 538"/>
                  <a:gd name="T5" fmla="*/ 636 h 638"/>
                  <a:gd name="T6" fmla="*/ 272 w 538"/>
                  <a:gd name="T7" fmla="*/ 608 h 638"/>
                  <a:gd name="T8" fmla="*/ 258 w 538"/>
                  <a:gd name="T9" fmla="*/ 594 h 638"/>
                  <a:gd name="T10" fmla="*/ 234 w 538"/>
                  <a:gd name="T11" fmla="*/ 594 h 638"/>
                  <a:gd name="T12" fmla="*/ 234 w 538"/>
                  <a:gd name="T13" fmla="*/ 580 h 638"/>
                  <a:gd name="T14" fmla="*/ 268 w 538"/>
                  <a:gd name="T15" fmla="*/ 508 h 638"/>
                  <a:gd name="T16" fmla="*/ 240 w 538"/>
                  <a:gd name="T17" fmla="*/ 472 h 638"/>
                  <a:gd name="T18" fmla="*/ 226 w 538"/>
                  <a:gd name="T19" fmla="*/ 452 h 638"/>
                  <a:gd name="T20" fmla="*/ 204 w 538"/>
                  <a:gd name="T21" fmla="*/ 448 h 638"/>
                  <a:gd name="T22" fmla="*/ 172 w 538"/>
                  <a:gd name="T23" fmla="*/ 456 h 638"/>
                  <a:gd name="T24" fmla="*/ 132 w 538"/>
                  <a:gd name="T25" fmla="*/ 486 h 638"/>
                  <a:gd name="T26" fmla="*/ 98 w 538"/>
                  <a:gd name="T27" fmla="*/ 488 h 638"/>
                  <a:gd name="T28" fmla="*/ 86 w 538"/>
                  <a:gd name="T29" fmla="*/ 458 h 638"/>
                  <a:gd name="T30" fmla="*/ 68 w 538"/>
                  <a:gd name="T31" fmla="*/ 442 h 638"/>
                  <a:gd name="T32" fmla="*/ 64 w 538"/>
                  <a:gd name="T33" fmla="*/ 354 h 638"/>
                  <a:gd name="T34" fmla="*/ 14 w 538"/>
                  <a:gd name="T35" fmla="*/ 358 h 638"/>
                  <a:gd name="T36" fmla="*/ 0 w 538"/>
                  <a:gd name="T37" fmla="*/ 352 h 638"/>
                  <a:gd name="T38" fmla="*/ 8 w 538"/>
                  <a:gd name="T39" fmla="*/ 340 h 638"/>
                  <a:gd name="T40" fmla="*/ 32 w 538"/>
                  <a:gd name="T41" fmla="*/ 334 h 638"/>
                  <a:gd name="T42" fmla="*/ 54 w 538"/>
                  <a:gd name="T43" fmla="*/ 312 h 638"/>
                  <a:gd name="T44" fmla="*/ 62 w 538"/>
                  <a:gd name="T45" fmla="*/ 284 h 638"/>
                  <a:gd name="T46" fmla="*/ 46 w 538"/>
                  <a:gd name="T47" fmla="*/ 154 h 638"/>
                  <a:gd name="T48" fmla="*/ 40 w 538"/>
                  <a:gd name="T49" fmla="*/ 130 h 638"/>
                  <a:gd name="T50" fmla="*/ 64 w 538"/>
                  <a:gd name="T51" fmla="*/ 108 h 638"/>
                  <a:gd name="T52" fmla="*/ 80 w 538"/>
                  <a:gd name="T53" fmla="*/ 78 h 638"/>
                  <a:gd name="T54" fmla="*/ 114 w 538"/>
                  <a:gd name="T55" fmla="*/ 56 h 638"/>
                  <a:gd name="T56" fmla="*/ 142 w 538"/>
                  <a:gd name="T57" fmla="*/ 58 h 638"/>
                  <a:gd name="T58" fmla="*/ 158 w 538"/>
                  <a:gd name="T59" fmla="*/ 54 h 638"/>
                  <a:gd name="T60" fmla="*/ 168 w 538"/>
                  <a:gd name="T61" fmla="*/ 42 h 638"/>
                  <a:gd name="T62" fmla="*/ 158 w 538"/>
                  <a:gd name="T63" fmla="*/ 14 h 638"/>
                  <a:gd name="T64" fmla="*/ 156 w 538"/>
                  <a:gd name="T65" fmla="*/ 4 h 638"/>
                  <a:gd name="T66" fmla="*/ 174 w 538"/>
                  <a:gd name="T67" fmla="*/ 2 h 638"/>
                  <a:gd name="T68" fmla="*/ 210 w 538"/>
                  <a:gd name="T69" fmla="*/ 12 h 638"/>
                  <a:gd name="T70" fmla="*/ 274 w 538"/>
                  <a:gd name="T71" fmla="*/ 34 h 638"/>
                  <a:gd name="T72" fmla="*/ 312 w 538"/>
                  <a:gd name="T73" fmla="*/ 56 h 638"/>
                  <a:gd name="T74" fmla="*/ 372 w 538"/>
                  <a:gd name="T75" fmla="*/ 68 h 638"/>
                  <a:gd name="T76" fmla="*/ 392 w 538"/>
                  <a:gd name="T77" fmla="*/ 44 h 638"/>
                  <a:gd name="T78" fmla="*/ 420 w 538"/>
                  <a:gd name="T79" fmla="*/ 60 h 638"/>
                  <a:gd name="T80" fmla="*/ 450 w 538"/>
                  <a:gd name="T81" fmla="*/ 82 h 638"/>
                  <a:gd name="T82" fmla="*/ 482 w 538"/>
                  <a:gd name="T83" fmla="*/ 100 h 638"/>
                  <a:gd name="T84" fmla="*/ 514 w 538"/>
                  <a:gd name="T85" fmla="*/ 134 h 638"/>
                  <a:gd name="T86" fmla="*/ 522 w 538"/>
                  <a:gd name="T87" fmla="*/ 180 h 638"/>
                  <a:gd name="T88" fmla="*/ 516 w 538"/>
                  <a:gd name="T89" fmla="*/ 214 h 638"/>
                  <a:gd name="T90" fmla="*/ 486 w 538"/>
                  <a:gd name="T91" fmla="*/ 248 h 638"/>
                  <a:gd name="T92" fmla="*/ 480 w 538"/>
                  <a:gd name="T93" fmla="*/ 286 h 638"/>
                  <a:gd name="T94" fmla="*/ 494 w 538"/>
                  <a:gd name="T95" fmla="*/ 320 h 638"/>
                  <a:gd name="T96" fmla="*/ 502 w 538"/>
                  <a:gd name="T97" fmla="*/ 344 h 638"/>
                  <a:gd name="T98" fmla="*/ 522 w 538"/>
                  <a:gd name="T99" fmla="*/ 414 h 638"/>
                  <a:gd name="T100" fmla="*/ 532 w 538"/>
                  <a:gd name="T101" fmla="*/ 440 h 638"/>
                  <a:gd name="T102" fmla="*/ 528 w 538"/>
                  <a:gd name="T103" fmla="*/ 472 h 638"/>
                  <a:gd name="T104" fmla="*/ 538 w 538"/>
                  <a:gd name="T105" fmla="*/ 536 h 638"/>
                  <a:gd name="T106" fmla="*/ 426 w 538"/>
                  <a:gd name="T107" fmla="*/ 540 h 638"/>
                  <a:gd name="T108" fmla="*/ 428 w 538"/>
                  <a:gd name="T109" fmla="*/ 558 h 638"/>
                  <a:gd name="T110" fmla="*/ 446 w 538"/>
                  <a:gd name="T111" fmla="*/ 580 h 638"/>
                  <a:gd name="T112" fmla="*/ 436 w 538"/>
                  <a:gd name="T113" fmla="*/ 598 h 638"/>
                  <a:gd name="T114" fmla="*/ 402 w 538"/>
                  <a:gd name="T115" fmla="*/ 568 h 638"/>
                  <a:gd name="T116" fmla="*/ 368 w 538"/>
                  <a:gd name="T117" fmla="*/ 566 h 638"/>
                  <a:gd name="T118" fmla="*/ 348 w 538"/>
                  <a:gd name="T119" fmla="*/ 604 h 638"/>
                  <a:gd name="T120" fmla="*/ 336 w 538"/>
                  <a:gd name="T121" fmla="*/ 634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38" h="638">
                    <a:moveTo>
                      <a:pt x="332" y="638"/>
                    </a:moveTo>
                    <a:lnTo>
                      <a:pt x="332" y="638"/>
                    </a:lnTo>
                    <a:lnTo>
                      <a:pt x="324" y="632"/>
                    </a:lnTo>
                    <a:lnTo>
                      <a:pt x="318" y="630"/>
                    </a:lnTo>
                    <a:lnTo>
                      <a:pt x="312" y="628"/>
                    </a:lnTo>
                    <a:lnTo>
                      <a:pt x="306" y="628"/>
                    </a:lnTo>
                    <a:lnTo>
                      <a:pt x="294" y="632"/>
                    </a:lnTo>
                    <a:lnTo>
                      <a:pt x="282" y="636"/>
                    </a:lnTo>
                    <a:lnTo>
                      <a:pt x="282" y="636"/>
                    </a:lnTo>
                    <a:lnTo>
                      <a:pt x="274" y="620"/>
                    </a:lnTo>
                    <a:lnTo>
                      <a:pt x="274" y="620"/>
                    </a:lnTo>
                    <a:lnTo>
                      <a:pt x="272" y="608"/>
                    </a:lnTo>
                    <a:lnTo>
                      <a:pt x="270" y="600"/>
                    </a:lnTo>
                    <a:lnTo>
                      <a:pt x="264" y="596"/>
                    </a:lnTo>
                    <a:lnTo>
                      <a:pt x="258" y="594"/>
                    </a:lnTo>
                    <a:lnTo>
                      <a:pt x="252" y="592"/>
                    </a:lnTo>
                    <a:lnTo>
                      <a:pt x="246" y="592"/>
                    </a:lnTo>
                    <a:lnTo>
                      <a:pt x="234" y="594"/>
                    </a:lnTo>
                    <a:lnTo>
                      <a:pt x="234" y="594"/>
                    </a:lnTo>
                    <a:lnTo>
                      <a:pt x="234" y="580"/>
                    </a:lnTo>
                    <a:lnTo>
                      <a:pt x="234" y="580"/>
                    </a:lnTo>
                    <a:lnTo>
                      <a:pt x="254" y="542"/>
                    </a:lnTo>
                    <a:lnTo>
                      <a:pt x="264" y="524"/>
                    </a:lnTo>
                    <a:lnTo>
                      <a:pt x="268" y="508"/>
                    </a:lnTo>
                    <a:lnTo>
                      <a:pt x="268" y="508"/>
                    </a:lnTo>
                    <a:lnTo>
                      <a:pt x="246" y="484"/>
                    </a:lnTo>
                    <a:lnTo>
                      <a:pt x="240" y="472"/>
                    </a:lnTo>
                    <a:lnTo>
                      <a:pt x="236" y="462"/>
                    </a:lnTo>
                    <a:lnTo>
                      <a:pt x="236" y="462"/>
                    </a:lnTo>
                    <a:lnTo>
                      <a:pt x="226" y="452"/>
                    </a:lnTo>
                    <a:lnTo>
                      <a:pt x="218" y="448"/>
                    </a:lnTo>
                    <a:lnTo>
                      <a:pt x="212" y="448"/>
                    </a:lnTo>
                    <a:lnTo>
                      <a:pt x="204" y="448"/>
                    </a:lnTo>
                    <a:lnTo>
                      <a:pt x="204" y="448"/>
                    </a:lnTo>
                    <a:lnTo>
                      <a:pt x="172" y="456"/>
                    </a:lnTo>
                    <a:lnTo>
                      <a:pt x="172" y="456"/>
                    </a:lnTo>
                    <a:lnTo>
                      <a:pt x="162" y="466"/>
                    </a:lnTo>
                    <a:lnTo>
                      <a:pt x="152" y="472"/>
                    </a:lnTo>
                    <a:lnTo>
                      <a:pt x="132" y="486"/>
                    </a:lnTo>
                    <a:lnTo>
                      <a:pt x="132" y="486"/>
                    </a:lnTo>
                    <a:lnTo>
                      <a:pt x="98" y="488"/>
                    </a:lnTo>
                    <a:lnTo>
                      <a:pt x="98" y="488"/>
                    </a:lnTo>
                    <a:lnTo>
                      <a:pt x="96" y="478"/>
                    </a:lnTo>
                    <a:lnTo>
                      <a:pt x="94" y="470"/>
                    </a:lnTo>
                    <a:lnTo>
                      <a:pt x="86" y="458"/>
                    </a:lnTo>
                    <a:lnTo>
                      <a:pt x="76" y="448"/>
                    </a:lnTo>
                    <a:lnTo>
                      <a:pt x="68" y="442"/>
                    </a:lnTo>
                    <a:lnTo>
                      <a:pt x="68" y="442"/>
                    </a:lnTo>
                    <a:lnTo>
                      <a:pt x="64" y="432"/>
                    </a:lnTo>
                    <a:lnTo>
                      <a:pt x="64" y="432"/>
                    </a:lnTo>
                    <a:lnTo>
                      <a:pt x="64" y="354"/>
                    </a:lnTo>
                    <a:lnTo>
                      <a:pt x="64" y="354"/>
                    </a:lnTo>
                    <a:lnTo>
                      <a:pt x="28" y="356"/>
                    </a:lnTo>
                    <a:lnTo>
                      <a:pt x="14" y="358"/>
                    </a:lnTo>
                    <a:lnTo>
                      <a:pt x="0" y="362"/>
                    </a:lnTo>
                    <a:lnTo>
                      <a:pt x="0" y="362"/>
                    </a:lnTo>
                    <a:lnTo>
                      <a:pt x="0" y="352"/>
                    </a:lnTo>
                    <a:lnTo>
                      <a:pt x="2" y="346"/>
                    </a:lnTo>
                    <a:lnTo>
                      <a:pt x="4" y="344"/>
                    </a:lnTo>
                    <a:lnTo>
                      <a:pt x="8" y="340"/>
                    </a:lnTo>
                    <a:lnTo>
                      <a:pt x="18" y="338"/>
                    </a:lnTo>
                    <a:lnTo>
                      <a:pt x="32" y="334"/>
                    </a:lnTo>
                    <a:lnTo>
                      <a:pt x="32" y="334"/>
                    </a:lnTo>
                    <a:lnTo>
                      <a:pt x="38" y="330"/>
                    </a:lnTo>
                    <a:lnTo>
                      <a:pt x="44" y="326"/>
                    </a:lnTo>
                    <a:lnTo>
                      <a:pt x="54" y="312"/>
                    </a:lnTo>
                    <a:lnTo>
                      <a:pt x="60" y="298"/>
                    </a:lnTo>
                    <a:lnTo>
                      <a:pt x="62" y="284"/>
                    </a:lnTo>
                    <a:lnTo>
                      <a:pt x="62" y="284"/>
                    </a:lnTo>
                    <a:lnTo>
                      <a:pt x="48" y="224"/>
                    </a:lnTo>
                    <a:lnTo>
                      <a:pt x="48" y="224"/>
                    </a:lnTo>
                    <a:lnTo>
                      <a:pt x="46" y="154"/>
                    </a:lnTo>
                    <a:lnTo>
                      <a:pt x="46" y="154"/>
                    </a:lnTo>
                    <a:lnTo>
                      <a:pt x="40" y="130"/>
                    </a:lnTo>
                    <a:lnTo>
                      <a:pt x="40" y="130"/>
                    </a:lnTo>
                    <a:lnTo>
                      <a:pt x="46" y="126"/>
                    </a:lnTo>
                    <a:lnTo>
                      <a:pt x="54" y="120"/>
                    </a:lnTo>
                    <a:lnTo>
                      <a:pt x="64" y="108"/>
                    </a:lnTo>
                    <a:lnTo>
                      <a:pt x="72" y="94"/>
                    </a:lnTo>
                    <a:lnTo>
                      <a:pt x="80" y="78"/>
                    </a:lnTo>
                    <a:lnTo>
                      <a:pt x="80" y="78"/>
                    </a:lnTo>
                    <a:lnTo>
                      <a:pt x="94" y="68"/>
                    </a:lnTo>
                    <a:lnTo>
                      <a:pt x="108" y="60"/>
                    </a:lnTo>
                    <a:lnTo>
                      <a:pt x="114" y="56"/>
                    </a:lnTo>
                    <a:lnTo>
                      <a:pt x="122" y="56"/>
                    </a:lnTo>
                    <a:lnTo>
                      <a:pt x="132" y="56"/>
                    </a:lnTo>
                    <a:lnTo>
                      <a:pt x="142" y="58"/>
                    </a:lnTo>
                    <a:lnTo>
                      <a:pt x="142" y="58"/>
                    </a:lnTo>
                    <a:lnTo>
                      <a:pt x="150" y="58"/>
                    </a:lnTo>
                    <a:lnTo>
                      <a:pt x="158" y="54"/>
                    </a:lnTo>
                    <a:lnTo>
                      <a:pt x="164" y="50"/>
                    </a:lnTo>
                    <a:lnTo>
                      <a:pt x="168" y="42"/>
                    </a:lnTo>
                    <a:lnTo>
                      <a:pt x="168" y="42"/>
                    </a:lnTo>
                    <a:lnTo>
                      <a:pt x="166" y="30"/>
                    </a:lnTo>
                    <a:lnTo>
                      <a:pt x="164" y="20"/>
                    </a:lnTo>
                    <a:lnTo>
                      <a:pt x="158" y="14"/>
                    </a:lnTo>
                    <a:lnTo>
                      <a:pt x="152" y="10"/>
                    </a:lnTo>
                    <a:lnTo>
                      <a:pt x="152" y="10"/>
                    </a:lnTo>
                    <a:lnTo>
                      <a:pt x="156" y="4"/>
                    </a:lnTo>
                    <a:lnTo>
                      <a:pt x="160" y="2"/>
                    </a:lnTo>
                    <a:lnTo>
                      <a:pt x="166" y="0"/>
                    </a:lnTo>
                    <a:lnTo>
                      <a:pt x="174" y="2"/>
                    </a:lnTo>
                    <a:lnTo>
                      <a:pt x="192" y="6"/>
                    </a:lnTo>
                    <a:lnTo>
                      <a:pt x="210" y="12"/>
                    </a:lnTo>
                    <a:lnTo>
                      <a:pt x="210" y="12"/>
                    </a:lnTo>
                    <a:lnTo>
                      <a:pt x="238" y="16"/>
                    </a:lnTo>
                    <a:lnTo>
                      <a:pt x="238" y="16"/>
                    </a:lnTo>
                    <a:lnTo>
                      <a:pt x="274" y="34"/>
                    </a:lnTo>
                    <a:lnTo>
                      <a:pt x="292" y="44"/>
                    </a:lnTo>
                    <a:lnTo>
                      <a:pt x="312" y="56"/>
                    </a:lnTo>
                    <a:lnTo>
                      <a:pt x="312" y="56"/>
                    </a:lnTo>
                    <a:lnTo>
                      <a:pt x="342" y="68"/>
                    </a:lnTo>
                    <a:lnTo>
                      <a:pt x="342" y="68"/>
                    </a:lnTo>
                    <a:lnTo>
                      <a:pt x="372" y="68"/>
                    </a:lnTo>
                    <a:lnTo>
                      <a:pt x="372" y="68"/>
                    </a:lnTo>
                    <a:lnTo>
                      <a:pt x="392" y="44"/>
                    </a:lnTo>
                    <a:lnTo>
                      <a:pt x="392" y="44"/>
                    </a:lnTo>
                    <a:lnTo>
                      <a:pt x="400" y="46"/>
                    </a:lnTo>
                    <a:lnTo>
                      <a:pt x="410" y="52"/>
                    </a:lnTo>
                    <a:lnTo>
                      <a:pt x="420" y="60"/>
                    </a:lnTo>
                    <a:lnTo>
                      <a:pt x="430" y="72"/>
                    </a:lnTo>
                    <a:lnTo>
                      <a:pt x="430" y="72"/>
                    </a:lnTo>
                    <a:lnTo>
                      <a:pt x="450" y="82"/>
                    </a:lnTo>
                    <a:lnTo>
                      <a:pt x="450" y="82"/>
                    </a:lnTo>
                    <a:lnTo>
                      <a:pt x="466" y="90"/>
                    </a:lnTo>
                    <a:lnTo>
                      <a:pt x="482" y="100"/>
                    </a:lnTo>
                    <a:lnTo>
                      <a:pt x="500" y="116"/>
                    </a:lnTo>
                    <a:lnTo>
                      <a:pt x="514" y="134"/>
                    </a:lnTo>
                    <a:lnTo>
                      <a:pt x="514" y="134"/>
                    </a:lnTo>
                    <a:lnTo>
                      <a:pt x="520" y="152"/>
                    </a:lnTo>
                    <a:lnTo>
                      <a:pt x="522" y="170"/>
                    </a:lnTo>
                    <a:lnTo>
                      <a:pt x="522" y="180"/>
                    </a:lnTo>
                    <a:lnTo>
                      <a:pt x="522" y="190"/>
                    </a:lnTo>
                    <a:lnTo>
                      <a:pt x="520" y="202"/>
                    </a:lnTo>
                    <a:lnTo>
                      <a:pt x="516" y="214"/>
                    </a:lnTo>
                    <a:lnTo>
                      <a:pt x="516" y="214"/>
                    </a:lnTo>
                    <a:lnTo>
                      <a:pt x="494" y="238"/>
                    </a:lnTo>
                    <a:lnTo>
                      <a:pt x="486" y="248"/>
                    </a:lnTo>
                    <a:lnTo>
                      <a:pt x="482" y="260"/>
                    </a:lnTo>
                    <a:lnTo>
                      <a:pt x="480" y="272"/>
                    </a:lnTo>
                    <a:lnTo>
                      <a:pt x="480" y="286"/>
                    </a:lnTo>
                    <a:lnTo>
                      <a:pt x="486" y="302"/>
                    </a:lnTo>
                    <a:lnTo>
                      <a:pt x="494" y="320"/>
                    </a:lnTo>
                    <a:lnTo>
                      <a:pt x="494" y="320"/>
                    </a:lnTo>
                    <a:lnTo>
                      <a:pt x="500" y="340"/>
                    </a:lnTo>
                    <a:lnTo>
                      <a:pt x="500" y="340"/>
                    </a:lnTo>
                    <a:lnTo>
                      <a:pt x="502" y="344"/>
                    </a:lnTo>
                    <a:lnTo>
                      <a:pt x="506" y="352"/>
                    </a:lnTo>
                    <a:lnTo>
                      <a:pt x="512" y="372"/>
                    </a:lnTo>
                    <a:lnTo>
                      <a:pt x="522" y="414"/>
                    </a:lnTo>
                    <a:lnTo>
                      <a:pt x="522" y="414"/>
                    </a:lnTo>
                    <a:lnTo>
                      <a:pt x="530" y="428"/>
                    </a:lnTo>
                    <a:lnTo>
                      <a:pt x="532" y="440"/>
                    </a:lnTo>
                    <a:lnTo>
                      <a:pt x="532" y="454"/>
                    </a:lnTo>
                    <a:lnTo>
                      <a:pt x="528" y="472"/>
                    </a:lnTo>
                    <a:lnTo>
                      <a:pt x="528" y="472"/>
                    </a:lnTo>
                    <a:lnTo>
                      <a:pt x="528" y="500"/>
                    </a:lnTo>
                    <a:lnTo>
                      <a:pt x="532" y="518"/>
                    </a:lnTo>
                    <a:lnTo>
                      <a:pt x="538" y="536"/>
                    </a:lnTo>
                    <a:lnTo>
                      <a:pt x="538" y="536"/>
                    </a:lnTo>
                    <a:lnTo>
                      <a:pt x="426" y="540"/>
                    </a:lnTo>
                    <a:lnTo>
                      <a:pt x="426" y="540"/>
                    </a:lnTo>
                    <a:lnTo>
                      <a:pt x="424" y="544"/>
                    </a:lnTo>
                    <a:lnTo>
                      <a:pt x="424" y="548"/>
                    </a:lnTo>
                    <a:lnTo>
                      <a:pt x="428" y="558"/>
                    </a:lnTo>
                    <a:lnTo>
                      <a:pt x="438" y="570"/>
                    </a:lnTo>
                    <a:lnTo>
                      <a:pt x="446" y="580"/>
                    </a:lnTo>
                    <a:lnTo>
                      <a:pt x="446" y="580"/>
                    </a:lnTo>
                    <a:lnTo>
                      <a:pt x="442" y="598"/>
                    </a:lnTo>
                    <a:lnTo>
                      <a:pt x="442" y="598"/>
                    </a:lnTo>
                    <a:lnTo>
                      <a:pt x="436" y="598"/>
                    </a:lnTo>
                    <a:lnTo>
                      <a:pt x="428" y="594"/>
                    </a:lnTo>
                    <a:lnTo>
                      <a:pt x="416" y="584"/>
                    </a:lnTo>
                    <a:lnTo>
                      <a:pt x="402" y="568"/>
                    </a:lnTo>
                    <a:lnTo>
                      <a:pt x="402" y="568"/>
                    </a:lnTo>
                    <a:lnTo>
                      <a:pt x="368" y="566"/>
                    </a:lnTo>
                    <a:lnTo>
                      <a:pt x="368" y="566"/>
                    </a:lnTo>
                    <a:lnTo>
                      <a:pt x="350" y="594"/>
                    </a:lnTo>
                    <a:lnTo>
                      <a:pt x="350" y="594"/>
                    </a:lnTo>
                    <a:lnTo>
                      <a:pt x="348" y="604"/>
                    </a:lnTo>
                    <a:lnTo>
                      <a:pt x="346" y="616"/>
                    </a:lnTo>
                    <a:lnTo>
                      <a:pt x="340" y="628"/>
                    </a:lnTo>
                    <a:lnTo>
                      <a:pt x="336" y="634"/>
                    </a:lnTo>
                    <a:lnTo>
                      <a:pt x="332" y="638"/>
                    </a:lnTo>
                    <a:lnTo>
                      <a:pt x="332" y="638"/>
                    </a:lnTo>
                    <a:close/>
                  </a:path>
                </a:pathLst>
              </a:custGeom>
              <a:grpFill/>
              <a:ln>
                <a:solidFill>
                  <a:schemeClr val="bg1"/>
                </a:solidFill>
              </a:ln>
            </p:spPr>
            <p:txBody>
              <a:bodyPr/>
              <a:lstStyle/>
              <a:p>
                <a:endParaRPr lang="zh-CN" altLang="en-US"/>
              </a:p>
            </p:txBody>
          </p:sp>
          <p:sp>
            <p:nvSpPr>
              <p:cNvPr id="84" name="Freeform 18"/>
              <p:cNvSpPr/>
              <p:nvPr/>
            </p:nvSpPr>
            <p:spPr bwMode="auto">
              <a:xfrm>
                <a:off x="6357938" y="4597400"/>
                <a:ext cx="739775" cy="1057275"/>
              </a:xfrm>
              <a:custGeom>
                <a:avLst/>
                <a:gdLst>
                  <a:gd name="T0" fmla="*/ 112 w 466"/>
                  <a:gd name="T1" fmla="*/ 660 h 666"/>
                  <a:gd name="T2" fmla="*/ 94 w 466"/>
                  <a:gd name="T3" fmla="*/ 656 h 666"/>
                  <a:gd name="T4" fmla="*/ 134 w 466"/>
                  <a:gd name="T5" fmla="*/ 598 h 666"/>
                  <a:gd name="T6" fmla="*/ 128 w 466"/>
                  <a:gd name="T7" fmla="*/ 566 h 666"/>
                  <a:gd name="T8" fmla="*/ 104 w 466"/>
                  <a:gd name="T9" fmla="*/ 568 h 666"/>
                  <a:gd name="T10" fmla="*/ 88 w 466"/>
                  <a:gd name="T11" fmla="*/ 576 h 666"/>
                  <a:gd name="T12" fmla="*/ 48 w 466"/>
                  <a:gd name="T13" fmla="*/ 536 h 666"/>
                  <a:gd name="T14" fmla="*/ 52 w 466"/>
                  <a:gd name="T15" fmla="*/ 494 h 666"/>
                  <a:gd name="T16" fmla="*/ 52 w 466"/>
                  <a:gd name="T17" fmla="*/ 456 h 666"/>
                  <a:gd name="T18" fmla="*/ 42 w 466"/>
                  <a:gd name="T19" fmla="*/ 446 h 666"/>
                  <a:gd name="T20" fmla="*/ 30 w 466"/>
                  <a:gd name="T21" fmla="*/ 398 h 666"/>
                  <a:gd name="T22" fmla="*/ 16 w 466"/>
                  <a:gd name="T23" fmla="*/ 356 h 666"/>
                  <a:gd name="T24" fmla="*/ 2 w 466"/>
                  <a:gd name="T25" fmla="*/ 316 h 666"/>
                  <a:gd name="T26" fmla="*/ 6 w 466"/>
                  <a:gd name="T27" fmla="*/ 292 h 666"/>
                  <a:gd name="T28" fmla="*/ 16 w 466"/>
                  <a:gd name="T29" fmla="*/ 280 h 666"/>
                  <a:gd name="T30" fmla="*/ 42 w 466"/>
                  <a:gd name="T31" fmla="*/ 240 h 666"/>
                  <a:gd name="T32" fmla="*/ 42 w 466"/>
                  <a:gd name="T33" fmla="*/ 188 h 666"/>
                  <a:gd name="T34" fmla="*/ 22 w 466"/>
                  <a:gd name="T35" fmla="*/ 146 h 666"/>
                  <a:gd name="T36" fmla="*/ 46 w 466"/>
                  <a:gd name="T37" fmla="*/ 126 h 666"/>
                  <a:gd name="T38" fmla="*/ 78 w 466"/>
                  <a:gd name="T39" fmla="*/ 116 h 666"/>
                  <a:gd name="T40" fmla="*/ 88 w 466"/>
                  <a:gd name="T41" fmla="*/ 114 h 666"/>
                  <a:gd name="T42" fmla="*/ 102 w 466"/>
                  <a:gd name="T43" fmla="*/ 98 h 666"/>
                  <a:gd name="T44" fmla="*/ 160 w 466"/>
                  <a:gd name="T45" fmla="*/ 60 h 666"/>
                  <a:gd name="T46" fmla="*/ 176 w 466"/>
                  <a:gd name="T47" fmla="*/ 46 h 666"/>
                  <a:gd name="T48" fmla="*/ 226 w 466"/>
                  <a:gd name="T49" fmla="*/ 32 h 666"/>
                  <a:gd name="T50" fmla="*/ 250 w 466"/>
                  <a:gd name="T51" fmla="*/ 22 h 666"/>
                  <a:gd name="T52" fmla="*/ 260 w 466"/>
                  <a:gd name="T53" fmla="*/ 2 h 666"/>
                  <a:gd name="T54" fmla="*/ 284 w 466"/>
                  <a:gd name="T55" fmla="*/ 0 h 666"/>
                  <a:gd name="T56" fmla="*/ 292 w 466"/>
                  <a:gd name="T57" fmla="*/ 52 h 666"/>
                  <a:gd name="T58" fmla="*/ 314 w 466"/>
                  <a:gd name="T59" fmla="*/ 56 h 666"/>
                  <a:gd name="T60" fmla="*/ 326 w 466"/>
                  <a:gd name="T61" fmla="*/ 34 h 666"/>
                  <a:gd name="T62" fmla="*/ 334 w 466"/>
                  <a:gd name="T63" fmla="*/ 14 h 666"/>
                  <a:gd name="T64" fmla="*/ 344 w 466"/>
                  <a:gd name="T65" fmla="*/ 36 h 666"/>
                  <a:gd name="T66" fmla="*/ 362 w 466"/>
                  <a:gd name="T67" fmla="*/ 50 h 666"/>
                  <a:gd name="T68" fmla="*/ 384 w 466"/>
                  <a:gd name="T69" fmla="*/ 54 h 666"/>
                  <a:gd name="T70" fmla="*/ 424 w 466"/>
                  <a:gd name="T71" fmla="*/ 42 h 666"/>
                  <a:gd name="T72" fmla="*/ 442 w 466"/>
                  <a:gd name="T73" fmla="*/ 42 h 666"/>
                  <a:gd name="T74" fmla="*/ 422 w 466"/>
                  <a:gd name="T75" fmla="*/ 66 h 666"/>
                  <a:gd name="T76" fmla="*/ 414 w 466"/>
                  <a:gd name="T77" fmla="*/ 88 h 666"/>
                  <a:gd name="T78" fmla="*/ 428 w 466"/>
                  <a:gd name="T79" fmla="*/ 112 h 666"/>
                  <a:gd name="T80" fmla="*/ 466 w 466"/>
                  <a:gd name="T81" fmla="*/ 168 h 666"/>
                  <a:gd name="T82" fmla="*/ 464 w 466"/>
                  <a:gd name="T83" fmla="*/ 192 h 666"/>
                  <a:gd name="T84" fmla="*/ 450 w 466"/>
                  <a:gd name="T85" fmla="*/ 218 h 666"/>
                  <a:gd name="T86" fmla="*/ 430 w 466"/>
                  <a:gd name="T87" fmla="*/ 236 h 666"/>
                  <a:gd name="T88" fmla="*/ 396 w 466"/>
                  <a:gd name="T89" fmla="*/ 244 h 666"/>
                  <a:gd name="T90" fmla="*/ 376 w 466"/>
                  <a:gd name="T91" fmla="*/ 250 h 666"/>
                  <a:gd name="T92" fmla="*/ 348 w 466"/>
                  <a:gd name="T93" fmla="*/ 276 h 666"/>
                  <a:gd name="T94" fmla="*/ 348 w 466"/>
                  <a:gd name="T95" fmla="*/ 304 h 666"/>
                  <a:gd name="T96" fmla="*/ 354 w 466"/>
                  <a:gd name="T97" fmla="*/ 332 h 666"/>
                  <a:gd name="T98" fmla="*/ 328 w 466"/>
                  <a:gd name="T99" fmla="*/ 366 h 666"/>
                  <a:gd name="T100" fmla="*/ 302 w 466"/>
                  <a:gd name="T101" fmla="*/ 386 h 666"/>
                  <a:gd name="T102" fmla="*/ 296 w 466"/>
                  <a:gd name="T103" fmla="*/ 408 h 666"/>
                  <a:gd name="T104" fmla="*/ 292 w 466"/>
                  <a:gd name="T105" fmla="*/ 468 h 666"/>
                  <a:gd name="T106" fmla="*/ 270 w 466"/>
                  <a:gd name="T107" fmla="*/ 490 h 666"/>
                  <a:gd name="T108" fmla="*/ 264 w 466"/>
                  <a:gd name="T109" fmla="*/ 522 h 666"/>
                  <a:gd name="T110" fmla="*/ 266 w 466"/>
                  <a:gd name="T111" fmla="*/ 546 h 666"/>
                  <a:gd name="T112" fmla="*/ 254 w 466"/>
                  <a:gd name="T113" fmla="*/ 596 h 666"/>
                  <a:gd name="T114" fmla="*/ 260 w 466"/>
                  <a:gd name="T115" fmla="*/ 630 h 666"/>
                  <a:gd name="T116" fmla="*/ 224 w 466"/>
                  <a:gd name="T117" fmla="*/ 650 h 666"/>
                  <a:gd name="T118" fmla="*/ 196 w 466"/>
                  <a:gd name="T119" fmla="*/ 636 h 666"/>
                  <a:gd name="T120" fmla="*/ 168 w 466"/>
                  <a:gd name="T121" fmla="*/ 646 h 666"/>
                  <a:gd name="T122" fmla="*/ 134 w 466"/>
                  <a:gd name="T123" fmla="*/ 660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66" h="666">
                    <a:moveTo>
                      <a:pt x="118" y="666"/>
                    </a:moveTo>
                    <a:lnTo>
                      <a:pt x="118" y="666"/>
                    </a:lnTo>
                    <a:lnTo>
                      <a:pt x="112" y="660"/>
                    </a:lnTo>
                    <a:lnTo>
                      <a:pt x="106" y="658"/>
                    </a:lnTo>
                    <a:lnTo>
                      <a:pt x="94" y="656"/>
                    </a:lnTo>
                    <a:lnTo>
                      <a:pt x="94" y="656"/>
                    </a:lnTo>
                    <a:lnTo>
                      <a:pt x="94" y="650"/>
                    </a:lnTo>
                    <a:lnTo>
                      <a:pt x="94" y="650"/>
                    </a:lnTo>
                    <a:lnTo>
                      <a:pt x="134" y="598"/>
                    </a:lnTo>
                    <a:lnTo>
                      <a:pt x="134" y="598"/>
                    </a:lnTo>
                    <a:lnTo>
                      <a:pt x="132" y="578"/>
                    </a:lnTo>
                    <a:lnTo>
                      <a:pt x="128" y="566"/>
                    </a:lnTo>
                    <a:lnTo>
                      <a:pt x="128" y="566"/>
                    </a:lnTo>
                    <a:lnTo>
                      <a:pt x="114" y="566"/>
                    </a:lnTo>
                    <a:lnTo>
                      <a:pt x="104" y="568"/>
                    </a:lnTo>
                    <a:lnTo>
                      <a:pt x="96" y="572"/>
                    </a:lnTo>
                    <a:lnTo>
                      <a:pt x="88" y="576"/>
                    </a:lnTo>
                    <a:lnTo>
                      <a:pt x="88" y="576"/>
                    </a:lnTo>
                    <a:lnTo>
                      <a:pt x="60" y="576"/>
                    </a:lnTo>
                    <a:lnTo>
                      <a:pt x="60" y="576"/>
                    </a:lnTo>
                    <a:lnTo>
                      <a:pt x="48" y="536"/>
                    </a:lnTo>
                    <a:lnTo>
                      <a:pt x="48" y="536"/>
                    </a:lnTo>
                    <a:lnTo>
                      <a:pt x="50" y="514"/>
                    </a:lnTo>
                    <a:lnTo>
                      <a:pt x="52" y="494"/>
                    </a:lnTo>
                    <a:lnTo>
                      <a:pt x="54" y="474"/>
                    </a:lnTo>
                    <a:lnTo>
                      <a:pt x="52" y="466"/>
                    </a:lnTo>
                    <a:lnTo>
                      <a:pt x="52" y="456"/>
                    </a:lnTo>
                    <a:lnTo>
                      <a:pt x="52" y="456"/>
                    </a:lnTo>
                    <a:lnTo>
                      <a:pt x="42" y="446"/>
                    </a:lnTo>
                    <a:lnTo>
                      <a:pt x="42" y="446"/>
                    </a:lnTo>
                    <a:lnTo>
                      <a:pt x="40" y="434"/>
                    </a:lnTo>
                    <a:lnTo>
                      <a:pt x="38" y="422"/>
                    </a:lnTo>
                    <a:lnTo>
                      <a:pt x="30" y="398"/>
                    </a:lnTo>
                    <a:lnTo>
                      <a:pt x="22" y="376"/>
                    </a:lnTo>
                    <a:lnTo>
                      <a:pt x="16" y="356"/>
                    </a:lnTo>
                    <a:lnTo>
                      <a:pt x="16" y="356"/>
                    </a:lnTo>
                    <a:lnTo>
                      <a:pt x="6" y="334"/>
                    </a:lnTo>
                    <a:lnTo>
                      <a:pt x="4" y="326"/>
                    </a:lnTo>
                    <a:lnTo>
                      <a:pt x="2" y="316"/>
                    </a:lnTo>
                    <a:lnTo>
                      <a:pt x="0" y="308"/>
                    </a:lnTo>
                    <a:lnTo>
                      <a:pt x="2" y="300"/>
                    </a:lnTo>
                    <a:lnTo>
                      <a:pt x="6" y="292"/>
                    </a:lnTo>
                    <a:lnTo>
                      <a:pt x="12" y="282"/>
                    </a:lnTo>
                    <a:lnTo>
                      <a:pt x="12" y="282"/>
                    </a:lnTo>
                    <a:lnTo>
                      <a:pt x="16" y="280"/>
                    </a:lnTo>
                    <a:lnTo>
                      <a:pt x="20" y="276"/>
                    </a:lnTo>
                    <a:lnTo>
                      <a:pt x="30" y="264"/>
                    </a:lnTo>
                    <a:lnTo>
                      <a:pt x="42" y="240"/>
                    </a:lnTo>
                    <a:lnTo>
                      <a:pt x="42" y="240"/>
                    </a:lnTo>
                    <a:lnTo>
                      <a:pt x="42" y="188"/>
                    </a:lnTo>
                    <a:lnTo>
                      <a:pt x="42" y="188"/>
                    </a:lnTo>
                    <a:lnTo>
                      <a:pt x="30" y="156"/>
                    </a:lnTo>
                    <a:lnTo>
                      <a:pt x="30" y="156"/>
                    </a:lnTo>
                    <a:lnTo>
                      <a:pt x="22" y="146"/>
                    </a:lnTo>
                    <a:lnTo>
                      <a:pt x="22" y="146"/>
                    </a:lnTo>
                    <a:lnTo>
                      <a:pt x="46" y="126"/>
                    </a:lnTo>
                    <a:lnTo>
                      <a:pt x="46" y="126"/>
                    </a:lnTo>
                    <a:lnTo>
                      <a:pt x="62" y="122"/>
                    </a:lnTo>
                    <a:lnTo>
                      <a:pt x="74" y="118"/>
                    </a:lnTo>
                    <a:lnTo>
                      <a:pt x="78" y="116"/>
                    </a:lnTo>
                    <a:lnTo>
                      <a:pt x="80" y="114"/>
                    </a:lnTo>
                    <a:lnTo>
                      <a:pt x="80" y="114"/>
                    </a:lnTo>
                    <a:lnTo>
                      <a:pt x="88" y="114"/>
                    </a:lnTo>
                    <a:lnTo>
                      <a:pt x="88" y="114"/>
                    </a:lnTo>
                    <a:lnTo>
                      <a:pt x="94" y="106"/>
                    </a:lnTo>
                    <a:lnTo>
                      <a:pt x="102" y="98"/>
                    </a:lnTo>
                    <a:lnTo>
                      <a:pt x="122" y="84"/>
                    </a:lnTo>
                    <a:lnTo>
                      <a:pt x="142" y="72"/>
                    </a:lnTo>
                    <a:lnTo>
                      <a:pt x="160" y="60"/>
                    </a:lnTo>
                    <a:lnTo>
                      <a:pt x="160" y="60"/>
                    </a:lnTo>
                    <a:lnTo>
                      <a:pt x="168" y="52"/>
                    </a:lnTo>
                    <a:lnTo>
                      <a:pt x="176" y="46"/>
                    </a:lnTo>
                    <a:lnTo>
                      <a:pt x="188" y="42"/>
                    </a:lnTo>
                    <a:lnTo>
                      <a:pt x="200" y="38"/>
                    </a:lnTo>
                    <a:lnTo>
                      <a:pt x="226" y="32"/>
                    </a:lnTo>
                    <a:lnTo>
                      <a:pt x="238" y="28"/>
                    </a:lnTo>
                    <a:lnTo>
                      <a:pt x="250" y="22"/>
                    </a:lnTo>
                    <a:lnTo>
                      <a:pt x="250" y="22"/>
                    </a:lnTo>
                    <a:lnTo>
                      <a:pt x="256" y="8"/>
                    </a:lnTo>
                    <a:lnTo>
                      <a:pt x="258" y="4"/>
                    </a:lnTo>
                    <a:lnTo>
                      <a:pt x="260" y="2"/>
                    </a:lnTo>
                    <a:lnTo>
                      <a:pt x="270" y="0"/>
                    </a:lnTo>
                    <a:lnTo>
                      <a:pt x="284" y="0"/>
                    </a:lnTo>
                    <a:lnTo>
                      <a:pt x="284" y="0"/>
                    </a:lnTo>
                    <a:lnTo>
                      <a:pt x="286" y="48"/>
                    </a:lnTo>
                    <a:lnTo>
                      <a:pt x="286" y="48"/>
                    </a:lnTo>
                    <a:lnTo>
                      <a:pt x="292" y="52"/>
                    </a:lnTo>
                    <a:lnTo>
                      <a:pt x="298" y="54"/>
                    </a:lnTo>
                    <a:lnTo>
                      <a:pt x="314" y="56"/>
                    </a:lnTo>
                    <a:lnTo>
                      <a:pt x="314" y="56"/>
                    </a:lnTo>
                    <a:lnTo>
                      <a:pt x="320" y="50"/>
                    </a:lnTo>
                    <a:lnTo>
                      <a:pt x="322" y="44"/>
                    </a:lnTo>
                    <a:lnTo>
                      <a:pt x="326" y="34"/>
                    </a:lnTo>
                    <a:lnTo>
                      <a:pt x="330" y="22"/>
                    </a:lnTo>
                    <a:lnTo>
                      <a:pt x="332" y="18"/>
                    </a:lnTo>
                    <a:lnTo>
                      <a:pt x="334" y="14"/>
                    </a:lnTo>
                    <a:lnTo>
                      <a:pt x="334" y="14"/>
                    </a:lnTo>
                    <a:lnTo>
                      <a:pt x="338" y="24"/>
                    </a:lnTo>
                    <a:lnTo>
                      <a:pt x="344" y="36"/>
                    </a:lnTo>
                    <a:lnTo>
                      <a:pt x="350" y="42"/>
                    </a:lnTo>
                    <a:lnTo>
                      <a:pt x="356" y="46"/>
                    </a:lnTo>
                    <a:lnTo>
                      <a:pt x="362" y="50"/>
                    </a:lnTo>
                    <a:lnTo>
                      <a:pt x="370" y="54"/>
                    </a:lnTo>
                    <a:lnTo>
                      <a:pt x="370" y="54"/>
                    </a:lnTo>
                    <a:lnTo>
                      <a:pt x="384" y="54"/>
                    </a:lnTo>
                    <a:lnTo>
                      <a:pt x="396" y="52"/>
                    </a:lnTo>
                    <a:lnTo>
                      <a:pt x="410" y="48"/>
                    </a:lnTo>
                    <a:lnTo>
                      <a:pt x="424" y="42"/>
                    </a:lnTo>
                    <a:lnTo>
                      <a:pt x="424" y="42"/>
                    </a:lnTo>
                    <a:lnTo>
                      <a:pt x="442" y="42"/>
                    </a:lnTo>
                    <a:lnTo>
                      <a:pt x="442" y="42"/>
                    </a:lnTo>
                    <a:lnTo>
                      <a:pt x="438" y="48"/>
                    </a:lnTo>
                    <a:lnTo>
                      <a:pt x="432" y="54"/>
                    </a:lnTo>
                    <a:lnTo>
                      <a:pt x="422" y="66"/>
                    </a:lnTo>
                    <a:lnTo>
                      <a:pt x="418" y="74"/>
                    </a:lnTo>
                    <a:lnTo>
                      <a:pt x="414" y="80"/>
                    </a:lnTo>
                    <a:lnTo>
                      <a:pt x="414" y="88"/>
                    </a:lnTo>
                    <a:lnTo>
                      <a:pt x="414" y="96"/>
                    </a:lnTo>
                    <a:lnTo>
                      <a:pt x="414" y="96"/>
                    </a:lnTo>
                    <a:lnTo>
                      <a:pt x="428" y="112"/>
                    </a:lnTo>
                    <a:lnTo>
                      <a:pt x="440" y="128"/>
                    </a:lnTo>
                    <a:lnTo>
                      <a:pt x="452" y="146"/>
                    </a:lnTo>
                    <a:lnTo>
                      <a:pt x="466" y="168"/>
                    </a:lnTo>
                    <a:lnTo>
                      <a:pt x="466" y="168"/>
                    </a:lnTo>
                    <a:lnTo>
                      <a:pt x="464" y="192"/>
                    </a:lnTo>
                    <a:lnTo>
                      <a:pt x="464" y="192"/>
                    </a:lnTo>
                    <a:lnTo>
                      <a:pt x="460" y="196"/>
                    </a:lnTo>
                    <a:lnTo>
                      <a:pt x="456" y="202"/>
                    </a:lnTo>
                    <a:lnTo>
                      <a:pt x="450" y="218"/>
                    </a:lnTo>
                    <a:lnTo>
                      <a:pt x="450" y="218"/>
                    </a:lnTo>
                    <a:lnTo>
                      <a:pt x="440" y="228"/>
                    </a:lnTo>
                    <a:lnTo>
                      <a:pt x="430" y="236"/>
                    </a:lnTo>
                    <a:lnTo>
                      <a:pt x="422" y="240"/>
                    </a:lnTo>
                    <a:lnTo>
                      <a:pt x="414" y="242"/>
                    </a:lnTo>
                    <a:lnTo>
                      <a:pt x="396" y="244"/>
                    </a:lnTo>
                    <a:lnTo>
                      <a:pt x="386" y="246"/>
                    </a:lnTo>
                    <a:lnTo>
                      <a:pt x="376" y="250"/>
                    </a:lnTo>
                    <a:lnTo>
                      <a:pt x="376" y="250"/>
                    </a:lnTo>
                    <a:lnTo>
                      <a:pt x="360" y="262"/>
                    </a:lnTo>
                    <a:lnTo>
                      <a:pt x="352" y="272"/>
                    </a:lnTo>
                    <a:lnTo>
                      <a:pt x="348" y="276"/>
                    </a:lnTo>
                    <a:lnTo>
                      <a:pt x="348" y="282"/>
                    </a:lnTo>
                    <a:lnTo>
                      <a:pt x="348" y="304"/>
                    </a:lnTo>
                    <a:lnTo>
                      <a:pt x="348" y="304"/>
                    </a:lnTo>
                    <a:lnTo>
                      <a:pt x="354" y="312"/>
                    </a:lnTo>
                    <a:lnTo>
                      <a:pt x="356" y="322"/>
                    </a:lnTo>
                    <a:lnTo>
                      <a:pt x="354" y="332"/>
                    </a:lnTo>
                    <a:lnTo>
                      <a:pt x="350" y="344"/>
                    </a:lnTo>
                    <a:lnTo>
                      <a:pt x="350" y="344"/>
                    </a:lnTo>
                    <a:lnTo>
                      <a:pt x="328" y="366"/>
                    </a:lnTo>
                    <a:lnTo>
                      <a:pt x="328" y="366"/>
                    </a:lnTo>
                    <a:lnTo>
                      <a:pt x="308" y="382"/>
                    </a:lnTo>
                    <a:lnTo>
                      <a:pt x="302" y="386"/>
                    </a:lnTo>
                    <a:lnTo>
                      <a:pt x="298" y="392"/>
                    </a:lnTo>
                    <a:lnTo>
                      <a:pt x="296" y="400"/>
                    </a:lnTo>
                    <a:lnTo>
                      <a:pt x="296" y="408"/>
                    </a:lnTo>
                    <a:lnTo>
                      <a:pt x="300" y="440"/>
                    </a:lnTo>
                    <a:lnTo>
                      <a:pt x="300" y="440"/>
                    </a:lnTo>
                    <a:lnTo>
                      <a:pt x="292" y="468"/>
                    </a:lnTo>
                    <a:lnTo>
                      <a:pt x="292" y="468"/>
                    </a:lnTo>
                    <a:lnTo>
                      <a:pt x="278" y="480"/>
                    </a:lnTo>
                    <a:lnTo>
                      <a:pt x="270" y="490"/>
                    </a:lnTo>
                    <a:lnTo>
                      <a:pt x="266" y="496"/>
                    </a:lnTo>
                    <a:lnTo>
                      <a:pt x="264" y="502"/>
                    </a:lnTo>
                    <a:lnTo>
                      <a:pt x="264" y="522"/>
                    </a:lnTo>
                    <a:lnTo>
                      <a:pt x="264" y="522"/>
                    </a:lnTo>
                    <a:lnTo>
                      <a:pt x="266" y="546"/>
                    </a:lnTo>
                    <a:lnTo>
                      <a:pt x="266" y="546"/>
                    </a:lnTo>
                    <a:lnTo>
                      <a:pt x="262" y="560"/>
                    </a:lnTo>
                    <a:lnTo>
                      <a:pt x="256" y="576"/>
                    </a:lnTo>
                    <a:lnTo>
                      <a:pt x="254" y="596"/>
                    </a:lnTo>
                    <a:lnTo>
                      <a:pt x="254" y="614"/>
                    </a:lnTo>
                    <a:lnTo>
                      <a:pt x="254" y="614"/>
                    </a:lnTo>
                    <a:lnTo>
                      <a:pt x="260" y="630"/>
                    </a:lnTo>
                    <a:lnTo>
                      <a:pt x="260" y="630"/>
                    </a:lnTo>
                    <a:lnTo>
                      <a:pt x="224" y="650"/>
                    </a:lnTo>
                    <a:lnTo>
                      <a:pt x="224" y="650"/>
                    </a:lnTo>
                    <a:lnTo>
                      <a:pt x="216" y="642"/>
                    </a:lnTo>
                    <a:lnTo>
                      <a:pt x="206" y="638"/>
                    </a:lnTo>
                    <a:lnTo>
                      <a:pt x="196" y="636"/>
                    </a:lnTo>
                    <a:lnTo>
                      <a:pt x="188" y="638"/>
                    </a:lnTo>
                    <a:lnTo>
                      <a:pt x="178" y="642"/>
                    </a:lnTo>
                    <a:lnTo>
                      <a:pt x="168" y="646"/>
                    </a:lnTo>
                    <a:lnTo>
                      <a:pt x="148" y="654"/>
                    </a:lnTo>
                    <a:lnTo>
                      <a:pt x="148" y="654"/>
                    </a:lnTo>
                    <a:lnTo>
                      <a:pt x="134" y="660"/>
                    </a:lnTo>
                    <a:lnTo>
                      <a:pt x="118" y="666"/>
                    </a:lnTo>
                    <a:lnTo>
                      <a:pt x="118" y="666"/>
                    </a:lnTo>
                    <a:close/>
                  </a:path>
                </a:pathLst>
              </a:custGeom>
              <a:solidFill>
                <a:srgbClr val="0070C0"/>
              </a:solidFill>
              <a:ln>
                <a:solidFill>
                  <a:schemeClr val="bg1"/>
                </a:solidFill>
              </a:ln>
            </p:spPr>
            <p:txBody>
              <a:bodyPr/>
              <a:lstStyle/>
              <a:p>
                <a:endParaRPr lang="zh-CN" altLang="en-US"/>
              </a:p>
            </p:txBody>
          </p:sp>
          <p:sp>
            <p:nvSpPr>
              <p:cNvPr id="85" name="Freeform 19"/>
              <p:cNvSpPr/>
              <p:nvPr/>
            </p:nvSpPr>
            <p:spPr bwMode="auto">
              <a:xfrm>
                <a:off x="3817938" y="3927475"/>
                <a:ext cx="1543050" cy="1517650"/>
              </a:xfrm>
              <a:custGeom>
                <a:avLst/>
                <a:gdLst>
                  <a:gd name="T0" fmla="*/ 392 w 972"/>
                  <a:gd name="T1" fmla="*/ 934 h 956"/>
                  <a:gd name="T2" fmla="*/ 354 w 972"/>
                  <a:gd name="T3" fmla="*/ 888 h 956"/>
                  <a:gd name="T4" fmla="*/ 366 w 972"/>
                  <a:gd name="T5" fmla="*/ 840 h 956"/>
                  <a:gd name="T6" fmla="*/ 324 w 972"/>
                  <a:gd name="T7" fmla="*/ 780 h 956"/>
                  <a:gd name="T8" fmla="*/ 290 w 972"/>
                  <a:gd name="T9" fmla="*/ 722 h 956"/>
                  <a:gd name="T10" fmla="*/ 248 w 972"/>
                  <a:gd name="T11" fmla="*/ 712 h 956"/>
                  <a:gd name="T12" fmla="*/ 192 w 972"/>
                  <a:gd name="T13" fmla="*/ 608 h 956"/>
                  <a:gd name="T14" fmla="*/ 160 w 972"/>
                  <a:gd name="T15" fmla="*/ 662 h 956"/>
                  <a:gd name="T16" fmla="*/ 140 w 972"/>
                  <a:gd name="T17" fmla="*/ 634 h 956"/>
                  <a:gd name="T18" fmla="*/ 138 w 972"/>
                  <a:gd name="T19" fmla="*/ 590 h 956"/>
                  <a:gd name="T20" fmla="*/ 130 w 972"/>
                  <a:gd name="T21" fmla="*/ 500 h 956"/>
                  <a:gd name="T22" fmla="*/ 150 w 972"/>
                  <a:gd name="T23" fmla="*/ 442 h 956"/>
                  <a:gd name="T24" fmla="*/ 110 w 972"/>
                  <a:gd name="T25" fmla="*/ 312 h 956"/>
                  <a:gd name="T26" fmla="*/ 50 w 972"/>
                  <a:gd name="T27" fmla="*/ 222 h 956"/>
                  <a:gd name="T28" fmla="*/ 6 w 972"/>
                  <a:gd name="T29" fmla="*/ 178 h 956"/>
                  <a:gd name="T30" fmla="*/ 2 w 972"/>
                  <a:gd name="T31" fmla="*/ 134 h 956"/>
                  <a:gd name="T32" fmla="*/ 26 w 972"/>
                  <a:gd name="T33" fmla="*/ 80 h 956"/>
                  <a:gd name="T34" fmla="*/ 74 w 972"/>
                  <a:gd name="T35" fmla="*/ 24 h 956"/>
                  <a:gd name="T36" fmla="*/ 112 w 972"/>
                  <a:gd name="T37" fmla="*/ 64 h 956"/>
                  <a:gd name="T38" fmla="*/ 166 w 972"/>
                  <a:gd name="T39" fmla="*/ 152 h 956"/>
                  <a:gd name="T40" fmla="*/ 200 w 972"/>
                  <a:gd name="T41" fmla="*/ 172 h 956"/>
                  <a:gd name="T42" fmla="*/ 236 w 972"/>
                  <a:gd name="T43" fmla="*/ 158 h 956"/>
                  <a:gd name="T44" fmla="*/ 250 w 972"/>
                  <a:gd name="T45" fmla="*/ 170 h 956"/>
                  <a:gd name="T46" fmla="*/ 290 w 972"/>
                  <a:gd name="T47" fmla="*/ 188 h 956"/>
                  <a:gd name="T48" fmla="*/ 374 w 972"/>
                  <a:gd name="T49" fmla="*/ 166 h 956"/>
                  <a:gd name="T50" fmla="*/ 378 w 972"/>
                  <a:gd name="T51" fmla="*/ 128 h 956"/>
                  <a:gd name="T52" fmla="*/ 370 w 972"/>
                  <a:gd name="T53" fmla="*/ 66 h 956"/>
                  <a:gd name="T54" fmla="*/ 412 w 972"/>
                  <a:gd name="T55" fmla="*/ 100 h 956"/>
                  <a:gd name="T56" fmla="*/ 468 w 972"/>
                  <a:gd name="T57" fmla="*/ 100 h 956"/>
                  <a:gd name="T58" fmla="*/ 472 w 972"/>
                  <a:gd name="T59" fmla="*/ 30 h 956"/>
                  <a:gd name="T60" fmla="*/ 516 w 972"/>
                  <a:gd name="T61" fmla="*/ 0 h 956"/>
                  <a:gd name="T62" fmla="*/ 562 w 972"/>
                  <a:gd name="T63" fmla="*/ 50 h 956"/>
                  <a:gd name="T64" fmla="*/ 628 w 972"/>
                  <a:gd name="T65" fmla="*/ 98 h 956"/>
                  <a:gd name="T66" fmla="*/ 656 w 972"/>
                  <a:gd name="T67" fmla="*/ 150 h 956"/>
                  <a:gd name="T68" fmla="*/ 764 w 972"/>
                  <a:gd name="T69" fmla="*/ 184 h 956"/>
                  <a:gd name="T70" fmla="*/ 812 w 972"/>
                  <a:gd name="T71" fmla="*/ 168 h 956"/>
                  <a:gd name="T72" fmla="*/ 932 w 972"/>
                  <a:gd name="T73" fmla="*/ 208 h 956"/>
                  <a:gd name="T74" fmla="*/ 972 w 972"/>
                  <a:gd name="T75" fmla="*/ 278 h 956"/>
                  <a:gd name="T76" fmla="*/ 908 w 972"/>
                  <a:gd name="T77" fmla="*/ 388 h 956"/>
                  <a:gd name="T78" fmla="*/ 840 w 972"/>
                  <a:gd name="T79" fmla="*/ 418 h 956"/>
                  <a:gd name="T80" fmla="*/ 788 w 972"/>
                  <a:gd name="T81" fmla="*/ 376 h 956"/>
                  <a:gd name="T82" fmla="*/ 764 w 972"/>
                  <a:gd name="T83" fmla="*/ 422 h 956"/>
                  <a:gd name="T84" fmla="*/ 772 w 972"/>
                  <a:gd name="T85" fmla="*/ 478 h 956"/>
                  <a:gd name="T86" fmla="*/ 784 w 972"/>
                  <a:gd name="T87" fmla="*/ 564 h 956"/>
                  <a:gd name="T88" fmla="*/ 810 w 972"/>
                  <a:gd name="T89" fmla="*/ 602 h 956"/>
                  <a:gd name="T90" fmla="*/ 780 w 972"/>
                  <a:gd name="T91" fmla="*/ 646 h 956"/>
                  <a:gd name="T92" fmla="*/ 788 w 972"/>
                  <a:gd name="T93" fmla="*/ 686 h 956"/>
                  <a:gd name="T94" fmla="*/ 848 w 972"/>
                  <a:gd name="T95" fmla="*/ 740 h 956"/>
                  <a:gd name="T96" fmla="*/ 796 w 972"/>
                  <a:gd name="T97" fmla="*/ 758 h 956"/>
                  <a:gd name="T98" fmla="*/ 756 w 972"/>
                  <a:gd name="T99" fmla="*/ 712 h 956"/>
                  <a:gd name="T100" fmla="*/ 716 w 972"/>
                  <a:gd name="T101" fmla="*/ 718 h 956"/>
                  <a:gd name="T102" fmla="*/ 662 w 972"/>
                  <a:gd name="T103" fmla="*/ 706 h 956"/>
                  <a:gd name="T104" fmla="*/ 630 w 972"/>
                  <a:gd name="T105" fmla="*/ 636 h 956"/>
                  <a:gd name="T106" fmla="*/ 578 w 972"/>
                  <a:gd name="T107" fmla="*/ 648 h 956"/>
                  <a:gd name="T108" fmla="*/ 550 w 972"/>
                  <a:gd name="T109" fmla="*/ 682 h 956"/>
                  <a:gd name="T110" fmla="*/ 558 w 972"/>
                  <a:gd name="T111" fmla="*/ 726 h 956"/>
                  <a:gd name="T112" fmla="*/ 558 w 972"/>
                  <a:gd name="T113" fmla="*/ 766 h 956"/>
                  <a:gd name="T114" fmla="*/ 500 w 972"/>
                  <a:gd name="T115" fmla="*/ 810 h 956"/>
                  <a:gd name="T116" fmla="*/ 522 w 972"/>
                  <a:gd name="T117" fmla="*/ 870 h 956"/>
                  <a:gd name="T118" fmla="*/ 522 w 972"/>
                  <a:gd name="T119" fmla="*/ 918 h 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2" h="956">
                    <a:moveTo>
                      <a:pt x="432" y="956"/>
                    </a:moveTo>
                    <a:lnTo>
                      <a:pt x="432" y="956"/>
                    </a:lnTo>
                    <a:lnTo>
                      <a:pt x="422" y="952"/>
                    </a:lnTo>
                    <a:lnTo>
                      <a:pt x="422" y="952"/>
                    </a:lnTo>
                    <a:lnTo>
                      <a:pt x="406" y="942"/>
                    </a:lnTo>
                    <a:lnTo>
                      <a:pt x="392" y="934"/>
                    </a:lnTo>
                    <a:lnTo>
                      <a:pt x="380" y="928"/>
                    </a:lnTo>
                    <a:lnTo>
                      <a:pt x="368" y="920"/>
                    </a:lnTo>
                    <a:lnTo>
                      <a:pt x="368" y="920"/>
                    </a:lnTo>
                    <a:lnTo>
                      <a:pt x="354" y="904"/>
                    </a:lnTo>
                    <a:lnTo>
                      <a:pt x="354" y="904"/>
                    </a:lnTo>
                    <a:lnTo>
                      <a:pt x="354" y="888"/>
                    </a:lnTo>
                    <a:lnTo>
                      <a:pt x="354" y="888"/>
                    </a:lnTo>
                    <a:lnTo>
                      <a:pt x="362" y="878"/>
                    </a:lnTo>
                    <a:lnTo>
                      <a:pt x="368" y="866"/>
                    </a:lnTo>
                    <a:lnTo>
                      <a:pt x="370" y="858"/>
                    </a:lnTo>
                    <a:lnTo>
                      <a:pt x="368" y="848"/>
                    </a:lnTo>
                    <a:lnTo>
                      <a:pt x="366" y="840"/>
                    </a:lnTo>
                    <a:lnTo>
                      <a:pt x="362" y="832"/>
                    </a:lnTo>
                    <a:lnTo>
                      <a:pt x="350" y="816"/>
                    </a:lnTo>
                    <a:lnTo>
                      <a:pt x="350" y="816"/>
                    </a:lnTo>
                    <a:lnTo>
                      <a:pt x="342" y="808"/>
                    </a:lnTo>
                    <a:lnTo>
                      <a:pt x="336" y="798"/>
                    </a:lnTo>
                    <a:lnTo>
                      <a:pt x="324" y="780"/>
                    </a:lnTo>
                    <a:lnTo>
                      <a:pt x="316" y="764"/>
                    </a:lnTo>
                    <a:lnTo>
                      <a:pt x="306" y="750"/>
                    </a:lnTo>
                    <a:lnTo>
                      <a:pt x="306" y="750"/>
                    </a:lnTo>
                    <a:lnTo>
                      <a:pt x="298" y="730"/>
                    </a:lnTo>
                    <a:lnTo>
                      <a:pt x="294" y="726"/>
                    </a:lnTo>
                    <a:lnTo>
                      <a:pt x="290" y="722"/>
                    </a:lnTo>
                    <a:lnTo>
                      <a:pt x="286" y="720"/>
                    </a:lnTo>
                    <a:lnTo>
                      <a:pt x="282" y="720"/>
                    </a:lnTo>
                    <a:lnTo>
                      <a:pt x="266" y="720"/>
                    </a:lnTo>
                    <a:lnTo>
                      <a:pt x="266" y="720"/>
                    </a:lnTo>
                    <a:lnTo>
                      <a:pt x="248" y="712"/>
                    </a:lnTo>
                    <a:lnTo>
                      <a:pt x="248" y="712"/>
                    </a:lnTo>
                    <a:lnTo>
                      <a:pt x="224" y="678"/>
                    </a:lnTo>
                    <a:lnTo>
                      <a:pt x="224" y="678"/>
                    </a:lnTo>
                    <a:lnTo>
                      <a:pt x="206" y="626"/>
                    </a:lnTo>
                    <a:lnTo>
                      <a:pt x="206" y="626"/>
                    </a:lnTo>
                    <a:lnTo>
                      <a:pt x="192" y="608"/>
                    </a:lnTo>
                    <a:lnTo>
                      <a:pt x="192" y="608"/>
                    </a:lnTo>
                    <a:lnTo>
                      <a:pt x="178" y="608"/>
                    </a:lnTo>
                    <a:lnTo>
                      <a:pt x="170" y="614"/>
                    </a:lnTo>
                    <a:lnTo>
                      <a:pt x="164" y="620"/>
                    </a:lnTo>
                    <a:lnTo>
                      <a:pt x="162" y="630"/>
                    </a:lnTo>
                    <a:lnTo>
                      <a:pt x="162" y="652"/>
                    </a:lnTo>
                    <a:lnTo>
                      <a:pt x="160" y="662"/>
                    </a:lnTo>
                    <a:lnTo>
                      <a:pt x="156" y="674"/>
                    </a:lnTo>
                    <a:lnTo>
                      <a:pt x="156" y="674"/>
                    </a:lnTo>
                    <a:lnTo>
                      <a:pt x="148" y="670"/>
                    </a:lnTo>
                    <a:lnTo>
                      <a:pt x="148" y="670"/>
                    </a:lnTo>
                    <a:lnTo>
                      <a:pt x="146" y="652"/>
                    </a:lnTo>
                    <a:lnTo>
                      <a:pt x="140" y="634"/>
                    </a:lnTo>
                    <a:lnTo>
                      <a:pt x="134" y="620"/>
                    </a:lnTo>
                    <a:lnTo>
                      <a:pt x="130" y="606"/>
                    </a:lnTo>
                    <a:lnTo>
                      <a:pt x="130" y="606"/>
                    </a:lnTo>
                    <a:lnTo>
                      <a:pt x="134" y="602"/>
                    </a:lnTo>
                    <a:lnTo>
                      <a:pt x="136" y="598"/>
                    </a:lnTo>
                    <a:lnTo>
                      <a:pt x="138" y="590"/>
                    </a:lnTo>
                    <a:lnTo>
                      <a:pt x="138" y="576"/>
                    </a:lnTo>
                    <a:lnTo>
                      <a:pt x="138" y="576"/>
                    </a:lnTo>
                    <a:lnTo>
                      <a:pt x="142" y="538"/>
                    </a:lnTo>
                    <a:lnTo>
                      <a:pt x="142" y="538"/>
                    </a:lnTo>
                    <a:lnTo>
                      <a:pt x="134" y="518"/>
                    </a:lnTo>
                    <a:lnTo>
                      <a:pt x="130" y="500"/>
                    </a:lnTo>
                    <a:lnTo>
                      <a:pt x="128" y="482"/>
                    </a:lnTo>
                    <a:lnTo>
                      <a:pt x="130" y="466"/>
                    </a:lnTo>
                    <a:lnTo>
                      <a:pt x="130" y="466"/>
                    </a:lnTo>
                    <a:lnTo>
                      <a:pt x="140" y="454"/>
                    </a:lnTo>
                    <a:lnTo>
                      <a:pt x="150" y="442"/>
                    </a:lnTo>
                    <a:lnTo>
                      <a:pt x="150" y="442"/>
                    </a:lnTo>
                    <a:lnTo>
                      <a:pt x="146" y="396"/>
                    </a:lnTo>
                    <a:lnTo>
                      <a:pt x="146" y="396"/>
                    </a:lnTo>
                    <a:lnTo>
                      <a:pt x="124" y="364"/>
                    </a:lnTo>
                    <a:lnTo>
                      <a:pt x="124" y="364"/>
                    </a:lnTo>
                    <a:lnTo>
                      <a:pt x="114" y="326"/>
                    </a:lnTo>
                    <a:lnTo>
                      <a:pt x="110" y="312"/>
                    </a:lnTo>
                    <a:lnTo>
                      <a:pt x="104" y="300"/>
                    </a:lnTo>
                    <a:lnTo>
                      <a:pt x="104" y="300"/>
                    </a:lnTo>
                    <a:lnTo>
                      <a:pt x="84" y="276"/>
                    </a:lnTo>
                    <a:lnTo>
                      <a:pt x="68" y="254"/>
                    </a:lnTo>
                    <a:lnTo>
                      <a:pt x="54" y="232"/>
                    </a:lnTo>
                    <a:lnTo>
                      <a:pt x="50" y="222"/>
                    </a:lnTo>
                    <a:lnTo>
                      <a:pt x="48" y="212"/>
                    </a:lnTo>
                    <a:lnTo>
                      <a:pt x="48" y="212"/>
                    </a:lnTo>
                    <a:lnTo>
                      <a:pt x="12" y="188"/>
                    </a:lnTo>
                    <a:lnTo>
                      <a:pt x="12" y="188"/>
                    </a:lnTo>
                    <a:lnTo>
                      <a:pt x="6" y="178"/>
                    </a:lnTo>
                    <a:lnTo>
                      <a:pt x="6" y="178"/>
                    </a:lnTo>
                    <a:lnTo>
                      <a:pt x="0" y="178"/>
                    </a:lnTo>
                    <a:lnTo>
                      <a:pt x="0" y="178"/>
                    </a:lnTo>
                    <a:lnTo>
                      <a:pt x="0" y="154"/>
                    </a:lnTo>
                    <a:lnTo>
                      <a:pt x="0" y="142"/>
                    </a:lnTo>
                    <a:lnTo>
                      <a:pt x="2" y="134"/>
                    </a:lnTo>
                    <a:lnTo>
                      <a:pt x="2" y="134"/>
                    </a:lnTo>
                    <a:lnTo>
                      <a:pt x="10" y="130"/>
                    </a:lnTo>
                    <a:lnTo>
                      <a:pt x="16" y="124"/>
                    </a:lnTo>
                    <a:lnTo>
                      <a:pt x="20" y="118"/>
                    </a:lnTo>
                    <a:lnTo>
                      <a:pt x="22" y="110"/>
                    </a:lnTo>
                    <a:lnTo>
                      <a:pt x="24" y="96"/>
                    </a:lnTo>
                    <a:lnTo>
                      <a:pt x="26" y="80"/>
                    </a:lnTo>
                    <a:lnTo>
                      <a:pt x="26" y="80"/>
                    </a:lnTo>
                    <a:lnTo>
                      <a:pt x="0" y="50"/>
                    </a:lnTo>
                    <a:lnTo>
                      <a:pt x="0" y="50"/>
                    </a:lnTo>
                    <a:lnTo>
                      <a:pt x="0" y="28"/>
                    </a:lnTo>
                    <a:lnTo>
                      <a:pt x="0" y="28"/>
                    </a:lnTo>
                    <a:lnTo>
                      <a:pt x="74" y="24"/>
                    </a:lnTo>
                    <a:lnTo>
                      <a:pt x="74" y="24"/>
                    </a:lnTo>
                    <a:lnTo>
                      <a:pt x="82" y="28"/>
                    </a:lnTo>
                    <a:lnTo>
                      <a:pt x="92" y="38"/>
                    </a:lnTo>
                    <a:lnTo>
                      <a:pt x="102" y="50"/>
                    </a:lnTo>
                    <a:lnTo>
                      <a:pt x="112" y="64"/>
                    </a:lnTo>
                    <a:lnTo>
                      <a:pt x="112" y="64"/>
                    </a:lnTo>
                    <a:lnTo>
                      <a:pt x="112" y="76"/>
                    </a:lnTo>
                    <a:lnTo>
                      <a:pt x="116" y="88"/>
                    </a:lnTo>
                    <a:lnTo>
                      <a:pt x="122" y="98"/>
                    </a:lnTo>
                    <a:lnTo>
                      <a:pt x="128" y="110"/>
                    </a:lnTo>
                    <a:lnTo>
                      <a:pt x="146" y="132"/>
                    </a:lnTo>
                    <a:lnTo>
                      <a:pt x="166" y="152"/>
                    </a:lnTo>
                    <a:lnTo>
                      <a:pt x="166" y="152"/>
                    </a:lnTo>
                    <a:lnTo>
                      <a:pt x="174" y="152"/>
                    </a:lnTo>
                    <a:lnTo>
                      <a:pt x="182" y="154"/>
                    </a:lnTo>
                    <a:lnTo>
                      <a:pt x="186" y="156"/>
                    </a:lnTo>
                    <a:lnTo>
                      <a:pt x="190" y="158"/>
                    </a:lnTo>
                    <a:lnTo>
                      <a:pt x="200" y="172"/>
                    </a:lnTo>
                    <a:lnTo>
                      <a:pt x="200" y="172"/>
                    </a:lnTo>
                    <a:lnTo>
                      <a:pt x="208" y="170"/>
                    </a:lnTo>
                    <a:lnTo>
                      <a:pt x="216" y="170"/>
                    </a:lnTo>
                    <a:lnTo>
                      <a:pt x="224" y="166"/>
                    </a:lnTo>
                    <a:lnTo>
                      <a:pt x="236" y="158"/>
                    </a:lnTo>
                    <a:lnTo>
                      <a:pt x="236" y="158"/>
                    </a:lnTo>
                    <a:lnTo>
                      <a:pt x="242" y="158"/>
                    </a:lnTo>
                    <a:lnTo>
                      <a:pt x="242" y="158"/>
                    </a:lnTo>
                    <a:lnTo>
                      <a:pt x="248" y="162"/>
                    </a:lnTo>
                    <a:lnTo>
                      <a:pt x="248" y="162"/>
                    </a:lnTo>
                    <a:lnTo>
                      <a:pt x="248" y="166"/>
                    </a:lnTo>
                    <a:lnTo>
                      <a:pt x="250" y="170"/>
                    </a:lnTo>
                    <a:lnTo>
                      <a:pt x="254" y="172"/>
                    </a:lnTo>
                    <a:lnTo>
                      <a:pt x="258" y="174"/>
                    </a:lnTo>
                    <a:lnTo>
                      <a:pt x="270" y="176"/>
                    </a:lnTo>
                    <a:lnTo>
                      <a:pt x="282" y="178"/>
                    </a:lnTo>
                    <a:lnTo>
                      <a:pt x="282" y="178"/>
                    </a:lnTo>
                    <a:lnTo>
                      <a:pt x="290" y="188"/>
                    </a:lnTo>
                    <a:lnTo>
                      <a:pt x="290" y="188"/>
                    </a:lnTo>
                    <a:lnTo>
                      <a:pt x="310" y="188"/>
                    </a:lnTo>
                    <a:lnTo>
                      <a:pt x="310" y="188"/>
                    </a:lnTo>
                    <a:lnTo>
                      <a:pt x="328" y="174"/>
                    </a:lnTo>
                    <a:lnTo>
                      <a:pt x="328" y="174"/>
                    </a:lnTo>
                    <a:lnTo>
                      <a:pt x="374" y="166"/>
                    </a:lnTo>
                    <a:lnTo>
                      <a:pt x="374" y="166"/>
                    </a:lnTo>
                    <a:lnTo>
                      <a:pt x="378" y="160"/>
                    </a:lnTo>
                    <a:lnTo>
                      <a:pt x="382" y="154"/>
                    </a:lnTo>
                    <a:lnTo>
                      <a:pt x="382" y="154"/>
                    </a:lnTo>
                    <a:lnTo>
                      <a:pt x="382" y="142"/>
                    </a:lnTo>
                    <a:lnTo>
                      <a:pt x="378" y="128"/>
                    </a:lnTo>
                    <a:lnTo>
                      <a:pt x="372" y="104"/>
                    </a:lnTo>
                    <a:lnTo>
                      <a:pt x="368" y="92"/>
                    </a:lnTo>
                    <a:lnTo>
                      <a:pt x="366" y="80"/>
                    </a:lnTo>
                    <a:lnTo>
                      <a:pt x="368" y="72"/>
                    </a:lnTo>
                    <a:lnTo>
                      <a:pt x="370" y="66"/>
                    </a:lnTo>
                    <a:lnTo>
                      <a:pt x="370" y="66"/>
                    </a:lnTo>
                    <a:lnTo>
                      <a:pt x="376" y="70"/>
                    </a:lnTo>
                    <a:lnTo>
                      <a:pt x="384" y="78"/>
                    </a:lnTo>
                    <a:lnTo>
                      <a:pt x="392" y="84"/>
                    </a:lnTo>
                    <a:lnTo>
                      <a:pt x="406" y="92"/>
                    </a:lnTo>
                    <a:lnTo>
                      <a:pt x="406" y="92"/>
                    </a:lnTo>
                    <a:lnTo>
                      <a:pt x="412" y="100"/>
                    </a:lnTo>
                    <a:lnTo>
                      <a:pt x="412" y="100"/>
                    </a:lnTo>
                    <a:lnTo>
                      <a:pt x="424" y="104"/>
                    </a:lnTo>
                    <a:lnTo>
                      <a:pt x="438" y="104"/>
                    </a:lnTo>
                    <a:lnTo>
                      <a:pt x="452" y="104"/>
                    </a:lnTo>
                    <a:lnTo>
                      <a:pt x="468" y="100"/>
                    </a:lnTo>
                    <a:lnTo>
                      <a:pt x="468" y="100"/>
                    </a:lnTo>
                    <a:lnTo>
                      <a:pt x="484" y="84"/>
                    </a:lnTo>
                    <a:lnTo>
                      <a:pt x="484" y="84"/>
                    </a:lnTo>
                    <a:lnTo>
                      <a:pt x="482" y="64"/>
                    </a:lnTo>
                    <a:lnTo>
                      <a:pt x="478" y="50"/>
                    </a:lnTo>
                    <a:lnTo>
                      <a:pt x="474" y="40"/>
                    </a:lnTo>
                    <a:lnTo>
                      <a:pt x="472" y="30"/>
                    </a:lnTo>
                    <a:lnTo>
                      <a:pt x="472" y="30"/>
                    </a:lnTo>
                    <a:lnTo>
                      <a:pt x="482" y="18"/>
                    </a:lnTo>
                    <a:lnTo>
                      <a:pt x="494" y="8"/>
                    </a:lnTo>
                    <a:lnTo>
                      <a:pt x="502" y="2"/>
                    </a:lnTo>
                    <a:lnTo>
                      <a:pt x="508" y="0"/>
                    </a:lnTo>
                    <a:lnTo>
                      <a:pt x="516" y="0"/>
                    </a:lnTo>
                    <a:lnTo>
                      <a:pt x="526" y="4"/>
                    </a:lnTo>
                    <a:lnTo>
                      <a:pt x="526" y="4"/>
                    </a:lnTo>
                    <a:lnTo>
                      <a:pt x="530" y="16"/>
                    </a:lnTo>
                    <a:lnTo>
                      <a:pt x="536" y="26"/>
                    </a:lnTo>
                    <a:lnTo>
                      <a:pt x="546" y="36"/>
                    </a:lnTo>
                    <a:lnTo>
                      <a:pt x="562" y="50"/>
                    </a:lnTo>
                    <a:lnTo>
                      <a:pt x="562" y="50"/>
                    </a:lnTo>
                    <a:lnTo>
                      <a:pt x="588" y="60"/>
                    </a:lnTo>
                    <a:lnTo>
                      <a:pt x="588" y="60"/>
                    </a:lnTo>
                    <a:lnTo>
                      <a:pt x="598" y="72"/>
                    </a:lnTo>
                    <a:lnTo>
                      <a:pt x="612" y="84"/>
                    </a:lnTo>
                    <a:lnTo>
                      <a:pt x="628" y="98"/>
                    </a:lnTo>
                    <a:lnTo>
                      <a:pt x="636" y="106"/>
                    </a:lnTo>
                    <a:lnTo>
                      <a:pt x="642" y="118"/>
                    </a:lnTo>
                    <a:lnTo>
                      <a:pt x="642" y="118"/>
                    </a:lnTo>
                    <a:lnTo>
                      <a:pt x="650" y="138"/>
                    </a:lnTo>
                    <a:lnTo>
                      <a:pt x="650" y="138"/>
                    </a:lnTo>
                    <a:lnTo>
                      <a:pt x="656" y="150"/>
                    </a:lnTo>
                    <a:lnTo>
                      <a:pt x="666" y="164"/>
                    </a:lnTo>
                    <a:lnTo>
                      <a:pt x="678" y="176"/>
                    </a:lnTo>
                    <a:lnTo>
                      <a:pt x="686" y="182"/>
                    </a:lnTo>
                    <a:lnTo>
                      <a:pt x="694" y="184"/>
                    </a:lnTo>
                    <a:lnTo>
                      <a:pt x="694" y="184"/>
                    </a:lnTo>
                    <a:lnTo>
                      <a:pt x="764" y="184"/>
                    </a:lnTo>
                    <a:lnTo>
                      <a:pt x="764" y="184"/>
                    </a:lnTo>
                    <a:lnTo>
                      <a:pt x="774" y="178"/>
                    </a:lnTo>
                    <a:lnTo>
                      <a:pt x="786" y="172"/>
                    </a:lnTo>
                    <a:lnTo>
                      <a:pt x="798" y="168"/>
                    </a:lnTo>
                    <a:lnTo>
                      <a:pt x="812" y="168"/>
                    </a:lnTo>
                    <a:lnTo>
                      <a:pt x="812" y="168"/>
                    </a:lnTo>
                    <a:lnTo>
                      <a:pt x="858" y="184"/>
                    </a:lnTo>
                    <a:lnTo>
                      <a:pt x="858" y="184"/>
                    </a:lnTo>
                    <a:lnTo>
                      <a:pt x="900" y="184"/>
                    </a:lnTo>
                    <a:lnTo>
                      <a:pt x="900" y="184"/>
                    </a:lnTo>
                    <a:lnTo>
                      <a:pt x="920" y="202"/>
                    </a:lnTo>
                    <a:lnTo>
                      <a:pt x="932" y="208"/>
                    </a:lnTo>
                    <a:lnTo>
                      <a:pt x="952" y="210"/>
                    </a:lnTo>
                    <a:lnTo>
                      <a:pt x="952" y="210"/>
                    </a:lnTo>
                    <a:lnTo>
                      <a:pt x="972" y="228"/>
                    </a:lnTo>
                    <a:lnTo>
                      <a:pt x="972" y="228"/>
                    </a:lnTo>
                    <a:lnTo>
                      <a:pt x="972" y="278"/>
                    </a:lnTo>
                    <a:lnTo>
                      <a:pt x="972" y="278"/>
                    </a:lnTo>
                    <a:lnTo>
                      <a:pt x="958" y="296"/>
                    </a:lnTo>
                    <a:lnTo>
                      <a:pt x="946" y="316"/>
                    </a:lnTo>
                    <a:lnTo>
                      <a:pt x="938" y="336"/>
                    </a:lnTo>
                    <a:lnTo>
                      <a:pt x="930" y="358"/>
                    </a:lnTo>
                    <a:lnTo>
                      <a:pt x="930" y="358"/>
                    </a:lnTo>
                    <a:lnTo>
                      <a:pt x="908" y="388"/>
                    </a:lnTo>
                    <a:lnTo>
                      <a:pt x="880" y="418"/>
                    </a:lnTo>
                    <a:lnTo>
                      <a:pt x="880" y="418"/>
                    </a:lnTo>
                    <a:lnTo>
                      <a:pt x="866" y="422"/>
                    </a:lnTo>
                    <a:lnTo>
                      <a:pt x="856" y="422"/>
                    </a:lnTo>
                    <a:lnTo>
                      <a:pt x="846" y="420"/>
                    </a:lnTo>
                    <a:lnTo>
                      <a:pt x="840" y="418"/>
                    </a:lnTo>
                    <a:lnTo>
                      <a:pt x="828" y="406"/>
                    </a:lnTo>
                    <a:lnTo>
                      <a:pt x="812" y="394"/>
                    </a:lnTo>
                    <a:lnTo>
                      <a:pt x="812" y="394"/>
                    </a:lnTo>
                    <a:lnTo>
                      <a:pt x="806" y="388"/>
                    </a:lnTo>
                    <a:lnTo>
                      <a:pt x="800" y="382"/>
                    </a:lnTo>
                    <a:lnTo>
                      <a:pt x="788" y="376"/>
                    </a:lnTo>
                    <a:lnTo>
                      <a:pt x="778" y="374"/>
                    </a:lnTo>
                    <a:lnTo>
                      <a:pt x="768" y="374"/>
                    </a:lnTo>
                    <a:lnTo>
                      <a:pt x="768" y="374"/>
                    </a:lnTo>
                    <a:lnTo>
                      <a:pt x="764" y="382"/>
                    </a:lnTo>
                    <a:lnTo>
                      <a:pt x="764" y="382"/>
                    </a:lnTo>
                    <a:lnTo>
                      <a:pt x="764" y="422"/>
                    </a:lnTo>
                    <a:lnTo>
                      <a:pt x="764" y="422"/>
                    </a:lnTo>
                    <a:lnTo>
                      <a:pt x="768" y="434"/>
                    </a:lnTo>
                    <a:lnTo>
                      <a:pt x="772" y="446"/>
                    </a:lnTo>
                    <a:lnTo>
                      <a:pt x="772" y="460"/>
                    </a:lnTo>
                    <a:lnTo>
                      <a:pt x="772" y="478"/>
                    </a:lnTo>
                    <a:lnTo>
                      <a:pt x="772" y="478"/>
                    </a:lnTo>
                    <a:lnTo>
                      <a:pt x="770" y="492"/>
                    </a:lnTo>
                    <a:lnTo>
                      <a:pt x="766" y="510"/>
                    </a:lnTo>
                    <a:lnTo>
                      <a:pt x="766" y="528"/>
                    </a:lnTo>
                    <a:lnTo>
                      <a:pt x="768" y="548"/>
                    </a:lnTo>
                    <a:lnTo>
                      <a:pt x="768" y="548"/>
                    </a:lnTo>
                    <a:lnTo>
                      <a:pt x="784" y="564"/>
                    </a:lnTo>
                    <a:lnTo>
                      <a:pt x="784" y="564"/>
                    </a:lnTo>
                    <a:lnTo>
                      <a:pt x="790" y="568"/>
                    </a:lnTo>
                    <a:lnTo>
                      <a:pt x="796" y="574"/>
                    </a:lnTo>
                    <a:lnTo>
                      <a:pt x="802" y="582"/>
                    </a:lnTo>
                    <a:lnTo>
                      <a:pt x="808" y="592"/>
                    </a:lnTo>
                    <a:lnTo>
                      <a:pt x="810" y="602"/>
                    </a:lnTo>
                    <a:lnTo>
                      <a:pt x="810" y="612"/>
                    </a:lnTo>
                    <a:lnTo>
                      <a:pt x="808" y="622"/>
                    </a:lnTo>
                    <a:lnTo>
                      <a:pt x="800" y="632"/>
                    </a:lnTo>
                    <a:lnTo>
                      <a:pt x="800" y="632"/>
                    </a:lnTo>
                    <a:lnTo>
                      <a:pt x="786" y="640"/>
                    </a:lnTo>
                    <a:lnTo>
                      <a:pt x="780" y="646"/>
                    </a:lnTo>
                    <a:lnTo>
                      <a:pt x="778" y="650"/>
                    </a:lnTo>
                    <a:lnTo>
                      <a:pt x="776" y="656"/>
                    </a:lnTo>
                    <a:lnTo>
                      <a:pt x="776" y="674"/>
                    </a:lnTo>
                    <a:lnTo>
                      <a:pt x="776" y="674"/>
                    </a:lnTo>
                    <a:lnTo>
                      <a:pt x="782" y="680"/>
                    </a:lnTo>
                    <a:lnTo>
                      <a:pt x="788" y="686"/>
                    </a:lnTo>
                    <a:lnTo>
                      <a:pt x="806" y="694"/>
                    </a:lnTo>
                    <a:lnTo>
                      <a:pt x="828" y="702"/>
                    </a:lnTo>
                    <a:lnTo>
                      <a:pt x="840" y="710"/>
                    </a:lnTo>
                    <a:lnTo>
                      <a:pt x="850" y="718"/>
                    </a:lnTo>
                    <a:lnTo>
                      <a:pt x="850" y="718"/>
                    </a:lnTo>
                    <a:lnTo>
                      <a:pt x="848" y="740"/>
                    </a:lnTo>
                    <a:lnTo>
                      <a:pt x="846" y="752"/>
                    </a:lnTo>
                    <a:lnTo>
                      <a:pt x="842" y="756"/>
                    </a:lnTo>
                    <a:lnTo>
                      <a:pt x="840" y="762"/>
                    </a:lnTo>
                    <a:lnTo>
                      <a:pt x="840" y="762"/>
                    </a:lnTo>
                    <a:lnTo>
                      <a:pt x="818" y="760"/>
                    </a:lnTo>
                    <a:lnTo>
                      <a:pt x="796" y="758"/>
                    </a:lnTo>
                    <a:lnTo>
                      <a:pt x="778" y="754"/>
                    </a:lnTo>
                    <a:lnTo>
                      <a:pt x="764" y="748"/>
                    </a:lnTo>
                    <a:lnTo>
                      <a:pt x="764" y="748"/>
                    </a:lnTo>
                    <a:lnTo>
                      <a:pt x="762" y="734"/>
                    </a:lnTo>
                    <a:lnTo>
                      <a:pt x="760" y="722"/>
                    </a:lnTo>
                    <a:lnTo>
                      <a:pt x="756" y="712"/>
                    </a:lnTo>
                    <a:lnTo>
                      <a:pt x="752" y="702"/>
                    </a:lnTo>
                    <a:lnTo>
                      <a:pt x="752" y="702"/>
                    </a:lnTo>
                    <a:lnTo>
                      <a:pt x="744" y="704"/>
                    </a:lnTo>
                    <a:lnTo>
                      <a:pt x="736" y="704"/>
                    </a:lnTo>
                    <a:lnTo>
                      <a:pt x="726" y="710"/>
                    </a:lnTo>
                    <a:lnTo>
                      <a:pt x="716" y="718"/>
                    </a:lnTo>
                    <a:lnTo>
                      <a:pt x="706" y="724"/>
                    </a:lnTo>
                    <a:lnTo>
                      <a:pt x="706" y="724"/>
                    </a:lnTo>
                    <a:lnTo>
                      <a:pt x="680" y="724"/>
                    </a:lnTo>
                    <a:lnTo>
                      <a:pt x="680" y="724"/>
                    </a:lnTo>
                    <a:lnTo>
                      <a:pt x="670" y="716"/>
                    </a:lnTo>
                    <a:lnTo>
                      <a:pt x="662" y="706"/>
                    </a:lnTo>
                    <a:lnTo>
                      <a:pt x="656" y="698"/>
                    </a:lnTo>
                    <a:lnTo>
                      <a:pt x="652" y="688"/>
                    </a:lnTo>
                    <a:lnTo>
                      <a:pt x="646" y="668"/>
                    </a:lnTo>
                    <a:lnTo>
                      <a:pt x="642" y="652"/>
                    </a:lnTo>
                    <a:lnTo>
                      <a:pt x="642" y="652"/>
                    </a:lnTo>
                    <a:lnTo>
                      <a:pt x="630" y="636"/>
                    </a:lnTo>
                    <a:lnTo>
                      <a:pt x="630" y="636"/>
                    </a:lnTo>
                    <a:lnTo>
                      <a:pt x="604" y="636"/>
                    </a:lnTo>
                    <a:lnTo>
                      <a:pt x="594" y="636"/>
                    </a:lnTo>
                    <a:lnTo>
                      <a:pt x="588" y="638"/>
                    </a:lnTo>
                    <a:lnTo>
                      <a:pt x="582" y="642"/>
                    </a:lnTo>
                    <a:lnTo>
                      <a:pt x="578" y="648"/>
                    </a:lnTo>
                    <a:lnTo>
                      <a:pt x="574" y="658"/>
                    </a:lnTo>
                    <a:lnTo>
                      <a:pt x="572" y="670"/>
                    </a:lnTo>
                    <a:lnTo>
                      <a:pt x="572" y="670"/>
                    </a:lnTo>
                    <a:lnTo>
                      <a:pt x="564" y="676"/>
                    </a:lnTo>
                    <a:lnTo>
                      <a:pt x="556" y="680"/>
                    </a:lnTo>
                    <a:lnTo>
                      <a:pt x="550" y="682"/>
                    </a:lnTo>
                    <a:lnTo>
                      <a:pt x="542" y="686"/>
                    </a:lnTo>
                    <a:lnTo>
                      <a:pt x="542" y="686"/>
                    </a:lnTo>
                    <a:lnTo>
                      <a:pt x="542" y="704"/>
                    </a:lnTo>
                    <a:lnTo>
                      <a:pt x="542" y="704"/>
                    </a:lnTo>
                    <a:lnTo>
                      <a:pt x="550" y="712"/>
                    </a:lnTo>
                    <a:lnTo>
                      <a:pt x="558" y="726"/>
                    </a:lnTo>
                    <a:lnTo>
                      <a:pt x="562" y="732"/>
                    </a:lnTo>
                    <a:lnTo>
                      <a:pt x="564" y="740"/>
                    </a:lnTo>
                    <a:lnTo>
                      <a:pt x="564" y="748"/>
                    </a:lnTo>
                    <a:lnTo>
                      <a:pt x="562" y="758"/>
                    </a:lnTo>
                    <a:lnTo>
                      <a:pt x="562" y="758"/>
                    </a:lnTo>
                    <a:lnTo>
                      <a:pt x="558" y="766"/>
                    </a:lnTo>
                    <a:lnTo>
                      <a:pt x="552" y="772"/>
                    </a:lnTo>
                    <a:lnTo>
                      <a:pt x="536" y="782"/>
                    </a:lnTo>
                    <a:lnTo>
                      <a:pt x="508" y="800"/>
                    </a:lnTo>
                    <a:lnTo>
                      <a:pt x="508" y="800"/>
                    </a:lnTo>
                    <a:lnTo>
                      <a:pt x="500" y="810"/>
                    </a:lnTo>
                    <a:lnTo>
                      <a:pt x="500" y="810"/>
                    </a:lnTo>
                    <a:lnTo>
                      <a:pt x="500" y="850"/>
                    </a:lnTo>
                    <a:lnTo>
                      <a:pt x="500" y="850"/>
                    </a:lnTo>
                    <a:lnTo>
                      <a:pt x="504" y="856"/>
                    </a:lnTo>
                    <a:lnTo>
                      <a:pt x="508" y="860"/>
                    </a:lnTo>
                    <a:lnTo>
                      <a:pt x="518" y="866"/>
                    </a:lnTo>
                    <a:lnTo>
                      <a:pt x="522" y="870"/>
                    </a:lnTo>
                    <a:lnTo>
                      <a:pt x="526" y="878"/>
                    </a:lnTo>
                    <a:lnTo>
                      <a:pt x="528" y="888"/>
                    </a:lnTo>
                    <a:lnTo>
                      <a:pt x="530" y="902"/>
                    </a:lnTo>
                    <a:lnTo>
                      <a:pt x="530" y="902"/>
                    </a:lnTo>
                    <a:lnTo>
                      <a:pt x="522" y="918"/>
                    </a:lnTo>
                    <a:lnTo>
                      <a:pt x="522" y="918"/>
                    </a:lnTo>
                    <a:lnTo>
                      <a:pt x="510" y="924"/>
                    </a:lnTo>
                    <a:lnTo>
                      <a:pt x="498" y="930"/>
                    </a:lnTo>
                    <a:lnTo>
                      <a:pt x="498" y="930"/>
                    </a:lnTo>
                    <a:lnTo>
                      <a:pt x="432" y="956"/>
                    </a:lnTo>
                    <a:lnTo>
                      <a:pt x="432" y="956"/>
                    </a:lnTo>
                    <a:close/>
                  </a:path>
                </a:pathLst>
              </a:custGeom>
              <a:grpFill/>
              <a:ln>
                <a:solidFill>
                  <a:schemeClr val="bg1"/>
                </a:solidFill>
              </a:ln>
            </p:spPr>
            <p:txBody>
              <a:bodyPr/>
              <a:lstStyle/>
              <a:p>
                <a:endParaRPr lang="zh-CN" altLang="en-US"/>
              </a:p>
            </p:txBody>
          </p:sp>
          <p:sp>
            <p:nvSpPr>
              <p:cNvPr id="87" name="Freeform 21"/>
              <p:cNvSpPr/>
              <p:nvPr/>
            </p:nvSpPr>
            <p:spPr bwMode="auto">
              <a:xfrm>
                <a:off x="7034213" y="4486275"/>
                <a:ext cx="577850" cy="571500"/>
              </a:xfrm>
              <a:custGeom>
                <a:avLst/>
                <a:gdLst>
                  <a:gd name="T0" fmla="*/ 138 w 364"/>
                  <a:gd name="T1" fmla="*/ 356 h 360"/>
                  <a:gd name="T2" fmla="*/ 108 w 364"/>
                  <a:gd name="T3" fmla="*/ 340 h 360"/>
                  <a:gd name="T4" fmla="*/ 86 w 364"/>
                  <a:gd name="T5" fmla="*/ 274 h 360"/>
                  <a:gd name="T6" fmla="*/ 48 w 364"/>
                  <a:gd name="T7" fmla="*/ 256 h 360"/>
                  <a:gd name="T8" fmla="*/ 46 w 364"/>
                  <a:gd name="T9" fmla="*/ 226 h 360"/>
                  <a:gd name="T10" fmla="*/ 24 w 364"/>
                  <a:gd name="T11" fmla="*/ 188 h 360"/>
                  <a:gd name="T12" fmla="*/ 0 w 364"/>
                  <a:gd name="T13" fmla="*/ 162 h 360"/>
                  <a:gd name="T14" fmla="*/ 10 w 364"/>
                  <a:gd name="T15" fmla="*/ 140 h 360"/>
                  <a:gd name="T16" fmla="*/ 26 w 364"/>
                  <a:gd name="T17" fmla="*/ 122 h 360"/>
                  <a:gd name="T18" fmla="*/ 32 w 364"/>
                  <a:gd name="T19" fmla="*/ 104 h 360"/>
                  <a:gd name="T20" fmla="*/ 58 w 364"/>
                  <a:gd name="T21" fmla="*/ 88 h 360"/>
                  <a:gd name="T22" fmla="*/ 70 w 364"/>
                  <a:gd name="T23" fmla="*/ 68 h 360"/>
                  <a:gd name="T24" fmla="*/ 72 w 364"/>
                  <a:gd name="T25" fmla="*/ 16 h 360"/>
                  <a:gd name="T26" fmla="*/ 90 w 364"/>
                  <a:gd name="T27" fmla="*/ 8 h 360"/>
                  <a:gd name="T28" fmla="*/ 106 w 364"/>
                  <a:gd name="T29" fmla="*/ 6 h 360"/>
                  <a:gd name="T30" fmla="*/ 140 w 364"/>
                  <a:gd name="T31" fmla="*/ 10 h 360"/>
                  <a:gd name="T32" fmla="*/ 152 w 364"/>
                  <a:gd name="T33" fmla="*/ 2 h 360"/>
                  <a:gd name="T34" fmla="*/ 186 w 364"/>
                  <a:gd name="T35" fmla="*/ 4 h 360"/>
                  <a:gd name="T36" fmla="*/ 212 w 364"/>
                  <a:gd name="T37" fmla="*/ 16 h 360"/>
                  <a:gd name="T38" fmla="*/ 238 w 364"/>
                  <a:gd name="T39" fmla="*/ 26 h 360"/>
                  <a:gd name="T40" fmla="*/ 254 w 364"/>
                  <a:gd name="T41" fmla="*/ 22 h 360"/>
                  <a:gd name="T42" fmla="*/ 280 w 364"/>
                  <a:gd name="T43" fmla="*/ 2 h 360"/>
                  <a:gd name="T44" fmla="*/ 300 w 364"/>
                  <a:gd name="T45" fmla="*/ 8 h 360"/>
                  <a:gd name="T46" fmla="*/ 324 w 364"/>
                  <a:gd name="T47" fmla="*/ 18 h 360"/>
                  <a:gd name="T48" fmla="*/ 360 w 364"/>
                  <a:gd name="T49" fmla="*/ 28 h 360"/>
                  <a:gd name="T50" fmla="*/ 324 w 364"/>
                  <a:gd name="T51" fmla="*/ 58 h 360"/>
                  <a:gd name="T52" fmla="*/ 316 w 364"/>
                  <a:gd name="T53" fmla="*/ 76 h 360"/>
                  <a:gd name="T54" fmla="*/ 320 w 364"/>
                  <a:gd name="T55" fmla="*/ 84 h 360"/>
                  <a:gd name="T56" fmla="*/ 362 w 364"/>
                  <a:gd name="T57" fmla="*/ 72 h 360"/>
                  <a:gd name="T58" fmla="*/ 364 w 364"/>
                  <a:gd name="T59" fmla="*/ 90 h 360"/>
                  <a:gd name="T60" fmla="*/ 346 w 364"/>
                  <a:gd name="T61" fmla="*/ 100 h 360"/>
                  <a:gd name="T62" fmla="*/ 322 w 364"/>
                  <a:gd name="T63" fmla="*/ 112 h 360"/>
                  <a:gd name="T64" fmla="*/ 344 w 364"/>
                  <a:gd name="T65" fmla="*/ 142 h 360"/>
                  <a:gd name="T66" fmla="*/ 340 w 364"/>
                  <a:gd name="T67" fmla="*/ 196 h 360"/>
                  <a:gd name="T68" fmla="*/ 344 w 364"/>
                  <a:gd name="T69" fmla="*/ 214 h 360"/>
                  <a:gd name="T70" fmla="*/ 338 w 364"/>
                  <a:gd name="T71" fmla="*/ 238 h 360"/>
                  <a:gd name="T72" fmla="*/ 330 w 364"/>
                  <a:gd name="T73" fmla="*/ 240 h 360"/>
                  <a:gd name="T74" fmla="*/ 324 w 364"/>
                  <a:gd name="T75" fmla="*/ 224 h 360"/>
                  <a:gd name="T76" fmla="*/ 304 w 364"/>
                  <a:gd name="T77" fmla="*/ 232 h 360"/>
                  <a:gd name="T78" fmla="*/ 270 w 364"/>
                  <a:gd name="T79" fmla="*/ 268 h 360"/>
                  <a:gd name="T80" fmla="*/ 262 w 364"/>
                  <a:gd name="T81" fmla="*/ 286 h 360"/>
                  <a:gd name="T82" fmla="*/ 260 w 364"/>
                  <a:gd name="T83" fmla="*/ 344 h 360"/>
                  <a:gd name="T84" fmla="*/ 222 w 364"/>
                  <a:gd name="T85" fmla="*/ 344 h 360"/>
                  <a:gd name="T86" fmla="*/ 158 w 364"/>
                  <a:gd name="T87" fmla="*/ 3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64" h="360">
                    <a:moveTo>
                      <a:pt x="158" y="360"/>
                    </a:moveTo>
                    <a:lnTo>
                      <a:pt x="158" y="360"/>
                    </a:lnTo>
                    <a:lnTo>
                      <a:pt x="138" y="356"/>
                    </a:lnTo>
                    <a:lnTo>
                      <a:pt x="126" y="352"/>
                    </a:lnTo>
                    <a:lnTo>
                      <a:pt x="116" y="346"/>
                    </a:lnTo>
                    <a:lnTo>
                      <a:pt x="108" y="340"/>
                    </a:lnTo>
                    <a:lnTo>
                      <a:pt x="108" y="340"/>
                    </a:lnTo>
                    <a:lnTo>
                      <a:pt x="86" y="274"/>
                    </a:lnTo>
                    <a:lnTo>
                      <a:pt x="86" y="274"/>
                    </a:lnTo>
                    <a:lnTo>
                      <a:pt x="66" y="258"/>
                    </a:lnTo>
                    <a:lnTo>
                      <a:pt x="66" y="258"/>
                    </a:lnTo>
                    <a:lnTo>
                      <a:pt x="48" y="256"/>
                    </a:lnTo>
                    <a:lnTo>
                      <a:pt x="48" y="256"/>
                    </a:lnTo>
                    <a:lnTo>
                      <a:pt x="50" y="240"/>
                    </a:lnTo>
                    <a:lnTo>
                      <a:pt x="46" y="226"/>
                    </a:lnTo>
                    <a:lnTo>
                      <a:pt x="40" y="212"/>
                    </a:lnTo>
                    <a:lnTo>
                      <a:pt x="34" y="200"/>
                    </a:lnTo>
                    <a:lnTo>
                      <a:pt x="24" y="188"/>
                    </a:lnTo>
                    <a:lnTo>
                      <a:pt x="14" y="178"/>
                    </a:lnTo>
                    <a:lnTo>
                      <a:pt x="0" y="162"/>
                    </a:lnTo>
                    <a:lnTo>
                      <a:pt x="0" y="162"/>
                    </a:lnTo>
                    <a:lnTo>
                      <a:pt x="0" y="156"/>
                    </a:lnTo>
                    <a:lnTo>
                      <a:pt x="2" y="150"/>
                    </a:lnTo>
                    <a:lnTo>
                      <a:pt x="10" y="140"/>
                    </a:lnTo>
                    <a:lnTo>
                      <a:pt x="18" y="130"/>
                    </a:lnTo>
                    <a:lnTo>
                      <a:pt x="26" y="122"/>
                    </a:lnTo>
                    <a:lnTo>
                      <a:pt x="26" y="122"/>
                    </a:lnTo>
                    <a:lnTo>
                      <a:pt x="26" y="114"/>
                    </a:lnTo>
                    <a:lnTo>
                      <a:pt x="28" y="110"/>
                    </a:lnTo>
                    <a:lnTo>
                      <a:pt x="32" y="104"/>
                    </a:lnTo>
                    <a:lnTo>
                      <a:pt x="36" y="102"/>
                    </a:lnTo>
                    <a:lnTo>
                      <a:pt x="48" y="94"/>
                    </a:lnTo>
                    <a:lnTo>
                      <a:pt x="58" y="88"/>
                    </a:lnTo>
                    <a:lnTo>
                      <a:pt x="58" y="88"/>
                    </a:lnTo>
                    <a:lnTo>
                      <a:pt x="70" y="68"/>
                    </a:lnTo>
                    <a:lnTo>
                      <a:pt x="70" y="68"/>
                    </a:lnTo>
                    <a:lnTo>
                      <a:pt x="70" y="38"/>
                    </a:lnTo>
                    <a:lnTo>
                      <a:pt x="70" y="24"/>
                    </a:lnTo>
                    <a:lnTo>
                      <a:pt x="72" y="16"/>
                    </a:lnTo>
                    <a:lnTo>
                      <a:pt x="72" y="16"/>
                    </a:lnTo>
                    <a:lnTo>
                      <a:pt x="80" y="14"/>
                    </a:lnTo>
                    <a:lnTo>
                      <a:pt x="90" y="8"/>
                    </a:lnTo>
                    <a:lnTo>
                      <a:pt x="94" y="6"/>
                    </a:lnTo>
                    <a:lnTo>
                      <a:pt x="100" y="6"/>
                    </a:lnTo>
                    <a:lnTo>
                      <a:pt x="106" y="6"/>
                    </a:lnTo>
                    <a:lnTo>
                      <a:pt x="112" y="10"/>
                    </a:lnTo>
                    <a:lnTo>
                      <a:pt x="112" y="10"/>
                    </a:lnTo>
                    <a:lnTo>
                      <a:pt x="140" y="10"/>
                    </a:lnTo>
                    <a:lnTo>
                      <a:pt x="140" y="10"/>
                    </a:lnTo>
                    <a:lnTo>
                      <a:pt x="146" y="6"/>
                    </a:lnTo>
                    <a:lnTo>
                      <a:pt x="152" y="2"/>
                    </a:lnTo>
                    <a:lnTo>
                      <a:pt x="160" y="0"/>
                    </a:lnTo>
                    <a:lnTo>
                      <a:pt x="168" y="0"/>
                    </a:lnTo>
                    <a:lnTo>
                      <a:pt x="186" y="4"/>
                    </a:lnTo>
                    <a:lnTo>
                      <a:pt x="202" y="8"/>
                    </a:lnTo>
                    <a:lnTo>
                      <a:pt x="202" y="8"/>
                    </a:lnTo>
                    <a:lnTo>
                      <a:pt x="212" y="16"/>
                    </a:lnTo>
                    <a:lnTo>
                      <a:pt x="224" y="22"/>
                    </a:lnTo>
                    <a:lnTo>
                      <a:pt x="230" y="24"/>
                    </a:lnTo>
                    <a:lnTo>
                      <a:pt x="238" y="26"/>
                    </a:lnTo>
                    <a:lnTo>
                      <a:pt x="246" y="24"/>
                    </a:lnTo>
                    <a:lnTo>
                      <a:pt x="254" y="22"/>
                    </a:lnTo>
                    <a:lnTo>
                      <a:pt x="254" y="22"/>
                    </a:lnTo>
                    <a:lnTo>
                      <a:pt x="264" y="14"/>
                    </a:lnTo>
                    <a:lnTo>
                      <a:pt x="274" y="4"/>
                    </a:lnTo>
                    <a:lnTo>
                      <a:pt x="280" y="2"/>
                    </a:lnTo>
                    <a:lnTo>
                      <a:pt x="286" y="0"/>
                    </a:lnTo>
                    <a:lnTo>
                      <a:pt x="292" y="2"/>
                    </a:lnTo>
                    <a:lnTo>
                      <a:pt x="300" y="8"/>
                    </a:lnTo>
                    <a:lnTo>
                      <a:pt x="300" y="8"/>
                    </a:lnTo>
                    <a:lnTo>
                      <a:pt x="324" y="18"/>
                    </a:lnTo>
                    <a:lnTo>
                      <a:pt x="324" y="18"/>
                    </a:lnTo>
                    <a:lnTo>
                      <a:pt x="364" y="22"/>
                    </a:lnTo>
                    <a:lnTo>
                      <a:pt x="364" y="22"/>
                    </a:lnTo>
                    <a:lnTo>
                      <a:pt x="360" y="28"/>
                    </a:lnTo>
                    <a:lnTo>
                      <a:pt x="352" y="34"/>
                    </a:lnTo>
                    <a:lnTo>
                      <a:pt x="332" y="48"/>
                    </a:lnTo>
                    <a:lnTo>
                      <a:pt x="324" y="58"/>
                    </a:lnTo>
                    <a:lnTo>
                      <a:pt x="318" y="66"/>
                    </a:lnTo>
                    <a:lnTo>
                      <a:pt x="316" y="72"/>
                    </a:lnTo>
                    <a:lnTo>
                      <a:pt x="316" y="76"/>
                    </a:lnTo>
                    <a:lnTo>
                      <a:pt x="316" y="80"/>
                    </a:lnTo>
                    <a:lnTo>
                      <a:pt x="320" y="84"/>
                    </a:lnTo>
                    <a:lnTo>
                      <a:pt x="320" y="84"/>
                    </a:lnTo>
                    <a:lnTo>
                      <a:pt x="350" y="84"/>
                    </a:lnTo>
                    <a:lnTo>
                      <a:pt x="350" y="84"/>
                    </a:lnTo>
                    <a:lnTo>
                      <a:pt x="362" y="72"/>
                    </a:lnTo>
                    <a:lnTo>
                      <a:pt x="362" y="72"/>
                    </a:lnTo>
                    <a:lnTo>
                      <a:pt x="364" y="82"/>
                    </a:lnTo>
                    <a:lnTo>
                      <a:pt x="364" y="90"/>
                    </a:lnTo>
                    <a:lnTo>
                      <a:pt x="360" y="96"/>
                    </a:lnTo>
                    <a:lnTo>
                      <a:pt x="360" y="96"/>
                    </a:lnTo>
                    <a:lnTo>
                      <a:pt x="346" y="100"/>
                    </a:lnTo>
                    <a:lnTo>
                      <a:pt x="338" y="104"/>
                    </a:lnTo>
                    <a:lnTo>
                      <a:pt x="322" y="112"/>
                    </a:lnTo>
                    <a:lnTo>
                      <a:pt x="322" y="112"/>
                    </a:lnTo>
                    <a:lnTo>
                      <a:pt x="324" y="132"/>
                    </a:lnTo>
                    <a:lnTo>
                      <a:pt x="324" y="132"/>
                    </a:lnTo>
                    <a:lnTo>
                      <a:pt x="344" y="142"/>
                    </a:lnTo>
                    <a:lnTo>
                      <a:pt x="344" y="142"/>
                    </a:lnTo>
                    <a:lnTo>
                      <a:pt x="340" y="166"/>
                    </a:lnTo>
                    <a:lnTo>
                      <a:pt x="340" y="196"/>
                    </a:lnTo>
                    <a:lnTo>
                      <a:pt x="340" y="196"/>
                    </a:lnTo>
                    <a:lnTo>
                      <a:pt x="342" y="204"/>
                    </a:lnTo>
                    <a:lnTo>
                      <a:pt x="344" y="214"/>
                    </a:lnTo>
                    <a:lnTo>
                      <a:pt x="342" y="228"/>
                    </a:lnTo>
                    <a:lnTo>
                      <a:pt x="340" y="232"/>
                    </a:lnTo>
                    <a:lnTo>
                      <a:pt x="338" y="238"/>
                    </a:lnTo>
                    <a:lnTo>
                      <a:pt x="338" y="238"/>
                    </a:lnTo>
                    <a:lnTo>
                      <a:pt x="330" y="240"/>
                    </a:lnTo>
                    <a:lnTo>
                      <a:pt x="330" y="240"/>
                    </a:lnTo>
                    <a:lnTo>
                      <a:pt x="328" y="226"/>
                    </a:lnTo>
                    <a:lnTo>
                      <a:pt x="328" y="226"/>
                    </a:lnTo>
                    <a:lnTo>
                      <a:pt x="324" y="224"/>
                    </a:lnTo>
                    <a:lnTo>
                      <a:pt x="320" y="224"/>
                    </a:lnTo>
                    <a:lnTo>
                      <a:pt x="312" y="226"/>
                    </a:lnTo>
                    <a:lnTo>
                      <a:pt x="304" y="232"/>
                    </a:lnTo>
                    <a:lnTo>
                      <a:pt x="296" y="240"/>
                    </a:lnTo>
                    <a:lnTo>
                      <a:pt x="280" y="256"/>
                    </a:lnTo>
                    <a:lnTo>
                      <a:pt x="270" y="268"/>
                    </a:lnTo>
                    <a:lnTo>
                      <a:pt x="270" y="268"/>
                    </a:lnTo>
                    <a:lnTo>
                      <a:pt x="266" y="278"/>
                    </a:lnTo>
                    <a:lnTo>
                      <a:pt x="262" y="286"/>
                    </a:lnTo>
                    <a:lnTo>
                      <a:pt x="262" y="286"/>
                    </a:lnTo>
                    <a:lnTo>
                      <a:pt x="260" y="344"/>
                    </a:lnTo>
                    <a:lnTo>
                      <a:pt x="260" y="344"/>
                    </a:lnTo>
                    <a:lnTo>
                      <a:pt x="250" y="342"/>
                    </a:lnTo>
                    <a:lnTo>
                      <a:pt x="250" y="342"/>
                    </a:lnTo>
                    <a:lnTo>
                      <a:pt x="222" y="344"/>
                    </a:lnTo>
                    <a:lnTo>
                      <a:pt x="200" y="346"/>
                    </a:lnTo>
                    <a:lnTo>
                      <a:pt x="180" y="352"/>
                    </a:lnTo>
                    <a:lnTo>
                      <a:pt x="158" y="360"/>
                    </a:lnTo>
                    <a:lnTo>
                      <a:pt x="158" y="360"/>
                    </a:lnTo>
                    <a:close/>
                  </a:path>
                </a:pathLst>
              </a:custGeom>
              <a:solidFill>
                <a:srgbClr val="0070C0"/>
              </a:solidFill>
              <a:ln>
                <a:solidFill>
                  <a:schemeClr val="bg1"/>
                </a:solidFill>
              </a:ln>
            </p:spPr>
            <p:txBody>
              <a:bodyPr/>
              <a:lstStyle/>
              <a:p>
                <a:endParaRPr lang="zh-CN" altLang="en-US"/>
              </a:p>
            </p:txBody>
          </p:sp>
          <p:sp>
            <p:nvSpPr>
              <p:cNvPr id="88" name="Freeform 22"/>
              <p:cNvSpPr/>
              <p:nvPr/>
            </p:nvSpPr>
            <p:spPr bwMode="auto">
              <a:xfrm>
                <a:off x="5046663" y="4273550"/>
                <a:ext cx="733425" cy="762000"/>
              </a:xfrm>
              <a:custGeom>
                <a:avLst/>
                <a:gdLst>
                  <a:gd name="T0" fmla="*/ 360 w 462"/>
                  <a:gd name="T1" fmla="*/ 474 h 480"/>
                  <a:gd name="T2" fmla="*/ 328 w 462"/>
                  <a:gd name="T3" fmla="*/ 448 h 480"/>
                  <a:gd name="T4" fmla="*/ 300 w 462"/>
                  <a:gd name="T5" fmla="*/ 412 h 480"/>
                  <a:gd name="T6" fmla="*/ 282 w 462"/>
                  <a:gd name="T7" fmla="*/ 362 h 480"/>
                  <a:gd name="T8" fmla="*/ 252 w 462"/>
                  <a:gd name="T9" fmla="*/ 340 h 480"/>
                  <a:gd name="T10" fmla="*/ 230 w 462"/>
                  <a:gd name="T11" fmla="*/ 340 h 480"/>
                  <a:gd name="T12" fmla="*/ 214 w 462"/>
                  <a:gd name="T13" fmla="*/ 346 h 480"/>
                  <a:gd name="T14" fmla="*/ 196 w 462"/>
                  <a:gd name="T15" fmla="*/ 376 h 480"/>
                  <a:gd name="T16" fmla="*/ 176 w 462"/>
                  <a:gd name="T17" fmla="*/ 402 h 480"/>
                  <a:gd name="T18" fmla="*/ 152 w 462"/>
                  <a:gd name="T19" fmla="*/ 428 h 480"/>
                  <a:gd name="T20" fmla="*/ 144 w 462"/>
                  <a:gd name="T21" fmla="*/ 430 h 480"/>
                  <a:gd name="T22" fmla="*/ 118 w 462"/>
                  <a:gd name="T23" fmla="*/ 442 h 480"/>
                  <a:gd name="T24" fmla="*/ 72 w 462"/>
                  <a:gd name="T25" fmla="*/ 434 h 480"/>
                  <a:gd name="T26" fmla="*/ 38 w 462"/>
                  <a:gd name="T27" fmla="*/ 416 h 480"/>
                  <a:gd name="T28" fmla="*/ 46 w 462"/>
                  <a:gd name="T29" fmla="*/ 386 h 480"/>
                  <a:gd name="T30" fmla="*/ 42 w 462"/>
                  <a:gd name="T31" fmla="*/ 360 h 480"/>
                  <a:gd name="T32" fmla="*/ 2 w 462"/>
                  <a:gd name="T33" fmla="*/ 312 h 480"/>
                  <a:gd name="T34" fmla="*/ 10 w 462"/>
                  <a:gd name="T35" fmla="*/ 228 h 480"/>
                  <a:gd name="T36" fmla="*/ 0 w 462"/>
                  <a:gd name="T37" fmla="*/ 168 h 480"/>
                  <a:gd name="T38" fmla="*/ 4 w 462"/>
                  <a:gd name="T39" fmla="*/ 166 h 480"/>
                  <a:gd name="T40" fmla="*/ 64 w 462"/>
                  <a:gd name="T41" fmla="*/ 212 h 480"/>
                  <a:gd name="T42" fmla="*/ 82 w 462"/>
                  <a:gd name="T43" fmla="*/ 216 h 480"/>
                  <a:gd name="T44" fmla="*/ 110 w 462"/>
                  <a:gd name="T45" fmla="*/ 208 h 480"/>
                  <a:gd name="T46" fmla="*/ 148 w 462"/>
                  <a:gd name="T47" fmla="*/ 172 h 480"/>
                  <a:gd name="T48" fmla="*/ 176 w 462"/>
                  <a:gd name="T49" fmla="*/ 116 h 480"/>
                  <a:gd name="T50" fmla="*/ 210 w 462"/>
                  <a:gd name="T51" fmla="*/ 62 h 480"/>
                  <a:gd name="T52" fmla="*/ 232 w 462"/>
                  <a:gd name="T53" fmla="*/ 4 h 480"/>
                  <a:gd name="T54" fmla="*/ 272 w 462"/>
                  <a:gd name="T55" fmla="*/ 0 h 480"/>
                  <a:gd name="T56" fmla="*/ 306 w 462"/>
                  <a:gd name="T57" fmla="*/ 10 h 480"/>
                  <a:gd name="T58" fmla="*/ 352 w 462"/>
                  <a:gd name="T59" fmla="*/ 50 h 480"/>
                  <a:gd name="T60" fmla="*/ 394 w 462"/>
                  <a:gd name="T61" fmla="*/ 60 h 480"/>
                  <a:gd name="T62" fmla="*/ 444 w 462"/>
                  <a:gd name="T63" fmla="*/ 98 h 480"/>
                  <a:gd name="T64" fmla="*/ 462 w 462"/>
                  <a:gd name="T65" fmla="*/ 134 h 480"/>
                  <a:gd name="T66" fmla="*/ 430 w 462"/>
                  <a:gd name="T67" fmla="*/ 158 h 480"/>
                  <a:gd name="T68" fmla="*/ 402 w 462"/>
                  <a:gd name="T69" fmla="*/ 182 h 480"/>
                  <a:gd name="T70" fmla="*/ 336 w 462"/>
                  <a:gd name="T71" fmla="*/ 188 h 480"/>
                  <a:gd name="T72" fmla="*/ 292 w 462"/>
                  <a:gd name="T73" fmla="*/ 192 h 480"/>
                  <a:gd name="T74" fmla="*/ 284 w 462"/>
                  <a:gd name="T75" fmla="*/ 218 h 480"/>
                  <a:gd name="T76" fmla="*/ 288 w 462"/>
                  <a:gd name="T77" fmla="*/ 236 h 480"/>
                  <a:gd name="T78" fmla="*/ 284 w 462"/>
                  <a:gd name="T79" fmla="*/ 276 h 480"/>
                  <a:gd name="T80" fmla="*/ 304 w 462"/>
                  <a:gd name="T81" fmla="*/ 296 h 480"/>
                  <a:gd name="T82" fmla="*/ 362 w 462"/>
                  <a:gd name="T83" fmla="*/ 364 h 480"/>
                  <a:gd name="T84" fmla="*/ 372 w 462"/>
                  <a:gd name="T85" fmla="*/ 40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62" h="480">
                    <a:moveTo>
                      <a:pt x="372" y="480"/>
                    </a:moveTo>
                    <a:lnTo>
                      <a:pt x="372" y="480"/>
                    </a:lnTo>
                    <a:lnTo>
                      <a:pt x="360" y="474"/>
                    </a:lnTo>
                    <a:lnTo>
                      <a:pt x="348" y="466"/>
                    </a:lnTo>
                    <a:lnTo>
                      <a:pt x="338" y="458"/>
                    </a:lnTo>
                    <a:lnTo>
                      <a:pt x="328" y="448"/>
                    </a:lnTo>
                    <a:lnTo>
                      <a:pt x="312" y="430"/>
                    </a:lnTo>
                    <a:lnTo>
                      <a:pt x="300" y="412"/>
                    </a:lnTo>
                    <a:lnTo>
                      <a:pt x="300" y="412"/>
                    </a:lnTo>
                    <a:lnTo>
                      <a:pt x="296" y="394"/>
                    </a:lnTo>
                    <a:lnTo>
                      <a:pt x="290" y="376"/>
                    </a:lnTo>
                    <a:lnTo>
                      <a:pt x="282" y="362"/>
                    </a:lnTo>
                    <a:lnTo>
                      <a:pt x="272" y="350"/>
                    </a:lnTo>
                    <a:lnTo>
                      <a:pt x="258" y="342"/>
                    </a:lnTo>
                    <a:lnTo>
                      <a:pt x="252" y="340"/>
                    </a:lnTo>
                    <a:lnTo>
                      <a:pt x="246" y="338"/>
                    </a:lnTo>
                    <a:lnTo>
                      <a:pt x="238" y="338"/>
                    </a:lnTo>
                    <a:lnTo>
                      <a:pt x="230" y="340"/>
                    </a:lnTo>
                    <a:lnTo>
                      <a:pt x="222" y="342"/>
                    </a:lnTo>
                    <a:lnTo>
                      <a:pt x="214" y="346"/>
                    </a:lnTo>
                    <a:lnTo>
                      <a:pt x="214" y="346"/>
                    </a:lnTo>
                    <a:lnTo>
                      <a:pt x="202" y="358"/>
                    </a:lnTo>
                    <a:lnTo>
                      <a:pt x="198" y="364"/>
                    </a:lnTo>
                    <a:lnTo>
                      <a:pt x="196" y="376"/>
                    </a:lnTo>
                    <a:lnTo>
                      <a:pt x="196" y="376"/>
                    </a:lnTo>
                    <a:lnTo>
                      <a:pt x="188" y="390"/>
                    </a:lnTo>
                    <a:lnTo>
                      <a:pt x="176" y="402"/>
                    </a:lnTo>
                    <a:lnTo>
                      <a:pt x="152" y="424"/>
                    </a:lnTo>
                    <a:lnTo>
                      <a:pt x="152" y="424"/>
                    </a:lnTo>
                    <a:lnTo>
                      <a:pt x="152" y="428"/>
                    </a:lnTo>
                    <a:lnTo>
                      <a:pt x="152" y="428"/>
                    </a:lnTo>
                    <a:lnTo>
                      <a:pt x="146" y="428"/>
                    </a:lnTo>
                    <a:lnTo>
                      <a:pt x="144" y="430"/>
                    </a:lnTo>
                    <a:lnTo>
                      <a:pt x="140" y="434"/>
                    </a:lnTo>
                    <a:lnTo>
                      <a:pt x="140" y="434"/>
                    </a:lnTo>
                    <a:lnTo>
                      <a:pt x="118" y="442"/>
                    </a:lnTo>
                    <a:lnTo>
                      <a:pt x="118" y="442"/>
                    </a:lnTo>
                    <a:lnTo>
                      <a:pt x="94" y="440"/>
                    </a:lnTo>
                    <a:lnTo>
                      <a:pt x="72" y="434"/>
                    </a:lnTo>
                    <a:lnTo>
                      <a:pt x="54" y="426"/>
                    </a:lnTo>
                    <a:lnTo>
                      <a:pt x="46" y="422"/>
                    </a:lnTo>
                    <a:lnTo>
                      <a:pt x="38" y="416"/>
                    </a:lnTo>
                    <a:lnTo>
                      <a:pt x="38" y="416"/>
                    </a:lnTo>
                    <a:lnTo>
                      <a:pt x="46" y="400"/>
                    </a:lnTo>
                    <a:lnTo>
                      <a:pt x="46" y="386"/>
                    </a:lnTo>
                    <a:lnTo>
                      <a:pt x="44" y="374"/>
                    </a:lnTo>
                    <a:lnTo>
                      <a:pt x="42" y="360"/>
                    </a:lnTo>
                    <a:lnTo>
                      <a:pt x="42" y="360"/>
                    </a:lnTo>
                    <a:lnTo>
                      <a:pt x="16" y="336"/>
                    </a:lnTo>
                    <a:lnTo>
                      <a:pt x="8" y="324"/>
                    </a:lnTo>
                    <a:lnTo>
                      <a:pt x="2" y="312"/>
                    </a:lnTo>
                    <a:lnTo>
                      <a:pt x="2" y="312"/>
                    </a:lnTo>
                    <a:lnTo>
                      <a:pt x="10" y="228"/>
                    </a:lnTo>
                    <a:lnTo>
                      <a:pt x="10" y="228"/>
                    </a:lnTo>
                    <a:lnTo>
                      <a:pt x="2" y="194"/>
                    </a:lnTo>
                    <a:lnTo>
                      <a:pt x="0" y="182"/>
                    </a:lnTo>
                    <a:lnTo>
                      <a:pt x="0" y="168"/>
                    </a:lnTo>
                    <a:lnTo>
                      <a:pt x="0" y="168"/>
                    </a:lnTo>
                    <a:lnTo>
                      <a:pt x="4" y="166"/>
                    </a:lnTo>
                    <a:lnTo>
                      <a:pt x="4" y="166"/>
                    </a:lnTo>
                    <a:lnTo>
                      <a:pt x="38" y="188"/>
                    </a:lnTo>
                    <a:lnTo>
                      <a:pt x="38" y="188"/>
                    </a:lnTo>
                    <a:lnTo>
                      <a:pt x="64" y="212"/>
                    </a:lnTo>
                    <a:lnTo>
                      <a:pt x="64" y="212"/>
                    </a:lnTo>
                    <a:lnTo>
                      <a:pt x="74" y="216"/>
                    </a:lnTo>
                    <a:lnTo>
                      <a:pt x="82" y="216"/>
                    </a:lnTo>
                    <a:lnTo>
                      <a:pt x="92" y="216"/>
                    </a:lnTo>
                    <a:lnTo>
                      <a:pt x="102" y="212"/>
                    </a:lnTo>
                    <a:lnTo>
                      <a:pt x="110" y="208"/>
                    </a:lnTo>
                    <a:lnTo>
                      <a:pt x="118" y="204"/>
                    </a:lnTo>
                    <a:lnTo>
                      <a:pt x="134" y="190"/>
                    </a:lnTo>
                    <a:lnTo>
                      <a:pt x="148" y="172"/>
                    </a:lnTo>
                    <a:lnTo>
                      <a:pt x="158" y="154"/>
                    </a:lnTo>
                    <a:lnTo>
                      <a:pt x="168" y="134"/>
                    </a:lnTo>
                    <a:lnTo>
                      <a:pt x="176" y="116"/>
                    </a:lnTo>
                    <a:lnTo>
                      <a:pt x="176" y="116"/>
                    </a:lnTo>
                    <a:lnTo>
                      <a:pt x="210" y="62"/>
                    </a:lnTo>
                    <a:lnTo>
                      <a:pt x="210" y="62"/>
                    </a:lnTo>
                    <a:lnTo>
                      <a:pt x="210" y="16"/>
                    </a:lnTo>
                    <a:lnTo>
                      <a:pt x="210" y="16"/>
                    </a:lnTo>
                    <a:lnTo>
                      <a:pt x="232" y="4"/>
                    </a:lnTo>
                    <a:lnTo>
                      <a:pt x="232" y="4"/>
                    </a:lnTo>
                    <a:lnTo>
                      <a:pt x="252" y="2"/>
                    </a:lnTo>
                    <a:lnTo>
                      <a:pt x="272" y="0"/>
                    </a:lnTo>
                    <a:lnTo>
                      <a:pt x="284" y="2"/>
                    </a:lnTo>
                    <a:lnTo>
                      <a:pt x="294" y="4"/>
                    </a:lnTo>
                    <a:lnTo>
                      <a:pt x="306" y="10"/>
                    </a:lnTo>
                    <a:lnTo>
                      <a:pt x="318" y="18"/>
                    </a:lnTo>
                    <a:lnTo>
                      <a:pt x="318" y="18"/>
                    </a:lnTo>
                    <a:lnTo>
                      <a:pt x="352" y="50"/>
                    </a:lnTo>
                    <a:lnTo>
                      <a:pt x="352" y="50"/>
                    </a:lnTo>
                    <a:lnTo>
                      <a:pt x="394" y="60"/>
                    </a:lnTo>
                    <a:lnTo>
                      <a:pt x="394" y="60"/>
                    </a:lnTo>
                    <a:lnTo>
                      <a:pt x="412" y="70"/>
                    </a:lnTo>
                    <a:lnTo>
                      <a:pt x="434" y="88"/>
                    </a:lnTo>
                    <a:lnTo>
                      <a:pt x="444" y="98"/>
                    </a:lnTo>
                    <a:lnTo>
                      <a:pt x="454" y="110"/>
                    </a:lnTo>
                    <a:lnTo>
                      <a:pt x="460" y="122"/>
                    </a:lnTo>
                    <a:lnTo>
                      <a:pt x="462" y="134"/>
                    </a:lnTo>
                    <a:lnTo>
                      <a:pt x="462" y="134"/>
                    </a:lnTo>
                    <a:lnTo>
                      <a:pt x="444" y="146"/>
                    </a:lnTo>
                    <a:lnTo>
                      <a:pt x="430" y="158"/>
                    </a:lnTo>
                    <a:lnTo>
                      <a:pt x="416" y="170"/>
                    </a:lnTo>
                    <a:lnTo>
                      <a:pt x="402" y="182"/>
                    </a:lnTo>
                    <a:lnTo>
                      <a:pt x="402" y="182"/>
                    </a:lnTo>
                    <a:lnTo>
                      <a:pt x="386" y="186"/>
                    </a:lnTo>
                    <a:lnTo>
                      <a:pt x="368" y="188"/>
                    </a:lnTo>
                    <a:lnTo>
                      <a:pt x="336" y="188"/>
                    </a:lnTo>
                    <a:lnTo>
                      <a:pt x="322" y="186"/>
                    </a:lnTo>
                    <a:lnTo>
                      <a:pt x="306" y="188"/>
                    </a:lnTo>
                    <a:lnTo>
                      <a:pt x="292" y="192"/>
                    </a:lnTo>
                    <a:lnTo>
                      <a:pt x="280" y="198"/>
                    </a:lnTo>
                    <a:lnTo>
                      <a:pt x="280" y="198"/>
                    </a:lnTo>
                    <a:lnTo>
                      <a:pt x="284" y="218"/>
                    </a:lnTo>
                    <a:lnTo>
                      <a:pt x="284" y="218"/>
                    </a:lnTo>
                    <a:lnTo>
                      <a:pt x="288" y="228"/>
                    </a:lnTo>
                    <a:lnTo>
                      <a:pt x="288" y="236"/>
                    </a:lnTo>
                    <a:lnTo>
                      <a:pt x="284" y="256"/>
                    </a:lnTo>
                    <a:lnTo>
                      <a:pt x="282" y="266"/>
                    </a:lnTo>
                    <a:lnTo>
                      <a:pt x="284" y="276"/>
                    </a:lnTo>
                    <a:lnTo>
                      <a:pt x="290" y="286"/>
                    </a:lnTo>
                    <a:lnTo>
                      <a:pt x="304" y="296"/>
                    </a:lnTo>
                    <a:lnTo>
                      <a:pt x="304" y="296"/>
                    </a:lnTo>
                    <a:lnTo>
                      <a:pt x="334" y="324"/>
                    </a:lnTo>
                    <a:lnTo>
                      <a:pt x="334" y="324"/>
                    </a:lnTo>
                    <a:lnTo>
                      <a:pt x="362" y="364"/>
                    </a:lnTo>
                    <a:lnTo>
                      <a:pt x="362" y="364"/>
                    </a:lnTo>
                    <a:lnTo>
                      <a:pt x="372" y="400"/>
                    </a:lnTo>
                    <a:lnTo>
                      <a:pt x="372" y="400"/>
                    </a:lnTo>
                    <a:lnTo>
                      <a:pt x="372" y="480"/>
                    </a:lnTo>
                    <a:lnTo>
                      <a:pt x="372" y="480"/>
                    </a:lnTo>
                    <a:close/>
                  </a:path>
                </a:pathLst>
              </a:custGeom>
              <a:grpFill/>
              <a:ln>
                <a:solidFill>
                  <a:schemeClr val="bg1"/>
                </a:solidFill>
              </a:ln>
            </p:spPr>
            <p:txBody>
              <a:bodyPr/>
              <a:lstStyle/>
              <a:p>
                <a:endParaRPr lang="zh-CN" altLang="en-US"/>
              </a:p>
            </p:txBody>
          </p:sp>
          <p:sp>
            <p:nvSpPr>
              <p:cNvPr id="89" name="Freeform 23"/>
              <p:cNvSpPr/>
              <p:nvPr/>
            </p:nvSpPr>
            <p:spPr bwMode="auto">
              <a:xfrm>
                <a:off x="5510213" y="4105275"/>
                <a:ext cx="1196975" cy="739775"/>
              </a:xfrm>
              <a:custGeom>
                <a:avLst/>
                <a:gdLst>
                  <a:gd name="T0" fmla="*/ 72 w 754"/>
                  <a:gd name="T1" fmla="*/ 452 h 466"/>
                  <a:gd name="T2" fmla="*/ 4 w 754"/>
                  <a:gd name="T3" fmla="*/ 380 h 466"/>
                  <a:gd name="T4" fmla="*/ 2 w 754"/>
                  <a:gd name="T5" fmla="*/ 362 h 466"/>
                  <a:gd name="T6" fmla="*/ 6 w 754"/>
                  <a:gd name="T7" fmla="*/ 348 h 466"/>
                  <a:gd name="T8" fmla="*/ 0 w 754"/>
                  <a:gd name="T9" fmla="*/ 310 h 466"/>
                  <a:gd name="T10" fmla="*/ 18 w 754"/>
                  <a:gd name="T11" fmla="*/ 304 h 466"/>
                  <a:gd name="T12" fmla="*/ 96 w 754"/>
                  <a:gd name="T13" fmla="*/ 304 h 466"/>
                  <a:gd name="T14" fmla="*/ 138 w 754"/>
                  <a:gd name="T15" fmla="*/ 276 h 466"/>
                  <a:gd name="T16" fmla="*/ 178 w 754"/>
                  <a:gd name="T17" fmla="*/ 244 h 466"/>
                  <a:gd name="T18" fmla="*/ 180 w 754"/>
                  <a:gd name="T19" fmla="*/ 226 h 466"/>
                  <a:gd name="T20" fmla="*/ 126 w 754"/>
                  <a:gd name="T21" fmla="*/ 166 h 466"/>
                  <a:gd name="T22" fmla="*/ 100 w 754"/>
                  <a:gd name="T23" fmla="*/ 144 h 466"/>
                  <a:gd name="T24" fmla="*/ 98 w 754"/>
                  <a:gd name="T25" fmla="*/ 96 h 466"/>
                  <a:gd name="T26" fmla="*/ 136 w 754"/>
                  <a:gd name="T27" fmla="*/ 66 h 466"/>
                  <a:gd name="T28" fmla="*/ 146 w 754"/>
                  <a:gd name="T29" fmla="*/ 54 h 466"/>
                  <a:gd name="T30" fmla="*/ 140 w 754"/>
                  <a:gd name="T31" fmla="*/ 30 h 466"/>
                  <a:gd name="T32" fmla="*/ 118 w 754"/>
                  <a:gd name="T33" fmla="*/ 10 h 466"/>
                  <a:gd name="T34" fmla="*/ 108 w 754"/>
                  <a:gd name="T35" fmla="*/ 0 h 466"/>
                  <a:gd name="T36" fmla="*/ 234 w 754"/>
                  <a:gd name="T37" fmla="*/ 6 h 466"/>
                  <a:gd name="T38" fmla="*/ 246 w 754"/>
                  <a:gd name="T39" fmla="*/ 22 h 466"/>
                  <a:gd name="T40" fmla="*/ 276 w 754"/>
                  <a:gd name="T41" fmla="*/ 46 h 466"/>
                  <a:gd name="T42" fmla="*/ 314 w 754"/>
                  <a:gd name="T43" fmla="*/ 62 h 466"/>
                  <a:gd name="T44" fmla="*/ 338 w 754"/>
                  <a:gd name="T45" fmla="*/ 72 h 466"/>
                  <a:gd name="T46" fmla="*/ 494 w 754"/>
                  <a:gd name="T47" fmla="*/ 100 h 466"/>
                  <a:gd name="T48" fmla="*/ 504 w 754"/>
                  <a:gd name="T49" fmla="*/ 116 h 466"/>
                  <a:gd name="T50" fmla="*/ 524 w 754"/>
                  <a:gd name="T51" fmla="*/ 136 h 466"/>
                  <a:gd name="T52" fmla="*/ 618 w 754"/>
                  <a:gd name="T53" fmla="*/ 158 h 466"/>
                  <a:gd name="T54" fmla="*/ 626 w 754"/>
                  <a:gd name="T55" fmla="*/ 160 h 466"/>
                  <a:gd name="T56" fmla="*/ 660 w 754"/>
                  <a:gd name="T57" fmla="*/ 164 h 466"/>
                  <a:gd name="T58" fmla="*/ 670 w 754"/>
                  <a:gd name="T59" fmla="*/ 174 h 466"/>
                  <a:gd name="T60" fmla="*/ 684 w 754"/>
                  <a:gd name="T61" fmla="*/ 192 h 466"/>
                  <a:gd name="T62" fmla="*/ 702 w 754"/>
                  <a:gd name="T63" fmla="*/ 196 h 466"/>
                  <a:gd name="T64" fmla="*/ 718 w 754"/>
                  <a:gd name="T65" fmla="*/ 208 h 466"/>
                  <a:gd name="T66" fmla="*/ 708 w 754"/>
                  <a:gd name="T67" fmla="*/ 228 h 466"/>
                  <a:gd name="T68" fmla="*/ 702 w 754"/>
                  <a:gd name="T69" fmla="*/ 250 h 466"/>
                  <a:gd name="T70" fmla="*/ 724 w 754"/>
                  <a:gd name="T71" fmla="*/ 274 h 466"/>
                  <a:gd name="T72" fmla="*/ 732 w 754"/>
                  <a:gd name="T73" fmla="*/ 298 h 466"/>
                  <a:gd name="T74" fmla="*/ 740 w 754"/>
                  <a:gd name="T75" fmla="*/ 320 h 466"/>
                  <a:gd name="T76" fmla="*/ 754 w 754"/>
                  <a:gd name="T77" fmla="*/ 330 h 466"/>
                  <a:gd name="T78" fmla="*/ 734 w 754"/>
                  <a:gd name="T79" fmla="*/ 338 h 466"/>
                  <a:gd name="T80" fmla="*/ 692 w 754"/>
                  <a:gd name="T81" fmla="*/ 354 h 466"/>
                  <a:gd name="T82" fmla="*/ 640 w 754"/>
                  <a:gd name="T83" fmla="*/ 392 h 466"/>
                  <a:gd name="T84" fmla="*/ 616 w 754"/>
                  <a:gd name="T85" fmla="*/ 414 h 466"/>
                  <a:gd name="T86" fmla="*/ 582 w 754"/>
                  <a:gd name="T87" fmla="*/ 424 h 466"/>
                  <a:gd name="T88" fmla="*/ 562 w 754"/>
                  <a:gd name="T89" fmla="*/ 434 h 466"/>
                  <a:gd name="T90" fmla="*/ 544 w 754"/>
                  <a:gd name="T91" fmla="*/ 448 h 466"/>
                  <a:gd name="T92" fmla="*/ 512 w 754"/>
                  <a:gd name="T93" fmla="*/ 422 h 466"/>
                  <a:gd name="T94" fmla="*/ 482 w 754"/>
                  <a:gd name="T95" fmla="*/ 408 h 466"/>
                  <a:gd name="T96" fmla="*/ 450 w 754"/>
                  <a:gd name="T97" fmla="*/ 380 h 466"/>
                  <a:gd name="T98" fmla="*/ 426 w 754"/>
                  <a:gd name="T99" fmla="*/ 384 h 466"/>
                  <a:gd name="T100" fmla="*/ 410 w 754"/>
                  <a:gd name="T101" fmla="*/ 404 h 466"/>
                  <a:gd name="T102" fmla="*/ 358 w 754"/>
                  <a:gd name="T103" fmla="*/ 392 h 466"/>
                  <a:gd name="T104" fmla="*/ 286 w 754"/>
                  <a:gd name="T105" fmla="*/ 352 h 466"/>
                  <a:gd name="T106" fmla="*/ 252 w 754"/>
                  <a:gd name="T107" fmla="*/ 346 h 466"/>
                  <a:gd name="T108" fmla="*/ 200 w 754"/>
                  <a:gd name="T109" fmla="*/ 338 h 466"/>
                  <a:gd name="T110" fmla="*/ 184 w 754"/>
                  <a:gd name="T111" fmla="*/ 350 h 466"/>
                  <a:gd name="T112" fmla="*/ 202 w 754"/>
                  <a:gd name="T113" fmla="*/ 380 h 466"/>
                  <a:gd name="T114" fmla="*/ 196 w 754"/>
                  <a:gd name="T115" fmla="*/ 392 h 466"/>
                  <a:gd name="T116" fmla="*/ 164 w 754"/>
                  <a:gd name="T117" fmla="*/ 390 h 466"/>
                  <a:gd name="T118" fmla="*/ 128 w 754"/>
                  <a:gd name="T119" fmla="*/ 406 h 466"/>
                  <a:gd name="T120" fmla="*/ 96 w 754"/>
                  <a:gd name="T121" fmla="*/ 454 h 466"/>
                  <a:gd name="T122" fmla="*/ 80 w 754"/>
                  <a:gd name="T123" fmla="*/ 46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54" h="466">
                    <a:moveTo>
                      <a:pt x="80" y="466"/>
                    </a:moveTo>
                    <a:lnTo>
                      <a:pt x="80" y="466"/>
                    </a:lnTo>
                    <a:lnTo>
                      <a:pt x="72" y="452"/>
                    </a:lnTo>
                    <a:lnTo>
                      <a:pt x="64" y="440"/>
                    </a:lnTo>
                    <a:lnTo>
                      <a:pt x="44" y="418"/>
                    </a:lnTo>
                    <a:lnTo>
                      <a:pt x="4" y="380"/>
                    </a:lnTo>
                    <a:lnTo>
                      <a:pt x="4" y="380"/>
                    </a:lnTo>
                    <a:lnTo>
                      <a:pt x="2" y="368"/>
                    </a:lnTo>
                    <a:lnTo>
                      <a:pt x="2" y="362"/>
                    </a:lnTo>
                    <a:lnTo>
                      <a:pt x="4" y="356"/>
                    </a:lnTo>
                    <a:lnTo>
                      <a:pt x="6" y="348"/>
                    </a:lnTo>
                    <a:lnTo>
                      <a:pt x="6" y="348"/>
                    </a:lnTo>
                    <a:lnTo>
                      <a:pt x="8" y="328"/>
                    </a:lnTo>
                    <a:lnTo>
                      <a:pt x="8" y="328"/>
                    </a:lnTo>
                    <a:lnTo>
                      <a:pt x="0" y="310"/>
                    </a:lnTo>
                    <a:lnTo>
                      <a:pt x="0" y="310"/>
                    </a:lnTo>
                    <a:lnTo>
                      <a:pt x="6" y="306"/>
                    </a:lnTo>
                    <a:lnTo>
                      <a:pt x="18" y="304"/>
                    </a:lnTo>
                    <a:lnTo>
                      <a:pt x="44" y="302"/>
                    </a:lnTo>
                    <a:lnTo>
                      <a:pt x="96" y="304"/>
                    </a:lnTo>
                    <a:lnTo>
                      <a:pt x="96" y="304"/>
                    </a:lnTo>
                    <a:lnTo>
                      <a:pt x="112" y="298"/>
                    </a:lnTo>
                    <a:lnTo>
                      <a:pt x="126" y="288"/>
                    </a:lnTo>
                    <a:lnTo>
                      <a:pt x="138" y="276"/>
                    </a:lnTo>
                    <a:lnTo>
                      <a:pt x="152" y="264"/>
                    </a:lnTo>
                    <a:lnTo>
                      <a:pt x="152" y="264"/>
                    </a:lnTo>
                    <a:lnTo>
                      <a:pt x="178" y="244"/>
                    </a:lnTo>
                    <a:lnTo>
                      <a:pt x="178" y="244"/>
                    </a:lnTo>
                    <a:lnTo>
                      <a:pt x="180" y="226"/>
                    </a:lnTo>
                    <a:lnTo>
                      <a:pt x="180" y="226"/>
                    </a:lnTo>
                    <a:lnTo>
                      <a:pt x="162" y="200"/>
                    </a:lnTo>
                    <a:lnTo>
                      <a:pt x="144" y="182"/>
                    </a:lnTo>
                    <a:lnTo>
                      <a:pt x="126" y="166"/>
                    </a:lnTo>
                    <a:lnTo>
                      <a:pt x="106" y="156"/>
                    </a:lnTo>
                    <a:lnTo>
                      <a:pt x="106" y="156"/>
                    </a:lnTo>
                    <a:lnTo>
                      <a:pt x="100" y="144"/>
                    </a:lnTo>
                    <a:lnTo>
                      <a:pt x="100" y="144"/>
                    </a:lnTo>
                    <a:lnTo>
                      <a:pt x="98" y="96"/>
                    </a:lnTo>
                    <a:lnTo>
                      <a:pt x="98" y="96"/>
                    </a:lnTo>
                    <a:lnTo>
                      <a:pt x="114" y="80"/>
                    </a:lnTo>
                    <a:lnTo>
                      <a:pt x="124" y="72"/>
                    </a:lnTo>
                    <a:lnTo>
                      <a:pt x="136" y="66"/>
                    </a:lnTo>
                    <a:lnTo>
                      <a:pt x="136" y="66"/>
                    </a:lnTo>
                    <a:lnTo>
                      <a:pt x="142" y="60"/>
                    </a:lnTo>
                    <a:lnTo>
                      <a:pt x="146" y="54"/>
                    </a:lnTo>
                    <a:lnTo>
                      <a:pt x="146" y="48"/>
                    </a:lnTo>
                    <a:lnTo>
                      <a:pt x="146" y="42"/>
                    </a:lnTo>
                    <a:lnTo>
                      <a:pt x="140" y="30"/>
                    </a:lnTo>
                    <a:lnTo>
                      <a:pt x="134" y="22"/>
                    </a:lnTo>
                    <a:lnTo>
                      <a:pt x="134" y="22"/>
                    </a:lnTo>
                    <a:lnTo>
                      <a:pt x="118" y="10"/>
                    </a:lnTo>
                    <a:lnTo>
                      <a:pt x="112" y="6"/>
                    </a:lnTo>
                    <a:lnTo>
                      <a:pt x="108" y="0"/>
                    </a:lnTo>
                    <a:lnTo>
                      <a:pt x="108" y="0"/>
                    </a:lnTo>
                    <a:lnTo>
                      <a:pt x="196" y="0"/>
                    </a:lnTo>
                    <a:lnTo>
                      <a:pt x="196" y="0"/>
                    </a:lnTo>
                    <a:lnTo>
                      <a:pt x="234" y="6"/>
                    </a:lnTo>
                    <a:lnTo>
                      <a:pt x="234" y="6"/>
                    </a:lnTo>
                    <a:lnTo>
                      <a:pt x="238" y="14"/>
                    </a:lnTo>
                    <a:lnTo>
                      <a:pt x="246" y="22"/>
                    </a:lnTo>
                    <a:lnTo>
                      <a:pt x="254" y="30"/>
                    </a:lnTo>
                    <a:lnTo>
                      <a:pt x="264" y="38"/>
                    </a:lnTo>
                    <a:lnTo>
                      <a:pt x="276" y="46"/>
                    </a:lnTo>
                    <a:lnTo>
                      <a:pt x="288" y="52"/>
                    </a:lnTo>
                    <a:lnTo>
                      <a:pt x="300" y="58"/>
                    </a:lnTo>
                    <a:lnTo>
                      <a:pt x="314" y="62"/>
                    </a:lnTo>
                    <a:lnTo>
                      <a:pt x="314" y="62"/>
                    </a:lnTo>
                    <a:lnTo>
                      <a:pt x="338" y="72"/>
                    </a:lnTo>
                    <a:lnTo>
                      <a:pt x="338" y="72"/>
                    </a:lnTo>
                    <a:lnTo>
                      <a:pt x="456" y="74"/>
                    </a:lnTo>
                    <a:lnTo>
                      <a:pt x="456" y="74"/>
                    </a:lnTo>
                    <a:lnTo>
                      <a:pt x="494" y="100"/>
                    </a:lnTo>
                    <a:lnTo>
                      <a:pt x="494" y="100"/>
                    </a:lnTo>
                    <a:lnTo>
                      <a:pt x="498" y="108"/>
                    </a:lnTo>
                    <a:lnTo>
                      <a:pt x="504" y="116"/>
                    </a:lnTo>
                    <a:lnTo>
                      <a:pt x="512" y="126"/>
                    </a:lnTo>
                    <a:lnTo>
                      <a:pt x="524" y="136"/>
                    </a:lnTo>
                    <a:lnTo>
                      <a:pt x="524" y="136"/>
                    </a:lnTo>
                    <a:lnTo>
                      <a:pt x="578" y="140"/>
                    </a:lnTo>
                    <a:lnTo>
                      <a:pt x="578" y="140"/>
                    </a:lnTo>
                    <a:lnTo>
                      <a:pt x="618" y="158"/>
                    </a:lnTo>
                    <a:lnTo>
                      <a:pt x="618" y="158"/>
                    </a:lnTo>
                    <a:lnTo>
                      <a:pt x="622" y="160"/>
                    </a:lnTo>
                    <a:lnTo>
                      <a:pt x="626" y="160"/>
                    </a:lnTo>
                    <a:lnTo>
                      <a:pt x="638" y="160"/>
                    </a:lnTo>
                    <a:lnTo>
                      <a:pt x="652" y="162"/>
                    </a:lnTo>
                    <a:lnTo>
                      <a:pt x="660" y="164"/>
                    </a:lnTo>
                    <a:lnTo>
                      <a:pt x="668" y="170"/>
                    </a:lnTo>
                    <a:lnTo>
                      <a:pt x="668" y="170"/>
                    </a:lnTo>
                    <a:lnTo>
                      <a:pt x="670" y="174"/>
                    </a:lnTo>
                    <a:lnTo>
                      <a:pt x="672" y="180"/>
                    </a:lnTo>
                    <a:lnTo>
                      <a:pt x="676" y="186"/>
                    </a:lnTo>
                    <a:lnTo>
                      <a:pt x="684" y="192"/>
                    </a:lnTo>
                    <a:lnTo>
                      <a:pt x="684" y="192"/>
                    </a:lnTo>
                    <a:lnTo>
                      <a:pt x="690" y="194"/>
                    </a:lnTo>
                    <a:lnTo>
                      <a:pt x="702" y="196"/>
                    </a:lnTo>
                    <a:lnTo>
                      <a:pt x="710" y="198"/>
                    </a:lnTo>
                    <a:lnTo>
                      <a:pt x="714" y="202"/>
                    </a:lnTo>
                    <a:lnTo>
                      <a:pt x="718" y="208"/>
                    </a:lnTo>
                    <a:lnTo>
                      <a:pt x="720" y="214"/>
                    </a:lnTo>
                    <a:lnTo>
                      <a:pt x="720" y="214"/>
                    </a:lnTo>
                    <a:lnTo>
                      <a:pt x="708" y="228"/>
                    </a:lnTo>
                    <a:lnTo>
                      <a:pt x="706" y="236"/>
                    </a:lnTo>
                    <a:lnTo>
                      <a:pt x="702" y="250"/>
                    </a:lnTo>
                    <a:lnTo>
                      <a:pt x="702" y="250"/>
                    </a:lnTo>
                    <a:lnTo>
                      <a:pt x="708" y="256"/>
                    </a:lnTo>
                    <a:lnTo>
                      <a:pt x="716" y="264"/>
                    </a:lnTo>
                    <a:lnTo>
                      <a:pt x="724" y="274"/>
                    </a:lnTo>
                    <a:lnTo>
                      <a:pt x="732" y="290"/>
                    </a:lnTo>
                    <a:lnTo>
                      <a:pt x="732" y="290"/>
                    </a:lnTo>
                    <a:lnTo>
                      <a:pt x="732" y="298"/>
                    </a:lnTo>
                    <a:lnTo>
                      <a:pt x="734" y="310"/>
                    </a:lnTo>
                    <a:lnTo>
                      <a:pt x="736" y="316"/>
                    </a:lnTo>
                    <a:lnTo>
                      <a:pt x="740" y="320"/>
                    </a:lnTo>
                    <a:lnTo>
                      <a:pt x="746" y="326"/>
                    </a:lnTo>
                    <a:lnTo>
                      <a:pt x="754" y="330"/>
                    </a:lnTo>
                    <a:lnTo>
                      <a:pt x="754" y="330"/>
                    </a:lnTo>
                    <a:lnTo>
                      <a:pt x="754" y="334"/>
                    </a:lnTo>
                    <a:lnTo>
                      <a:pt x="754" y="334"/>
                    </a:lnTo>
                    <a:lnTo>
                      <a:pt x="734" y="338"/>
                    </a:lnTo>
                    <a:lnTo>
                      <a:pt x="718" y="342"/>
                    </a:lnTo>
                    <a:lnTo>
                      <a:pt x="704" y="348"/>
                    </a:lnTo>
                    <a:lnTo>
                      <a:pt x="692" y="354"/>
                    </a:lnTo>
                    <a:lnTo>
                      <a:pt x="670" y="372"/>
                    </a:lnTo>
                    <a:lnTo>
                      <a:pt x="640" y="392"/>
                    </a:lnTo>
                    <a:lnTo>
                      <a:pt x="640" y="392"/>
                    </a:lnTo>
                    <a:lnTo>
                      <a:pt x="634" y="396"/>
                    </a:lnTo>
                    <a:lnTo>
                      <a:pt x="626" y="400"/>
                    </a:lnTo>
                    <a:lnTo>
                      <a:pt x="616" y="414"/>
                    </a:lnTo>
                    <a:lnTo>
                      <a:pt x="616" y="414"/>
                    </a:lnTo>
                    <a:lnTo>
                      <a:pt x="598" y="420"/>
                    </a:lnTo>
                    <a:lnTo>
                      <a:pt x="582" y="424"/>
                    </a:lnTo>
                    <a:lnTo>
                      <a:pt x="576" y="426"/>
                    </a:lnTo>
                    <a:lnTo>
                      <a:pt x="570" y="430"/>
                    </a:lnTo>
                    <a:lnTo>
                      <a:pt x="562" y="434"/>
                    </a:lnTo>
                    <a:lnTo>
                      <a:pt x="556" y="442"/>
                    </a:lnTo>
                    <a:lnTo>
                      <a:pt x="556" y="442"/>
                    </a:lnTo>
                    <a:lnTo>
                      <a:pt x="544" y="448"/>
                    </a:lnTo>
                    <a:lnTo>
                      <a:pt x="544" y="448"/>
                    </a:lnTo>
                    <a:lnTo>
                      <a:pt x="512" y="422"/>
                    </a:lnTo>
                    <a:lnTo>
                      <a:pt x="512" y="422"/>
                    </a:lnTo>
                    <a:lnTo>
                      <a:pt x="500" y="418"/>
                    </a:lnTo>
                    <a:lnTo>
                      <a:pt x="490" y="414"/>
                    </a:lnTo>
                    <a:lnTo>
                      <a:pt x="482" y="408"/>
                    </a:lnTo>
                    <a:lnTo>
                      <a:pt x="474" y="402"/>
                    </a:lnTo>
                    <a:lnTo>
                      <a:pt x="462" y="390"/>
                    </a:lnTo>
                    <a:lnTo>
                      <a:pt x="450" y="380"/>
                    </a:lnTo>
                    <a:lnTo>
                      <a:pt x="450" y="380"/>
                    </a:lnTo>
                    <a:lnTo>
                      <a:pt x="434" y="382"/>
                    </a:lnTo>
                    <a:lnTo>
                      <a:pt x="426" y="384"/>
                    </a:lnTo>
                    <a:lnTo>
                      <a:pt x="420" y="392"/>
                    </a:lnTo>
                    <a:lnTo>
                      <a:pt x="410" y="404"/>
                    </a:lnTo>
                    <a:lnTo>
                      <a:pt x="410" y="404"/>
                    </a:lnTo>
                    <a:lnTo>
                      <a:pt x="392" y="402"/>
                    </a:lnTo>
                    <a:lnTo>
                      <a:pt x="374" y="398"/>
                    </a:lnTo>
                    <a:lnTo>
                      <a:pt x="358" y="392"/>
                    </a:lnTo>
                    <a:lnTo>
                      <a:pt x="342" y="384"/>
                    </a:lnTo>
                    <a:lnTo>
                      <a:pt x="312" y="366"/>
                    </a:lnTo>
                    <a:lnTo>
                      <a:pt x="286" y="352"/>
                    </a:lnTo>
                    <a:lnTo>
                      <a:pt x="286" y="352"/>
                    </a:lnTo>
                    <a:lnTo>
                      <a:pt x="268" y="348"/>
                    </a:lnTo>
                    <a:lnTo>
                      <a:pt x="252" y="346"/>
                    </a:lnTo>
                    <a:lnTo>
                      <a:pt x="228" y="338"/>
                    </a:lnTo>
                    <a:lnTo>
                      <a:pt x="228" y="338"/>
                    </a:lnTo>
                    <a:lnTo>
                      <a:pt x="200" y="338"/>
                    </a:lnTo>
                    <a:lnTo>
                      <a:pt x="192" y="342"/>
                    </a:lnTo>
                    <a:lnTo>
                      <a:pt x="186" y="344"/>
                    </a:lnTo>
                    <a:lnTo>
                      <a:pt x="184" y="350"/>
                    </a:lnTo>
                    <a:lnTo>
                      <a:pt x="186" y="358"/>
                    </a:lnTo>
                    <a:lnTo>
                      <a:pt x="192" y="368"/>
                    </a:lnTo>
                    <a:lnTo>
                      <a:pt x="202" y="380"/>
                    </a:lnTo>
                    <a:lnTo>
                      <a:pt x="202" y="380"/>
                    </a:lnTo>
                    <a:lnTo>
                      <a:pt x="196" y="392"/>
                    </a:lnTo>
                    <a:lnTo>
                      <a:pt x="196" y="392"/>
                    </a:lnTo>
                    <a:lnTo>
                      <a:pt x="182" y="390"/>
                    </a:lnTo>
                    <a:lnTo>
                      <a:pt x="182" y="390"/>
                    </a:lnTo>
                    <a:lnTo>
                      <a:pt x="164" y="390"/>
                    </a:lnTo>
                    <a:lnTo>
                      <a:pt x="150" y="394"/>
                    </a:lnTo>
                    <a:lnTo>
                      <a:pt x="138" y="398"/>
                    </a:lnTo>
                    <a:lnTo>
                      <a:pt x="128" y="406"/>
                    </a:lnTo>
                    <a:lnTo>
                      <a:pt x="118" y="414"/>
                    </a:lnTo>
                    <a:lnTo>
                      <a:pt x="112" y="426"/>
                    </a:lnTo>
                    <a:lnTo>
                      <a:pt x="96" y="454"/>
                    </a:lnTo>
                    <a:lnTo>
                      <a:pt x="96" y="454"/>
                    </a:lnTo>
                    <a:lnTo>
                      <a:pt x="88" y="460"/>
                    </a:lnTo>
                    <a:lnTo>
                      <a:pt x="80" y="466"/>
                    </a:lnTo>
                    <a:lnTo>
                      <a:pt x="80" y="466"/>
                    </a:lnTo>
                    <a:close/>
                  </a:path>
                </a:pathLst>
              </a:custGeom>
              <a:grpFill/>
              <a:ln>
                <a:solidFill>
                  <a:schemeClr val="bg1"/>
                </a:solidFill>
              </a:ln>
            </p:spPr>
            <p:txBody>
              <a:bodyPr/>
              <a:lstStyle/>
              <a:p>
                <a:endParaRPr lang="zh-CN" altLang="en-US"/>
              </a:p>
            </p:txBody>
          </p:sp>
          <p:sp>
            <p:nvSpPr>
              <p:cNvPr id="90" name="Freeform 24"/>
              <p:cNvSpPr/>
              <p:nvPr/>
            </p:nvSpPr>
            <p:spPr bwMode="auto">
              <a:xfrm>
                <a:off x="6494463" y="3759200"/>
                <a:ext cx="739775" cy="911225"/>
              </a:xfrm>
              <a:custGeom>
                <a:avLst/>
                <a:gdLst>
                  <a:gd name="T0" fmla="*/ 212 w 466"/>
                  <a:gd name="T1" fmla="*/ 570 h 574"/>
                  <a:gd name="T2" fmla="*/ 202 w 466"/>
                  <a:gd name="T3" fmla="*/ 516 h 574"/>
                  <a:gd name="T4" fmla="*/ 166 w 466"/>
                  <a:gd name="T5" fmla="*/ 522 h 574"/>
                  <a:gd name="T6" fmla="*/ 148 w 466"/>
                  <a:gd name="T7" fmla="*/ 546 h 574"/>
                  <a:gd name="T8" fmla="*/ 140 w 466"/>
                  <a:gd name="T9" fmla="*/ 538 h 574"/>
                  <a:gd name="T10" fmla="*/ 122 w 466"/>
                  <a:gd name="T11" fmla="*/ 520 h 574"/>
                  <a:gd name="T12" fmla="*/ 114 w 466"/>
                  <a:gd name="T13" fmla="*/ 490 h 574"/>
                  <a:gd name="T14" fmla="*/ 102 w 466"/>
                  <a:gd name="T15" fmla="*/ 470 h 574"/>
                  <a:gd name="T16" fmla="*/ 100 w 466"/>
                  <a:gd name="T17" fmla="*/ 446 h 574"/>
                  <a:gd name="T18" fmla="*/ 106 w 466"/>
                  <a:gd name="T19" fmla="*/ 416 h 574"/>
                  <a:gd name="T20" fmla="*/ 68 w 466"/>
                  <a:gd name="T21" fmla="*/ 398 h 574"/>
                  <a:gd name="T22" fmla="*/ 58 w 466"/>
                  <a:gd name="T23" fmla="*/ 380 h 574"/>
                  <a:gd name="T24" fmla="*/ 56 w 466"/>
                  <a:gd name="T25" fmla="*/ 366 h 574"/>
                  <a:gd name="T26" fmla="*/ 86 w 466"/>
                  <a:gd name="T27" fmla="*/ 346 h 574"/>
                  <a:gd name="T28" fmla="*/ 96 w 466"/>
                  <a:gd name="T29" fmla="*/ 284 h 574"/>
                  <a:gd name="T30" fmla="*/ 78 w 466"/>
                  <a:gd name="T31" fmla="*/ 252 h 574"/>
                  <a:gd name="T32" fmla="*/ 48 w 466"/>
                  <a:gd name="T33" fmla="*/ 262 h 574"/>
                  <a:gd name="T34" fmla="*/ 30 w 466"/>
                  <a:gd name="T35" fmla="*/ 252 h 574"/>
                  <a:gd name="T36" fmla="*/ 0 w 466"/>
                  <a:gd name="T37" fmla="*/ 202 h 574"/>
                  <a:gd name="T38" fmla="*/ 10 w 466"/>
                  <a:gd name="T39" fmla="*/ 180 h 574"/>
                  <a:gd name="T40" fmla="*/ 42 w 466"/>
                  <a:gd name="T41" fmla="*/ 148 h 574"/>
                  <a:gd name="T42" fmla="*/ 44 w 466"/>
                  <a:gd name="T43" fmla="*/ 72 h 574"/>
                  <a:gd name="T44" fmla="*/ 58 w 466"/>
                  <a:gd name="T45" fmla="*/ 74 h 574"/>
                  <a:gd name="T46" fmla="*/ 76 w 466"/>
                  <a:gd name="T47" fmla="*/ 110 h 574"/>
                  <a:gd name="T48" fmla="*/ 110 w 466"/>
                  <a:gd name="T49" fmla="*/ 120 h 574"/>
                  <a:gd name="T50" fmla="*/ 126 w 466"/>
                  <a:gd name="T51" fmla="*/ 80 h 574"/>
                  <a:gd name="T52" fmla="*/ 134 w 466"/>
                  <a:gd name="T53" fmla="*/ 54 h 574"/>
                  <a:gd name="T54" fmla="*/ 102 w 466"/>
                  <a:gd name="T55" fmla="*/ 6 h 574"/>
                  <a:gd name="T56" fmla="*/ 118 w 466"/>
                  <a:gd name="T57" fmla="*/ 0 h 574"/>
                  <a:gd name="T58" fmla="*/ 150 w 466"/>
                  <a:gd name="T59" fmla="*/ 40 h 574"/>
                  <a:gd name="T60" fmla="*/ 176 w 466"/>
                  <a:gd name="T61" fmla="*/ 80 h 574"/>
                  <a:gd name="T62" fmla="*/ 264 w 466"/>
                  <a:gd name="T63" fmla="*/ 106 h 574"/>
                  <a:gd name="T64" fmla="*/ 294 w 466"/>
                  <a:gd name="T65" fmla="*/ 174 h 574"/>
                  <a:gd name="T66" fmla="*/ 318 w 466"/>
                  <a:gd name="T67" fmla="*/ 202 h 574"/>
                  <a:gd name="T68" fmla="*/ 358 w 466"/>
                  <a:gd name="T69" fmla="*/ 194 h 574"/>
                  <a:gd name="T70" fmla="*/ 362 w 466"/>
                  <a:gd name="T71" fmla="*/ 180 h 574"/>
                  <a:gd name="T72" fmla="*/ 388 w 466"/>
                  <a:gd name="T73" fmla="*/ 194 h 574"/>
                  <a:gd name="T74" fmla="*/ 382 w 466"/>
                  <a:gd name="T75" fmla="*/ 224 h 574"/>
                  <a:gd name="T76" fmla="*/ 338 w 466"/>
                  <a:gd name="T77" fmla="*/ 250 h 574"/>
                  <a:gd name="T78" fmla="*/ 330 w 466"/>
                  <a:gd name="T79" fmla="*/ 280 h 574"/>
                  <a:gd name="T80" fmla="*/ 326 w 466"/>
                  <a:gd name="T81" fmla="*/ 302 h 574"/>
                  <a:gd name="T82" fmla="*/ 380 w 466"/>
                  <a:gd name="T83" fmla="*/ 346 h 574"/>
                  <a:gd name="T84" fmla="*/ 392 w 466"/>
                  <a:gd name="T85" fmla="*/ 360 h 574"/>
                  <a:gd name="T86" fmla="*/ 456 w 466"/>
                  <a:gd name="T87" fmla="*/ 378 h 574"/>
                  <a:gd name="T88" fmla="*/ 466 w 466"/>
                  <a:gd name="T89" fmla="*/ 402 h 574"/>
                  <a:gd name="T90" fmla="*/ 426 w 466"/>
                  <a:gd name="T91" fmla="*/ 420 h 574"/>
                  <a:gd name="T92" fmla="*/ 416 w 466"/>
                  <a:gd name="T93" fmla="*/ 440 h 574"/>
                  <a:gd name="T94" fmla="*/ 420 w 466"/>
                  <a:gd name="T95" fmla="*/ 460 h 574"/>
                  <a:gd name="T96" fmla="*/ 400 w 466"/>
                  <a:gd name="T97" fmla="*/ 522 h 574"/>
                  <a:gd name="T98" fmla="*/ 378 w 466"/>
                  <a:gd name="T99" fmla="*/ 546 h 574"/>
                  <a:gd name="T100" fmla="*/ 330 w 466"/>
                  <a:gd name="T101" fmla="*/ 560 h 574"/>
                  <a:gd name="T102" fmla="*/ 278 w 466"/>
                  <a:gd name="T103" fmla="*/ 566 h 574"/>
                  <a:gd name="T104" fmla="*/ 256 w 466"/>
                  <a:gd name="T105" fmla="*/ 536 h 574"/>
                  <a:gd name="T106" fmla="*/ 238 w 466"/>
                  <a:gd name="T107" fmla="*/ 532 h 574"/>
                  <a:gd name="T108" fmla="*/ 226 w 466"/>
                  <a:gd name="T109" fmla="*/ 574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6" h="574">
                    <a:moveTo>
                      <a:pt x="216" y="574"/>
                    </a:moveTo>
                    <a:lnTo>
                      <a:pt x="216" y="574"/>
                    </a:lnTo>
                    <a:lnTo>
                      <a:pt x="212" y="570"/>
                    </a:lnTo>
                    <a:lnTo>
                      <a:pt x="212" y="570"/>
                    </a:lnTo>
                    <a:lnTo>
                      <a:pt x="212" y="524"/>
                    </a:lnTo>
                    <a:lnTo>
                      <a:pt x="212" y="524"/>
                    </a:lnTo>
                    <a:lnTo>
                      <a:pt x="202" y="516"/>
                    </a:lnTo>
                    <a:lnTo>
                      <a:pt x="202" y="516"/>
                    </a:lnTo>
                    <a:lnTo>
                      <a:pt x="182" y="516"/>
                    </a:lnTo>
                    <a:lnTo>
                      <a:pt x="176" y="518"/>
                    </a:lnTo>
                    <a:lnTo>
                      <a:pt x="170" y="520"/>
                    </a:lnTo>
                    <a:lnTo>
                      <a:pt x="166" y="522"/>
                    </a:lnTo>
                    <a:lnTo>
                      <a:pt x="162" y="528"/>
                    </a:lnTo>
                    <a:lnTo>
                      <a:pt x="154" y="542"/>
                    </a:lnTo>
                    <a:lnTo>
                      <a:pt x="154" y="542"/>
                    </a:lnTo>
                    <a:lnTo>
                      <a:pt x="148" y="546"/>
                    </a:lnTo>
                    <a:lnTo>
                      <a:pt x="144" y="548"/>
                    </a:lnTo>
                    <a:lnTo>
                      <a:pt x="144" y="548"/>
                    </a:lnTo>
                    <a:lnTo>
                      <a:pt x="142" y="542"/>
                    </a:lnTo>
                    <a:lnTo>
                      <a:pt x="140" y="538"/>
                    </a:lnTo>
                    <a:lnTo>
                      <a:pt x="130" y="532"/>
                    </a:lnTo>
                    <a:lnTo>
                      <a:pt x="130" y="532"/>
                    </a:lnTo>
                    <a:lnTo>
                      <a:pt x="122" y="520"/>
                    </a:lnTo>
                    <a:lnTo>
                      <a:pt x="122" y="520"/>
                    </a:lnTo>
                    <a:lnTo>
                      <a:pt x="122" y="510"/>
                    </a:lnTo>
                    <a:lnTo>
                      <a:pt x="120" y="502"/>
                    </a:lnTo>
                    <a:lnTo>
                      <a:pt x="118" y="494"/>
                    </a:lnTo>
                    <a:lnTo>
                      <a:pt x="114" y="490"/>
                    </a:lnTo>
                    <a:lnTo>
                      <a:pt x="108" y="480"/>
                    </a:lnTo>
                    <a:lnTo>
                      <a:pt x="104" y="476"/>
                    </a:lnTo>
                    <a:lnTo>
                      <a:pt x="102" y="470"/>
                    </a:lnTo>
                    <a:lnTo>
                      <a:pt x="102" y="470"/>
                    </a:lnTo>
                    <a:lnTo>
                      <a:pt x="94" y="462"/>
                    </a:lnTo>
                    <a:lnTo>
                      <a:pt x="94" y="462"/>
                    </a:lnTo>
                    <a:lnTo>
                      <a:pt x="94" y="452"/>
                    </a:lnTo>
                    <a:lnTo>
                      <a:pt x="100" y="446"/>
                    </a:lnTo>
                    <a:lnTo>
                      <a:pt x="112" y="436"/>
                    </a:lnTo>
                    <a:lnTo>
                      <a:pt x="112" y="436"/>
                    </a:lnTo>
                    <a:lnTo>
                      <a:pt x="110" y="424"/>
                    </a:lnTo>
                    <a:lnTo>
                      <a:pt x="106" y="416"/>
                    </a:lnTo>
                    <a:lnTo>
                      <a:pt x="100" y="410"/>
                    </a:lnTo>
                    <a:lnTo>
                      <a:pt x="92" y="406"/>
                    </a:lnTo>
                    <a:lnTo>
                      <a:pt x="74" y="400"/>
                    </a:lnTo>
                    <a:lnTo>
                      <a:pt x="68" y="398"/>
                    </a:lnTo>
                    <a:lnTo>
                      <a:pt x="60" y="394"/>
                    </a:lnTo>
                    <a:lnTo>
                      <a:pt x="60" y="394"/>
                    </a:lnTo>
                    <a:lnTo>
                      <a:pt x="58" y="380"/>
                    </a:lnTo>
                    <a:lnTo>
                      <a:pt x="58" y="380"/>
                    </a:lnTo>
                    <a:lnTo>
                      <a:pt x="54" y="376"/>
                    </a:lnTo>
                    <a:lnTo>
                      <a:pt x="54" y="376"/>
                    </a:lnTo>
                    <a:lnTo>
                      <a:pt x="54" y="370"/>
                    </a:lnTo>
                    <a:lnTo>
                      <a:pt x="56" y="366"/>
                    </a:lnTo>
                    <a:lnTo>
                      <a:pt x="64" y="356"/>
                    </a:lnTo>
                    <a:lnTo>
                      <a:pt x="74" y="350"/>
                    </a:lnTo>
                    <a:lnTo>
                      <a:pt x="86" y="346"/>
                    </a:lnTo>
                    <a:lnTo>
                      <a:pt x="86" y="346"/>
                    </a:lnTo>
                    <a:lnTo>
                      <a:pt x="102" y="326"/>
                    </a:lnTo>
                    <a:lnTo>
                      <a:pt x="102" y="326"/>
                    </a:lnTo>
                    <a:lnTo>
                      <a:pt x="100" y="304"/>
                    </a:lnTo>
                    <a:lnTo>
                      <a:pt x="96" y="284"/>
                    </a:lnTo>
                    <a:lnTo>
                      <a:pt x="88" y="266"/>
                    </a:lnTo>
                    <a:lnTo>
                      <a:pt x="84" y="260"/>
                    </a:lnTo>
                    <a:lnTo>
                      <a:pt x="78" y="252"/>
                    </a:lnTo>
                    <a:lnTo>
                      <a:pt x="78" y="252"/>
                    </a:lnTo>
                    <a:lnTo>
                      <a:pt x="56" y="252"/>
                    </a:lnTo>
                    <a:lnTo>
                      <a:pt x="56" y="252"/>
                    </a:lnTo>
                    <a:lnTo>
                      <a:pt x="48" y="262"/>
                    </a:lnTo>
                    <a:lnTo>
                      <a:pt x="48" y="262"/>
                    </a:lnTo>
                    <a:lnTo>
                      <a:pt x="40" y="264"/>
                    </a:lnTo>
                    <a:lnTo>
                      <a:pt x="40" y="264"/>
                    </a:lnTo>
                    <a:lnTo>
                      <a:pt x="34" y="258"/>
                    </a:lnTo>
                    <a:lnTo>
                      <a:pt x="30" y="252"/>
                    </a:lnTo>
                    <a:lnTo>
                      <a:pt x="24" y="238"/>
                    </a:lnTo>
                    <a:lnTo>
                      <a:pt x="20" y="216"/>
                    </a:lnTo>
                    <a:lnTo>
                      <a:pt x="20" y="216"/>
                    </a:lnTo>
                    <a:lnTo>
                      <a:pt x="0" y="202"/>
                    </a:lnTo>
                    <a:lnTo>
                      <a:pt x="0" y="202"/>
                    </a:lnTo>
                    <a:lnTo>
                      <a:pt x="2" y="194"/>
                    </a:lnTo>
                    <a:lnTo>
                      <a:pt x="6" y="186"/>
                    </a:lnTo>
                    <a:lnTo>
                      <a:pt x="10" y="180"/>
                    </a:lnTo>
                    <a:lnTo>
                      <a:pt x="16" y="172"/>
                    </a:lnTo>
                    <a:lnTo>
                      <a:pt x="30" y="160"/>
                    </a:lnTo>
                    <a:lnTo>
                      <a:pt x="42" y="148"/>
                    </a:lnTo>
                    <a:lnTo>
                      <a:pt x="42" y="148"/>
                    </a:lnTo>
                    <a:lnTo>
                      <a:pt x="46" y="128"/>
                    </a:lnTo>
                    <a:lnTo>
                      <a:pt x="46" y="108"/>
                    </a:lnTo>
                    <a:lnTo>
                      <a:pt x="44" y="72"/>
                    </a:lnTo>
                    <a:lnTo>
                      <a:pt x="44" y="72"/>
                    </a:lnTo>
                    <a:lnTo>
                      <a:pt x="48" y="70"/>
                    </a:lnTo>
                    <a:lnTo>
                      <a:pt x="48" y="70"/>
                    </a:lnTo>
                    <a:lnTo>
                      <a:pt x="58" y="74"/>
                    </a:lnTo>
                    <a:lnTo>
                      <a:pt x="58" y="74"/>
                    </a:lnTo>
                    <a:lnTo>
                      <a:pt x="60" y="82"/>
                    </a:lnTo>
                    <a:lnTo>
                      <a:pt x="66" y="96"/>
                    </a:lnTo>
                    <a:lnTo>
                      <a:pt x="72" y="104"/>
                    </a:lnTo>
                    <a:lnTo>
                      <a:pt x="76" y="110"/>
                    </a:lnTo>
                    <a:lnTo>
                      <a:pt x="82" y="116"/>
                    </a:lnTo>
                    <a:lnTo>
                      <a:pt x="90" y="120"/>
                    </a:lnTo>
                    <a:lnTo>
                      <a:pt x="90" y="120"/>
                    </a:lnTo>
                    <a:lnTo>
                      <a:pt x="110" y="120"/>
                    </a:lnTo>
                    <a:lnTo>
                      <a:pt x="110" y="120"/>
                    </a:lnTo>
                    <a:lnTo>
                      <a:pt x="118" y="104"/>
                    </a:lnTo>
                    <a:lnTo>
                      <a:pt x="122" y="92"/>
                    </a:lnTo>
                    <a:lnTo>
                      <a:pt x="126" y="80"/>
                    </a:lnTo>
                    <a:lnTo>
                      <a:pt x="132" y="66"/>
                    </a:lnTo>
                    <a:lnTo>
                      <a:pt x="132" y="66"/>
                    </a:lnTo>
                    <a:lnTo>
                      <a:pt x="134" y="54"/>
                    </a:lnTo>
                    <a:lnTo>
                      <a:pt x="134" y="54"/>
                    </a:lnTo>
                    <a:lnTo>
                      <a:pt x="96" y="18"/>
                    </a:lnTo>
                    <a:lnTo>
                      <a:pt x="96" y="18"/>
                    </a:lnTo>
                    <a:lnTo>
                      <a:pt x="98" y="10"/>
                    </a:lnTo>
                    <a:lnTo>
                      <a:pt x="102" y="6"/>
                    </a:lnTo>
                    <a:lnTo>
                      <a:pt x="106" y="4"/>
                    </a:lnTo>
                    <a:lnTo>
                      <a:pt x="112" y="0"/>
                    </a:lnTo>
                    <a:lnTo>
                      <a:pt x="112" y="0"/>
                    </a:lnTo>
                    <a:lnTo>
                      <a:pt x="118" y="0"/>
                    </a:lnTo>
                    <a:lnTo>
                      <a:pt x="118" y="0"/>
                    </a:lnTo>
                    <a:lnTo>
                      <a:pt x="128" y="12"/>
                    </a:lnTo>
                    <a:lnTo>
                      <a:pt x="140" y="24"/>
                    </a:lnTo>
                    <a:lnTo>
                      <a:pt x="150" y="40"/>
                    </a:lnTo>
                    <a:lnTo>
                      <a:pt x="160" y="60"/>
                    </a:lnTo>
                    <a:lnTo>
                      <a:pt x="160" y="60"/>
                    </a:lnTo>
                    <a:lnTo>
                      <a:pt x="176" y="80"/>
                    </a:lnTo>
                    <a:lnTo>
                      <a:pt x="176" y="80"/>
                    </a:lnTo>
                    <a:lnTo>
                      <a:pt x="248" y="94"/>
                    </a:lnTo>
                    <a:lnTo>
                      <a:pt x="248" y="94"/>
                    </a:lnTo>
                    <a:lnTo>
                      <a:pt x="264" y="106"/>
                    </a:lnTo>
                    <a:lnTo>
                      <a:pt x="264" y="106"/>
                    </a:lnTo>
                    <a:lnTo>
                      <a:pt x="272" y="126"/>
                    </a:lnTo>
                    <a:lnTo>
                      <a:pt x="280" y="150"/>
                    </a:lnTo>
                    <a:lnTo>
                      <a:pt x="286" y="162"/>
                    </a:lnTo>
                    <a:lnTo>
                      <a:pt x="294" y="174"/>
                    </a:lnTo>
                    <a:lnTo>
                      <a:pt x="302" y="184"/>
                    </a:lnTo>
                    <a:lnTo>
                      <a:pt x="314" y="194"/>
                    </a:lnTo>
                    <a:lnTo>
                      <a:pt x="314" y="194"/>
                    </a:lnTo>
                    <a:lnTo>
                      <a:pt x="318" y="202"/>
                    </a:lnTo>
                    <a:lnTo>
                      <a:pt x="318" y="202"/>
                    </a:lnTo>
                    <a:lnTo>
                      <a:pt x="336" y="200"/>
                    </a:lnTo>
                    <a:lnTo>
                      <a:pt x="348" y="198"/>
                    </a:lnTo>
                    <a:lnTo>
                      <a:pt x="358" y="194"/>
                    </a:lnTo>
                    <a:lnTo>
                      <a:pt x="358" y="194"/>
                    </a:lnTo>
                    <a:lnTo>
                      <a:pt x="360" y="182"/>
                    </a:lnTo>
                    <a:lnTo>
                      <a:pt x="360" y="180"/>
                    </a:lnTo>
                    <a:lnTo>
                      <a:pt x="362" y="180"/>
                    </a:lnTo>
                    <a:lnTo>
                      <a:pt x="366" y="180"/>
                    </a:lnTo>
                    <a:lnTo>
                      <a:pt x="380" y="180"/>
                    </a:lnTo>
                    <a:lnTo>
                      <a:pt x="380" y="180"/>
                    </a:lnTo>
                    <a:lnTo>
                      <a:pt x="388" y="194"/>
                    </a:lnTo>
                    <a:lnTo>
                      <a:pt x="392" y="206"/>
                    </a:lnTo>
                    <a:lnTo>
                      <a:pt x="394" y="220"/>
                    </a:lnTo>
                    <a:lnTo>
                      <a:pt x="394" y="220"/>
                    </a:lnTo>
                    <a:lnTo>
                      <a:pt x="382" y="224"/>
                    </a:lnTo>
                    <a:lnTo>
                      <a:pt x="370" y="226"/>
                    </a:lnTo>
                    <a:lnTo>
                      <a:pt x="348" y="226"/>
                    </a:lnTo>
                    <a:lnTo>
                      <a:pt x="348" y="226"/>
                    </a:lnTo>
                    <a:lnTo>
                      <a:pt x="338" y="250"/>
                    </a:lnTo>
                    <a:lnTo>
                      <a:pt x="338" y="250"/>
                    </a:lnTo>
                    <a:lnTo>
                      <a:pt x="334" y="274"/>
                    </a:lnTo>
                    <a:lnTo>
                      <a:pt x="334" y="274"/>
                    </a:lnTo>
                    <a:lnTo>
                      <a:pt x="330" y="280"/>
                    </a:lnTo>
                    <a:lnTo>
                      <a:pt x="326" y="284"/>
                    </a:lnTo>
                    <a:lnTo>
                      <a:pt x="326" y="292"/>
                    </a:lnTo>
                    <a:lnTo>
                      <a:pt x="326" y="302"/>
                    </a:lnTo>
                    <a:lnTo>
                      <a:pt x="326" y="302"/>
                    </a:lnTo>
                    <a:lnTo>
                      <a:pt x="368" y="342"/>
                    </a:lnTo>
                    <a:lnTo>
                      <a:pt x="368" y="342"/>
                    </a:lnTo>
                    <a:lnTo>
                      <a:pt x="372" y="344"/>
                    </a:lnTo>
                    <a:lnTo>
                      <a:pt x="380" y="346"/>
                    </a:lnTo>
                    <a:lnTo>
                      <a:pt x="388" y="350"/>
                    </a:lnTo>
                    <a:lnTo>
                      <a:pt x="390" y="354"/>
                    </a:lnTo>
                    <a:lnTo>
                      <a:pt x="392" y="360"/>
                    </a:lnTo>
                    <a:lnTo>
                      <a:pt x="392" y="360"/>
                    </a:lnTo>
                    <a:lnTo>
                      <a:pt x="408" y="374"/>
                    </a:lnTo>
                    <a:lnTo>
                      <a:pt x="408" y="374"/>
                    </a:lnTo>
                    <a:lnTo>
                      <a:pt x="456" y="378"/>
                    </a:lnTo>
                    <a:lnTo>
                      <a:pt x="456" y="378"/>
                    </a:lnTo>
                    <a:lnTo>
                      <a:pt x="466" y="386"/>
                    </a:lnTo>
                    <a:lnTo>
                      <a:pt x="466" y="386"/>
                    </a:lnTo>
                    <a:lnTo>
                      <a:pt x="466" y="402"/>
                    </a:lnTo>
                    <a:lnTo>
                      <a:pt x="466" y="402"/>
                    </a:lnTo>
                    <a:lnTo>
                      <a:pt x="458" y="408"/>
                    </a:lnTo>
                    <a:lnTo>
                      <a:pt x="450" y="412"/>
                    </a:lnTo>
                    <a:lnTo>
                      <a:pt x="434" y="416"/>
                    </a:lnTo>
                    <a:lnTo>
                      <a:pt x="426" y="420"/>
                    </a:lnTo>
                    <a:lnTo>
                      <a:pt x="422" y="424"/>
                    </a:lnTo>
                    <a:lnTo>
                      <a:pt x="418" y="430"/>
                    </a:lnTo>
                    <a:lnTo>
                      <a:pt x="416" y="440"/>
                    </a:lnTo>
                    <a:lnTo>
                      <a:pt x="416" y="440"/>
                    </a:lnTo>
                    <a:lnTo>
                      <a:pt x="420" y="450"/>
                    </a:lnTo>
                    <a:lnTo>
                      <a:pt x="420" y="456"/>
                    </a:lnTo>
                    <a:lnTo>
                      <a:pt x="420" y="460"/>
                    </a:lnTo>
                    <a:lnTo>
                      <a:pt x="420" y="460"/>
                    </a:lnTo>
                    <a:lnTo>
                      <a:pt x="408" y="466"/>
                    </a:lnTo>
                    <a:lnTo>
                      <a:pt x="400" y="472"/>
                    </a:lnTo>
                    <a:lnTo>
                      <a:pt x="400" y="472"/>
                    </a:lnTo>
                    <a:lnTo>
                      <a:pt x="400" y="522"/>
                    </a:lnTo>
                    <a:lnTo>
                      <a:pt x="400" y="522"/>
                    </a:lnTo>
                    <a:lnTo>
                      <a:pt x="392" y="532"/>
                    </a:lnTo>
                    <a:lnTo>
                      <a:pt x="384" y="540"/>
                    </a:lnTo>
                    <a:lnTo>
                      <a:pt x="378" y="546"/>
                    </a:lnTo>
                    <a:lnTo>
                      <a:pt x="368" y="550"/>
                    </a:lnTo>
                    <a:lnTo>
                      <a:pt x="352" y="556"/>
                    </a:lnTo>
                    <a:lnTo>
                      <a:pt x="330" y="560"/>
                    </a:lnTo>
                    <a:lnTo>
                      <a:pt x="330" y="560"/>
                    </a:lnTo>
                    <a:lnTo>
                      <a:pt x="316" y="566"/>
                    </a:lnTo>
                    <a:lnTo>
                      <a:pt x="302" y="570"/>
                    </a:lnTo>
                    <a:lnTo>
                      <a:pt x="290" y="570"/>
                    </a:lnTo>
                    <a:lnTo>
                      <a:pt x="278" y="566"/>
                    </a:lnTo>
                    <a:lnTo>
                      <a:pt x="278" y="566"/>
                    </a:lnTo>
                    <a:lnTo>
                      <a:pt x="268" y="556"/>
                    </a:lnTo>
                    <a:lnTo>
                      <a:pt x="260" y="546"/>
                    </a:lnTo>
                    <a:lnTo>
                      <a:pt x="256" y="536"/>
                    </a:lnTo>
                    <a:lnTo>
                      <a:pt x="250" y="530"/>
                    </a:lnTo>
                    <a:lnTo>
                      <a:pt x="250" y="530"/>
                    </a:lnTo>
                    <a:lnTo>
                      <a:pt x="242" y="530"/>
                    </a:lnTo>
                    <a:lnTo>
                      <a:pt x="238" y="532"/>
                    </a:lnTo>
                    <a:lnTo>
                      <a:pt x="234" y="542"/>
                    </a:lnTo>
                    <a:lnTo>
                      <a:pt x="234" y="542"/>
                    </a:lnTo>
                    <a:lnTo>
                      <a:pt x="226" y="574"/>
                    </a:lnTo>
                    <a:lnTo>
                      <a:pt x="226" y="574"/>
                    </a:lnTo>
                    <a:lnTo>
                      <a:pt x="216" y="574"/>
                    </a:lnTo>
                    <a:lnTo>
                      <a:pt x="216" y="574"/>
                    </a:lnTo>
                    <a:close/>
                  </a:path>
                </a:pathLst>
              </a:custGeom>
              <a:solidFill>
                <a:srgbClr val="0070C0"/>
              </a:solidFill>
              <a:ln>
                <a:solidFill>
                  <a:schemeClr val="bg1"/>
                </a:solidFill>
              </a:ln>
            </p:spPr>
            <p:txBody>
              <a:bodyPr/>
              <a:lstStyle/>
              <a:p>
                <a:endParaRPr lang="zh-CN" altLang="en-US"/>
              </a:p>
            </p:txBody>
          </p:sp>
          <p:sp>
            <p:nvSpPr>
              <p:cNvPr id="91" name="Freeform 25"/>
              <p:cNvSpPr/>
              <p:nvPr/>
            </p:nvSpPr>
            <p:spPr bwMode="auto">
              <a:xfrm>
                <a:off x="6691313" y="3635375"/>
                <a:ext cx="863600" cy="854075"/>
              </a:xfrm>
              <a:custGeom>
                <a:avLst/>
                <a:gdLst>
                  <a:gd name="T0" fmla="*/ 322 w 544"/>
                  <a:gd name="T1" fmla="*/ 532 h 538"/>
                  <a:gd name="T2" fmla="*/ 308 w 544"/>
                  <a:gd name="T3" fmla="*/ 518 h 538"/>
                  <a:gd name="T4" fmla="*/ 308 w 544"/>
                  <a:gd name="T5" fmla="*/ 508 h 538"/>
                  <a:gd name="T6" fmla="*/ 354 w 544"/>
                  <a:gd name="T7" fmla="*/ 484 h 538"/>
                  <a:gd name="T8" fmla="*/ 342 w 544"/>
                  <a:gd name="T9" fmla="*/ 450 h 538"/>
                  <a:gd name="T10" fmla="*/ 298 w 544"/>
                  <a:gd name="T11" fmla="*/ 444 h 538"/>
                  <a:gd name="T12" fmla="*/ 272 w 544"/>
                  <a:gd name="T13" fmla="*/ 420 h 538"/>
                  <a:gd name="T14" fmla="*/ 240 w 544"/>
                  <a:gd name="T15" fmla="*/ 400 h 538"/>
                  <a:gd name="T16" fmla="*/ 216 w 544"/>
                  <a:gd name="T17" fmla="*/ 380 h 538"/>
                  <a:gd name="T18" fmla="*/ 216 w 544"/>
                  <a:gd name="T19" fmla="*/ 364 h 538"/>
                  <a:gd name="T20" fmla="*/ 224 w 544"/>
                  <a:gd name="T21" fmla="*/ 334 h 538"/>
                  <a:gd name="T22" fmla="*/ 254 w 544"/>
                  <a:gd name="T23" fmla="*/ 314 h 538"/>
                  <a:gd name="T24" fmla="*/ 280 w 544"/>
                  <a:gd name="T25" fmla="*/ 304 h 538"/>
                  <a:gd name="T26" fmla="*/ 264 w 544"/>
                  <a:gd name="T27" fmla="*/ 250 h 538"/>
                  <a:gd name="T28" fmla="*/ 228 w 544"/>
                  <a:gd name="T29" fmla="*/ 252 h 538"/>
                  <a:gd name="T30" fmla="*/ 202 w 544"/>
                  <a:gd name="T31" fmla="*/ 272 h 538"/>
                  <a:gd name="T32" fmla="*/ 186 w 544"/>
                  <a:gd name="T33" fmla="*/ 256 h 538"/>
                  <a:gd name="T34" fmla="*/ 152 w 544"/>
                  <a:gd name="T35" fmla="*/ 186 h 538"/>
                  <a:gd name="T36" fmla="*/ 116 w 544"/>
                  <a:gd name="T37" fmla="*/ 158 h 538"/>
                  <a:gd name="T38" fmla="*/ 58 w 544"/>
                  <a:gd name="T39" fmla="*/ 146 h 538"/>
                  <a:gd name="T40" fmla="*/ 26 w 544"/>
                  <a:gd name="T41" fmla="*/ 98 h 538"/>
                  <a:gd name="T42" fmla="*/ 0 w 544"/>
                  <a:gd name="T43" fmla="*/ 56 h 538"/>
                  <a:gd name="T44" fmla="*/ 10 w 544"/>
                  <a:gd name="T45" fmla="*/ 36 h 538"/>
                  <a:gd name="T46" fmla="*/ 30 w 544"/>
                  <a:gd name="T47" fmla="*/ 52 h 538"/>
                  <a:gd name="T48" fmla="*/ 36 w 544"/>
                  <a:gd name="T49" fmla="*/ 60 h 538"/>
                  <a:gd name="T50" fmla="*/ 60 w 544"/>
                  <a:gd name="T51" fmla="*/ 90 h 538"/>
                  <a:gd name="T52" fmla="*/ 112 w 544"/>
                  <a:gd name="T53" fmla="*/ 98 h 538"/>
                  <a:gd name="T54" fmla="*/ 140 w 544"/>
                  <a:gd name="T55" fmla="*/ 68 h 538"/>
                  <a:gd name="T56" fmla="*/ 160 w 544"/>
                  <a:gd name="T57" fmla="*/ 76 h 538"/>
                  <a:gd name="T58" fmla="*/ 200 w 544"/>
                  <a:gd name="T59" fmla="*/ 50 h 538"/>
                  <a:gd name="T60" fmla="*/ 212 w 544"/>
                  <a:gd name="T61" fmla="*/ 10 h 538"/>
                  <a:gd name="T62" fmla="*/ 236 w 544"/>
                  <a:gd name="T63" fmla="*/ 0 h 538"/>
                  <a:gd name="T64" fmla="*/ 268 w 544"/>
                  <a:gd name="T65" fmla="*/ 52 h 538"/>
                  <a:gd name="T66" fmla="*/ 338 w 544"/>
                  <a:gd name="T67" fmla="*/ 88 h 538"/>
                  <a:gd name="T68" fmla="*/ 412 w 544"/>
                  <a:gd name="T69" fmla="*/ 218 h 538"/>
                  <a:gd name="T70" fmla="*/ 424 w 544"/>
                  <a:gd name="T71" fmla="*/ 258 h 538"/>
                  <a:gd name="T72" fmla="*/ 500 w 544"/>
                  <a:gd name="T73" fmla="*/ 312 h 538"/>
                  <a:gd name="T74" fmla="*/ 526 w 544"/>
                  <a:gd name="T75" fmla="*/ 336 h 538"/>
                  <a:gd name="T76" fmla="*/ 470 w 544"/>
                  <a:gd name="T77" fmla="*/ 340 h 538"/>
                  <a:gd name="T78" fmla="*/ 504 w 544"/>
                  <a:gd name="T79" fmla="*/ 374 h 538"/>
                  <a:gd name="T80" fmla="*/ 498 w 544"/>
                  <a:gd name="T81" fmla="*/ 392 h 538"/>
                  <a:gd name="T82" fmla="*/ 540 w 544"/>
                  <a:gd name="T83" fmla="*/ 420 h 538"/>
                  <a:gd name="T84" fmla="*/ 540 w 544"/>
                  <a:gd name="T85" fmla="*/ 440 h 538"/>
                  <a:gd name="T86" fmla="*/ 502 w 544"/>
                  <a:gd name="T87" fmla="*/ 468 h 538"/>
                  <a:gd name="T88" fmla="*/ 498 w 544"/>
                  <a:gd name="T89" fmla="*/ 474 h 538"/>
                  <a:gd name="T90" fmla="*/ 452 w 544"/>
                  <a:gd name="T91" fmla="*/ 514 h 538"/>
                  <a:gd name="T92" fmla="*/ 416 w 544"/>
                  <a:gd name="T93" fmla="*/ 530 h 538"/>
                  <a:gd name="T94" fmla="*/ 342 w 544"/>
                  <a:gd name="T95" fmla="*/ 538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44" h="538">
                    <a:moveTo>
                      <a:pt x="342" y="538"/>
                    </a:moveTo>
                    <a:lnTo>
                      <a:pt x="342" y="538"/>
                    </a:lnTo>
                    <a:lnTo>
                      <a:pt x="330" y="534"/>
                    </a:lnTo>
                    <a:lnTo>
                      <a:pt x="322" y="532"/>
                    </a:lnTo>
                    <a:lnTo>
                      <a:pt x="308" y="532"/>
                    </a:lnTo>
                    <a:lnTo>
                      <a:pt x="308" y="532"/>
                    </a:lnTo>
                    <a:lnTo>
                      <a:pt x="308" y="518"/>
                    </a:lnTo>
                    <a:lnTo>
                      <a:pt x="308" y="518"/>
                    </a:lnTo>
                    <a:lnTo>
                      <a:pt x="304" y="516"/>
                    </a:lnTo>
                    <a:lnTo>
                      <a:pt x="304" y="514"/>
                    </a:lnTo>
                    <a:lnTo>
                      <a:pt x="304" y="512"/>
                    </a:lnTo>
                    <a:lnTo>
                      <a:pt x="308" y="508"/>
                    </a:lnTo>
                    <a:lnTo>
                      <a:pt x="316" y="506"/>
                    </a:lnTo>
                    <a:lnTo>
                      <a:pt x="344" y="496"/>
                    </a:lnTo>
                    <a:lnTo>
                      <a:pt x="344" y="496"/>
                    </a:lnTo>
                    <a:lnTo>
                      <a:pt x="354" y="484"/>
                    </a:lnTo>
                    <a:lnTo>
                      <a:pt x="354" y="484"/>
                    </a:lnTo>
                    <a:lnTo>
                      <a:pt x="352" y="468"/>
                    </a:lnTo>
                    <a:lnTo>
                      <a:pt x="348" y="458"/>
                    </a:lnTo>
                    <a:lnTo>
                      <a:pt x="342" y="450"/>
                    </a:lnTo>
                    <a:lnTo>
                      <a:pt x="336" y="446"/>
                    </a:lnTo>
                    <a:lnTo>
                      <a:pt x="326" y="444"/>
                    </a:lnTo>
                    <a:lnTo>
                      <a:pt x="318" y="444"/>
                    </a:lnTo>
                    <a:lnTo>
                      <a:pt x="298" y="444"/>
                    </a:lnTo>
                    <a:lnTo>
                      <a:pt x="298" y="444"/>
                    </a:lnTo>
                    <a:lnTo>
                      <a:pt x="286" y="438"/>
                    </a:lnTo>
                    <a:lnTo>
                      <a:pt x="280" y="432"/>
                    </a:lnTo>
                    <a:lnTo>
                      <a:pt x="272" y="420"/>
                    </a:lnTo>
                    <a:lnTo>
                      <a:pt x="272" y="420"/>
                    </a:lnTo>
                    <a:lnTo>
                      <a:pt x="258" y="414"/>
                    </a:lnTo>
                    <a:lnTo>
                      <a:pt x="248" y="408"/>
                    </a:lnTo>
                    <a:lnTo>
                      <a:pt x="240" y="400"/>
                    </a:lnTo>
                    <a:lnTo>
                      <a:pt x="234" y="394"/>
                    </a:lnTo>
                    <a:lnTo>
                      <a:pt x="234" y="394"/>
                    </a:lnTo>
                    <a:lnTo>
                      <a:pt x="222" y="386"/>
                    </a:lnTo>
                    <a:lnTo>
                      <a:pt x="216" y="380"/>
                    </a:lnTo>
                    <a:lnTo>
                      <a:pt x="214" y="374"/>
                    </a:lnTo>
                    <a:lnTo>
                      <a:pt x="210" y="368"/>
                    </a:lnTo>
                    <a:lnTo>
                      <a:pt x="210" y="368"/>
                    </a:lnTo>
                    <a:lnTo>
                      <a:pt x="216" y="364"/>
                    </a:lnTo>
                    <a:lnTo>
                      <a:pt x="220" y="360"/>
                    </a:lnTo>
                    <a:lnTo>
                      <a:pt x="222" y="350"/>
                    </a:lnTo>
                    <a:lnTo>
                      <a:pt x="224" y="334"/>
                    </a:lnTo>
                    <a:lnTo>
                      <a:pt x="224" y="334"/>
                    </a:lnTo>
                    <a:lnTo>
                      <a:pt x="230" y="314"/>
                    </a:lnTo>
                    <a:lnTo>
                      <a:pt x="230" y="314"/>
                    </a:lnTo>
                    <a:lnTo>
                      <a:pt x="242" y="314"/>
                    </a:lnTo>
                    <a:lnTo>
                      <a:pt x="254" y="314"/>
                    </a:lnTo>
                    <a:lnTo>
                      <a:pt x="266" y="312"/>
                    </a:lnTo>
                    <a:lnTo>
                      <a:pt x="274" y="308"/>
                    </a:lnTo>
                    <a:lnTo>
                      <a:pt x="280" y="304"/>
                    </a:lnTo>
                    <a:lnTo>
                      <a:pt x="280" y="304"/>
                    </a:lnTo>
                    <a:lnTo>
                      <a:pt x="278" y="286"/>
                    </a:lnTo>
                    <a:lnTo>
                      <a:pt x="276" y="268"/>
                    </a:lnTo>
                    <a:lnTo>
                      <a:pt x="268" y="256"/>
                    </a:lnTo>
                    <a:lnTo>
                      <a:pt x="264" y="250"/>
                    </a:lnTo>
                    <a:lnTo>
                      <a:pt x="260" y="246"/>
                    </a:lnTo>
                    <a:lnTo>
                      <a:pt x="260" y="246"/>
                    </a:lnTo>
                    <a:lnTo>
                      <a:pt x="240" y="248"/>
                    </a:lnTo>
                    <a:lnTo>
                      <a:pt x="228" y="252"/>
                    </a:lnTo>
                    <a:lnTo>
                      <a:pt x="228" y="252"/>
                    </a:lnTo>
                    <a:lnTo>
                      <a:pt x="224" y="268"/>
                    </a:lnTo>
                    <a:lnTo>
                      <a:pt x="224" y="268"/>
                    </a:lnTo>
                    <a:lnTo>
                      <a:pt x="202" y="272"/>
                    </a:lnTo>
                    <a:lnTo>
                      <a:pt x="202" y="272"/>
                    </a:lnTo>
                    <a:lnTo>
                      <a:pt x="198" y="264"/>
                    </a:lnTo>
                    <a:lnTo>
                      <a:pt x="194" y="260"/>
                    </a:lnTo>
                    <a:lnTo>
                      <a:pt x="186" y="256"/>
                    </a:lnTo>
                    <a:lnTo>
                      <a:pt x="186" y="256"/>
                    </a:lnTo>
                    <a:lnTo>
                      <a:pt x="172" y="230"/>
                    </a:lnTo>
                    <a:lnTo>
                      <a:pt x="162" y="206"/>
                    </a:lnTo>
                    <a:lnTo>
                      <a:pt x="152" y="186"/>
                    </a:lnTo>
                    <a:lnTo>
                      <a:pt x="140" y="168"/>
                    </a:lnTo>
                    <a:lnTo>
                      <a:pt x="140" y="168"/>
                    </a:lnTo>
                    <a:lnTo>
                      <a:pt x="128" y="162"/>
                    </a:lnTo>
                    <a:lnTo>
                      <a:pt x="116" y="158"/>
                    </a:lnTo>
                    <a:lnTo>
                      <a:pt x="96" y="158"/>
                    </a:lnTo>
                    <a:lnTo>
                      <a:pt x="96" y="158"/>
                    </a:lnTo>
                    <a:lnTo>
                      <a:pt x="58" y="146"/>
                    </a:lnTo>
                    <a:lnTo>
                      <a:pt x="58" y="146"/>
                    </a:lnTo>
                    <a:lnTo>
                      <a:pt x="50" y="136"/>
                    </a:lnTo>
                    <a:lnTo>
                      <a:pt x="50" y="136"/>
                    </a:lnTo>
                    <a:lnTo>
                      <a:pt x="40" y="116"/>
                    </a:lnTo>
                    <a:lnTo>
                      <a:pt x="26" y="98"/>
                    </a:lnTo>
                    <a:lnTo>
                      <a:pt x="12" y="80"/>
                    </a:lnTo>
                    <a:lnTo>
                      <a:pt x="0" y="70"/>
                    </a:lnTo>
                    <a:lnTo>
                      <a:pt x="0" y="70"/>
                    </a:lnTo>
                    <a:lnTo>
                      <a:pt x="0" y="56"/>
                    </a:lnTo>
                    <a:lnTo>
                      <a:pt x="0" y="42"/>
                    </a:lnTo>
                    <a:lnTo>
                      <a:pt x="0" y="38"/>
                    </a:lnTo>
                    <a:lnTo>
                      <a:pt x="4" y="36"/>
                    </a:lnTo>
                    <a:lnTo>
                      <a:pt x="10" y="36"/>
                    </a:lnTo>
                    <a:lnTo>
                      <a:pt x="18" y="40"/>
                    </a:lnTo>
                    <a:lnTo>
                      <a:pt x="18" y="40"/>
                    </a:lnTo>
                    <a:lnTo>
                      <a:pt x="22" y="48"/>
                    </a:lnTo>
                    <a:lnTo>
                      <a:pt x="30" y="52"/>
                    </a:lnTo>
                    <a:lnTo>
                      <a:pt x="30" y="52"/>
                    </a:lnTo>
                    <a:lnTo>
                      <a:pt x="30" y="56"/>
                    </a:lnTo>
                    <a:lnTo>
                      <a:pt x="30" y="56"/>
                    </a:lnTo>
                    <a:lnTo>
                      <a:pt x="36" y="60"/>
                    </a:lnTo>
                    <a:lnTo>
                      <a:pt x="44" y="68"/>
                    </a:lnTo>
                    <a:lnTo>
                      <a:pt x="50" y="76"/>
                    </a:lnTo>
                    <a:lnTo>
                      <a:pt x="60" y="90"/>
                    </a:lnTo>
                    <a:lnTo>
                      <a:pt x="60" y="90"/>
                    </a:lnTo>
                    <a:lnTo>
                      <a:pt x="68" y="92"/>
                    </a:lnTo>
                    <a:lnTo>
                      <a:pt x="80" y="96"/>
                    </a:lnTo>
                    <a:lnTo>
                      <a:pt x="112" y="98"/>
                    </a:lnTo>
                    <a:lnTo>
                      <a:pt x="112" y="98"/>
                    </a:lnTo>
                    <a:lnTo>
                      <a:pt x="118" y="94"/>
                    </a:lnTo>
                    <a:lnTo>
                      <a:pt x="124" y="88"/>
                    </a:lnTo>
                    <a:lnTo>
                      <a:pt x="134" y="74"/>
                    </a:lnTo>
                    <a:lnTo>
                      <a:pt x="140" y="68"/>
                    </a:lnTo>
                    <a:lnTo>
                      <a:pt x="146" y="66"/>
                    </a:lnTo>
                    <a:lnTo>
                      <a:pt x="150" y="66"/>
                    </a:lnTo>
                    <a:lnTo>
                      <a:pt x="154" y="68"/>
                    </a:lnTo>
                    <a:lnTo>
                      <a:pt x="160" y="76"/>
                    </a:lnTo>
                    <a:lnTo>
                      <a:pt x="160" y="76"/>
                    </a:lnTo>
                    <a:lnTo>
                      <a:pt x="178" y="78"/>
                    </a:lnTo>
                    <a:lnTo>
                      <a:pt x="178" y="78"/>
                    </a:lnTo>
                    <a:lnTo>
                      <a:pt x="200" y="50"/>
                    </a:lnTo>
                    <a:lnTo>
                      <a:pt x="200" y="50"/>
                    </a:lnTo>
                    <a:lnTo>
                      <a:pt x="202" y="32"/>
                    </a:lnTo>
                    <a:lnTo>
                      <a:pt x="208" y="16"/>
                    </a:lnTo>
                    <a:lnTo>
                      <a:pt x="212" y="10"/>
                    </a:lnTo>
                    <a:lnTo>
                      <a:pt x="218" y="4"/>
                    </a:lnTo>
                    <a:lnTo>
                      <a:pt x="226" y="2"/>
                    </a:lnTo>
                    <a:lnTo>
                      <a:pt x="236" y="0"/>
                    </a:lnTo>
                    <a:lnTo>
                      <a:pt x="236" y="0"/>
                    </a:lnTo>
                    <a:lnTo>
                      <a:pt x="236" y="26"/>
                    </a:lnTo>
                    <a:lnTo>
                      <a:pt x="236" y="26"/>
                    </a:lnTo>
                    <a:lnTo>
                      <a:pt x="268" y="52"/>
                    </a:lnTo>
                    <a:lnTo>
                      <a:pt x="268" y="52"/>
                    </a:lnTo>
                    <a:lnTo>
                      <a:pt x="284" y="58"/>
                    </a:lnTo>
                    <a:lnTo>
                      <a:pt x="300" y="68"/>
                    </a:lnTo>
                    <a:lnTo>
                      <a:pt x="318" y="78"/>
                    </a:lnTo>
                    <a:lnTo>
                      <a:pt x="338" y="88"/>
                    </a:lnTo>
                    <a:lnTo>
                      <a:pt x="338" y="88"/>
                    </a:lnTo>
                    <a:lnTo>
                      <a:pt x="372" y="150"/>
                    </a:lnTo>
                    <a:lnTo>
                      <a:pt x="390" y="184"/>
                    </a:lnTo>
                    <a:lnTo>
                      <a:pt x="412" y="218"/>
                    </a:lnTo>
                    <a:lnTo>
                      <a:pt x="412" y="218"/>
                    </a:lnTo>
                    <a:lnTo>
                      <a:pt x="414" y="230"/>
                    </a:lnTo>
                    <a:lnTo>
                      <a:pt x="418" y="244"/>
                    </a:lnTo>
                    <a:lnTo>
                      <a:pt x="424" y="258"/>
                    </a:lnTo>
                    <a:lnTo>
                      <a:pt x="432" y="274"/>
                    </a:lnTo>
                    <a:lnTo>
                      <a:pt x="432" y="274"/>
                    </a:lnTo>
                    <a:lnTo>
                      <a:pt x="478" y="298"/>
                    </a:lnTo>
                    <a:lnTo>
                      <a:pt x="500" y="312"/>
                    </a:lnTo>
                    <a:lnTo>
                      <a:pt x="526" y="330"/>
                    </a:lnTo>
                    <a:lnTo>
                      <a:pt x="526" y="330"/>
                    </a:lnTo>
                    <a:lnTo>
                      <a:pt x="526" y="336"/>
                    </a:lnTo>
                    <a:lnTo>
                      <a:pt x="526" y="336"/>
                    </a:lnTo>
                    <a:lnTo>
                      <a:pt x="522" y="340"/>
                    </a:lnTo>
                    <a:lnTo>
                      <a:pt x="514" y="340"/>
                    </a:lnTo>
                    <a:lnTo>
                      <a:pt x="496" y="342"/>
                    </a:lnTo>
                    <a:lnTo>
                      <a:pt x="470" y="340"/>
                    </a:lnTo>
                    <a:lnTo>
                      <a:pt x="470" y="340"/>
                    </a:lnTo>
                    <a:lnTo>
                      <a:pt x="470" y="362"/>
                    </a:lnTo>
                    <a:lnTo>
                      <a:pt x="470" y="362"/>
                    </a:lnTo>
                    <a:lnTo>
                      <a:pt x="504" y="374"/>
                    </a:lnTo>
                    <a:lnTo>
                      <a:pt x="504" y="374"/>
                    </a:lnTo>
                    <a:lnTo>
                      <a:pt x="500" y="380"/>
                    </a:lnTo>
                    <a:lnTo>
                      <a:pt x="498" y="386"/>
                    </a:lnTo>
                    <a:lnTo>
                      <a:pt x="498" y="392"/>
                    </a:lnTo>
                    <a:lnTo>
                      <a:pt x="500" y="400"/>
                    </a:lnTo>
                    <a:lnTo>
                      <a:pt x="500" y="400"/>
                    </a:lnTo>
                    <a:lnTo>
                      <a:pt x="540" y="420"/>
                    </a:lnTo>
                    <a:lnTo>
                      <a:pt x="540" y="420"/>
                    </a:lnTo>
                    <a:lnTo>
                      <a:pt x="544" y="426"/>
                    </a:lnTo>
                    <a:lnTo>
                      <a:pt x="544" y="426"/>
                    </a:lnTo>
                    <a:lnTo>
                      <a:pt x="542" y="434"/>
                    </a:lnTo>
                    <a:lnTo>
                      <a:pt x="540" y="440"/>
                    </a:lnTo>
                    <a:lnTo>
                      <a:pt x="536" y="446"/>
                    </a:lnTo>
                    <a:lnTo>
                      <a:pt x="530" y="450"/>
                    </a:lnTo>
                    <a:lnTo>
                      <a:pt x="516" y="460"/>
                    </a:lnTo>
                    <a:lnTo>
                      <a:pt x="502" y="468"/>
                    </a:lnTo>
                    <a:lnTo>
                      <a:pt x="502" y="468"/>
                    </a:lnTo>
                    <a:lnTo>
                      <a:pt x="502" y="472"/>
                    </a:lnTo>
                    <a:lnTo>
                      <a:pt x="502" y="472"/>
                    </a:lnTo>
                    <a:lnTo>
                      <a:pt x="498" y="474"/>
                    </a:lnTo>
                    <a:lnTo>
                      <a:pt x="492" y="478"/>
                    </a:lnTo>
                    <a:lnTo>
                      <a:pt x="478" y="490"/>
                    </a:lnTo>
                    <a:lnTo>
                      <a:pt x="452" y="514"/>
                    </a:lnTo>
                    <a:lnTo>
                      <a:pt x="452" y="514"/>
                    </a:lnTo>
                    <a:lnTo>
                      <a:pt x="418" y="526"/>
                    </a:lnTo>
                    <a:lnTo>
                      <a:pt x="418" y="526"/>
                    </a:lnTo>
                    <a:lnTo>
                      <a:pt x="416" y="530"/>
                    </a:lnTo>
                    <a:lnTo>
                      <a:pt x="416" y="530"/>
                    </a:lnTo>
                    <a:lnTo>
                      <a:pt x="366" y="528"/>
                    </a:lnTo>
                    <a:lnTo>
                      <a:pt x="366" y="528"/>
                    </a:lnTo>
                    <a:lnTo>
                      <a:pt x="354" y="532"/>
                    </a:lnTo>
                    <a:lnTo>
                      <a:pt x="342" y="538"/>
                    </a:lnTo>
                    <a:lnTo>
                      <a:pt x="342" y="538"/>
                    </a:lnTo>
                    <a:close/>
                  </a:path>
                </a:pathLst>
              </a:custGeom>
              <a:solidFill>
                <a:srgbClr val="376092"/>
              </a:solidFill>
              <a:ln>
                <a:solidFill>
                  <a:schemeClr val="bg1"/>
                </a:solidFill>
              </a:ln>
            </p:spPr>
            <p:txBody>
              <a:bodyPr/>
              <a:lstStyle/>
              <a:p>
                <a:endParaRPr lang="zh-CN" altLang="en-US"/>
              </a:p>
            </p:txBody>
          </p:sp>
          <p:sp>
            <p:nvSpPr>
              <p:cNvPr id="92" name="Freeform 26"/>
              <p:cNvSpPr/>
              <p:nvPr/>
            </p:nvSpPr>
            <p:spPr bwMode="auto">
              <a:xfrm>
                <a:off x="5799138" y="3489325"/>
                <a:ext cx="889000" cy="860425"/>
              </a:xfrm>
              <a:custGeom>
                <a:avLst/>
                <a:gdLst>
                  <a:gd name="T0" fmla="*/ 434 w 560"/>
                  <a:gd name="T1" fmla="*/ 536 h 542"/>
                  <a:gd name="T2" fmla="*/ 400 w 560"/>
                  <a:gd name="T3" fmla="*/ 518 h 542"/>
                  <a:gd name="T4" fmla="*/ 346 w 560"/>
                  <a:gd name="T5" fmla="*/ 512 h 542"/>
                  <a:gd name="T6" fmla="*/ 316 w 560"/>
                  <a:gd name="T7" fmla="*/ 476 h 542"/>
                  <a:gd name="T8" fmla="*/ 282 w 560"/>
                  <a:gd name="T9" fmla="*/ 454 h 542"/>
                  <a:gd name="T10" fmla="*/ 116 w 560"/>
                  <a:gd name="T11" fmla="*/ 434 h 542"/>
                  <a:gd name="T12" fmla="*/ 84 w 560"/>
                  <a:gd name="T13" fmla="*/ 412 h 542"/>
                  <a:gd name="T14" fmla="*/ 68 w 560"/>
                  <a:gd name="T15" fmla="*/ 398 h 542"/>
                  <a:gd name="T16" fmla="*/ 58 w 560"/>
                  <a:gd name="T17" fmla="*/ 370 h 542"/>
                  <a:gd name="T18" fmla="*/ 18 w 560"/>
                  <a:gd name="T19" fmla="*/ 292 h 542"/>
                  <a:gd name="T20" fmla="*/ 2 w 560"/>
                  <a:gd name="T21" fmla="*/ 246 h 542"/>
                  <a:gd name="T22" fmla="*/ 14 w 560"/>
                  <a:gd name="T23" fmla="*/ 206 h 542"/>
                  <a:gd name="T24" fmla="*/ 50 w 560"/>
                  <a:gd name="T25" fmla="*/ 182 h 542"/>
                  <a:gd name="T26" fmla="*/ 68 w 560"/>
                  <a:gd name="T27" fmla="*/ 172 h 542"/>
                  <a:gd name="T28" fmla="*/ 104 w 560"/>
                  <a:gd name="T29" fmla="*/ 164 h 542"/>
                  <a:gd name="T30" fmla="*/ 138 w 560"/>
                  <a:gd name="T31" fmla="*/ 144 h 542"/>
                  <a:gd name="T32" fmla="*/ 208 w 560"/>
                  <a:gd name="T33" fmla="*/ 128 h 542"/>
                  <a:gd name="T34" fmla="*/ 234 w 560"/>
                  <a:gd name="T35" fmla="*/ 106 h 542"/>
                  <a:gd name="T36" fmla="*/ 266 w 560"/>
                  <a:gd name="T37" fmla="*/ 74 h 542"/>
                  <a:gd name="T38" fmla="*/ 280 w 560"/>
                  <a:gd name="T39" fmla="*/ 44 h 542"/>
                  <a:gd name="T40" fmla="*/ 284 w 560"/>
                  <a:gd name="T41" fmla="*/ 0 h 542"/>
                  <a:gd name="T42" fmla="*/ 414 w 560"/>
                  <a:gd name="T43" fmla="*/ 12 h 542"/>
                  <a:gd name="T44" fmla="*/ 428 w 560"/>
                  <a:gd name="T45" fmla="*/ 32 h 542"/>
                  <a:gd name="T46" fmla="*/ 444 w 560"/>
                  <a:gd name="T47" fmla="*/ 58 h 542"/>
                  <a:gd name="T48" fmla="*/ 438 w 560"/>
                  <a:gd name="T49" fmla="*/ 82 h 542"/>
                  <a:gd name="T50" fmla="*/ 418 w 560"/>
                  <a:gd name="T51" fmla="*/ 96 h 542"/>
                  <a:gd name="T52" fmla="*/ 408 w 560"/>
                  <a:gd name="T53" fmla="*/ 118 h 542"/>
                  <a:gd name="T54" fmla="*/ 396 w 560"/>
                  <a:gd name="T55" fmla="*/ 122 h 542"/>
                  <a:gd name="T56" fmla="*/ 432 w 560"/>
                  <a:gd name="T57" fmla="*/ 156 h 542"/>
                  <a:gd name="T58" fmla="*/ 434 w 560"/>
                  <a:gd name="T59" fmla="*/ 162 h 542"/>
                  <a:gd name="T60" fmla="*/ 466 w 560"/>
                  <a:gd name="T61" fmla="*/ 186 h 542"/>
                  <a:gd name="T62" fmla="*/ 498 w 560"/>
                  <a:gd name="T63" fmla="*/ 192 h 542"/>
                  <a:gd name="T64" fmla="*/ 516 w 560"/>
                  <a:gd name="T65" fmla="*/ 188 h 542"/>
                  <a:gd name="T66" fmla="*/ 532 w 560"/>
                  <a:gd name="T67" fmla="*/ 204 h 542"/>
                  <a:gd name="T68" fmla="*/ 558 w 560"/>
                  <a:gd name="T69" fmla="*/ 234 h 542"/>
                  <a:gd name="T70" fmla="*/ 554 w 560"/>
                  <a:gd name="T71" fmla="*/ 244 h 542"/>
                  <a:gd name="T72" fmla="*/ 544 w 560"/>
                  <a:gd name="T73" fmla="*/ 282 h 542"/>
                  <a:gd name="T74" fmla="*/ 528 w 560"/>
                  <a:gd name="T75" fmla="*/ 276 h 542"/>
                  <a:gd name="T76" fmla="*/ 500 w 560"/>
                  <a:gd name="T77" fmla="*/ 234 h 542"/>
                  <a:gd name="T78" fmla="*/ 472 w 560"/>
                  <a:gd name="T79" fmla="*/ 232 h 542"/>
                  <a:gd name="T80" fmla="*/ 474 w 560"/>
                  <a:gd name="T81" fmla="*/ 302 h 542"/>
                  <a:gd name="T82" fmla="*/ 442 w 560"/>
                  <a:gd name="T83" fmla="*/ 344 h 542"/>
                  <a:gd name="T84" fmla="*/ 428 w 560"/>
                  <a:gd name="T85" fmla="*/ 376 h 542"/>
                  <a:gd name="T86" fmla="*/ 450 w 560"/>
                  <a:gd name="T87" fmla="*/ 392 h 542"/>
                  <a:gd name="T88" fmla="*/ 460 w 560"/>
                  <a:gd name="T89" fmla="*/ 430 h 542"/>
                  <a:gd name="T90" fmla="*/ 474 w 560"/>
                  <a:gd name="T91" fmla="*/ 444 h 542"/>
                  <a:gd name="T92" fmla="*/ 486 w 560"/>
                  <a:gd name="T93" fmla="*/ 446 h 542"/>
                  <a:gd name="T94" fmla="*/ 504 w 560"/>
                  <a:gd name="T95" fmla="*/ 434 h 542"/>
                  <a:gd name="T96" fmla="*/ 520 w 560"/>
                  <a:gd name="T97" fmla="*/ 448 h 542"/>
                  <a:gd name="T98" fmla="*/ 530 w 560"/>
                  <a:gd name="T99" fmla="*/ 484 h 542"/>
                  <a:gd name="T100" fmla="*/ 526 w 560"/>
                  <a:gd name="T101" fmla="*/ 502 h 542"/>
                  <a:gd name="T102" fmla="*/ 492 w 560"/>
                  <a:gd name="T103" fmla="*/ 522 h 542"/>
                  <a:gd name="T104" fmla="*/ 478 w 560"/>
                  <a:gd name="T105" fmla="*/ 542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60" h="542">
                    <a:moveTo>
                      <a:pt x="478" y="542"/>
                    </a:moveTo>
                    <a:lnTo>
                      <a:pt x="478" y="542"/>
                    </a:lnTo>
                    <a:lnTo>
                      <a:pt x="434" y="536"/>
                    </a:lnTo>
                    <a:lnTo>
                      <a:pt x="434" y="536"/>
                    </a:lnTo>
                    <a:lnTo>
                      <a:pt x="400" y="518"/>
                    </a:lnTo>
                    <a:lnTo>
                      <a:pt x="400" y="518"/>
                    </a:lnTo>
                    <a:lnTo>
                      <a:pt x="376" y="518"/>
                    </a:lnTo>
                    <a:lnTo>
                      <a:pt x="360" y="516"/>
                    </a:lnTo>
                    <a:lnTo>
                      <a:pt x="346" y="512"/>
                    </a:lnTo>
                    <a:lnTo>
                      <a:pt x="334" y="502"/>
                    </a:lnTo>
                    <a:lnTo>
                      <a:pt x="334" y="502"/>
                    </a:lnTo>
                    <a:lnTo>
                      <a:pt x="316" y="476"/>
                    </a:lnTo>
                    <a:lnTo>
                      <a:pt x="316" y="476"/>
                    </a:lnTo>
                    <a:lnTo>
                      <a:pt x="282" y="454"/>
                    </a:lnTo>
                    <a:lnTo>
                      <a:pt x="282" y="454"/>
                    </a:lnTo>
                    <a:lnTo>
                      <a:pt x="162" y="452"/>
                    </a:lnTo>
                    <a:lnTo>
                      <a:pt x="162" y="452"/>
                    </a:lnTo>
                    <a:lnTo>
                      <a:pt x="116" y="434"/>
                    </a:lnTo>
                    <a:lnTo>
                      <a:pt x="96" y="424"/>
                    </a:lnTo>
                    <a:lnTo>
                      <a:pt x="90" y="418"/>
                    </a:lnTo>
                    <a:lnTo>
                      <a:pt x="84" y="412"/>
                    </a:lnTo>
                    <a:lnTo>
                      <a:pt x="84" y="412"/>
                    </a:lnTo>
                    <a:lnTo>
                      <a:pt x="74" y="406"/>
                    </a:lnTo>
                    <a:lnTo>
                      <a:pt x="68" y="398"/>
                    </a:lnTo>
                    <a:lnTo>
                      <a:pt x="60" y="386"/>
                    </a:lnTo>
                    <a:lnTo>
                      <a:pt x="60" y="386"/>
                    </a:lnTo>
                    <a:lnTo>
                      <a:pt x="58" y="370"/>
                    </a:lnTo>
                    <a:lnTo>
                      <a:pt x="54" y="356"/>
                    </a:lnTo>
                    <a:lnTo>
                      <a:pt x="42" y="332"/>
                    </a:lnTo>
                    <a:lnTo>
                      <a:pt x="18" y="292"/>
                    </a:lnTo>
                    <a:lnTo>
                      <a:pt x="18" y="292"/>
                    </a:lnTo>
                    <a:lnTo>
                      <a:pt x="2" y="246"/>
                    </a:lnTo>
                    <a:lnTo>
                      <a:pt x="2" y="246"/>
                    </a:lnTo>
                    <a:lnTo>
                      <a:pt x="0" y="208"/>
                    </a:lnTo>
                    <a:lnTo>
                      <a:pt x="0" y="208"/>
                    </a:lnTo>
                    <a:lnTo>
                      <a:pt x="14" y="206"/>
                    </a:lnTo>
                    <a:lnTo>
                      <a:pt x="26" y="198"/>
                    </a:lnTo>
                    <a:lnTo>
                      <a:pt x="40" y="190"/>
                    </a:lnTo>
                    <a:lnTo>
                      <a:pt x="50" y="182"/>
                    </a:lnTo>
                    <a:lnTo>
                      <a:pt x="50" y="182"/>
                    </a:lnTo>
                    <a:lnTo>
                      <a:pt x="58" y="176"/>
                    </a:lnTo>
                    <a:lnTo>
                      <a:pt x="68" y="172"/>
                    </a:lnTo>
                    <a:lnTo>
                      <a:pt x="68" y="172"/>
                    </a:lnTo>
                    <a:lnTo>
                      <a:pt x="86" y="170"/>
                    </a:lnTo>
                    <a:lnTo>
                      <a:pt x="104" y="164"/>
                    </a:lnTo>
                    <a:lnTo>
                      <a:pt x="120" y="156"/>
                    </a:lnTo>
                    <a:lnTo>
                      <a:pt x="138" y="144"/>
                    </a:lnTo>
                    <a:lnTo>
                      <a:pt x="138" y="144"/>
                    </a:lnTo>
                    <a:lnTo>
                      <a:pt x="154" y="142"/>
                    </a:lnTo>
                    <a:lnTo>
                      <a:pt x="172" y="138"/>
                    </a:lnTo>
                    <a:lnTo>
                      <a:pt x="208" y="128"/>
                    </a:lnTo>
                    <a:lnTo>
                      <a:pt x="208" y="128"/>
                    </a:lnTo>
                    <a:lnTo>
                      <a:pt x="222" y="118"/>
                    </a:lnTo>
                    <a:lnTo>
                      <a:pt x="234" y="106"/>
                    </a:lnTo>
                    <a:lnTo>
                      <a:pt x="258" y="82"/>
                    </a:lnTo>
                    <a:lnTo>
                      <a:pt x="258" y="82"/>
                    </a:lnTo>
                    <a:lnTo>
                      <a:pt x="266" y="74"/>
                    </a:lnTo>
                    <a:lnTo>
                      <a:pt x="274" y="64"/>
                    </a:lnTo>
                    <a:lnTo>
                      <a:pt x="278" y="54"/>
                    </a:lnTo>
                    <a:lnTo>
                      <a:pt x="280" y="44"/>
                    </a:lnTo>
                    <a:lnTo>
                      <a:pt x="284" y="20"/>
                    </a:lnTo>
                    <a:lnTo>
                      <a:pt x="284" y="0"/>
                    </a:lnTo>
                    <a:lnTo>
                      <a:pt x="284" y="0"/>
                    </a:lnTo>
                    <a:lnTo>
                      <a:pt x="338" y="12"/>
                    </a:lnTo>
                    <a:lnTo>
                      <a:pt x="338" y="12"/>
                    </a:lnTo>
                    <a:lnTo>
                      <a:pt x="414" y="12"/>
                    </a:lnTo>
                    <a:lnTo>
                      <a:pt x="414" y="12"/>
                    </a:lnTo>
                    <a:lnTo>
                      <a:pt x="428" y="32"/>
                    </a:lnTo>
                    <a:lnTo>
                      <a:pt x="428" y="32"/>
                    </a:lnTo>
                    <a:lnTo>
                      <a:pt x="436" y="38"/>
                    </a:lnTo>
                    <a:lnTo>
                      <a:pt x="442" y="50"/>
                    </a:lnTo>
                    <a:lnTo>
                      <a:pt x="444" y="58"/>
                    </a:lnTo>
                    <a:lnTo>
                      <a:pt x="444" y="66"/>
                    </a:lnTo>
                    <a:lnTo>
                      <a:pt x="442" y="74"/>
                    </a:lnTo>
                    <a:lnTo>
                      <a:pt x="438" y="82"/>
                    </a:lnTo>
                    <a:lnTo>
                      <a:pt x="438" y="82"/>
                    </a:lnTo>
                    <a:lnTo>
                      <a:pt x="426" y="88"/>
                    </a:lnTo>
                    <a:lnTo>
                      <a:pt x="418" y="96"/>
                    </a:lnTo>
                    <a:lnTo>
                      <a:pt x="412" y="104"/>
                    </a:lnTo>
                    <a:lnTo>
                      <a:pt x="408" y="118"/>
                    </a:lnTo>
                    <a:lnTo>
                      <a:pt x="408" y="118"/>
                    </a:lnTo>
                    <a:lnTo>
                      <a:pt x="402" y="120"/>
                    </a:lnTo>
                    <a:lnTo>
                      <a:pt x="396" y="122"/>
                    </a:lnTo>
                    <a:lnTo>
                      <a:pt x="396" y="122"/>
                    </a:lnTo>
                    <a:lnTo>
                      <a:pt x="396" y="130"/>
                    </a:lnTo>
                    <a:lnTo>
                      <a:pt x="396" y="130"/>
                    </a:lnTo>
                    <a:lnTo>
                      <a:pt x="432" y="156"/>
                    </a:lnTo>
                    <a:lnTo>
                      <a:pt x="432" y="156"/>
                    </a:lnTo>
                    <a:lnTo>
                      <a:pt x="434" y="162"/>
                    </a:lnTo>
                    <a:lnTo>
                      <a:pt x="434" y="162"/>
                    </a:lnTo>
                    <a:lnTo>
                      <a:pt x="448" y="174"/>
                    </a:lnTo>
                    <a:lnTo>
                      <a:pt x="456" y="180"/>
                    </a:lnTo>
                    <a:lnTo>
                      <a:pt x="466" y="186"/>
                    </a:lnTo>
                    <a:lnTo>
                      <a:pt x="476" y="192"/>
                    </a:lnTo>
                    <a:lnTo>
                      <a:pt x="488" y="194"/>
                    </a:lnTo>
                    <a:lnTo>
                      <a:pt x="498" y="192"/>
                    </a:lnTo>
                    <a:lnTo>
                      <a:pt x="510" y="186"/>
                    </a:lnTo>
                    <a:lnTo>
                      <a:pt x="510" y="186"/>
                    </a:lnTo>
                    <a:lnTo>
                      <a:pt x="516" y="188"/>
                    </a:lnTo>
                    <a:lnTo>
                      <a:pt x="520" y="192"/>
                    </a:lnTo>
                    <a:lnTo>
                      <a:pt x="532" y="204"/>
                    </a:lnTo>
                    <a:lnTo>
                      <a:pt x="532" y="204"/>
                    </a:lnTo>
                    <a:lnTo>
                      <a:pt x="560" y="226"/>
                    </a:lnTo>
                    <a:lnTo>
                      <a:pt x="560" y="226"/>
                    </a:lnTo>
                    <a:lnTo>
                      <a:pt x="558" y="234"/>
                    </a:lnTo>
                    <a:lnTo>
                      <a:pt x="558" y="234"/>
                    </a:lnTo>
                    <a:lnTo>
                      <a:pt x="556" y="240"/>
                    </a:lnTo>
                    <a:lnTo>
                      <a:pt x="554" y="244"/>
                    </a:lnTo>
                    <a:lnTo>
                      <a:pt x="550" y="256"/>
                    </a:lnTo>
                    <a:lnTo>
                      <a:pt x="548" y="270"/>
                    </a:lnTo>
                    <a:lnTo>
                      <a:pt x="544" y="282"/>
                    </a:lnTo>
                    <a:lnTo>
                      <a:pt x="544" y="282"/>
                    </a:lnTo>
                    <a:lnTo>
                      <a:pt x="528" y="276"/>
                    </a:lnTo>
                    <a:lnTo>
                      <a:pt x="528" y="276"/>
                    </a:lnTo>
                    <a:lnTo>
                      <a:pt x="514" y="256"/>
                    </a:lnTo>
                    <a:lnTo>
                      <a:pt x="504" y="240"/>
                    </a:lnTo>
                    <a:lnTo>
                      <a:pt x="500" y="234"/>
                    </a:lnTo>
                    <a:lnTo>
                      <a:pt x="492" y="232"/>
                    </a:lnTo>
                    <a:lnTo>
                      <a:pt x="484" y="230"/>
                    </a:lnTo>
                    <a:lnTo>
                      <a:pt x="472" y="232"/>
                    </a:lnTo>
                    <a:lnTo>
                      <a:pt x="472" y="232"/>
                    </a:lnTo>
                    <a:lnTo>
                      <a:pt x="474" y="302"/>
                    </a:lnTo>
                    <a:lnTo>
                      <a:pt x="474" y="302"/>
                    </a:lnTo>
                    <a:lnTo>
                      <a:pt x="466" y="316"/>
                    </a:lnTo>
                    <a:lnTo>
                      <a:pt x="454" y="330"/>
                    </a:lnTo>
                    <a:lnTo>
                      <a:pt x="442" y="344"/>
                    </a:lnTo>
                    <a:lnTo>
                      <a:pt x="428" y="354"/>
                    </a:lnTo>
                    <a:lnTo>
                      <a:pt x="428" y="354"/>
                    </a:lnTo>
                    <a:lnTo>
                      <a:pt x="428" y="376"/>
                    </a:lnTo>
                    <a:lnTo>
                      <a:pt x="428" y="376"/>
                    </a:lnTo>
                    <a:lnTo>
                      <a:pt x="436" y="384"/>
                    </a:lnTo>
                    <a:lnTo>
                      <a:pt x="450" y="392"/>
                    </a:lnTo>
                    <a:lnTo>
                      <a:pt x="450" y="392"/>
                    </a:lnTo>
                    <a:lnTo>
                      <a:pt x="460" y="430"/>
                    </a:lnTo>
                    <a:lnTo>
                      <a:pt x="460" y="430"/>
                    </a:lnTo>
                    <a:lnTo>
                      <a:pt x="462" y="434"/>
                    </a:lnTo>
                    <a:lnTo>
                      <a:pt x="466" y="438"/>
                    </a:lnTo>
                    <a:lnTo>
                      <a:pt x="474" y="444"/>
                    </a:lnTo>
                    <a:lnTo>
                      <a:pt x="480" y="446"/>
                    </a:lnTo>
                    <a:lnTo>
                      <a:pt x="486" y="446"/>
                    </a:lnTo>
                    <a:lnTo>
                      <a:pt x="486" y="446"/>
                    </a:lnTo>
                    <a:lnTo>
                      <a:pt x="492" y="440"/>
                    </a:lnTo>
                    <a:lnTo>
                      <a:pt x="498" y="436"/>
                    </a:lnTo>
                    <a:lnTo>
                      <a:pt x="504" y="434"/>
                    </a:lnTo>
                    <a:lnTo>
                      <a:pt x="514" y="436"/>
                    </a:lnTo>
                    <a:lnTo>
                      <a:pt x="514" y="436"/>
                    </a:lnTo>
                    <a:lnTo>
                      <a:pt x="520" y="448"/>
                    </a:lnTo>
                    <a:lnTo>
                      <a:pt x="526" y="464"/>
                    </a:lnTo>
                    <a:lnTo>
                      <a:pt x="528" y="474"/>
                    </a:lnTo>
                    <a:lnTo>
                      <a:pt x="530" y="484"/>
                    </a:lnTo>
                    <a:lnTo>
                      <a:pt x="530" y="492"/>
                    </a:lnTo>
                    <a:lnTo>
                      <a:pt x="526" y="502"/>
                    </a:lnTo>
                    <a:lnTo>
                      <a:pt x="526" y="502"/>
                    </a:lnTo>
                    <a:lnTo>
                      <a:pt x="516" y="504"/>
                    </a:lnTo>
                    <a:lnTo>
                      <a:pt x="506" y="510"/>
                    </a:lnTo>
                    <a:lnTo>
                      <a:pt x="492" y="522"/>
                    </a:lnTo>
                    <a:lnTo>
                      <a:pt x="492" y="522"/>
                    </a:lnTo>
                    <a:lnTo>
                      <a:pt x="478" y="542"/>
                    </a:lnTo>
                    <a:lnTo>
                      <a:pt x="478" y="542"/>
                    </a:lnTo>
                    <a:close/>
                  </a:path>
                </a:pathLst>
              </a:custGeom>
              <a:solidFill>
                <a:srgbClr val="0070C0"/>
              </a:solidFill>
              <a:ln>
                <a:solidFill>
                  <a:schemeClr val="bg1"/>
                </a:solidFill>
              </a:ln>
            </p:spPr>
            <p:txBody>
              <a:bodyPr/>
              <a:lstStyle/>
              <a:p>
                <a:endParaRPr lang="zh-CN" altLang="en-US"/>
              </a:p>
            </p:txBody>
          </p:sp>
          <p:sp>
            <p:nvSpPr>
              <p:cNvPr id="93" name="Freeform 27"/>
              <p:cNvSpPr/>
              <p:nvPr/>
            </p:nvSpPr>
            <p:spPr bwMode="auto">
              <a:xfrm>
                <a:off x="5097463" y="2933700"/>
                <a:ext cx="777875" cy="1409700"/>
              </a:xfrm>
              <a:custGeom>
                <a:avLst/>
                <a:gdLst>
                  <a:gd name="T0" fmla="*/ 320 w 490"/>
                  <a:gd name="T1" fmla="*/ 878 h 888"/>
                  <a:gd name="T2" fmla="*/ 252 w 490"/>
                  <a:gd name="T3" fmla="*/ 834 h 888"/>
                  <a:gd name="T4" fmla="*/ 196 w 490"/>
                  <a:gd name="T5" fmla="*/ 838 h 888"/>
                  <a:gd name="T6" fmla="*/ 170 w 490"/>
                  <a:gd name="T7" fmla="*/ 842 h 888"/>
                  <a:gd name="T8" fmla="*/ 136 w 490"/>
                  <a:gd name="T9" fmla="*/ 824 h 888"/>
                  <a:gd name="T10" fmla="*/ 106 w 490"/>
                  <a:gd name="T11" fmla="*/ 804 h 888"/>
                  <a:gd name="T12" fmla="*/ 56 w 490"/>
                  <a:gd name="T13" fmla="*/ 800 h 888"/>
                  <a:gd name="T14" fmla="*/ 12 w 490"/>
                  <a:gd name="T15" fmla="*/ 776 h 888"/>
                  <a:gd name="T16" fmla="*/ 20 w 490"/>
                  <a:gd name="T17" fmla="*/ 744 h 888"/>
                  <a:gd name="T18" fmla="*/ 8 w 490"/>
                  <a:gd name="T19" fmla="*/ 726 h 888"/>
                  <a:gd name="T20" fmla="*/ 0 w 490"/>
                  <a:gd name="T21" fmla="*/ 706 h 888"/>
                  <a:gd name="T22" fmla="*/ 62 w 490"/>
                  <a:gd name="T23" fmla="*/ 696 h 888"/>
                  <a:gd name="T24" fmla="*/ 66 w 490"/>
                  <a:gd name="T25" fmla="*/ 648 h 888"/>
                  <a:gd name="T26" fmla="*/ 52 w 490"/>
                  <a:gd name="T27" fmla="*/ 602 h 888"/>
                  <a:gd name="T28" fmla="*/ 56 w 490"/>
                  <a:gd name="T29" fmla="*/ 536 h 888"/>
                  <a:gd name="T30" fmla="*/ 104 w 490"/>
                  <a:gd name="T31" fmla="*/ 530 h 888"/>
                  <a:gd name="T32" fmla="*/ 168 w 490"/>
                  <a:gd name="T33" fmla="*/ 548 h 888"/>
                  <a:gd name="T34" fmla="*/ 172 w 490"/>
                  <a:gd name="T35" fmla="*/ 504 h 888"/>
                  <a:gd name="T36" fmla="*/ 190 w 490"/>
                  <a:gd name="T37" fmla="*/ 494 h 888"/>
                  <a:gd name="T38" fmla="*/ 214 w 490"/>
                  <a:gd name="T39" fmla="*/ 500 h 888"/>
                  <a:gd name="T40" fmla="*/ 248 w 490"/>
                  <a:gd name="T41" fmla="*/ 478 h 888"/>
                  <a:gd name="T42" fmla="*/ 246 w 490"/>
                  <a:gd name="T43" fmla="*/ 416 h 888"/>
                  <a:gd name="T44" fmla="*/ 256 w 490"/>
                  <a:gd name="T45" fmla="*/ 384 h 888"/>
                  <a:gd name="T46" fmla="*/ 240 w 490"/>
                  <a:gd name="T47" fmla="*/ 362 h 888"/>
                  <a:gd name="T48" fmla="*/ 196 w 490"/>
                  <a:gd name="T49" fmla="*/ 334 h 888"/>
                  <a:gd name="T50" fmla="*/ 152 w 490"/>
                  <a:gd name="T51" fmla="*/ 318 h 888"/>
                  <a:gd name="T52" fmla="*/ 126 w 490"/>
                  <a:gd name="T53" fmla="*/ 296 h 888"/>
                  <a:gd name="T54" fmla="*/ 130 w 490"/>
                  <a:gd name="T55" fmla="*/ 244 h 888"/>
                  <a:gd name="T56" fmla="*/ 148 w 490"/>
                  <a:gd name="T57" fmla="*/ 222 h 888"/>
                  <a:gd name="T58" fmla="*/ 184 w 490"/>
                  <a:gd name="T59" fmla="*/ 226 h 888"/>
                  <a:gd name="T60" fmla="*/ 270 w 490"/>
                  <a:gd name="T61" fmla="*/ 220 h 888"/>
                  <a:gd name="T62" fmla="*/ 278 w 490"/>
                  <a:gd name="T63" fmla="*/ 162 h 888"/>
                  <a:gd name="T64" fmla="*/ 280 w 490"/>
                  <a:gd name="T65" fmla="*/ 130 h 888"/>
                  <a:gd name="T66" fmla="*/ 304 w 490"/>
                  <a:gd name="T67" fmla="*/ 104 h 888"/>
                  <a:gd name="T68" fmla="*/ 364 w 490"/>
                  <a:gd name="T69" fmla="*/ 38 h 888"/>
                  <a:gd name="T70" fmla="*/ 404 w 490"/>
                  <a:gd name="T71" fmla="*/ 28 h 888"/>
                  <a:gd name="T72" fmla="*/ 416 w 490"/>
                  <a:gd name="T73" fmla="*/ 22 h 888"/>
                  <a:gd name="T74" fmla="*/ 440 w 490"/>
                  <a:gd name="T75" fmla="*/ 2 h 888"/>
                  <a:gd name="T76" fmla="*/ 462 w 490"/>
                  <a:gd name="T77" fmla="*/ 20 h 888"/>
                  <a:gd name="T78" fmla="*/ 452 w 490"/>
                  <a:gd name="T79" fmla="*/ 52 h 888"/>
                  <a:gd name="T80" fmla="*/ 438 w 490"/>
                  <a:gd name="T81" fmla="*/ 108 h 888"/>
                  <a:gd name="T82" fmla="*/ 422 w 490"/>
                  <a:gd name="T83" fmla="*/ 138 h 888"/>
                  <a:gd name="T84" fmla="*/ 430 w 490"/>
                  <a:gd name="T85" fmla="*/ 228 h 888"/>
                  <a:gd name="T86" fmla="*/ 408 w 490"/>
                  <a:gd name="T87" fmla="*/ 284 h 888"/>
                  <a:gd name="T88" fmla="*/ 398 w 490"/>
                  <a:gd name="T89" fmla="*/ 384 h 888"/>
                  <a:gd name="T90" fmla="*/ 418 w 490"/>
                  <a:gd name="T91" fmla="*/ 454 h 888"/>
                  <a:gd name="T92" fmla="*/ 412 w 490"/>
                  <a:gd name="T93" fmla="*/ 526 h 888"/>
                  <a:gd name="T94" fmla="*/ 428 w 490"/>
                  <a:gd name="T95" fmla="*/ 556 h 888"/>
                  <a:gd name="T96" fmla="*/ 432 w 490"/>
                  <a:gd name="T97" fmla="*/ 600 h 888"/>
                  <a:gd name="T98" fmla="*/ 476 w 490"/>
                  <a:gd name="T99" fmla="*/ 690 h 888"/>
                  <a:gd name="T100" fmla="*/ 462 w 490"/>
                  <a:gd name="T101" fmla="*/ 726 h 888"/>
                  <a:gd name="T102" fmla="*/ 362 w 490"/>
                  <a:gd name="T103" fmla="*/ 728 h 888"/>
                  <a:gd name="T104" fmla="*/ 354 w 490"/>
                  <a:gd name="T105" fmla="*/ 744 h 888"/>
                  <a:gd name="T106" fmla="*/ 398 w 490"/>
                  <a:gd name="T107" fmla="*/ 792 h 888"/>
                  <a:gd name="T108" fmla="*/ 350 w 490"/>
                  <a:gd name="T109" fmla="*/ 828 h 888"/>
                  <a:gd name="T110" fmla="*/ 344 w 490"/>
                  <a:gd name="T111" fmla="*/ 88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90" h="888">
                    <a:moveTo>
                      <a:pt x="344" y="888"/>
                    </a:moveTo>
                    <a:lnTo>
                      <a:pt x="344" y="888"/>
                    </a:lnTo>
                    <a:lnTo>
                      <a:pt x="330" y="884"/>
                    </a:lnTo>
                    <a:lnTo>
                      <a:pt x="320" y="878"/>
                    </a:lnTo>
                    <a:lnTo>
                      <a:pt x="304" y="866"/>
                    </a:lnTo>
                    <a:lnTo>
                      <a:pt x="278" y="842"/>
                    </a:lnTo>
                    <a:lnTo>
                      <a:pt x="278" y="842"/>
                    </a:lnTo>
                    <a:lnTo>
                      <a:pt x="252" y="834"/>
                    </a:lnTo>
                    <a:lnTo>
                      <a:pt x="252" y="834"/>
                    </a:lnTo>
                    <a:lnTo>
                      <a:pt x="232" y="834"/>
                    </a:lnTo>
                    <a:lnTo>
                      <a:pt x="214" y="834"/>
                    </a:lnTo>
                    <a:lnTo>
                      <a:pt x="196" y="838"/>
                    </a:lnTo>
                    <a:lnTo>
                      <a:pt x="188" y="840"/>
                    </a:lnTo>
                    <a:lnTo>
                      <a:pt x="180" y="844"/>
                    </a:lnTo>
                    <a:lnTo>
                      <a:pt x="180" y="844"/>
                    </a:lnTo>
                    <a:lnTo>
                      <a:pt x="170" y="842"/>
                    </a:lnTo>
                    <a:lnTo>
                      <a:pt x="160" y="836"/>
                    </a:lnTo>
                    <a:lnTo>
                      <a:pt x="146" y="826"/>
                    </a:lnTo>
                    <a:lnTo>
                      <a:pt x="146" y="826"/>
                    </a:lnTo>
                    <a:lnTo>
                      <a:pt x="136" y="824"/>
                    </a:lnTo>
                    <a:lnTo>
                      <a:pt x="128" y="822"/>
                    </a:lnTo>
                    <a:lnTo>
                      <a:pt x="120" y="818"/>
                    </a:lnTo>
                    <a:lnTo>
                      <a:pt x="114" y="814"/>
                    </a:lnTo>
                    <a:lnTo>
                      <a:pt x="106" y="804"/>
                    </a:lnTo>
                    <a:lnTo>
                      <a:pt x="102" y="802"/>
                    </a:lnTo>
                    <a:lnTo>
                      <a:pt x="98" y="800"/>
                    </a:lnTo>
                    <a:lnTo>
                      <a:pt x="98" y="800"/>
                    </a:lnTo>
                    <a:lnTo>
                      <a:pt x="56" y="800"/>
                    </a:lnTo>
                    <a:lnTo>
                      <a:pt x="56" y="800"/>
                    </a:lnTo>
                    <a:lnTo>
                      <a:pt x="12" y="784"/>
                    </a:lnTo>
                    <a:lnTo>
                      <a:pt x="12" y="784"/>
                    </a:lnTo>
                    <a:lnTo>
                      <a:pt x="12" y="776"/>
                    </a:lnTo>
                    <a:lnTo>
                      <a:pt x="14" y="770"/>
                    </a:lnTo>
                    <a:lnTo>
                      <a:pt x="20" y="758"/>
                    </a:lnTo>
                    <a:lnTo>
                      <a:pt x="20" y="758"/>
                    </a:lnTo>
                    <a:lnTo>
                      <a:pt x="20" y="744"/>
                    </a:lnTo>
                    <a:lnTo>
                      <a:pt x="18" y="734"/>
                    </a:lnTo>
                    <a:lnTo>
                      <a:pt x="14" y="728"/>
                    </a:lnTo>
                    <a:lnTo>
                      <a:pt x="8" y="726"/>
                    </a:lnTo>
                    <a:lnTo>
                      <a:pt x="8" y="726"/>
                    </a:lnTo>
                    <a:lnTo>
                      <a:pt x="2" y="718"/>
                    </a:lnTo>
                    <a:lnTo>
                      <a:pt x="0" y="714"/>
                    </a:lnTo>
                    <a:lnTo>
                      <a:pt x="0" y="708"/>
                    </a:lnTo>
                    <a:lnTo>
                      <a:pt x="0" y="706"/>
                    </a:lnTo>
                    <a:lnTo>
                      <a:pt x="0" y="706"/>
                    </a:lnTo>
                    <a:lnTo>
                      <a:pt x="58" y="704"/>
                    </a:lnTo>
                    <a:lnTo>
                      <a:pt x="58" y="704"/>
                    </a:lnTo>
                    <a:lnTo>
                      <a:pt x="62" y="696"/>
                    </a:lnTo>
                    <a:lnTo>
                      <a:pt x="66" y="686"/>
                    </a:lnTo>
                    <a:lnTo>
                      <a:pt x="66" y="676"/>
                    </a:lnTo>
                    <a:lnTo>
                      <a:pt x="68" y="666"/>
                    </a:lnTo>
                    <a:lnTo>
                      <a:pt x="66" y="648"/>
                    </a:lnTo>
                    <a:lnTo>
                      <a:pt x="64" y="632"/>
                    </a:lnTo>
                    <a:lnTo>
                      <a:pt x="64" y="632"/>
                    </a:lnTo>
                    <a:lnTo>
                      <a:pt x="52" y="602"/>
                    </a:lnTo>
                    <a:lnTo>
                      <a:pt x="52" y="602"/>
                    </a:lnTo>
                    <a:lnTo>
                      <a:pt x="46" y="564"/>
                    </a:lnTo>
                    <a:lnTo>
                      <a:pt x="46" y="550"/>
                    </a:lnTo>
                    <a:lnTo>
                      <a:pt x="50" y="542"/>
                    </a:lnTo>
                    <a:lnTo>
                      <a:pt x="56" y="536"/>
                    </a:lnTo>
                    <a:lnTo>
                      <a:pt x="68" y="532"/>
                    </a:lnTo>
                    <a:lnTo>
                      <a:pt x="84" y="530"/>
                    </a:lnTo>
                    <a:lnTo>
                      <a:pt x="104" y="530"/>
                    </a:lnTo>
                    <a:lnTo>
                      <a:pt x="104" y="530"/>
                    </a:lnTo>
                    <a:lnTo>
                      <a:pt x="150" y="552"/>
                    </a:lnTo>
                    <a:lnTo>
                      <a:pt x="150" y="552"/>
                    </a:lnTo>
                    <a:lnTo>
                      <a:pt x="162" y="550"/>
                    </a:lnTo>
                    <a:lnTo>
                      <a:pt x="168" y="548"/>
                    </a:lnTo>
                    <a:lnTo>
                      <a:pt x="172" y="546"/>
                    </a:lnTo>
                    <a:lnTo>
                      <a:pt x="172" y="546"/>
                    </a:lnTo>
                    <a:lnTo>
                      <a:pt x="172" y="504"/>
                    </a:lnTo>
                    <a:lnTo>
                      <a:pt x="172" y="504"/>
                    </a:lnTo>
                    <a:lnTo>
                      <a:pt x="174" y="500"/>
                    </a:lnTo>
                    <a:lnTo>
                      <a:pt x="178" y="496"/>
                    </a:lnTo>
                    <a:lnTo>
                      <a:pt x="182" y="494"/>
                    </a:lnTo>
                    <a:lnTo>
                      <a:pt x="190" y="494"/>
                    </a:lnTo>
                    <a:lnTo>
                      <a:pt x="204" y="494"/>
                    </a:lnTo>
                    <a:lnTo>
                      <a:pt x="210" y="496"/>
                    </a:lnTo>
                    <a:lnTo>
                      <a:pt x="214" y="500"/>
                    </a:lnTo>
                    <a:lnTo>
                      <a:pt x="214" y="500"/>
                    </a:lnTo>
                    <a:lnTo>
                      <a:pt x="242" y="500"/>
                    </a:lnTo>
                    <a:lnTo>
                      <a:pt x="242" y="500"/>
                    </a:lnTo>
                    <a:lnTo>
                      <a:pt x="246" y="490"/>
                    </a:lnTo>
                    <a:lnTo>
                      <a:pt x="248" y="478"/>
                    </a:lnTo>
                    <a:lnTo>
                      <a:pt x="250" y="454"/>
                    </a:lnTo>
                    <a:lnTo>
                      <a:pt x="250" y="432"/>
                    </a:lnTo>
                    <a:lnTo>
                      <a:pt x="248" y="424"/>
                    </a:lnTo>
                    <a:lnTo>
                      <a:pt x="246" y="416"/>
                    </a:lnTo>
                    <a:lnTo>
                      <a:pt x="246" y="416"/>
                    </a:lnTo>
                    <a:lnTo>
                      <a:pt x="248" y="404"/>
                    </a:lnTo>
                    <a:lnTo>
                      <a:pt x="250" y="396"/>
                    </a:lnTo>
                    <a:lnTo>
                      <a:pt x="256" y="384"/>
                    </a:lnTo>
                    <a:lnTo>
                      <a:pt x="256" y="384"/>
                    </a:lnTo>
                    <a:lnTo>
                      <a:pt x="256" y="364"/>
                    </a:lnTo>
                    <a:lnTo>
                      <a:pt x="256" y="364"/>
                    </a:lnTo>
                    <a:lnTo>
                      <a:pt x="240" y="362"/>
                    </a:lnTo>
                    <a:lnTo>
                      <a:pt x="240" y="362"/>
                    </a:lnTo>
                    <a:lnTo>
                      <a:pt x="224" y="352"/>
                    </a:lnTo>
                    <a:lnTo>
                      <a:pt x="210" y="342"/>
                    </a:lnTo>
                    <a:lnTo>
                      <a:pt x="196" y="334"/>
                    </a:lnTo>
                    <a:lnTo>
                      <a:pt x="188" y="328"/>
                    </a:lnTo>
                    <a:lnTo>
                      <a:pt x="188" y="328"/>
                    </a:lnTo>
                    <a:lnTo>
                      <a:pt x="170" y="324"/>
                    </a:lnTo>
                    <a:lnTo>
                      <a:pt x="152" y="318"/>
                    </a:lnTo>
                    <a:lnTo>
                      <a:pt x="136" y="312"/>
                    </a:lnTo>
                    <a:lnTo>
                      <a:pt x="126" y="306"/>
                    </a:lnTo>
                    <a:lnTo>
                      <a:pt x="126" y="306"/>
                    </a:lnTo>
                    <a:lnTo>
                      <a:pt x="126" y="296"/>
                    </a:lnTo>
                    <a:lnTo>
                      <a:pt x="128" y="290"/>
                    </a:lnTo>
                    <a:lnTo>
                      <a:pt x="136" y="280"/>
                    </a:lnTo>
                    <a:lnTo>
                      <a:pt x="136" y="280"/>
                    </a:lnTo>
                    <a:lnTo>
                      <a:pt x="130" y="244"/>
                    </a:lnTo>
                    <a:lnTo>
                      <a:pt x="130" y="244"/>
                    </a:lnTo>
                    <a:lnTo>
                      <a:pt x="134" y="242"/>
                    </a:lnTo>
                    <a:lnTo>
                      <a:pt x="140" y="236"/>
                    </a:lnTo>
                    <a:lnTo>
                      <a:pt x="148" y="222"/>
                    </a:lnTo>
                    <a:lnTo>
                      <a:pt x="148" y="222"/>
                    </a:lnTo>
                    <a:lnTo>
                      <a:pt x="162" y="222"/>
                    </a:lnTo>
                    <a:lnTo>
                      <a:pt x="172" y="222"/>
                    </a:lnTo>
                    <a:lnTo>
                      <a:pt x="184" y="226"/>
                    </a:lnTo>
                    <a:lnTo>
                      <a:pt x="184" y="226"/>
                    </a:lnTo>
                    <a:lnTo>
                      <a:pt x="264" y="230"/>
                    </a:lnTo>
                    <a:lnTo>
                      <a:pt x="264" y="230"/>
                    </a:lnTo>
                    <a:lnTo>
                      <a:pt x="270" y="220"/>
                    </a:lnTo>
                    <a:lnTo>
                      <a:pt x="276" y="210"/>
                    </a:lnTo>
                    <a:lnTo>
                      <a:pt x="278" y="198"/>
                    </a:lnTo>
                    <a:lnTo>
                      <a:pt x="280" y="186"/>
                    </a:lnTo>
                    <a:lnTo>
                      <a:pt x="278" y="162"/>
                    </a:lnTo>
                    <a:lnTo>
                      <a:pt x="278" y="144"/>
                    </a:lnTo>
                    <a:lnTo>
                      <a:pt x="278" y="144"/>
                    </a:lnTo>
                    <a:lnTo>
                      <a:pt x="278" y="136"/>
                    </a:lnTo>
                    <a:lnTo>
                      <a:pt x="280" y="130"/>
                    </a:lnTo>
                    <a:lnTo>
                      <a:pt x="282" y="124"/>
                    </a:lnTo>
                    <a:lnTo>
                      <a:pt x="286" y="120"/>
                    </a:lnTo>
                    <a:lnTo>
                      <a:pt x="294" y="114"/>
                    </a:lnTo>
                    <a:lnTo>
                      <a:pt x="304" y="104"/>
                    </a:lnTo>
                    <a:lnTo>
                      <a:pt x="304" y="104"/>
                    </a:lnTo>
                    <a:lnTo>
                      <a:pt x="334" y="60"/>
                    </a:lnTo>
                    <a:lnTo>
                      <a:pt x="334" y="60"/>
                    </a:lnTo>
                    <a:lnTo>
                      <a:pt x="364" y="38"/>
                    </a:lnTo>
                    <a:lnTo>
                      <a:pt x="364" y="38"/>
                    </a:lnTo>
                    <a:lnTo>
                      <a:pt x="382" y="12"/>
                    </a:lnTo>
                    <a:lnTo>
                      <a:pt x="382" y="12"/>
                    </a:lnTo>
                    <a:lnTo>
                      <a:pt x="404" y="28"/>
                    </a:lnTo>
                    <a:lnTo>
                      <a:pt x="404" y="28"/>
                    </a:lnTo>
                    <a:lnTo>
                      <a:pt x="410" y="28"/>
                    </a:lnTo>
                    <a:lnTo>
                      <a:pt x="410" y="28"/>
                    </a:lnTo>
                    <a:lnTo>
                      <a:pt x="416" y="22"/>
                    </a:lnTo>
                    <a:lnTo>
                      <a:pt x="422" y="16"/>
                    </a:lnTo>
                    <a:lnTo>
                      <a:pt x="430" y="0"/>
                    </a:lnTo>
                    <a:lnTo>
                      <a:pt x="430" y="0"/>
                    </a:lnTo>
                    <a:lnTo>
                      <a:pt x="440" y="2"/>
                    </a:lnTo>
                    <a:lnTo>
                      <a:pt x="450" y="4"/>
                    </a:lnTo>
                    <a:lnTo>
                      <a:pt x="456" y="8"/>
                    </a:lnTo>
                    <a:lnTo>
                      <a:pt x="460" y="12"/>
                    </a:lnTo>
                    <a:lnTo>
                      <a:pt x="462" y="20"/>
                    </a:lnTo>
                    <a:lnTo>
                      <a:pt x="464" y="28"/>
                    </a:lnTo>
                    <a:lnTo>
                      <a:pt x="464" y="28"/>
                    </a:lnTo>
                    <a:lnTo>
                      <a:pt x="452" y="52"/>
                    </a:lnTo>
                    <a:lnTo>
                      <a:pt x="452" y="52"/>
                    </a:lnTo>
                    <a:lnTo>
                      <a:pt x="450" y="72"/>
                    </a:lnTo>
                    <a:lnTo>
                      <a:pt x="446" y="90"/>
                    </a:lnTo>
                    <a:lnTo>
                      <a:pt x="444" y="100"/>
                    </a:lnTo>
                    <a:lnTo>
                      <a:pt x="438" y="108"/>
                    </a:lnTo>
                    <a:lnTo>
                      <a:pt x="432" y="118"/>
                    </a:lnTo>
                    <a:lnTo>
                      <a:pt x="424" y="126"/>
                    </a:lnTo>
                    <a:lnTo>
                      <a:pt x="424" y="126"/>
                    </a:lnTo>
                    <a:lnTo>
                      <a:pt x="422" y="138"/>
                    </a:lnTo>
                    <a:lnTo>
                      <a:pt x="420" y="150"/>
                    </a:lnTo>
                    <a:lnTo>
                      <a:pt x="422" y="174"/>
                    </a:lnTo>
                    <a:lnTo>
                      <a:pt x="430" y="228"/>
                    </a:lnTo>
                    <a:lnTo>
                      <a:pt x="430" y="228"/>
                    </a:lnTo>
                    <a:lnTo>
                      <a:pt x="430" y="238"/>
                    </a:lnTo>
                    <a:lnTo>
                      <a:pt x="428" y="246"/>
                    </a:lnTo>
                    <a:lnTo>
                      <a:pt x="420" y="266"/>
                    </a:lnTo>
                    <a:lnTo>
                      <a:pt x="408" y="284"/>
                    </a:lnTo>
                    <a:lnTo>
                      <a:pt x="398" y="300"/>
                    </a:lnTo>
                    <a:lnTo>
                      <a:pt x="398" y="300"/>
                    </a:lnTo>
                    <a:lnTo>
                      <a:pt x="398" y="384"/>
                    </a:lnTo>
                    <a:lnTo>
                      <a:pt x="398" y="384"/>
                    </a:lnTo>
                    <a:lnTo>
                      <a:pt x="412" y="416"/>
                    </a:lnTo>
                    <a:lnTo>
                      <a:pt x="416" y="434"/>
                    </a:lnTo>
                    <a:lnTo>
                      <a:pt x="418" y="454"/>
                    </a:lnTo>
                    <a:lnTo>
                      <a:pt x="418" y="454"/>
                    </a:lnTo>
                    <a:lnTo>
                      <a:pt x="414" y="472"/>
                    </a:lnTo>
                    <a:lnTo>
                      <a:pt x="410" y="492"/>
                    </a:lnTo>
                    <a:lnTo>
                      <a:pt x="410" y="514"/>
                    </a:lnTo>
                    <a:lnTo>
                      <a:pt x="412" y="526"/>
                    </a:lnTo>
                    <a:lnTo>
                      <a:pt x="414" y="538"/>
                    </a:lnTo>
                    <a:lnTo>
                      <a:pt x="414" y="538"/>
                    </a:lnTo>
                    <a:lnTo>
                      <a:pt x="422" y="548"/>
                    </a:lnTo>
                    <a:lnTo>
                      <a:pt x="428" y="556"/>
                    </a:lnTo>
                    <a:lnTo>
                      <a:pt x="434" y="568"/>
                    </a:lnTo>
                    <a:lnTo>
                      <a:pt x="434" y="568"/>
                    </a:lnTo>
                    <a:lnTo>
                      <a:pt x="432" y="600"/>
                    </a:lnTo>
                    <a:lnTo>
                      <a:pt x="432" y="600"/>
                    </a:lnTo>
                    <a:lnTo>
                      <a:pt x="456" y="660"/>
                    </a:lnTo>
                    <a:lnTo>
                      <a:pt x="456" y="660"/>
                    </a:lnTo>
                    <a:lnTo>
                      <a:pt x="466" y="674"/>
                    </a:lnTo>
                    <a:lnTo>
                      <a:pt x="476" y="690"/>
                    </a:lnTo>
                    <a:lnTo>
                      <a:pt x="484" y="710"/>
                    </a:lnTo>
                    <a:lnTo>
                      <a:pt x="490" y="732"/>
                    </a:lnTo>
                    <a:lnTo>
                      <a:pt x="490" y="732"/>
                    </a:lnTo>
                    <a:lnTo>
                      <a:pt x="462" y="726"/>
                    </a:lnTo>
                    <a:lnTo>
                      <a:pt x="462" y="726"/>
                    </a:lnTo>
                    <a:lnTo>
                      <a:pt x="404" y="726"/>
                    </a:lnTo>
                    <a:lnTo>
                      <a:pt x="372" y="728"/>
                    </a:lnTo>
                    <a:lnTo>
                      <a:pt x="362" y="728"/>
                    </a:lnTo>
                    <a:lnTo>
                      <a:pt x="356" y="732"/>
                    </a:lnTo>
                    <a:lnTo>
                      <a:pt x="356" y="732"/>
                    </a:lnTo>
                    <a:lnTo>
                      <a:pt x="354" y="744"/>
                    </a:lnTo>
                    <a:lnTo>
                      <a:pt x="354" y="744"/>
                    </a:lnTo>
                    <a:lnTo>
                      <a:pt x="394" y="776"/>
                    </a:lnTo>
                    <a:lnTo>
                      <a:pt x="394" y="776"/>
                    </a:lnTo>
                    <a:lnTo>
                      <a:pt x="398" y="792"/>
                    </a:lnTo>
                    <a:lnTo>
                      <a:pt x="398" y="792"/>
                    </a:lnTo>
                    <a:lnTo>
                      <a:pt x="382" y="798"/>
                    </a:lnTo>
                    <a:lnTo>
                      <a:pt x="370" y="806"/>
                    </a:lnTo>
                    <a:lnTo>
                      <a:pt x="360" y="816"/>
                    </a:lnTo>
                    <a:lnTo>
                      <a:pt x="350" y="828"/>
                    </a:lnTo>
                    <a:lnTo>
                      <a:pt x="350" y="828"/>
                    </a:lnTo>
                    <a:lnTo>
                      <a:pt x="350" y="888"/>
                    </a:lnTo>
                    <a:lnTo>
                      <a:pt x="350" y="888"/>
                    </a:lnTo>
                    <a:lnTo>
                      <a:pt x="344" y="888"/>
                    </a:lnTo>
                    <a:lnTo>
                      <a:pt x="344" y="888"/>
                    </a:lnTo>
                    <a:close/>
                  </a:path>
                </a:pathLst>
              </a:custGeom>
              <a:grpFill/>
              <a:ln>
                <a:solidFill>
                  <a:schemeClr val="bg1"/>
                </a:solidFill>
              </a:ln>
            </p:spPr>
            <p:txBody>
              <a:bodyPr/>
              <a:lstStyle/>
              <a:p>
                <a:endParaRPr lang="zh-CN" altLang="en-US"/>
              </a:p>
            </p:txBody>
          </p:sp>
          <p:sp>
            <p:nvSpPr>
              <p:cNvPr id="95" name="Freeform 29"/>
              <p:cNvSpPr/>
              <p:nvPr/>
            </p:nvSpPr>
            <p:spPr bwMode="auto">
              <a:xfrm>
                <a:off x="5748338" y="2717800"/>
                <a:ext cx="539750" cy="1085850"/>
              </a:xfrm>
              <a:custGeom>
                <a:avLst/>
                <a:gdLst>
                  <a:gd name="T0" fmla="*/ 24 w 340"/>
                  <a:gd name="T1" fmla="*/ 676 h 684"/>
                  <a:gd name="T2" fmla="*/ 10 w 340"/>
                  <a:gd name="T3" fmla="*/ 654 h 684"/>
                  <a:gd name="T4" fmla="*/ 10 w 340"/>
                  <a:gd name="T5" fmla="*/ 624 h 684"/>
                  <a:gd name="T6" fmla="*/ 18 w 340"/>
                  <a:gd name="T7" fmla="*/ 560 h 684"/>
                  <a:gd name="T8" fmla="*/ 0 w 340"/>
                  <a:gd name="T9" fmla="*/ 514 h 684"/>
                  <a:gd name="T10" fmla="*/ 8 w 340"/>
                  <a:gd name="T11" fmla="*/ 426 h 684"/>
                  <a:gd name="T12" fmla="*/ 30 w 340"/>
                  <a:gd name="T13" fmla="*/ 386 h 684"/>
                  <a:gd name="T14" fmla="*/ 24 w 340"/>
                  <a:gd name="T15" fmla="*/ 326 h 684"/>
                  <a:gd name="T16" fmla="*/ 22 w 340"/>
                  <a:gd name="T17" fmla="*/ 282 h 684"/>
                  <a:gd name="T18" fmla="*/ 44 w 340"/>
                  <a:gd name="T19" fmla="*/ 248 h 684"/>
                  <a:gd name="T20" fmla="*/ 50 w 340"/>
                  <a:gd name="T21" fmla="*/ 218 h 684"/>
                  <a:gd name="T22" fmla="*/ 64 w 340"/>
                  <a:gd name="T23" fmla="*/ 170 h 684"/>
                  <a:gd name="T24" fmla="*/ 70 w 340"/>
                  <a:gd name="T25" fmla="*/ 150 h 684"/>
                  <a:gd name="T26" fmla="*/ 94 w 340"/>
                  <a:gd name="T27" fmla="*/ 122 h 684"/>
                  <a:gd name="T28" fmla="*/ 128 w 340"/>
                  <a:gd name="T29" fmla="*/ 82 h 684"/>
                  <a:gd name="T30" fmla="*/ 152 w 340"/>
                  <a:gd name="T31" fmla="*/ 58 h 684"/>
                  <a:gd name="T32" fmla="*/ 170 w 340"/>
                  <a:gd name="T33" fmla="*/ 40 h 684"/>
                  <a:gd name="T34" fmla="*/ 224 w 340"/>
                  <a:gd name="T35" fmla="*/ 40 h 684"/>
                  <a:gd name="T36" fmla="*/ 238 w 340"/>
                  <a:gd name="T37" fmla="*/ 32 h 684"/>
                  <a:gd name="T38" fmla="*/ 270 w 340"/>
                  <a:gd name="T39" fmla="*/ 20 h 684"/>
                  <a:gd name="T40" fmla="*/ 290 w 340"/>
                  <a:gd name="T41" fmla="*/ 0 h 684"/>
                  <a:gd name="T42" fmla="*/ 308 w 340"/>
                  <a:gd name="T43" fmla="*/ 12 h 684"/>
                  <a:gd name="T44" fmla="*/ 290 w 340"/>
                  <a:gd name="T45" fmla="*/ 34 h 684"/>
                  <a:gd name="T46" fmla="*/ 276 w 340"/>
                  <a:gd name="T47" fmla="*/ 54 h 684"/>
                  <a:gd name="T48" fmla="*/ 286 w 340"/>
                  <a:gd name="T49" fmla="*/ 64 h 684"/>
                  <a:gd name="T50" fmla="*/ 310 w 340"/>
                  <a:gd name="T51" fmla="*/ 82 h 684"/>
                  <a:gd name="T52" fmla="*/ 340 w 340"/>
                  <a:gd name="T53" fmla="*/ 124 h 684"/>
                  <a:gd name="T54" fmla="*/ 328 w 340"/>
                  <a:gd name="T55" fmla="*/ 158 h 684"/>
                  <a:gd name="T56" fmla="*/ 290 w 340"/>
                  <a:gd name="T57" fmla="*/ 186 h 684"/>
                  <a:gd name="T58" fmla="*/ 268 w 340"/>
                  <a:gd name="T59" fmla="*/ 228 h 684"/>
                  <a:gd name="T60" fmla="*/ 274 w 340"/>
                  <a:gd name="T61" fmla="*/ 256 h 684"/>
                  <a:gd name="T62" fmla="*/ 300 w 340"/>
                  <a:gd name="T63" fmla="*/ 278 h 684"/>
                  <a:gd name="T64" fmla="*/ 320 w 340"/>
                  <a:gd name="T65" fmla="*/ 312 h 684"/>
                  <a:gd name="T66" fmla="*/ 328 w 340"/>
                  <a:gd name="T67" fmla="*/ 344 h 684"/>
                  <a:gd name="T68" fmla="*/ 316 w 340"/>
                  <a:gd name="T69" fmla="*/ 384 h 684"/>
                  <a:gd name="T70" fmla="*/ 298 w 340"/>
                  <a:gd name="T71" fmla="*/ 412 h 684"/>
                  <a:gd name="T72" fmla="*/ 276 w 340"/>
                  <a:gd name="T73" fmla="*/ 436 h 684"/>
                  <a:gd name="T74" fmla="*/ 298 w 340"/>
                  <a:gd name="T75" fmla="*/ 474 h 684"/>
                  <a:gd name="T76" fmla="*/ 302 w 340"/>
                  <a:gd name="T77" fmla="*/ 506 h 684"/>
                  <a:gd name="T78" fmla="*/ 296 w 340"/>
                  <a:gd name="T79" fmla="*/ 544 h 684"/>
                  <a:gd name="T80" fmla="*/ 236 w 340"/>
                  <a:gd name="T81" fmla="*/ 602 h 684"/>
                  <a:gd name="T82" fmla="*/ 164 w 340"/>
                  <a:gd name="T83" fmla="*/ 620 h 684"/>
                  <a:gd name="T84" fmla="*/ 112 w 340"/>
                  <a:gd name="T85" fmla="*/ 644 h 684"/>
                  <a:gd name="T86" fmla="*/ 66 w 340"/>
                  <a:gd name="T87" fmla="*/ 664 h 684"/>
                  <a:gd name="T88" fmla="*/ 48 w 340"/>
                  <a:gd name="T89" fmla="*/ 678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0" h="684">
                    <a:moveTo>
                      <a:pt x="32" y="684"/>
                    </a:moveTo>
                    <a:lnTo>
                      <a:pt x="32" y="684"/>
                    </a:lnTo>
                    <a:lnTo>
                      <a:pt x="24" y="676"/>
                    </a:lnTo>
                    <a:lnTo>
                      <a:pt x="16" y="668"/>
                    </a:lnTo>
                    <a:lnTo>
                      <a:pt x="12" y="662"/>
                    </a:lnTo>
                    <a:lnTo>
                      <a:pt x="10" y="654"/>
                    </a:lnTo>
                    <a:lnTo>
                      <a:pt x="10" y="638"/>
                    </a:lnTo>
                    <a:lnTo>
                      <a:pt x="10" y="624"/>
                    </a:lnTo>
                    <a:lnTo>
                      <a:pt x="10" y="624"/>
                    </a:lnTo>
                    <a:lnTo>
                      <a:pt x="20" y="594"/>
                    </a:lnTo>
                    <a:lnTo>
                      <a:pt x="20" y="594"/>
                    </a:lnTo>
                    <a:lnTo>
                      <a:pt x="18" y="560"/>
                    </a:lnTo>
                    <a:lnTo>
                      <a:pt x="18" y="560"/>
                    </a:lnTo>
                    <a:lnTo>
                      <a:pt x="0" y="514"/>
                    </a:lnTo>
                    <a:lnTo>
                      <a:pt x="0" y="514"/>
                    </a:lnTo>
                    <a:lnTo>
                      <a:pt x="0" y="440"/>
                    </a:lnTo>
                    <a:lnTo>
                      <a:pt x="0" y="440"/>
                    </a:lnTo>
                    <a:lnTo>
                      <a:pt x="8" y="426"/>
                    </a:lnTo>
                    <a:lnTo>
                      <a:pt x="16" y="412"/>
                    </a:lnTo>
                    <a:lnTo>
                      <a:pt x="30" y="386"/>
                    </a:lnTo>
                    <a:lnTo>
                      <a:pt x="30" y="386"/>
                    </a:lnTo>
                    <a:lnTo>
                      <a:pt x="30" y="358"/>
                    </a:lnTo>
                    <a:lnTo>
                      <a:pt x="30" y="358"/>
                    </a:lnTo>
                    <a:lnTo>
                      <a:pt x="24" y="326"/>
                    </a:lnTo>
                    <a:lnTo>
                      <a:pt x="22" y="310"/>
                    </a:lnTo>
                    <a:lnTo>
                      <a:pt x="20" y="296"/>
                    </a:lnTo>
                    <a:lnTo>
                      <a:pt x="22" y="282"/>
                    </a:lnTo>
                    <a:lnTo>
                      <a:pt x="24" y="270"/>
                    </a:lnTo>
                    <a:lnTo>
                      <a:pt x="32" y="258"/>
                    </a:lnTo>
                    <a:lnTo>
                      <a:pt x="44" y="248"/>
                    </a:lnTo>
                    <a:lnTo>
                      <a:pt x="44" y="248"/>
                    </a:lnTo>
                    <a:lnTo>
                      <a:pt x="48" y="232"/>
                    </a:lnTo>
                    <a:lnTo>
                      <a:pt x="50" y="218"/>
                    </a:lnTo>
                    <a:lnTo>
                      <a:pt x="52" y="192"/>
                    </a:lnTo>
                    <a:lnTo>
                      <a:pt x="52" y="192"/>
                    </a:lnTo>
                    <a:lnTo>
                      <a:pt x="64" y="170"/>
                    </a:lnTo>
                    <a:lnTo>
                      <a:pt x="64" y="170"/>
                    </a:lnTo>
                    <a:lnTo>
                      <a:pt x="66" y="158"/>
                    </a:lnTo>
                    <a:lnTo>
                      <a:pt x="70" y="150"/>
                    </a:lnTo>
                    <a:lnTo>
                      <a:pt x="74" y="142"/>
                    </a:lnTo>
                    <a:lnTo>
                      <a:pt x="80" y="134"/>
                    </a:lnTo>
                    <a:lnTo>
                      <a:pt x="94" y="122"/>
                    </a:lnTo>
                    <a:lnTo>
                      <a:pt x="110" y="110"/>
                    </a:lnTo>
                    <a:lnTo>
                      <a:pt x="110" y="110"/>
                    </a:lnTo>
                    <a:lnTo>
                      <a:pt x="128" y="82"/>
                    </a:lnTo>
                    <a:lnTo>
                      <a:pt x="140" y="68"/>
                    </a:lnTo>
                    <a:lnTo>
                      <a:pt x="146" y="62"/>
                    </a:lnTo>
                    <a:lnTo>
                      <a:pt x="152" y="58"/>
                    </a:lnTo>
                    <a:lnTo>
                      <a:pt x="152" y="58"/>
                    </a:lnTo>
                    <a:lnTo>
                      <a:pt x="170" y="40"/>
                    </a:lnTo>
                    <a:lnTo>
                      <a:pt x="170" y="40"/>
                    </a:lnTo>
                    <a:lnTo>
                      <a:pt x="204" y="42"/>
                    </a:lnTo>
                    <a:lnTo>
                      <a:pt x="214" y="42"/>
                    </a:lnTo>
                    <a:lnTo>
                      <a:pt x="224" y="40"/>
                    </a:lnTo>
                    <a:lnTo>
                      <a:pt x="232" y="38"/>
                    </a:lnTo>
                    <a:lnTo>
                      <a:pt x="238" y="32"/>
                    </a:lnTo>
                    <a:lnTo>
                      <a:pt x="238" y="32"/>
                    </a:lnTo>
                    <a:lnTo>
                      <a:pt x="250" y="30"/>
                    </a:lnTo>
                    <a:lnTo>
                      <a:pt x="260" y="26"/>
                    </a:lnTo>
                    <a:lnTo>
                      <a:pt x="270" y="20"/>
                    </a:lnTo>
                    <a:lnTo>
                      <a:pt x="282" y="10"/>
                    </a:lnTo>
                    <a:lnTo>
                      <a:pt x="282" y="10"/>
                    </a:lnTo>
                    <a:lnTo>
                      <a:pt x="290" y="0"/>
                    </a:lnTo>
                    <a:lnTo>
                      <a:pt x="290" y="0"/>
                    </a:lnTo>
                    <a:lnTo>
                      <a:pt x="308" y="12"/>
                    </a:lnTo>
                    <a:lnTo>
                      <a:pt x="308" y="12"/>
                    </a:lnTo>
                    <a:lnTo>
                      <a:pt x="306" y="18"/>
                    </a:lnTo>
                    <a:lnTo>
                      <a:pt x="302" y="24"/>
                    </a:lnTo>
                    <a:lnTo>
                      <a:pt x="290" y="34"/>
                    </a:lnTo>
                    <a:lnTo>
                      <a:pt x="284" y="40"/>
                    </a:lnTo>
                    <a:lnTo>
                      <a:pt x="280" y="46"/>
                    </a:lnTo>
                    <a:lnTo>
                      <a:pt x="276" y="54"/>
                    </a:lnTo>
                    <a:lnTo>
                      <a:pt x="278" y="62"/>
                    </a:lnTo>
                    <a:lnTo>
                      <a:pt x="278" y="62"/>
                    </a:lnTo>
                    <a:lnTo>
                      <a:pt x="286" y="64"/>
                    </a:lnTo>
                    <a:lnTo>
                      <a:pt x="296" y="68"/>
                    </a:lnTo>
                    <a:lnTo>
                      <a:pt x="302" y="74"/>
                    </a:lnTo>
                    <a:lnTo>
                      <a:pt x="310" y="82"/>
                    </a:lnTo>
                    <a:lnTo>
                      <a:pt x="324" y="100"/>
                    </a:lnTo>
                    <a:lnTo>
                      <a:pt x="340" y="124"/>
                    </a:lnTo>
                    <a:lnTo>
                      <a:pt x="340" y="124"/>
                    </a:lnTo>
                    <a:lnTo>
                      <a:pt x="340" y="142"/>
                    </a:lnTo>
                    <a:lnTo>
                      <a:pt x="340" y="142"/>
                    </a:lnTo>
                    <a:lnTo>
                      <a:pt x="328" y="158"/>
                    </a:lnTo>
                    <a:lnTo>
                      <a:pt x="318" y="168"/>
                    </a:lnTo>
                    <a:lnTo>
                      <a:pt x="290" y="186"/>
                    </a:lnTo>
                    <a:lnTo>
                      <a:pt x="290" y="186"/>
                    </a:lnTo>
                    <a:lnTo>
                      <a:pt x="280" y="202"/>
                    </a:lnTo>
                    <a:lnTo>
                      <a:pt x="272" y="218"/>
                    </a:lnTo>
                    <a:lnTo>
                      <a:pt x="268" y="228"/>
                    </a:lnTo>
                    <a:lnTo>
                      <a:pt x="268" y="238"/>
                    </a:lnTo>
                    <a:lnTo>
                      <a:pt x="268" y="248"/>
                    </a:lnTo>
                    <a:lnTo>
                      <a:pt x="274" y="256"/>
                    </a:lnTo>
                    <a:lnTo>
                      <a:pt x="274" y="256"/>
                    </a:lnTo>
                    <a:lnTo>
                      <a:pt x="300" y="278"/>
                    </a:lnTo>
                    <a:lnTo>
                      <a:pt x="300" y="278"/>
                    </a:lnTo>
                    <a:lnTo>
                      <a:pt x="308" y="290"/>
                    </a:lnTo>
                    <a:lnTo>
                      <a:pt x="316" y="302"/>
                    </a:lnTo>
                    <a:lnTo>
                      <a:pt x="320" y="312"/>
                    </a:lnTo>
                    <a:lnTo>
                      <a:pt x="324" y="320"/>
                    </a:lnTo>
                    <a:lnTo>
                      <a:pt x="326" y="332"/>
                    </a:lnTo>
                    <a:lnTo>
                      <a:pt x="328" y="344"/>
                    </a:lnTo>
                    <a:lnTo>
                      <a:pt x="328" y="344"/>
                    </a:lnTo>
                    <a:lnTo>
                      <a:pt x="322" y="364"/>
                    </a:lnTo>
                    <a:lnTo>
                      <a:pt x="316" y="384"/>
                    </a:lnTo>
                    <a:lnTo>
                      <a:pt x="316" y="384"/>
                    </a:lnTo>
                    <a:lnTo>
                      <a:pt x="308" y="398"/>
                    </a:lnTo>
                    <a:lnTo>
                      <a:pt x="298" y="412"/>
                    </a:lnTo>
                    <a:lnTo>
                      <a:pt x="286" y="426"/>
                    </a:lnTo>
                    <a:lnTo>
                      <a:pt x="276" y="436"/>
                    </a:lnTo>
                    <a:lnTo>
                      <a:pt x="276" y="436"/>
                    </a:lnTo>
                    <a:lnTo>
                      <a:pt x="274" y="448"/>
                    </a:lnTo>
                    <a:lnTo>
                      <a:pt x="274" y="448"/>
                    </a:lnTo>
                    <a:lnTo>
                      <a:pt x="298" y="474"/>
                    </a:lnTo>
                    <a:lnTo>
                      <a:pt x="298" y="474"/>
                    </a:lnTo>
                    <a:lnTo>
                      <a:pt x="302" y="488"/>
                    </a:lnTo>
                    <a:lnTo>
                      <a:pt x="302" y="506"/>
                    </a:lnTo>
                    <a:lnTo>
                      <a:pt x="300" y="524"/>
                    </a:lnTo>
                    <a:lnTo>
                      <a:pt x="296" y="544"/>
                    </a:lnTo>
                    <a:lnTo>
                      <a:pt x="296" y="544"/>
                    </a:lnTo>
                    <a:lnTo>
                      <a:pt x="282" y="560"/>
                    </a:lnTo>
                    <a:lnTo>
                      <a:pt x="268" y="574"/>
                    </a:lnTo>
                    <a:lnTo>
                      <a:pt x="236" y="602"/>
                    </a:lnTo>
                    <a:lnTo>
                      <a:pt x="236" y="602"/>
                    </a:lnTo>
                    <a:lnTo>
                      <a:pt x="164" y="620"/>
                    </a:lnTo>
                    <a:lnTo>
                      <a:pt x="164" y="620"/>
                    </a:lnTo>
                    <a:lnTo>
                      <a:pt x="146" y="632"/>
                    </a:lnTo>
                    <a:lnTo>
                      <a:pt x="128" y="640"/>
                    </a:lnTo>
                    <a:lnTo>
                      <a:pt x="112" y="644"/>
                    </a:lnTo>
                    <a:lnTo>
                      <a:pt x="92" y="648"/>
                    </a:lnTo>
                    <a:lnTo>
                      <a:pt x="92" y="648"/>
                    </a:lnTo>
                    <a:lnTo>
                      <a:pt x="66" y="664"/>
                    </a:lnTo>
                    <a:lnTo>
                      <a:pt x="66" y="664"/>
                    </a:lnTo>
                    <a:lnTo>
                      <a:pt x="56" y="672"/>
                    </a:lnTo>
                    <a:lnTo>
                      <a:pt x="48" y="678"/>
                    </a:lnTo>
                    <a:lnTo>
                      <a:pt x="32" y="684"/>
                    </a:lnTo>
                    <a:lnTo>
                      <a:pt x="32" y="684"/>
                    </a:lnTo>
                    <a:close/>
                  </a:path>
                </a:pathLst>
              </a:custGeom>
              <a:grpFill/>
              <a:ln>
                <a:solidFill>
                  <a:schemeClr val="bg1"/>
                </a:solidFill>
              </a:ln>
            </p:spPr>
            <p:txBody>
              <a:bodyPr/>
              <a:lstStyle/>
              <a:p>
                <a:endParaRPr lang="zh-CN" altLang="en-US"/>
              </a:p>
            </p:txBody>
          </p:sp>
          <p:sp>
            <p:nvSpPr>
              <p:cNvPr id="96" name="Freeform 30"/>
              <p:cNvSpPr/>
              <p:nvPr/>
            </p:nvSpPr>
            <p:spPr bwMode="auto">
              <a:xfrm>
                <a:off x="6456363" y="3101975"/>
                <a:ext cx="1016000" cy="679450"/>
              </a:xfrm>
              <a:custGeom>
                <a:avLst/>
                <a:gdLst>
                  <a:gd name="T0" fmla="*/ 42 w 640"/>
                  <a:gd name="T1" fmla="*/ 410 h 428"/>
                  <a:gd name="T2" fmla="*/ 0 w 640"/>
                  <a:gd name="T3" fmla="*/ 372 h 428"/>
                  <a:gd name="T4" fmla="*/ 26 w 640"/>
                  <a:gd name="T5" fmla="*/ 338 h 428"/>
                  <a:gd name="T6" fmla="*/ 38 w 640"/>
                  <a:gd name="T7" fmla="*/ 322 h 428"/>
                  <a:gd name="T8" fmla="*/ 26 w 640"/>
                  <a:gd name="T9" fmla="*/ 244 h 428"/>
                  <a:gd name="T10" fmla="*/ 12 w 640"/>
                  <a:gd name="T11" fmla="*/ 208 h 428"/>
                  <a:gd name="T12" fmla="*/ 20 w 640"/>
                  <a:gd name="T13" fmla="*/ 174 h 428"/>
                  <a:gd name="T14" fmla="*/ 42 w 640"/>
                  <a:gd name="T15" fmla="*/ 144 h 428"/>
                  <a:gd name="T16" fmla="*/ 76 w 640"/>
                  <a:gd name="T17" fmla="*/ 106 h 428"/>
                  <a:gd name="T18" fmla="*/ 104 w 640"/>
                  <a:gd name="T19" fmla="*/ 80 h 428"/>
                  <a:gd name="T20" fmla="*/ 150 w 640"/>
                  <a:gd name="T21" fmla="*/ 52 h 428"/>
                  <a:gd name="T22" fmla="*/ 210 w 640"/>
                  <a:gd name="T23" fmla="*/ 38 h 428"/>
                  <a:gd name="T24" fmla="*/ 236 w 640"/>
                  <a:gd name="T25" fmla="*/ 38 h 428"/>
                  <a:gd name="T26" fmla="*/ 268 w 640"/>
                  <a:gd name="T27" fmla="*/ 16 h 428"/>
                  <a:gd name="T28" fmla="*/ 294 w 640"/>
                  <a:gd name="T29" fmla="*/ 12 h 428"/>
                  <a:gd name="T30" fmla="*/ 308 w 640"/>
                  <a:gd name="T31" fmla="*/ 36 h 428"/>
                  <a:gd name="T32" fmla="*/ 308 w 640"/>
                  <a:gd name="T33" fmla="*/ 80 h 428"/>
                  <a:gd name="T34" fmla="*/ 360 w 640"/>
                  <a:gd name="T35" fmla="*/ 108 h 428"/>
                  <a:gd name="T36" fmla="*/ 384 w 640"/>
                  <a:gd name="T37" fmla="*/ 110 h 428"/>
                  <a:gd name="T38" fmla="*/ 432 w 640"/>
                  <a:gd name="T39" fmla="*/ 38 h 428"/>
                  <a:gd name="T40" fmla="*/ 452 w 640"/>
                  <a:gd name="T41" fmla="*/ 24 h 428"/>
                  <a:gd name="T42" fmla="*/ 492 w 640"/>
                  <a:gd name="T43" fmla="*/ 16 h 428"/>
                  <a:gd name="T44" fmla="*/ 536 w 640"/>
                  <a:gd name="T45" fmla="*/ 34 h 428"/>
                  <a:gd name="T46" fmla="*/ 640 w 640"/>
                  <a:gd name="T47" fmla="*/ 36 h 428"/>
                  <a:gd name="T48" fmla="*/ 636 w 640"/>
                  <a:gd name="T49" fmla="*/ 46 h 428"/>
                  <a:gd name="T50" fmla="*/ 632 w 640"/>
                  <a:gd name="T51" fmla="*/ 76 h 428"/>
                  <a:gd name="T52" fmla="*/ 570 w 640"/>
                  <a:gd name="T53" fmla="*/ 96 h 428"/>
                  <a:gd name="T54" fmla="*/ 514 w 640"/>
                  <a:gd name="T55" fmla="*/ 136 h 428"/>
                  <a:gd name="T56" fmla="*/ 500 w 640"/>
                  <a:gd name="T57" fmla="*/ 160 h 428"/>
                  <a:gd name="T58" fmla="*/ 472 w 640"/>
                  <a:gd name="T59" fmla="*/ 178 h 428"/>
                  <a:gd name="T60" fmla="*/ 446 w 640"/>
                  <a:gd name="T61" fmla="*/ 188 h 428"/>
                  <a:gd name="T62" fmla="*/ 438 w 640"/>
                  <a:gd name="T63" fmla="*/ 228 h 428"/>
                  <a:gd name="T64" fmla="*/ 418 w 640"/>
                  <a:gd name="T65" fmla="*/ 252 h 428"/>
                  <a:gd name="T66" fmla="*/ 400 w 640"/>
                  <a:gd name="T67" fmla="*/ 276 h 428"/>
                  <a:gd name="T68" fmla="*/ 390 w 640"/>
                  <a:gd name="T69" fmla="*/ 324 h 428"/>
                  <a:gd name="T70" fmla="*/ 374 w 640"/>
                  <a:gd name="T71" fmla="*/ 326 h 428"/>
                  <a:gd name="T72" fmla="*/ 350 w 640"/>
                  <a:gd name="T73" fmla="*/ 342 h 428"/>
                  <a:gd name="T74" fmla="*/ 338 w 640"/>
                  <a:gd name="T75" fmla="*/ 366 h 428"/>
                  <a:gd name="T76" fmla="*/ 322 w 640"/>
                  <a:gd name="T77" fmla="*/ 400 h 428"/>
                  <a:gd name="T78" fmla="*/ 314 w 640"/>
                  <a:gd name="T79" fmla="*/ 400 h 428"/>
                  <a:gd name="T80" fmla="*/ 304 w 640"/>
                  <a:gd name="T81" fmla="*/ 392 h 428"/>
                  <a:gd name="T82" fmla="*/ 274 w 640"/>
                  <a:gd name="T83" fmla="*/ 404 h 428"/>
                  <a:gd name="T84" fmla="*/ 250 w 640"/>
                  <a:gd name="T85" fmla="*/ 422 h 428"/>
                  <a:gd name="T86" fmla="*/ 214 w 640"/>
                  <a:gd name="T87" fmla="*/ 416 h 428"/>
                  <a:gd name="T88" fmla="*/ 208 w 640"/>
                  <a:gd name="T89" fmla="*/ 404 h 428"/>
                  <a:gd name="T90" fmla="*/ 142 w 640"/>
                  <a:gd name="T91" fmla="*/ 362 h 428"/>
                  <a:gd name="T92" fmla="*/ 138 w 640"/>
                  <a:gd name="T93" fmla="*/ 380 h 428"/>
                  <a:gd name="T94" fmla="*/ 126 w 640"/>
                  <a:gd name="T95" fmla="*/ 406 h 428"/>
                  <a:gd name="T96" fmla="*/ 108 w 640"/>
                  <a:gd name="T97" fmla="*/ 418 h 428"/>
                  <a:gd name="T98" fmla="*/ 86 w 640"/>
                  <a:gd name="T99" fmla="*/ 422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40" h="428">
                    <a:moveTo>
                      <a:pt x="70" y="428"/>
                    </a:moveTo>
                    <a:lnTo>
                      <a:pt x="70" y="428"/>
                    </a:lnTo>
                    <a:lnTo>
                      <a:pt x="42" y="410"/>
                    </a:lnTo>
                    <a:lnTo>
                      <a:pt x="42" y="410"/>
                    </a:lnTo>
                    <a:lnTo>
                      <a:pt x="0" y="372"/>
                    </a:lnTo>
                    <a:lnTo>
                      <a:pt x="0" y="372"/>
                    </a:lnTo>
                    <a:lnTo>
                      <a:pt x="10" y="352"/>
                    </a:lnTo>
                    <a:lnTo>
                      <a:pt x="10" y="352"/>
                    </a:lnTo>
                    <a:lnTo>
                      <a:pt x="26" y="338"/>
                    </a:lnTo>
                    <a:lnTo>
                      <a:pt x="32" y="330"/>
                    </a:lnTo>
                    <a:lnTo>
                      <a:pt x="38" y="322"/>
                    </a:lnTo>
                    <a:lnTo>
                      <a:pt x="38" y="322"/>
                    </a:lnTo>
                    <a:lnTo>
                      <a:pt x="38" y="288"/>
                    </a:lnTo>
                    <a:lnTo>
                      <a:pt x="38" y="288"/>
                    </a:lnTo>
                    <a:lnTo>
                      <a:pt x="26" y="244"/>
                    </a:lnTo>
                    <a:lnTo>
                      <a:pt x="18" y="220"/>
                    </a:lnTo>
                    <a:lnTo>
                      <a:pt x="12" y="208"/>
                    </a:lnTo>
                    <a:lnTo>
                      <a:pt x="12" y="208"/>
                    </a:lnTo>
                    <a:lnTo>
                      <a:pt x="12" y="186"/>
                    </a:lnTo>
                    <a:lnTo>
                      <a:pt x="14" y="180"/>
                    </a:lnTo>
                    <a:lnTo>
                      <a:pt x="20" y="174"/>
                    </a:lnTo>
                    <a:lnTo>
                      <a:pt x="20" y="174"/>
                    </a:lnTo>
                    <a:lnTo>
                      <a:pt x="30" y="156"/>
                    </a:lnTo>
                    <a:lnTo>
                      <a:pt x="42" y="144"/>
                    </a:lnTo>
                    <a:lnTo>
                      <a:pt x="68" y="118"/>
                    </a:lnTo>
                    <a:lnTo>
                      <a:pt x="68" y="118"/>
                    </a:lnTo>
                    <a:lnTo>
                      <a:pt x="76" y="106"/>
                    </a:lnTo>
                    <a:lnTo>
                      <a:pt x="84" y="96"/>
                    </a:lnTo>
                    <a:lnTo>
                      <a:pt x="92" y="88"/>
                    </a:lnTo>
                    <a:lnTo>
                      <a:pt x="104" y="80"/>
                    </a:lnTo>
                    <a:lnTo>
                      <a:pt x="126" y="66"/>
                    </a:lnTo>
                    <a:lnTo>
                      <a:pt x="150" y="52"/>
                    </a:lnTo>
                    <a:lnTo>
                      <a:pt x="150" y="52"/>
                    </a:lnTo>
                    <a:lnTo>
                      <a:pt x="202" y="0"/>
                    </a:lnTo>
                    <a:lnTo>
                      <a:pt x="202" y="0"/>
                    </a:lnTo>
                    <a:lnTo>
                      <a:pt x="210" y="38"/>
                    </a:lnTo>
                    <a:lnTo>
                      <a:pt x="210" y="38"/>
                    </a:lnTo>
                    <a:lnTo>
                      <a:pt x="236" y="38"/>
                    </a:lnTo>
                    <a:lnTo>
                      <a:pt x="236" y="38"/>
                    </a:lnTo>
                    <a:lnTo>
                      <a:pt x="248" y="16"/>
                    </a:lnTo>
                    <a:lnTo>
                      <a:pt x="248" y="16"/>
                    </a:lnTo>
                    <a:lnTo>
                      <a:pt x="268" y="16"/>
                    </a:lnTo>
                    <a:lnTo>
                      <a:pt x="282" y="16"/>
                    </a:lnTo>
                    <a:lnTo>
                      <a:pt x="294" y="12"/>
                    </a:lnTo>
                    <a:lnTo>
                      <a:pt x="294" y="12"/>
                    </a:lnTo>
                    <a:lnTo>
                      <a:pt x="294" y="16"/>
                    </a:lnTo>
                    <a:lnTo>
                      <a:pt x="298" y="22"/>
                    </a:lnTo>
                    <a:lnTo>
                      <a:pt x="308" y="36"/>
                    </a:lnTo>
                    <a:lnTo>
                      <a:pt x="308" y="36"/>
                    </a:lnTo>
                    <a:lnTo>
                      <a:pt x="308" y="80"/>
                    </a:lnTo>
                    <a:lnTo>
                      <a:pt x="308" y="80"/>
                    </a:lnTo>
                    <a:lnTo>
                      <a:pt x="322" y="90"/>
                    </a:lnTo>
                    <a:lnTo>
                      <a:pt x="340" y="100"/>
                    </a:lnTo>
                    <a:lnTo>
                      <a:pt x="360" y="108"/>
                    </a:lnTo>
                    <a:lnTo>
                      <a:pt x="372" y="110"/>
                    </a:lnTo>
                    <a:lnTo>
                      <a:pt x="384" y="110"/>
                    </a:lnTo>
                    <a:lnTo>
                      <a:pt x="384" y="110"/>
                    </a:lnTo>
                    <a:lnTo>
                      <a:pt x="424" y="48"/>
                    </a:lnTo>
                    <a:lnTo>
                      <a:pt x="424" y="48"/>
                    </a:lnTo>
                    <a:lnTo>
                      <a:pt x="432" y="38"/>
                    </a:lnTo>
                    <a:lnTo>
                      <a:pt x="440" y="30"/>
                    </a:lnTo>
                    <a:lnTo>
                      <a:pt x="440" y="30"/>
                    </a:lnTo>
                    <a:lnTo>
                      <a:pt x="452" y="24"/>
                    </a:lnTo>
                    <a:lnTo>
                      <a:pt x="462" y="18"/>
                    </a:lnTo>
                    <a:lnTo>
                      <a:pt x="476" y="16"/>
                    </a:lnTo>
                    <a:lnTo>
                      <a:pt x="492" y="16"/>
                    </a:lnTo>
                    <a:lnTo>
                      <a:pt x="492" y="16"/>
                    </a:lnTo>
                    <a:lnTo>
                      <a:pt x="536" y="34"/>
                    </a:lnTo>
                    <a:lnTo>
                      <a:pt x="536" y="34"/>
                    </a:lnTo>
                    <a:lnTo>
                      <a:pt x="632" y="32"/>
                    </a:lnTo>
                    <a:lnTo>
                      <a:pt x="632" y="32"/>
                    </a:lnTo>
                    <a:lnTo>
                      <a:pt x="640" y="36"/>
                    </a:lnTo>
                    <a:lnTo>
                      <a:pt x="640" y="36"/>
                    </a:lnTo>
                    <a:lnTo>
                      <a:pt x="636" y="40"/>
                    </a:lnTo>
                    <a:lnTo>
                      <a:pt x="636" y="46"/>
                    </a:lnTo>
                    <a:lnTo>
                      <a:pt x="636" y="46"/>
                    </a:lnTo>
                    <a:lnTo>
                      <a:pt x="632" y="76"/>
                    </a:lnTo>
                    <a:lnTo>
                      <a:pt x="632" y="76"/>
                    </a:lnTo>
                    <a:lnTo>
                      <a:pt x="598" y="80"/>
                    </a:lnTo>
                    <a:lnTo>
                      <a:pt x="598" y="80"/>
                    </a:lnTo>
                    <a:lnTo>
                      <a:pt x="570" y="96"/>
                    </a:lnTo>
                    <a:lnTo>
                      <a:pt x="540" y="114"/>
                    </a:lnTo>
                    <a:lnTo>
                      <a:pt x="526" y="124"/>
                    </a:lnTo>
                    <a:lnTo>
                      <a:pt x="514" y="136"/>
                    </a:lnTo>
                    <a:lnTo>
                      <a:pt x="506" y="148"/>
                    </a:lnTo>
                    <a:lnTo>
                      <a:pt x="500" y="160"/>
                    </a:lnTo>
                    <a:lnTo>
                      <a:pt x="500" y="160"/>
                    </a:lnTo>
                    <a:lnTo>
                      <a:pt x="478" y="170"/>
                    </a:lnTo>
                    <a:lnTo>
                      <a:pt x="478" y="170"/>
                    </a:lnTo>
                    <a:lnTo>
                      <a:pt x="472" y="178"/>
                    </a:lnTo>
                    <a:lnTo>
                      <a:pt x="464" y="182"/>
                    </a:lnTo>
                    <a:lnTo>
                      <a:pt x="446" y="188"/>
                    </a:lnTo>
                    <a:lnTo>
                      <a:pt x="446" y="188"/>
                    </a:lnTo>
                    <a:lnTo>
                      <a:pt x="440" y="194"/>
                    </a:lnTo>
                    <a:lnTo>
                      <a:pt x="440" y="194"/>
                    </a:lnTo>
                    <a:lnTo>
                      <a:pt x="438" y="228"/>
                    </a:lnTo>
                    <a:lnTo>
                      <a:pt x="438" y="228"/>
                    </a:lnTo>
                    <a:lnTo>
                      <a:pt x="430" y="240"/>
                    </a:lnTo>
                    <a:lnTo>
                      <a:pt x="418" y="252"/>
                    </a:lnTo>
                    <a:lnTo>
                      <a:pt x="408" y="264"/>
                    </a:lnTo>
                    <a:lnTo>
                      <a:pt x="400" y="276"/>
                    </a:lnTo>
                    <a:lnTo>
                      <a:pt x="400" y="276"/>
                    </a:lnTo>
                    <a:lnTo>
                      <a:pt x="400" y="298"/>
                    </a:lnTo>
                    <a:lnTo>
                      <a:pt x="396" y="312"/>
                    </a:lnTo>
                    <a:lnTo>
                      <a:pt x="390" y="324"/>
                    </a:lnTo>
                    <a:lnTo>
                      <a:pt x="390" y="324"/>
                    </a:lnTo>
                    <a:lnTo>
                      <a:pt x="382" y="324"/>
                    </a:lnTo>
                    <a:lnTo>
                      <a:pt x="374" y="326"/>
                    </a:lnTo>
                    <a:lnTo>
                      <a:pt x="366" y="328"/>
                    </a:lnTo>
                    <a:lnTo>
                      <a:pt x="360" y="332"/>
                    </a:lnTo>
                    <a:lnTo>
                      <a:pt x="350" y="342"/>
                    </a:lnTo>
                    <a:lnTo>
                      <a:pt x="342" y="352"/>
                    </a:lnTo>
                    <a:lnTo>
                      <a:pt x="342" y="352"/>
                    </a:lnTo>
                    <a:lnTo>
                      <a:pt x="338" y="366"/>
                    </a:lnTo>
                    <a:lnTo>
                      <a:pt x="334" y="380"/>
                    </a:lnTo>
                    <a:lnTo>
                      <a:pt x="326" y="394"/>
                    </a:lnTo>
                    <a:lnTo>
                      <a:pt x="322" y="400"/>
                    </a:lnTo>
                    <a:lnTo>
                      <a:pt x="314" y="404"/>
                    </a:lnTo>
                    <a:lnTo>
                      <a:pt x="314" y="404"/>
                    </a:lnTo>
                    <a:lnTo>
                      <a:pt x="314" y="400"/>
                    </a:lnTo>
                    <a:lnTo>
                      <a:pt x="314" y="400"/>
                    </a:lnTo>
                    <a:lnTo>
                      <a:pt x="304" y="392"/>
                    </a:lnTo>
                    <a:lnTo>
                      <a:pt x="304" y="392"/>
                    </a:lnTo>
                    <a:lnTo>
                      <a:pt x="286" y="390"/>
                    </a:lnTo>
                    <a:lnTo>
                      <a:pt x="286" y="390"/>
                    </a:lnTo>
                    <a:lnTo>
                      <a:pt x="274" y="404"/>
                    </a:lnTo>
                    <a:lnTo>
                      <a:pt x="262" y="420"/>
                    </a:lnTo>
                    <a:lnTo>
                      <a:pt x="262" y="420"/>
                    </a:lnTo>
                    <a:lnTo>
                      <a:pt x="250" y="422"/>
                    </a:lnTo>
                    <a:lnTo>
                      <a:pt x="236" y="422"/>
                    </a:lnTo>
                    <a:lnTo>
                      <a:pt x="222" y="420"/>
                    </a:lnTo>
                    <a:lnTo>
                      <a:pt x="214" y="416"/>
                    </a:lnTo>
                    <a:lnTo>
                      <a:pt x="214" y="416"/>
                    </a:lnTo>
                    <a:lnTo>
                      <a:pt x="208" y="404"/>
                    </a:lnTo>
                    <a:lnTo>
                      <a:pt x="208" y="404"/>
                    </a:lnTo>
                    <a:lnTo>
                      <a:pt x="168" y="364"/>
                    </a:lnTo>
                    <a:lnTo>
                      <a:pt x="168" y="364"/>
                    </a:lnTo>
                    <a:lnTo>
                      <a:pt x="142" y="362"/>
                    </a:lnTo>
                    <a:lnTo>
                      <a:pt x="142" y="362"/>
                    </a:lnTo>
                    <a:lnTo>
                      <a:pt x="140" y="370"/>
                    </a:lnTo>
                    <a:lnTo>
                      <a:pt x="138" y="380"/>
                    </a:lnTo>
                    <a:lnTo>
                      <a:pt x="136" y="404"/>
                    </a:lnTo>
                    <a:lnTo>
                      <a:pt x="136" y="404"/>
                    </a:lnTo>
                    <a:lnTo>
                      <a:pt x="126" y="406"/>
                    </a:lnTo>
                    <a:lnTo>
                      <a:pt x="118" y="410"/>
                    </a:lnTo>
                    <a:lnTo>
                      <a:pt x="112" y="414"/>
                    </a:lnTo>
                    <a:lnTo>
                      <a:pt x="108" y="418"/>
                    </a:lnTo>
                    <a:lnTo>
                      <a:pt x="108" y="418"/>
                    </a:lnTo>
                    <a:lnTo>
                      <a:pt x="96" y="420"/>
                    </a:lnTo>
                    <a:lnTo>
                      <a:pt x="86" y="422"/>
                    </a:lnTo>
                    <a:lnTo>
                      <a:pt x="70" y="428"/>
                    </a:lnTo>
                    <a:lnTo>
                      <a:pt x="70" y="428"/>
                    </a:lnTo>
                    <a:close/>
                  </a:path>
                </a:pathLst>
              </a:custGeom>
              <a:solidFill>
                <a:srgbClr val="376092"/>
              </a:solidFill>
              <a:ln>
                <a:solidFill>
                  <a:schemeClr val="bg1"/>
                </a:solidFill>
              </a:ln>
            </p:spPr>
            <p:txBody>
              <a:bodyPr/>
              <a:lstStyle/>
              <a:p>
                <a:endParaRPr lang="zh-CN" altLang="en-US"/>
              </a:p>
            </p:txBody>
          </p:sp>
          <p:sp>
            <p:nvSpPr>
              <p:cNvPr id="97" name="Freeform 31"/>
              <p:cNvSpPr/>
              <p:nvPr/>
            </p:nvSpPr>
            <p:spPr bwMode="auto">
              <a:xfrm>
                <a:off x="4878388" y="3000375"/>
                <a:ext cx="438150" cy="682625"/>
              </a:xfrm>
              <a:custGeom>
                <a:avLst/>
                <a:gdLst>
                  <a:gd name="T0" fmla="*/ 106 w 276"/>
                  <a:gd name="T1" fmla="*/ 398 h 430"/>
                  <a:gd name="T2" fmla="*/ 98 w 276"/>
                  <a:gd name="T3" fmla="*/ 364 h 430"/>
                  <a:gd name="T4" fmla="*/ 92 w 276"/>
                  <a:gd name="T5" fmla="*/ 318 h 430"/>
                  <a:gd name="T6" fmla="*/ 86 w 276"/>
                  <a:gd name="T7" fmla="*/ 280 h 430"/>
                  <a:gd name="T8" fmla="*/ 52 w 276"/>
                  <a:gd name="T9" fmla="*/ 240 h 430"/>
                  <a:gd name="T10" fmla="*/ 26 w 276"/>
                  <a:gd name="T11" fmla="*/ 214 h 430"/>
                  <a:gd name="T12" fmla="*/ 0 w 276"/>
                  <a:gd name="T13" fmla="*/ 200 h 430"/>
                  <a:gd name="T14" fmla="*/ 4 w 276"/>
                  <a:gd name="T15" fmla="*/ 196 h 430"/>
                  <a:gd name="T16" fmla="*/ 28 w 276"/>
                  <a:gd name="T17" fmla="*/ 186 h 430"/>
                  <a:gd name="T18" fmla="*/ 68 w 276"/>
                  <a:gd name="T19" fmla="*/ 180 h 430"/>
                  <a:gd name="T20" fmla="*/ 84 w 276"/>
                  <a:gd name="T21" fmla="*/ 166 h 430"/>
                  <a:gd name="T22" fmla="*/ 112 w 276"/>
                  <a:gd name="T23" fmla="*/ 160 h 430"/>
                  <a:gd name="T24" fmla="*/ 130 w 276"/>
                  <a:gd name="T25" fmla="*/ 138 h 430"/>
                  <a:gd name="T26" fmla="*/ 128 w 276"/>
                  <a:gd name="T27" fmla="*/ 98 h 430"/>
                  <a:gd name="T28" fmla="*/ 158 w 276"/>
                  <a:gd name="T29" fmla="*/ 42 h 430"/>
                  <a:gd name="T30" fmla="*/ 162 w 276"/>
                  <a:gd name="T31" fmla="*/ 12 h 430"/>
                  <a:gd name="T32" fmla="*/ 170 w 276"/>
                  <a:gd name="T33" fmla="*/ 10 h 430"/>
                  <a:gd name="T34" fmla="*/ 190 w 276"/>
                  <a:gd name="T35" fmla="*/ 2 h 430"/>
                  <a:gd name="T36" fmla="*/ 204 w 276"/>
                  <a:gd name="T37" fmla="*/ 0 h 430"/>
                  <a:gd name="T38" fmla="*/ 220 w 276"/>
                  <a:gd name="T39" fmla="*/ 6 h 430"/>
                  <a:gd name="T40" fmla="*/ 226 w 276"/>
                  <a:gd name="T41" fmla="*/ 22 h 430"/>
                  <a:gd name="T42" fmla="*/ 218 w 276"/>
                  <a:gd name="T43" fmla="*/ 40 h 430"/>
                  <a:gd name="T44" fmla="*/ 212 w 276"/>
                  <a:gd name="T45" fmla="*/ 58 h 430"/>
                  <a:gd name="T46" fmla="*/ 196 w 276"/>
                  <a:gd name="T47" fmla="*/ 82 h 430"/>
                  <a:gd name="T48" fmla="*/ 192 w 276"/>
                  <a:gd name="T49" fmla="*/ 108 h 430"/>
                  <a:gd name="T50" fmla="*/ 194 w 276"/>
                  <a:gd name="T51" fmla="*/ 132 h 430"/>
                  <a:gd name="T52" fmla="*/ 232 w 276"/>
                  <a:gd name="T53" fmla="*/ 138 h 430"/>
                  <a:gd name="T54" fmla="*/ 248 w 276"/>
                  <a:gd name="T55" fmla="*/ 154 h 430"/>
                  <a:gd name="T56" fmla="*/ 268 w 276"/>
                  <a:gd name="T57" fmla="*/ 168 h 430"/>
                  <a:gd name="T58" fmla="*/ 276 w 276"/>
                  <a:gd name="T59" fmla="*/ 170 h 430"/>
                  <a:gd name="T60" fmla="*/ 270 w 276"/>
                  <a:gd name="T61" fmla="*/ 184 h 430"/>
                  <a:gd name="T62" fmla="*/ 258 w 276"/>
                  <a:gd name="T63" fmla="*/ 198 h 430"/>
                  <a:gd name="T64" fmla="*/ 252 w 276"/>
                  <a:gd name="T65" fmla="*/ 206 h 430"/>
                  <a:gd name="T66" fmla="*/ 228 w 276"/>
                  <a:gd name="T67" fmla="*/ 226 h 430"/>
                  <a:gd name="T68" fmla="*/ 216 w 276"/>
                  <a:gd name="T69" fmla="*/ 228 h 430"/>
                  <a:gd name="T70" fmla="*/ 202 w 276"/>
                  <a:gd name="T71" fmla="*/ 232 h 430"/>
                  <a:gd name="T72" fmla="*/ 202 w 276"/>
                  <a:gd name="T73" fmla="*/ 248 h 430"/>
                  <a:gd name="T74" fmla="*/ 198 w 276"/>
                  <a:gd name="T75" fmla="*/ 270 h 430"/>
                  <a:gd name="T76" fmla="*/ 188 w 276"/>
                  <a:gd name="T77" fmla="*/ 284 h 430"/>
                  <a:gd name="T78" fmla="*/ 180 w 276"/>
                  <a:gd name="T79" fmla="*/ 308 h 430"/>
                  <a:gd name="T80" fmla="*/ 178 w 276"/>
                  <a:gd name="T81" fmla="*/ 332 h 430"/>
                  <a:gd name="T82" fmla="*/ 194 w 276"/>
                  <a:gd name="T83" fmla="*/ 346 h 430"/>
                  <a:gd name="T84" fmla="*/ 214 w 276"/>
                  <a:gd name="T85" fmla="*/ 352 h 430"/>
                  <a:gd name="T86" fmla="*/ 222 w 276"/>
                  <a:gd name="T87" fmla="*/ 364 h 430"/>
                  <a:gd name="T88" fmla="*/ 222 w 276"/>
                  <a:gd name="T89" fmla="*/ 382 h 430"/>
                  <a:gd name="T90" fmla="*/ 216 w 276"/>
                  <a:gd name="T91" fmla="*/ 394 h 430"/>
                  <a:gd name="T92" fmla="*/ 198 w 276"/>
                  <a:gd name="T93" fmla="*/ 400 h 430"/>
                  <a:gd name="T94" fmla="*/ 184 w 276"/>
                  <a:gd name="T95" fmla="*/ 406 h 430"/>
                  <a:gd name="T96" fmla="*/ 154 w 276"/>
                  <a:gd name="T97" fmla="*/ 430 h 430"/>
                  <a:gd name="T98" fmla="*/ 142 w 276"/>
                  <a:gd name="T99" fmla="*/ 428 h 430"/>
                  <a:gd name="T100" fmla="*/ 106 w 276"/>
                  <a:gd name="T101" fmla="*/ 398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76" h="430">
                    <a:moveTo>
                      <a:pt x="106" y="398"/>
                    </a:moveTo>
                    <a:lnTo>
                      <a:pt x="106" y="398"/>
                    </a:lnTo>
                    <a:lnTo>
                      <a:pt x="98" y="364"/>
                    </a:lnTo>
                    <a:lnTo>
                      <a:pt x="98" y="364"/>
                    </a:lnTo>
                    <a:lnTo>
                      <a:pt x="96" y="340"/>
                    </a:lnTo>
                    <a:lnTo>
                      <a:pt x="92" y="318"/>
                    </a:lnTo>
                    <a:lnTo>
                      <a:pt x="86" y="280"/>
                    </a:lnTo>
                    <a:lnTo>
                      <a:pt x="86" y="280"/>
                    </a:lnTo>
                    <a:lnTo>
                      <a:pt x="68" y="258"/>
                    </a:lnTo>
                    <a:lnTo>
                      <a:pt x="52" y="240"/>
                    </a:lnTo>
                    <a:lnTo>
                      <a:pt x="36" y="226"/>
                    </a:lnTo>
                    <a:lnTo>
                      <a:pt x="26" y="214"/>
                    </a:lnTo>
                    <a:lnTo>
                      <a:pt x="26" y="214"/>
                    </a:lnTo>
                    <a:lnTo>
                      <a:pt x="0" y="200"/>
                    </a:lnTo>
                    <a:lnTo>
                      <a:pt x="0" y="200"/>
                    </a:lnTo>
                    <a:lnTo>
                      <a:pt x="4" y="196"/>
                    </a:lnTo>
                    <a:lnTo>
                      <a:pt x="10" y="192"/>
                    </a:lnTo>
                    <a:lnTo>
                      <a:pt x="28" y="186"/>
                    </a:lnTo>
                    <a:lnTo>
                      <a:pt x="68" y="180"/>
                    </a:lnTo>
                    <a:lnTo>
                      <a:pt x="68" y="180"/>
                    </a:lnTo>
                    <a:lnTo>
                      <a:pt x="78" y="170"/>
                    </a:lnTo>
                    <a:lnTo>
                      <a:pt x="84" y="166"/>
                    </a:lnTo>
                    <a:lnTo>
                      <a:pt x="94" y="162"/>
                    </a:lnTo>
                    <a:lnTo>
                      <a:pt x="112" y="160"/>
                    </a:lnTo>
                    <a:lnTo>
                      <a:pt x="112" y="160"/>
                    </a:lnTo>
                    <a:lnTo>
                      <a:pt x="130" y="138"/>
                    </a:lnTo>
                    <a:lnTo>
                      <a:pt x="130" y="138"/>
                    </a:lnTo>
                    <a:lnTo>
                      <a:pt x="128" y="98"/>
                    </a:lnTo>
                    <a:lnTo>
                      <a:pt x="128" y="98"/>
                    </a:lnTo>
                    <a:lnTo>
                      <a:pt x="158" y="42"/>
                    </a:lnTo>
                    <a:lnTo>
                      <a:pt x="158" y="42"/>
                    </a:lnTo>
                    <a:lnTo>
                      <a:pt x="162" y="12"/>
                    </a:lnTo>
                    <a:lnTo>
                      <a:pt x="162" y="12"/>
                    </a:lnTo>
                    <a:lnTo>
                      <a:pt x="170" y="10"/>
                    </a:lnTo>
                    <a:lnTo>
                      <a:pt x="176" y="8"/>
                    </a:lnTo>
                    <a:lnTo>
                      <a:pt x="190" y="2"/>
                    </a:lnTo>
                    <a:lnTo>
                      <a:pt x="198" y="0"/>
                    </a:lnTo>
                    <a:lnTo>
                      <a:pt x="204" y="0"/>
                    </a:lnTo>
                    <a:lnTo>
                      <a:pt x="212" y="2"/>
                    </a:lnTo>
                    <a:lnTo>
                      <a:pt x="220" y="6"/>
                    </a:lnTo>
                    <a:lnTo>
                      <a:pt x="220" y="6"/>
                    </a:lnTo>
                    <a:lnTo>
                      <a:pt x="226" y="22"/>
                    </a:lnTo>
                    <a:lnTo>
                      <a:pt x="226" y="22"/>
                    </a:lnTo>
                    <a:lnTo>
                      <a:pt x="218" y="40"/>
                    </a:lnTo>
                    <a:lnTo>
                      <a:pt x="212" y="58"/>
                    </a:lnTo>
                    <a:lnTo>
                      <a:pt x="212" y="58"/>
                    </a:lnTo>
                    <a:lnTo>
                      <a:pt x="198" y="74"/>
                    </a:lnTo>
                    <a:lnTo>
                      <a:pt x="196" y="82"/>
                    </a:lnTo>
                    <a:lnTo>
                      <a:pt x="192" y="90"/>
                    </a:lnTo>
                    <a:lnTo>
                      <a:pt x="192" y="108"/>
                    </a:lnTo>
                    <a:lnTo>
                      <a:pt x="194" y="132"/>
                    </a:lnTo>
                    <a:lnTo>
                      <a:pt x="194" y="132"/>
                    </a:lnTo>
                    <a:lnTo>
                      <a:pt x="232" y="138"/>
                    </a:lnTo>
                    <a:lnTo>
                      <a:pt x="232" y="138"/>
                    </a:lnTo>
                    <a:lnTo>
                      <a:pt x="238" y="146"/>
                    </a:lnTo>
                    <a:lnTo>
                      <a:pt x="248" y="154"/>
                    </a:lnTo>
                    <a:lnTo>
                      <a:pt x="260" y="164"/>
                    </a:lnTo>
                    <a:lnTo>
                      <a:pt x="268" y="168"/>
                    </a:lnTo>
                    <a:lnTo>
                      <a:pt x="276" y="170"/>
                    </a:lnTo>
                    <a:lnTo>
                      <a:pt x="276" y="170"/>
                    </a:lnTo>
                    <a:lnTo>
                      <a:pt x="274" y="176"/>
                    </a:lnTo>
                    <a:lnTo>
                      <a:pt x="270" y="184"/>
                    </a:lnTo>
                    <a:lnTo>
                      <a:pt x="264" y="192"/>
                    </a:lnTo>
                    <a:lnTo>
                      <a:pt x="258" y="198"/>
                    </a:lnTo>
                    <a:lnTo>
                      <a:pt x="258" y="198"/>
                    </a:lnTo>
                    <a:lnTo>
                      <a:pt x="252" y="206"/>
                    </a:lnTo>
                    <a:lnTo>
                      <a:pt x="244" y="214"/>
                    </a:lnTo>
                    <a:lnTo>
                      <a:pt x="228" y="226"/>
                    </a:lnTo>
                    <a:lnTo>
                      <a:pt x="228" y="226"/>
                    </a:lnTo>
                    <a:lnTo>
                      <a:pt x="216" y="228"/>
                    </a:lnTo>
                    <a:lnTo>
                      <a:pt x="206" y="228"/>
                    </a:lnTo>
                    <a:lnTo>
                      <a:pt x="202" y="232"/>
                    </a:lnTo>
                    <a:lnTo>
                      <a:pt x="200" y="236"/>
                    </a:lnTo>
                    <a:lnTo>
                      <a:pt x="202" y="248"/>
                    </a:lnTo>
                    <a:lnTo>
                      <a:pt x="200" y="258"/>
                    </a:lnTo>
                    <a:lnTo>
                      <a:pt x="198" y="270"/>
                    </a:lnTo>
                    <a:lnTo>
                      <a:pt x="198" y="270"/>
                    </a:lnTo>
                    <a:lnTo>
                      <a:pt x="188" y="284"/>
                    </a:lnTo>
                    <a:lnTo>
                      <a:pt x="182" y="296"/>
                    </a:lnTo>
                    <a:lnTo>
                      <a:pt x="180" y="308"/>
                    </a:lnTo>
                    <a:lnTo>
                      <a:pt x="178" y="332"/>
                    </a:lnTo>
                    <a:lnTo>
                      <a:pt x="178" y="332"/>
                    </a:lnTo>
                    <a:lnTo>
                      <a:pt x="194" y="346"/>
                    </a:lnTo>
                    <a:lnTo>
                      <a:pt x="194" y="346"/>
                    </a:lnTo>
                    <a:lnTo>
                      <a:pt x="202" y="348"/>
                    </a:lnTo>
                    <a:lnTo>
                      <a:pt x="214" y="352"/>
                    </a:lnTo>
                    <a:lnTo>
                      <a:pt x="218" y="358"/>
                    </a:lnTo>
                    <a:lnTo>
                      <a:pt x="222" y="364"/>
                    </a:lnTo>
                    <a:lnTo>
                      <a:pt x="224" y="372"/>
                    </a:lnTo>
                    <a:lnTo>
                      <a:pt x="222" y="382"/>
                    </a:lnTo>
                    <a:lnTo>
                      <a:pt x="222" y="382"/>
                    </a:lnTo>
                    <a:lnTo>
                      <a:pt x="216" y="394"/>
                    </a:lnTo>
                    <a:lnTo>
                      <a:pt x="216" y="394"/>
                    </a:lnTo>
                    <a:lnTo>
                      <a:pt x="198" y="400"/>
                    </a:lnTo>
                    <a:lnTo>
                      <a:pt x="184" y="406"/>
                    </a:lnTo>
                    <a:lnTo>
                      <a:pt x="184" y="406"/>
                    </a:lnTo>
                    <a:lnTo>
                      <a:pt x="160" y="426"/>
                    </a:lnTo>
                    <a:lnTo>
                      <a:pt x="154" y="430"/>
                    </a:lnTo>
                    <a:lnTo>
                      <a:pt x="148" y="430"/>
                    </a:lnTo>
                    <a:lnTo>
                      <a:pt x="142" y="428"/>
                    </a:lnTo>
                    <a:lnTo>
                      <a:pt x="134" y="422"/>
                    </a:lnTo>
                    <a:lnTo>
                      <a:pt x="106" y="398"/>
                    </a:lnTo>
                    <a:lnTo>
                      <a:pt x="106" y="398"/>
                    </a:lnTo>
                    <a:close/>
                  </a:path>
                </a:pathLst>
              </a:custGeom>
              <a:grpFill/>
              <a:ln>
                <a:solidFill>
                  <a:schemeClr val="bg1"/>
                </a:solidFill>
              </a:ln>
            </p:spPr>
            <p:txBody>
              <a:bodyPr/>
              <a:lstStyle/>
              <a:p>
                <a:endParaRPr lang="zh-CN" altLang="en-US"/>
              </a:p>
            </p:txBody>
          </p:sp>
          <p:sp>
            <p:nvSpPr>
              <p:cNvPr id="98" name="Freeform 32"/>
              <p:cNvSpPr/>
              <p:nvPr/>
            </p:nvSpPr>
            <p:spPr bwMode="auto">
              <a:xfrm>
                <a:off x="6180138" y="2295525"/>
                <a:ext cx="850900" cy="1219200"/>
              </a:xfrm>
              <a:custGeom>
                <a:avLst/>
                <a:gdLst>
                  <a:gd name="T0" fmla="*/ 108 w 536"/>
                  <a:gd name="T1" fmla="*/ 754 h 768"/>
                  <a:gd name="T2" fmla="*/ 22 w 536"/>
                  <a:gd name="T3" fmla="*/ 720 h 768"/>
                  <a:gd name="T4" fmla="*/ 52 w 536"/>
                  <a:gd name="T5" fmla="*/ 664 h 768"/>
                  <a:gd name="T6" fmla="*/ 58 w 536"/>
                  <a:gd name="T7" fmla="*/ 572 h 768"/>
                  <a:gd name="T8" fmla="*/ 6 w 536"/>
                  <a:gd name="T9" fmla="*/ 508 h 768"/>
                  <a:gd name="T10" fmla="*/ 32 w 536"/>
                  <a:gd name="T11" fmla="*/ 458 h 768"/>
                  <a:gd name="T12" fmla="*/ 78 w 536"/>
                  <a:gd name="T13" fmla="*/ 412 h 768"/>
                  <a:gd name="T14" fmla="*/ 40 w 536"/>
                  <a:gd name="T15" fmla="*/ 334 h 768"/>
                  <a:gd name="T16" fmla="*/ 18 w 536"/>
                  <a:gd name="T17" fmla="*/ 316 h 768"/>
                  <a:gd name="T18" fmla="*/ 46 w 536"/>
                  <a:gd name="T19" fmla="*/ 282 h 768"/>
                  <a:gd name="T20" fmla="*/ 24 w 536"/>
                  <a:gd name="T21" fmla="*/ 236 h 768"/>
                  <a:gd name="T22" fmla="*/ 0 w 536"/>
                  <a:gd name="T23" fmla="*/ 164 h 768"/>
                  <a:gd name="T24" fmla="*/ 28 w 536"/>
                  <a:gd name="T25" fmla="*/ 142 h 768"/>
                  <a:gd name="T26" fmla="*/ 44 w 536"/>
                  <a:gd name="T27" fmla="*/ 84 h 768"/>
                  <a:gd name="T28" fmla="*/ 70 w 536"/>
                  <a:gd name="T29" fmla="*/ 88 h 768"/>
                  <a:gd name="T30" fmla="*/ 72 w 536"/>
                  <a:gd name="T31" fmla="*/ 118 h 768"/>
                  <a:gd name="T32" fmla="*/ 82 w 536"/>
                  <a:gd name="T33" fmla="*/ 150 h 768"/>
                  <a:gd name="T34" fmla="*/ 124 w 536"/>
                  <a:gd name="T35" fmla="*/ 154 h 768"/>
                  <a:gd name="T36" fmla="*/ 136 w 536"/>
                  <a:gd name="T37" fmla="*/ 134 h 768"/>
                  <a:gd name="T38" fmla="*/ 180 w 536"/>
                  <a:gd name="T39" fmla="*/ 106 h 768"/>
                  <a:gd name="T40" fmla="*/ 252 w 536"/>
                  <a:gd name="T41" fmla="*/ 92 h 768"/>
                  <a:gd name="T42" fmla="*/ 266 w 536"/>
                  <a:gd name="T43" fmla="*/ 22 h 768"/>
                  <a:gd name="T44" fmla="*/ 310 w 536"/>
                  <a:gd name="T45" fmla="*/ 0 h 768"/>
                  <a:gd name="T46" fmla="*/ 332 w 536"/>
                  <a:gd name="T47" fmla="*/ 40 h 768"/>
                  <a:gd name="T48" fmla="*/ 378 w 536"/>
                  <a:gd name="T49" fmla="*/ 128 h 768"/>
                  <a:gd name="T50" fmla="*/ 424 w 536"/>
                  <a:gd name="T51" fmla="*/ 138 h 768"/>
                  <a:gd name="T52" fmla="*/ 444 w 536"/>
                  <a:gd name="T53" fmla="*/ 152 h 768"/>
                  <a:gd name="T54" fmla="*/ 430 w 536"/>
                  <a:gd name="T55" fmla="*/ 188 h 768"/>
                  <a:gd name="T56" fmla="*/ 448 w 536"/>
                  <a:gd name="T57" fmla="*/ 210 h 768"/>
                  <a:gd name="T58" fmla="*/ 520 w 536"/>
                  <a:gd name="T59" fmla="*/ 250 h 768"/>
                  <a:gd name="T60" fmla="*/ 488 w 536"/>
                  <a:gd name="T61" fmla="*/ 330 h 768"/>
                  <a:gd name="T62" fmla="*/ 450 w 536"/>
                  <a:gd name="T63" fmla="*/ 370 h 768"/>
                  <a:gd name="T64" fmla="*/ 398 w 536"/>
                  <a:gd name="T65" fmla="*/ 384 h 768"/>
                  <a:gd name="T66" fmla="*/ 350 w 536"/>
                  <a:gd name="T67" fmla="*/ 340 h 768"/>
                  <a:gd name="T68" fmla="*/ 344 w 536"/>
                  <a:gd name="T69" fmla="*/ 288 h 768"/>
                  <a:gd name="T70" fmla="*/ 310 w 536"/>
                  <a:gd name="T71" fmla="*/ 252 h 768"/>
                  <a:gd name="T72" fmla="*/ 294 w 536"/>
                  <a:gd name="T73" fmla="*/ 200 h 768"/>
                  <a:gd name="T74" fmla="*/ 258 w 536"/>
                  <a:gd name="T75" fmla="*/ 184 h 768"/>
                  <a:gd name="T76" fmla="*/ 226 w 536"/>
                  <a:gd name="T77" fmla="*/ 190 h 768"/>
                  <a:gd name="T78" fmla="*/ 194 w 536"/>
                  <a:gd name="T79" fmla="*/ 228 h 768"/>
                  <a:gd name="T80" fmla="*/ 178 w 536"/>
                  <a:gd name="T81" fmla="*/ 266 h 768"/>
                  <a:gd name="T82" fmla="*/ 172 w 536"/>
                  <a:gd name="T83" fmla="*/ 298 h 768"/>
                  <a:gd name="T84" fmla="*/ 142 w 536"/>
                  <a:gd name="T85" fmla="*/ 314 h 768"/>
                  <a:gd name="T86" fmla="*/ 142 w 536"/>
                  <a:gd name="T87" fmla="*/ 360 h 768"/>
                  <a:gd name="T88" fmla="*/ 222 w 536"/>
                  <a:gd name="T89" fmla="*/ 346 h 768"/>
                  <a:gd name="T90" fmla="*/ 252 w 536"/>
                  <a:gd name="T91" fmla="*/ 342 h 768"/>
                  <a:gd name="T92" fmla="*/ 274 w 536"/>
                  <a:gd name="T93" fmla="*/ 360 h 768"/>
                  <a:gd name="T94" fmla="*/ 300 w 536"/>
                  <a:gd name="T95" fmla="*/ 436 h 768"/>
                  <a:gd name="T96" fmla="*/ 352 w 536"/>
                  <a:gd name="T97" fmla="*/ 468 h 768"/>
                  <a:gd name="T98" fmla="*/ 354 w 536"/>
                  <a:gd name="T99" fmla="*/ 512 h 768"/>
                  <a:gd name="T100" fmla="*/ 328 w 536"/>
                  <a:gd name="T101" fmla="*/ 540 h 768"/>
                  <a:gd name="T102" fmla="*/ 266 w 536"/>
                  <a:gd name="T103" fmla="*/ 582 h 768"/>
                  <a:gd name="T104" fmla="*/ 202 w 536"/>
                  <a:gd name="T105" fmla="*/ 650 h 768"/>
                  <a:gd name="T106" fmla="*/ 180 w 536"/>
                  <a:gd name="T107" fmla="*/ 730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36" h="768">
                    <a:moveTo>
                      <a:pt x="192" y="768"/>
                    </a:moveTo>
                    <a:lnTo>
                      <a:pt x="192" y="768"/>
                    </a:lnTo>
                    <a:lnTo>
                      <a:pt x="178" y="754"/>
                    </a:lnTo>
                    <a:lnTo>
                      <a:pt x="178" y="754"/>
                    </a:lnTo>
                    <a:lnTo>
                      <a:pt x="108" y="754"/>
                    </a:lnTo>
                    <a:lnTo>
                      <a:pt x="108" y="754"/>
                    </a:lnTo>
                    <a:lnTo>
                      <a:pt x="44" y="740"/>
                    </a:lnTo>
                    <a:lnTo>
                      <a:pt x="44" y="740"/>
                    </a:lnTo>
                    <a:lnTo>
                      <a:pt x="32" y="730"/>
                    </a:lnTo>
                    <a:lnTo>
                      <a:pt x="22" y="720"/>
                    </a:lnTo>
                    <a:lnTo>
                      <a:pt x="16" y="712"/>
                    </a:lnTo>
                    <a:lnTo>
                      <a:pt x="14" y="708"/>
                    </a:lnTo>
                    <a:lnTo>
                      <a:pt x="14" y="708"/>
                    </a:lnTo>
                    <a:lnTo>
                      <a:pt x="52" y="664"/>
                    </a:lnTo>
                    <a:lnTo>
                      <a:pt x="52" y="664"/>
                    </a:lnTo>
                    <a:lnTo>
                      <a:pt x="62" y="630"/>
                    </a:lnTo>
                    <a:lnTo>
                      <a:pt x="62" y="630"/>
                    </a:lnTo>
                    <a:lnTo>
                      <a:pt x="66" y="608"/>
                    </a:lnTo>
                    <a:lnTo>
                      <a:pt x="64" y="588"/>
                    </a:lnTo>
                    <a:lnTo>
                      <a:pt x="58" y="572"/>
                    </a:lnTo>
                    <a:lnTo>
                      <a:pt x="50" y="558"/>
                    </a:lnTo>
                    <a:lnTo>
                      <a:pt x="42" y="544"/>
                    </a:lnTo>
                    <a:lnTo>
                      <a:pt x="30" y="532"/>
                    </a:lnTo>
                    <a:lnTo>
                      <a:pt x="6" y="508"/>
                    </a:lnTo>
                    <a:lnTo>
                      <a:pt x="6" y="508"/>
                    </a:lnTo>
                    <a:lnTo>
                      <a:pt x="6" y="494"/>
                    </a:lnTo>
                    <a:lnTo>
                      <a:pt x="10" y="482"/>
                    </a:lnTo>
                    <a:lnTo>
                      <a:pt x="16" y="474"/>
                    </a:lnTo>
                    <a:lnTo>
                      <a:pt x="22" y="464"/>
                    </a:lnTo>
                    <a:lnTo>
                      <a:pt x="32" y="458"/>
                    </a:lnTo>
                    <a:lnTo>
                      <a:pt x="40" y="450"/>
                    </a:lnTo>
                    <a:lnTo>
                      <a:pt x="62" y="438"/>
                    </a:lnTo>
                    <a:lnTo>
                      <a:pt x="62" y="438"/>
                    </a:lnTo>
                    <a:lnTo>
                      <a:pt x="78" y="412"/>
                    </a:lnTo>
                    <a:lnTo>
                      <a:pt x="78" y="412"/>
                    </a:lnTo>
                    <a:lnTo>
                      <a:pt x="78" y="382"/>
                    </a:lnTo>
                    <a:lnTo>
                      <a:pt x="78" y="382"/>
                    </a:lnTo>
                    <a:lnTo>
                      <a:pt x="64" y="362"/>
                    </a:lnTo>
                    <a:lnTo>
                      <a:pt x="52" y="346"/>
                    </a:lnTo>
                    <a:lnTo>
                      <a:pt x="40" y="334"/>
                    </a:lnTo>
                    <a:lnTo>
                      <a:pt x="26" y="322"/>
                    </a:lnTo>
                    <a:lnTo>
                      <a:pt x="26" y="322"/>
                    </a:lnTo>
                    <a:lnTo>
                      <a:pt x="18" y="320"/>
                    </a:lnTo>
                    <a:lnTo>
                      <a:pt x="18" y="320"/>
                    </a:lnTo>
                    <a:lnTo>
                      <a:pt x="18" y="316"/>
                    </a:lnTo>
                    <a:lnTo>
                      <a:pt x="18" y="316"/>
                    </a:lnTo>
                    <a:lnTo>
                      <a:pt x="38" y="300"/>
                    </a:lnTo>
                    <a:lnTo>
                      <a:pt x="38" y="300"/>
                    </a:lnTo>
                    <a:lnTo>
                      <a:pt x="44" y="288"/>
                    </a:lnTo>
                    <a:lnTo>
                      <a:pt x="46" y="282"/>
                    </a:lnTo>
                    <a:lnTo>
                      <a:pt x="48" y="276"/>
                    </a:lnTo>
                    <a:lnTo>
                      <a:pt x="48" y="276"/>
                    </a:lnTo>
                    <a:lnTo>
                      <a:pt x="24" y="256"/>
                    </a:lnTo>
                    <a:lnTo>
                      <a:pt x="24" y="256"/>
                    </a:lnTo>
                    <a:lnTo>
                      <a:pt x="24" y="236"/>
                    </a:lnTo>
                    <a:lnTo>
                      <a:pt x="24" y="236"/>
                    </a:lnTo>
                    <a:lnTo>
                      <a:pt x="10" y="220"/>
                    </a:lnTo>
                    <a:lnTo>
                      <a:pt x="0" y="208"/>
                    </a:lnTo>
                    <a:lnTo>
                      <a:pt x="0" y="208"/>
                    </a:lnTo>
                    <a:lnTo>
                      <a:pt x="0" y="164"/>
                    </a:lnTo>
                    <a:lnTo>
                      <a:pt x="0" y="164"/>
                    </a:lnTo>
                    <a:lnTo>
                      <a:pt x="16" y="146"/>
                    </a:lnTo>
                    <a:lnTo>
                      <a:pt x="16" y="146"/>
                    </a:lnTo>
                    <a:lnTo>
                      <a:pt x="22" y="144"/>
                    </a:lnTo>
                    <a:lnTo>
                      <a:pt x="28" y="142"/>
                    </a:lnTo>
                    <a:lnTo>
                      <a:pt x="34" y="140"/>
                    </a:lnTo>
                    <a:lnTo>
                      <a:pt x="34" y="140"/>
                    </a:lnTo>
                    <a:lnTo>
                      <a:pt x="34" y="94"/>
                    </a:lnTo>
                    <a:lnTo>
                      <a:pt x="34" y="94"/>
                    </a:lnTo>
                    <a:lnTo>
                      <a:pt x="44" y="84"/>
                    </a:lnTo>
                    <a:lnTo>
                      <a:pt x="50" y="80"/>
                    </a:lnTo>
                    <a:lnTo>
                      <a:pt x="58" y="78"/>
                    </a:lnTo>
                    <a:lnTo>
                      <a:pt x="58" y="78"/>
                    </a:lnTo>
                    <a:lnTo>
                      <a:pt x="64" y="82"/>
                    </a:lnTo>
                    <a:lnTo>
                      <a:pt x="70" y="88"/>
                    </a:lnTo>
                    <a:lnTo>
                      <a:pt x="76" y="98"/>
                    </a:lnTo>
                    <a:lnTo>
                      <a:pt x="78" y="104"/>
                    </a:lnTo>
                    <a:lnTo>
                      <a:pt x="80" y="112"/>
                    </a:lnTo>
                    <a:lnTo>
                      <a:pt x="80" y="112"/>
                    </a:lnTo>
                    <a:lnTo>
                      <a:pt x="72" y="118"/>
                    </a:lnTo>
                    <a:lnTo>
                      <a:pt x="68" y="124"/>
                    </a:lnTo>
                    <a:lnTo>
                      <a:pt x="68" y="130"/>
                    </a:lnTo>
                    <a:lnTo>
                      <a:pt x="70" y="136"/>
                    </a:lnTo>
                    <a:lnTo>
                      <a:pt x="76" y="142"/>
                    </a:lnTo>
                    <a:lnTo>
                      <a:pt x="82" y="150"/>
                    </a:lnTo>
                    <a:lnTo>
                      <a:pt x="98" y="164"/>
                    </a:lnTo>
                    <a:lnTo>
                      <a:pt x="98" y="164"/>
                    </a:lnTo>
                    <a:lnTo>
                      <a:pt x="108" y="164"/>
                    </a:lnTo>
                    <a:lnTo>
                      <a:pt x="108" y="164"/>
                    </a:lnTo>
                    <a:lnTo>
                      <a:pt x="124" y="154"/>
                    </a:lnTo>
                    <a:lnTo>
                      <a:pt x="124" y="154"/>
                    </a:lnTo>
                    <a:lnTo>
                      <a:pt x="124" y="148"/>
                    </a:lnTo>
                    <a:lnTo>
                      <a:pt x="128" y="142"/>
                    </a:lnTo>
                    <a:lnTo>
                      <a:pt x="132" y="138"/>
                    </a:lnTo>
                    <a:lnTo>
                      <a:pt x="136" y="134"/>
                    </a:lnTo>
                    <a:lnTo>
                      <a:pt x="148" y="126"/>
                    </a:lnTo>
                    <a:lnTo>
                      <a:pt x="162" y="120"/>
                    </a:lnTo>
                    <a:lnTo>
                      <a:pt x="162" y="120"/>
                    </a:lnTo>
                    <a:lnTo>
                      <a:pt x="170" y="110"/>
                    </a:lnTo>
                    <a:lnTo>
                      <a:pt x="180" y="106"/>
                    </a:lnTo>
                    <a:lnTo>
                      <a:pt x="190" y="104"/>
                    </a:lnTo>
                    <a:lnTo>
                      <a:pt x="202" y="102"/>
                    </a:lnTo>
                    <a:lnTo>
                      <a:pt x="228" y="100"/>
                    </a:lnTo>
                    <a:lnTo>
                      <a:pt x="240" y="98"/>
                    </a:lnTo>
                    <a:lnTo>
                      <a:pt x="252" y="92"/>
                    </a:lnTo>
                    <a:lnTo>
                      <a:pt x="252" y="92"/>
                    </a:lnTo>
                    <a:lnTo>
                      <a:pt x="250" y="40"/>
                    </a:lnTo>
                    <a:lnTo>
                      <a:pt x="250" y="40"/>
                    </a:lnTo>
                    <a:lnTo>
                      <a:pt x="258" y="30"/>
                    </a:lnTo>
                    <a:lnTo>
                      <a:pt x="266" y="22"/>
                    </a:lnTo>
                    <a:lnTo>
                      <a:pt x="288" y="8"/>
                    </a:lnTo>
                    <a:lnTo>
                      <a:pt x="288" y="8"/>
                    </a:lnTo>
                    <a:lnTo>
                      <a:pt x="296" y="2"/>
                    </a:lnTo>
                    <a:lnTo>
                      <a:pt x="304" y="0"/>
                    </a:lnTo>
                    <a:lnTo>
                      <a:pt x="310" y="0"/>
                    </a:lnTo>
                    <a:lnTo>
                      <a:pt x="314" y="4"/>
                    </a:lnTo>
                    <a:lnTo>
                      <a:pt x="318" y="10"/>
                    </a:lnTo>
                    <a:lnTo>
                      <a:pt x="322" y="18"/>
                    </a:lnTo>
                    <a:lnTo>
                      <a:pt x="332" y="40"/>
                    </a:lnTo>
                    <a:lnTo>
                      <a:pt x="332" y="40"/>
                    </a:lnTo>
                    <a:lnTo>
                      <a:pt x="370" y="100"/>
                    </a:lnTo>
                    <a:lnTo>
                      <a:pt x="370" y="100"/>
                    </a:lnTo>
                    <a:lnTo>
                      <a:pt x="372" y="112"/>
                    </a:lnTo>
                    <a:lnTo>
                      <a:pt x="374" y="122"/>
                    </a:lnTo>
                    <a:lnTo>
                      <a:pt x="378" y="128"/>
                    </a:lnTo>
                    <a:lnTo>
                      <a:pt x="382" y="132"/>
                    </a:lnTo>
                    <a:lnTo>
                      <a:pt x="388" y="136"/>
                    </a:lnTo>
                    <a:lnTo>
                      <a:pt x="398" y="140"/>
                    </a:lnTo>
                    <a:lnTo>
                      <a:pt x="398" y="140"/>
                    </a:lnTo>
                    <a:lnTo>
                      <a:pt x="424" y="138"/>
                    </a:lnTo>
                    <a:lnTo>
                      <a:pt x="442" y="138"/>
                    </a:lnTo>
                    <a:lnTo>
                      <a:pt x="458" y="140"/>
                    </a:lnTo>
                    <a:lnTo>
                      <a:pt x="458" y="140"/>
                    </a:lnTo>
                    <a:lnTo>
                      <a:pt x="450" y="146"/>
                    </a:lnTo>
                    <a:lnTo>
                      <a:pt x="444" y="152"/>
                    </a:lnTo>
                    <a:lnTo>
                      <a:pt x="436" y="158"/>
                    </a:lnTo>
                    <a:lnTo>
                      <a:pt x="430" y="166"/>
                    </a:lnTo>
                    <a:lnTo>
                      <a:pt x="430" y="166"/>
                    </a:lnTo>
                    <a:lnTo>
                      <a:pt x="430" y="178"/>
                    </a:lnTo>
                    <a:lnTo>
                      <a:pt x="430" y="188"/>
                    </a:lnTo>
                    <a:lnTo>
                      <a:pt x="432" y="192"/>
                    </a:lnTo>
                    <a:lnTo>
                      <a:pt x="436" y="198"/>
                    </a:lnTo>
                    <a:lnTo>
                      <a:pt x="440" y="204"/>
                    </a:lnTo>
                    <a:lnTo>
                      <a:pt x="448" y="210"/>
                    </a:lnTo>
                    <a:lnTo>
                      <a:pt x="448" y="210"/>
                    </a:lnTo>
                    <a:lnTo>
                      <a:pt x="458" y="212"/>
                    </a:lnTo>
                    <a:lnTo>
                      <a:pt x="466" y="216"/>
                    </a:lnTo>
                    <a:lnTo>
                      <a:pt x="482" y="226"/>
                    </a:lnTo>
                    <a:lnTo>
                      <a:pt x="500" y="238"/>
                    </a:lnTo>
                    <a:lnTo>
                      <a:pt x="520" y="250"/>
                    </a:lnTo>
                    <a:lnTo>
                      <a:pt x="520" y="250"/>
                    </a:lnTo>
                    <a:lnTo>
                      <a:pt x="536" y="264"/>
                    </a:lnTo>
                    <a:lnTo>
                      <a:pt x="536" y="264"/>
                    </a:lnTo>
                    <a:lnTo>
                      <a:pt x="488" y="330"/>
                    </a:lnTo>
                    <a:lnTo>
                      <a:pt x="488" y="330"/>
                    </a:lnTo>
                    <a:lnTo>
                      <a:pt x="486" y="336"/>
                    </a:lnTo>
                    <a:lnTo>
                      <a:pt x="482" y="344"/>
                    </a:lnTo>
                    <a:lnTo>
                      <a:pt x="476" y="352"/>
                    </a:lnTo>
                    <a:lnTo>
                      <a:pt x="468" y="358"/>
                    </a:lnTo>
                    <a:lnTo>
                      <a:pt x="450" y="370"/>
                    </a:lnTo>
                    <a:lnTo>
                      <a:pt x="436" y="376"/>
                    </a:lnTo>
                    <a:lnTo>
                      <a:pt x="436" y="376"/>
                    </a:lnTo>
                    <a:lnTo>
                      <a:pt x="416" y="380"/>
                    </a:lnTo>
                    <a:lnTo>
                      <a:pt x="398" y="384"/>
                    </a:lnTo>
                    <a:lnTo>
                      <a:pt x="398" y="384"/>
                    </a:lnTo>
                    <a:lnTo>
                      <a:pt x="382" y="372"/>
                    </a:lnTo>
                    <a:lnTo>
                      <a:pt x="370" y="360"/>
                    </a:lnTo>
                    <a:lnTo>
                      <a:pt x="360" y="348"/>
                    </a:lnTo>
                    <a:lnTo>
                      <a:pt x="350" y="340"/>
                    </a:lnTo>
                    <a:lnTo>
                      <a:pt x="350" y="340"/>
                    </a:lnTo>
                    <a:lnTo>
                      <a:pt x="346" y="332"/>
                    </a:lnTo>
                    <a:lnTo>
                      <a:pt x="346" y="324"/>
                    </a:lnTo>
                    <a:lnTo>
                      <a:pt x="346" y="308"/>
                    </a:lnTo>
                    <a:lnTo>
                      <a:pt x="344" y="294"/>
                    </a:lnTo>
                    <a:lnTo>
                      <a:pt x="344" y="288"/>
                    </a:lnTo>
                    <a:lnTo>
                      <a:pt x="342" y="284"/>
                    </a:lnTo>
                    <a:lnTo>
                      <a:pt x="342" y="284"/>
                    </a:lnTo>
                    <a:lnTo>
                      <a:pt x="310" y="272"/>
                    </a:lnTo>
                    <a:lnTo>
                      <a:pt x="310" y="272"/>
                    </a:lnTo>
                    <a:lnTo>
                      <a:pt x="310" y="252"/>
                    </a:lnTo>
                    <a:lnTo>
                      <a:pt x="312" y="232"/>
                    </a:lnTo>
                    <a:lnTo>
                      <a:pt x="314" y="214"/>
                    </a:lnTo>
                    <a:lnTo>
                      <a:pt x="314" y="202"/>
                    </a:lnTo>
                    <a:lnTo>
                      <a:pt x="314" y="202"/>
                    </a:lnTo>
                    <a:lnTo>
                      <a:pt x="294" y="200"/>
                    </a:lnTo>
                    <a:lnTo>
                      <a:pt x="278" y="198"/>
                    </a:lnTo>
                    <a:lnTo>
                      <a:pt x="270" y="196"/>
                    </a:lnTo>
                    <a:lnTo>
                      <a:pt x="264" y="192"/>
                    </a:lnTo>
                    <a:lnTo>
                      <a:pt x="260" y="188"/>
                    </a:lnTo>
                    <a:lnTo>
                      <a:pt x="258" y="184"/>
                    </a:lnTo>
                    <a:lnTo>
                      <a:pt x="258" y="184"/>
                    </a:lnTo>
                    <a:lnTo>
                      <a:pt x="238" y="184"/>
                    </a:lnTo>
                    <a:lnTo>
                      <a:pt x="232" y="184"/>
                    </a:lnTo>
                    <a:lnTo>
                      <a:pt x="228" y="186"/>
                    </a:lnTo>
                    <a:lnTo>
                      <a:pt x="226" y="190"/>
                    </a:lnTo>
                    <a:lnTo>
                      <a:pt x="224" y="196"/>
                    </a:lnTo>
                    <a:lnTo>
                      <a:pt x="220" y="214"/>
                    </a:lnTo>
                    <a:lnTo>
                      <a:pt x="220" y="214"/>
                    </a:lnTo>
                    <a:lnTo>
                      <a:pt x="206" y="220"/>
                    </a:lnTo>
                    <a:lnTo>
                      <a:pt x="194" y="228"/>
                    </a:lnTo>
                    <a:lnTo>
                      <a:pt x="172" y="244"/>
                    </a:lnTo>
                    <a:lnTo>
                      <a:pt x="172" y="244"/>
                    </a:lnTo>
                    <a:lnTo>
                      <a:pt x="172" y="250"/>
                    </a:lnTo>
                    <a:lnTo>
                      <a:pt x="174" y="258"/>
                    </a:lnTo>
                    <a:lnTo>
                      <a:pt x="178" y="266"/>
                    </a:lnTo>
                    <a:lnTo>
                      <a:pt x="184" y="278"/>
                    </a:lnTo>
                    <a:lnTo>
                      <a:pt x="184" y="278"/>
                    </a:lnTo>
                    <a:lnTo>
                      <a:pt x="182" y="286"/>
                    </a:lnTo>
                    <a:lnTo>
                      <a:pt x="176" y="292"/>
                    </a:lnTo>
                    <a:lnTo>
                      <a:pt x="172" y="298"/>
                    </a:lnTo>
                    <a:lnTo>
                      <a:pt x="164" y="300"/>
                    </a:lnTo>
                    <a:lnTo>
                      <a:pt x="152" y="306"/>
                    </a:lnTo>
                    <a:lnTo>
                      <a:pt x="146" y="310"/>
                    </a:lnTo>
                    <a:lnTo>
                      <a:pt x="142" y="314"/>
                    </a:lnTo>
                    <a:lnTo>
                      <a:pt x="142" y="314"/>
                    </a:lnTo>
                    <a:lnTo>
                      <a:pt x="142" y="326"/>
                    </a:lnTo>
                    <a:lnTo>
                      <a:pt x="140" y="338"/>
                    </a:lnTo>
                    <a:lnTo>
                      <a:pt x="138" y="350"/>
                    </a:lnTo>
                    <a:lnTo>
                      <a:pt x="140" y="356"/>
                    </a:lnTo>
                    <a:lnTo>
                      <a:pt x="142" y="360"/>
                    </a:lnTo>
                    <a:lnTo>
                      <a:pt x="142" y="360"/>
                    </a:lnTo>
                    <a:lnTo>
                      <a:pt x="206" y="360"/>
                    </a:lnTo>
                    <a:lnTo>
                      <a:pt x="206" y="360"/>
                    </a:lnTo>
                    <a:lnTo>
                      <a:pt x="214" y="352"/>
                    </a:lnTo>
                    <a:lnTo>
                      <a:pt x="222" y="346"/>
                    </a:lnTo>
                    <a:lnTo>
                      <a:pt x="228" y="342"/>
                    </a:lnTo>
                    <a:lnTo>
                      <a:pt x="234" y="342"/>
                    </a:lnTo>
                    <a:lnTo>
                      <a:pt x="242" y="340"/>
                    </a:lnTo>
                    <a:lnTo>
                      <a:pt x="252" y="342"/>
                    </a:lnTo>
                    <a:lnTo>
                      <a:pt x="252" y="342"/>
                    </a:lnTo>
                    <a:lnTo>
                      <a:pt x="256" y="348"/>
                    </a:lnTo>
                    <a:lnTo>
                      <a:pt x="260" y="350"/>
                    </a:lnTo>
                    <a:lnTo>
                      <a:pt x="266" y="356"/>
                    </a:lnTo>
                    <a:lnTo>
                      <a:pt x="274" y="360"/>
                    </a:lnTo>
                    <a:lnTo>
                      <a:pt x="274" y="360"/>
                    </a:lnTo>
                    <a:lnTo>
                      <a:pt x="282" y="378"/>
                    </a:lnTo>
                    <a:lnTo>
                      <a:pt x="282" y="378"/>
                    </a:lnTo>
                    <a:lnTo>
                      <a:pt x="290" y="422"/>
                    </a:lnTo>
                    <a:lnTo>
                      <a:pt x="290" y="422"/>
                    </a:lnTo>
                    <a:lnTo>
                      <a:pt x="300" y="436"/>
                    </a:lnTo>
                    <a:lnTo>
                      <a:pt x="314" y="448"/>
                    </a:lnTo>
                    <a:lnTo>
                      <a:pt x="330" y="460"/>
                    </a:lnTo>
                    <a:lnTo>
                      <a:pt x="340" y="464"/>
                    </a:lnTo>
                    <a:lnTo>
                      <a:pt x="352" y="468"/>
                    </a:lnTo>
                    <a:lnTo>
                      <a:pt x="352" y="468"/>
                    </a:lnTo>
                    <a:lnTo>
                      <a:pt x="372" y="502"/>
                    </a:lnTo>
                    <a:lnTo>
                      <a:pt x="372" y="502"/>
                    </a:lnTo>
                    <a:lnTo>
                      <a:pt x="368" y="502"/>
                    </a:lnTo>
                    <a:lnTo>
                      <a:pt x="362" y="504"/>
                    </a:lnTo>
                    <a:lnTo>
                      <a:pt x="354" y="512"/>
                    </a:lnTo>
                    <a:lnTo>
                      <a:pt x="346" y="520"/>
                    </a:lnTo>
                    <a:lnTo>
                      <a:pt x="340" y="526"/>
                    </a:lnTo>
                    <a:lnTo>
                      <a:pt x="340" y="526"/>
                    </a:lnTo>
                    <a:lnTo>
                      <a:pt x="336" y="534"/>
                    </a:lnTo>
                    <a:lnTo>
                      <a:pt x="328" y="540"/>
                    </a:lnTo>
                    <a:lnTo>
                      <a:pt x="312" y="554"/>
                    </a:lnTo>
                    <a:lnTo>
                      <a:pt x="296" y="564"/>
                    </a:lnTo>
                    <a:lnTo>
                      <a:pt x="280" y="570"/>
                    </a:lnTo>
                    <a:lnTo>
                      <a:pt x="280" y="570"/>
                    </a:lnTo>
                    <a:lnTo>
                      <a:pt x="266" y="582"/>
                    </a:lnTo>
                    <a:lnTo>
                      <a:pt x="254" y="592"/>
                    </a:lnTo>
                    <a:lnTo>
                      <a:pt x="244" y="606"/>
                    </a:lnTo>
                    <a:lnTo>
                      <a:pt x="234" y="620"/>
                    </a:lnTo>
                    <a:lnTo>
                      <a:pt x="234" y="620"/>
                    </a:lnTo>
                    <a:lnTo>
                      <a:pt x="202" y="650"/>
                    </a:lnTo>
                    <a:lnTo>
                      <a:pt x="190" y="662"/>
                    </a:lnTo>
                    <a:lnTo>
                      <a:pt x="182" y="676"/>
                    </a:lnTo>
                    <a:lnTo>
                      <a:pt x="176" y="690"/>
                    </a:lnTo>
                    <a:lnTo>
                      <a:pt x="176" y="708"/>
                    </a:lnTo>
                    <a:lnTo>
                      <a:pt x="180" y="730"/>
                    </a:lnTo>
                    <a:lnTo>
                      <a:pt x="190" y="756"/>
                    </a:lnTo>
                    <a:lnTo>
                      <a:pt x="190" y="756"/>
                    </a:lnTo>
                    <a:lnTo>
                      <a:pt x="192" y="768"/>
                    </a:lnTo>
                    <a:lnTo>
                      <a:pt x="192" y="768"/>
                    </a:lnTo>
                    <a:close/>
                  </a:path>
                </a:pathLst>
              </a:custGeom>
              <a:grpFill/>
              <a:ln>
                <a:solidFill>
                  <a:schemeClr val="bg1"/>
                </a:solidFill>
              </a:ln>
            </p:spPr>
            <p:txBody>
              <a:bodyPr/>
              <a:lstStyle/>
              <a:p>
                <a:endParaRPr lang="zh-CN" altLang="en-US"/>
              </a:p>
            </p:txBody>
          </p:sp>
          <p:sp>
            <p:nvSpPr>
              <p:cNvPr id="100" name="Freeform 34"/>
              <p:cNvSpPr/>
              <p:nvPr/>
            </p:nvSpPr>
            <p:spPr bwMode="auto">
              <a:xfrm>
                <a:off x="3954463" y="361950"/>
                <a:ext cx="3463925" cy="2965450"/>
              </a:xfrm>
              <a:custGeom>
                <a:avLst/>
                <a:gdLst>
                  <a:gd name="T0" fmla="*/ 538 w 2182"/>
                  <a:gd name="T1" fmla="*/ 1714 h 1868"/>
                  <a:gd name="T2" fmla="*/ 526 w 2182"/>
                  <a:gd name="T3" fmla="*/ 1632 h 1868"/>
                  <a:gd name="T4" fmla="*/ 362 w 2182"/>
                  <a:gd name="T5" fmla="*/ 1664 h 1868"/>
                  <a:gd name="T6" fmla="*/ 286 w 2182"/>
                  <a:gd name="T7" fmla="*/ 1690 h 1868"/>
                  <a:gd name="T8" fmla="*/ 168 w 2182"/>
                  <a:gd name="T9" fmla="*/ 1576 h 1868"/>
                  <a:gd name="T10" fmla="*/ 220 w 2182"/>
                  <a:gd name="T11" fmla="*/ 1468 h 1868"/>
                  <a:gd name="T12" fmla="*/ 66 w 2182"/>
                  <a:gd name="T13" fmla="*/ 1450 h 1868"/>
                  <a:gd name="T14" fmla="*/ 20 w 2182"/>
                  <a:gd name="T15" fmla="*/ 1304 h 1868"/>
                  <a:gd name="T16" fmla="*/ 400 w 2182"/>
                  <a:gd name="T17" fmla="*/ 1336 h 1868"/>
                  <a:gd name="T18" fmla="*/ 594 w 2182"/>
                  <a:gd name="T19" fmla="*/ 1418 h 1868"/>
                  <a:gd name="T20" fmla="*/ 724 w 2182"/>
                  <a:gd name="T21" fmla="*/ 1354 h 1868"/>
                  <a:gd name="T22" fmla="*/ 828 w 2182"/>
                  <a:gd name="T23" fmla="*/ 1308 h 1868"/>
                  <a:gd name="T24" fmla="*/ 1006 w 2182"/>
                  <a:gd name="T25" fmla="*/ 1300 h 1868"/>
                  <a:gd name="T26" fmla="*/ 1170 w 2182"/>
                  <a:gd name="T27" fmla="*/ 1170 h 1868"/>
                  <a:gd name="T28" fmla="*/ 1178 w 2182"/>
                  <a:gd name="T29" fmla="*/ 1032 h 1868"/>
                  <a:gd name="T30" fmla="*/ 1260 w 2182"/>
                  <a:gd name="T31" fmla="*/ 1006 h 1868"/>
                  <a:gd name="T32" fmla="*/ 1410 w 2182"/>
                  <a:gd name="T33" fmla="*/ 924 h 1868"/>
                  <a:gd name="T34" fmla="*/ 1524 w 2182"/>
                  <a:gd name="T35" fmla="*/ 876 h 1868"/>
                  <a:gd name="T36" fmla="*/ 1632 w 2182"/>
                  <a:gd name="T37" fmla="*/ 776 h 1868"/>
                  <a:gd name="T38" fmla="*/ 1798 w 2182"/>
                  <a:gd name="T39" fmla="*/ 740 h 1868"/>
                  <a:gd name="T40" fmla="*/ 1712 w 2182"/>
                  <a:gd name="T41" fmla="*/ 614 h 1868"/>
                  <a:gd name="T42" fmla="*/ 1586 w 2182"/>
                  <a:gd name="T43" fmla="*/ 646 h 1868"/>
                  <a:gd name="T44" fmla="*/ 1456 w 2182"/>
                  <a:gd name="T45" fmla="*/ 650 h 1868"/>
                  <a:gd name="T46" fmla="*/ 1480 w 2182"/>
                  <a:gd name="T47" fmla="*/ 512 h 1868"/>
                  <a:gd name="T48" fmla="*/ 1602 w 2182"/>
                  <a:gd name="T49" fmla="*/ 428 h 1868"/>
                  <a:gd name="T50" fmla="*/ 1698 w 2182"/>
                  <a:gd name="T51" fmla="*/ 250 h 1868"/>
                  <a:gd name="T52" fmla="*/ 1738 w 2182"/>
                  <a:gd name="T53" fmla="*/ 108 h 1868"/>
                  <a:gd name="T54" fmla="*/ 1736 w 2182"/>
                  <a:gd name="T55" fmla="*/ 20 h 1868"/>
                  <a:gd name="T56" fmla="*/ 1800 w 2182"/>
                  <a:gd name="T57" fmla="*/ 42 h 1868"/>
                  <a:gd name="T58" fmla="*/ 1848 w 2182"/>
                  <a:gd name="T59" fmla="*/ 80 h 1868"/>
                  <a:gd name="T60" fmla="*/ 1926 w 2182"/>
                  <a:gd name="T61" fmla="*/ 178 h 1868"/>
                  <a:gd name="T62" fmla="*/ 2052 w 2182"/>
                  <a:gd name="T63" fmla="*/ 152 h 1868"/>
                  <a:gd name="T64" fmla="*/ 2136 w 2182"/>
                  <a:gd name="T65" fmla="*/ 246 h 1868"/>
                  <a:gd name="T66" fmla="*/ 2136 w 2182"/>
                  <a:gd name="T67" fmla="*/ 440 h 1868"/>
                  <a:gd name="T68" fmla="*/ 2118 w 2182"/>
                  <a:gd name="T69" fmla="*/ 476 h 1868"/>
                  <a:gd name="T70" fmla="*/ 2064 w 2182"/>
                  <a:gd name="T71" fmla="*/ 514 h 1868"/>
                  <a:gd name="T72" fmla="*/ 2020 w 2182"/>
                  <a:gd name="T73" fmla="*/ 674 h 1868"/>
                  <a:gd name="T74" fmla="*/ 2068 w 2182"/>
                  <a:gd name="T75" fmla="*/ 716 h 1868"/>
                  <a:gd name="T76" fmla="*/ 2026 w 2182"/>
                  <a:gd name="T77" fmla="*/ 796 h 1868"/>
                  <a:gd name="T78" fmla="*/ 1968 w 2182"/>
                  <a:gd name="T79" fmla="*/ 828 h 1868"/>
                  <a:gd name="T80" fmla="*/ 2054 w 2182"/>
                  <a:gd name="T81" fmla="*/ 986 h 1868"/>
                  <a:gd name="T82" fmla="*/ 2154 w 2182"/>
                  <a:gd name="T83" fmla="*/ 1034 h 1868"/>
                  <a:gd name="T84" fmla="*/ 2156 w 2182"/>
                  <a:gd name="T85" fmla="*/ 1130 h 1868"/>
                  <a:gd name="T86" fmla="*/ 2054 w 2182"/>
                  <a:gd name="T87" fmla="*/ 1170 h 1868"/>
                  <a:gd name="T88" fmla="*/ 1920 w 2182"/>
                  <a:gd name="T89" fmla="*/ 1272 h 1868"/>
                  <a:gd name="T90" fmla="*/ 1850 w 2182"/>
                  <a:gd name="T91" fmla="*/ 1260 h 1868"/>
                  <a:gd name="T92" fmla="*/ 1786 w 2182"/>
                  <a:gd name="T93" fmla="*/ 1338 h 1868"/>
                  <a:gd name="T94" fmla="*/ 1696 w 2182"/>
                  <a:gd name="T95" fmla="*/ 1206 h 1868"/>
                  <a:gd name="T96" fmla="*/ 1524 w 2182"/>
                  <a:gd name="T97" fmla="*/ 1346 h 1868"/>
                  <a:gd name="T98" fmla="*/ 1494 w 2182"/>
                  <a:gd name="T99" fmla="*/ 1334 h 1868"/>
                  <a:gd name="T100" fmla="*/ 1424 w 2182"/>
                  <a:gd name="T101" fmla="*/ 1310 h 1868"/>
                  <a:gd name="T102" fmla="*/ 1392 w 2182"/>
                  <a:gd name="T103" fmla="*/ 1430 h 1868"/>
                  <a:gd name="T104" fmla="*/ 1288 w 2182"/>
                  <a:gd name="T105" fmla="*/ 1520 h 1868"/>
                  <a:gd name="T106" fmla="*/ 1140 w 2182"/>
                  <a:gd name="T107" fmla="*/ 1612 h 1868"/>
                  <a:gd name="T108" fmla="*/ 1076 w 2182"/>
                  <a:gd name="T109" fmla="*/ 1650 h 1868"/>
                  <a:gd name="T110" fmla="*/ 988 w 2182"/>
                  <a:gd name="T111" fmla="*/ 1790 h 1868"/>
                  <a:gd name="T112" fmla="*/ 838 w 2182"/>
                  <a:gd name="T113" fmla="*/ 1810 h 1868"/>
                  <a:gd name="T114" fmla="*/ 814 w 2182"/>
                  <a:gd name="T115" fmla="*/ 1666 h 1868"/>
                  <a:gd name="T116" fmla="*/ 732 w 2182"/>
                  <a:gd name="T117" fmla="*/ 1678 h 1868"/>
                  <a:gd name="T118" fmla="*/ 662 w 2182"/>
                  <a:gd name="T119" fmla="*/ 1816 h 1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82" h="1868">
                    <a:moveTo>
                      <a:pt x="556" y="1868"/>
                    </a:moveTo>
                    <a:lnTo>
                      <a:pt x="556" y="1868"/>
                    </a:lnTo>
                    <a:lnTo>
                      <a:pt x="518" y="1832"/>
                    </a:lnTo>
                    <a:lnTo>
                      <a:pt x="518" y="1832"/>
                    </a:lnTo>
                    <a:lnTo>
                      <a:pt x="498" y="1792"/>
                    </a:lnTo>
                    <a:lnTo>
                      <a:pt x="498" y="1792"/>
                    </a:lnTo>
                    <a:lnTo>
                      <a:pt x="500" y="1764"/>
                    </a:lnTo>
                    <a:lnTo>
                      <a:pt x="502" y="1754"/>
                    </a:lnTo>
                    <a:lnTo>
                      <a:pt x="506" y="1744"/>
                    </a:lnTo>
                    <a:lnTo>
                      <a:pt x="512" y="1736"/>
                    </a:lnTo>
                    <a:lnTo>
                      <a:pt x="518" y="1728"/>
                    </a:lnTo>
                    <a:lnTo>
                      <a:pt x="528" y="1720"/>
                    </a:lnTo>
                    <a:lnTo>
                      <a:pt x="538" y="1714"/>
                    </a:lnTo>
                    <a:lnTo>
                      <a:pt x="538" y="1714"/>
                    </a:lnTo>
                    <a:lnTo>
                      <a:pt x="556" y="1698"/>
                    </a:lnTo>
                    <a:lnTo>
                      <a:pt x="556" y="1698"/>
                    </a:lnTo>
                    <a:lnTo>
                      <a:pt x="572" y="1674"/>
                    </a:lnTo>
                    <a:lnTo>
                      <a:pt x="572" y="1674"/>
                    </a:lnTo>
                    <a:lnTo>
                      <a:pt x="570" y="1658"/>
                    </a:lnTo>
                    <a:lnTo>
                      <a:pt x="570" y="1658"/>
                    </a:lnTo>
                    <a:lnTo>
                      <a:pt x="562" y="1646"/>
                    </a:lnTo>
                    <a:lnTo>
                      <a:pt x="556" y="1638"/>
                    </a:lnTo>
                    <a:lnTo>
                      <a:pt x="548" y="1634"/>
                    </a:lnTo>
                    <a:lnTo>
                      <a:pt x="542" y="1632"/>
                    </a:lnTo>
                    <a:lnTo>
                      <a:pt x="534" y="1630"/>
                    </a:lnTo>
                    <a:lnTo>
                      <a:pt x="526" y="1632"/>
                    </a:lnTo>
                    <a:lnTo>
                      <a:pt x="506" y="1638"/>
                    </a:lnTo>
                    <a:lnTo>
                      <a:pt x="506" y="1638"/>
                    </a:lnTo>
                    <a:lnTo>
                      <a:pt x="482" y="1658"/>
                    </a:lnTo>
                    <a:lnTo>
                      <a:pt x="482" y="1658"/>
                    </a:lnTo>
                    <a:lnTo>
                      <a:pt x="448" y="1674"/>
                    </a:lnTo>
                    <a:lnTo>
                      <a:pt x="448" y="1674"/>
                    </a:lnTo>
                    <a:lnTo>
                      <a:pt x="442" y="1668"/>
                    </a:lnTo>
                    <a:lnTo>
                      <a:pt x="436" y="1664"/>
                    </a:lnTo>
                    <a:lnTo>
                      <a:pt x="426" y="1658"/>
                    </a:lnTo>
                    <a:lnTo>
                      <a:pt x="426" y="1658"/>
                    </a:lnTo>
                    <a:lnTo>
                      <a:pt x="384" y="1658"/>
                    </a:lnTo>
                    <a:lnTo>
                      <a:pt x="370" y="1660"/>
                    </a:lnTo>
                    <a:lnTo>
                      <a:pt x="362" y="1664"/>
                    </a:lnTo>
                    <a:lnTo>
                      <a:pt x="356" y="1672"/>
                    </a:lnTo>
                    <a:lnTo>
                      <a:pt x="352" y="1682"/>
                    </a:lnTo>
                    <a:lnTo>
                      <a:pt x="350" y="1700"/>
                    </a:lnTo>
                    <a:lnTo>
                      <a:pt x="348" y="1722"/>
                    </a:lnTo>
                    <a:lnTo>
                      <a:pt x="348" y="1722"/>
                    </a:lnTo>
                    <a:lnTo>
                      <a:pt x="342" y="1726"/>
                    </a:lnTo>
                    <a:lnTo>
                      <a:pt x="336" y="1726"/>
                    </a:lnTo>
                    <a:lnTo>
                      <a:pt x="330" y="1726"/>
                    </a:lnTo>
                    <a:lnTo>
                      <a:pt x="324" y="1724"/>
                    </a:lnTo>
                    <a:lnTo>
                      <a:pt x="314" y="1718"/>
                    </a:lnTo>
                    <a:lnTo>
                      <a:pt x="306" y="1716"/>
                    </a:lnTo>
                    <a:lnTo>
                      <a:pt x="306" y="1716"/>
                    </a:lnTo>
                    <a:lnTo>
                      <a:pt x="286" y="1690"/>
                    </a:lnTo>
                    <a:lnTo>
                      <a:pt x="270" y="1674"/>
                    </a:lnTo>
                    <a:lnTo>
                      <a:pt x="270" y="1674"/>
                    </a:lnTo>
                    <a:lnTo>
                      <a:pt x="262" y="1654"/>
                    </a:lnTo>
                    <a:lnTo>
                      <a:pt x="252" y="1638"/>
                    </a:lnTo>
                    <a:lnTo>
                      <a:pt x="248" y="1632"/>
                    </a:lnTo>
                    <a:lnTo>
                      <a:pt x="242" y="1626"/>
                    </a:lnTo>
                    <a:lnTo>
                      <a:pt x="234" y="1624"/>
                    </a:lnTo>
                    <a:lnTo>
                      <a:pt x="226" y="1620"/>
                    </a:lnTo>
                    <a:lnTo>
                      <a:pt x="226" y="1620"/>
                    </a:lnTo>
                    <a:lnTo>
                      <a:pt x="190" y="1582"/>
                    </a:lnTo>
                    <a:lnTo>
                      <a:pt x="190" y="1582"/>
                    </a:lnTo>
                    <a:lnTo>
                      <a:pt x="168" y="1576"/>
                    </a:lnTo>
                    <a:lnTo>
                      <a:pt x="168" y="1576"/>
                    </a:lnTo>
                    <a:lnTo>
                      <a:pt x="170" y="1568"/>
                    </a:lnTo>
                    <a:lnTo>
                      <a:pt x="172" y="1560"/>
                    </a:lnTo>
                    <a:lnTo>
                      <a:pt x="178" y="1554"/>
                    </a:lnTo>
                    <a:lnTo>
                      <a:pt x="184" y="1548"/>
                    </a:lnTo>
                    <a:lnTo>
                      <a:pt x="198" y="1538"/>
                    </a:lnTo>
                    <a:lnTo>
                      <a:pt x="206" y="1532"/>
                    </a:lnTo>
                    <a:lnTo>
                      <a:pt x="212" y="1526"/>
                    </a:lnTo>
                    <a:lnTo>
                      <a:pt x="212" y="1526"/>
                    </a:lnTo>
                    <a:lnTo>
                      <a:pt x="226" y="1496"/>
                    </a:lnTo>
                    <a:lnTo>
                      <a:pt x="226" y="1496"/>
                    </a:lnTo>
                    <a:lnTo>
                      <a:pt x="226" y="1484"/>
                    </a:lnTo>
                    <a:lnTo>
                      <a:pt x="224" y="1474"/>
                    </a:lnTo>
                    <a:lnTo>
                      <a:pt x="220" y="1468"/>
                    </a:lnTo>
                    <a:lnTo>
                      <a:pt x="216" y="1464"/>
                    </a:lnTo>
                    <a:lnTo>
                      <a:pt x="216" y="1464"/>
                    </a:lnTo>
                    <a:lnTo>
                      <a:pt x="182" y="1464"/>
                    </a:lnTo>
                    <a:lnTo>
                      <a:pt x="150" y="1468"/>
                    </a:lnTo>
                    <a:lnTo>
                      <a:pt x="120" y="1474"/>
                    </a:lnTo>
                    <a:lnTo>
                      <a:pt x="92" y="1484"/>
                    </a:lnTo>
                    <a:lnTo>
                      <a:pt x="92" y="1484"/>
                    </a:lnTo>
                    <a:lnTo>
                      <a:pt x="84" y="1490"/>
                    </a:lnTo>
                    <a:lnTo>
                      <a:pt x="76" y="1492"/>
                    </a:lnTo>
                    <a:lnTo>
                      <a:pt x="70" y="1492"/>
                    </a:lnTo>
                    <a:lnTo>
                      <a:pt x="64" y="1492"/>
                    </a:lnTo>
                    <a:lnTo>
                      <a:pt x="64" y="1492"/>
                    </a:lnTo>
                    <a:lnTo>
                      <a:pt x="66" y="1450"/>
                    </a:lnTo>
                    <a:lnTo>
                      <a:pt x="66" y="1450"/>
                    </a:lnTo>
                    <a:lnTo>
                      <a:pt x="50" y="1428"/>
                    </a:lnTo>
                    <a:lnTo>
                      <a:pt x="50" y="1428"/>
                    </a:lnTo>
                    <a:lnTo>
                      <a:pt x="14" y="1398"/>
                    </a:lnTo>
                    <a:lnTo>
                      <a:pt x="14" y="1398"/>
                    </a:lnTo>
                    <a:lnTo>
                      <a:pt x="14" y="1386"/>
                    </a:lnTo>
                    <a:lnTo>
                      <a:pt x="18" y="1376"/>
                    </a:lnTo>
                    <a:lnTo>
                      <a:pt x="26" y="1358"/>
                    </a:lnTo>
                    <a:lnTo>
                      <a:pt x="26" y="1358"/>
                    </a:lnTo>
                    <a:lnTo>
                      <a:pt x="24" y="1328"/>
                    </a:lnTo>
                    <a:lnTo>
                      <a:pt x="24" y="1316"/>
                    </a:lnTo>
                    <a:lnTo>
                      <a:pt x="20" y="1304"/>
                    </a:lnTo>
                    <a:lnTo>
                      <a:pt x="20" y="1304"/>
                    </a:lnTo>
                    <a:lnTo>
                      <a:pt x="0" y="1278"/>
                    </a:lnTo>
                    <a:lnTo>
                      <a:pt x="0" y="1278"/>
                    </a:lnTo>
                    <a:lnTo>
                      <a:pt x="0" y="1244"/>
                    </a:lnTo>
                    <a:lnTo>
                      <a:pt x="0" y="1244"/>
                    </a:lnTo>
                    <a:lnTo>
                      <a:pt x="100" y="1268"/>
                    </a:lnTo>
                    <a:lnTo>
                      <a:pt x="100" y="1268"/>
                    </a:lnTo>
                    <a:lnTo>
                      <a:pt x="274" y="1270"/>
                    </a:lnTo>
                    <a:lnTo>
                      <a:pt x="274" y="1270"/>
                    </a:lnTo>
                    <a:lnTo>
                      <a:pt x="306" y="1278"/>
                    </a:lnTo>
                    <a:lnTo>
                      <a:pt x="326" y="1284"/>
                    </a:lnTo>
                    <a:lnTo>
                      <a:pt x="344" y="1290"/>
                    </a:lnTo>
                    <a:lnTo>
                      <a:pt x="344" y="1290"/>
                    </a:lnTo>
                    <a:lnTo>
                      <a:pt x="400" y="1336"/>
                    </a:lnTo>
                    <a:lnTo>
                      <a:pt x="400" y="1336"/>
                    </a:lnTo>
                    <a:lnTo>
                      <a:pt x="414" y="1342"/>
                    </a:lnTo>
                    <a:lnTo>
                      <a:pt x="414" y="1342"/>
                    </a:lnTo>
                    <a:lnTo>
                      <a:pt x="466" y="1350"/>
                    </a:lnTo>
                    <a:lnTo>
                      <a:pt x="466" y="1350"/>
                    </a:lnTo>
                    <a:lnTo>
                      <a:pt x="490" y="1366"/>
                    </a:lnTo>
                    <a:lnTo>
                      <a:pt x="490" y="1366"/>
                    </a:lnTo>
                    <a:lnTo>
                      <a:pt x="556" y="1388"/>
                    </a:lnTo>
                    <a:lnTo>
                      <a:pt x="556" y="1388"/>
                    </a:lnTo>
                    <a:lnTo>
                      <a:pt x="562" y="1392"/>
                    </a:lnTo>
                    <a:lnTo>
                      <a:pt x="568" y="1398"/>
                    </a:lnTo>
                    <a:lnTo>
                      <a:pt x="584" y="1412"/>
                    </a:lnTo>
                    <a:lnTo>
                      <a:pt x="594" y="1418"/>
                    </a:lnTo>
                    <a:lnTo>
                      <a:pt x="604" y="1420"/>
                    </a:lnTo>
                    <a:lnTo>
                      <a:pt x="614" y="1418"/>
                    </a:lnTo>
                    <a:lnTo>
                      <a:pt x="628" y="1412"/>
                    </a:lnTo>
                    <a:lnTo>
                      <a:pt x="628" y="1412"/>
                    </a:lnTo>
                    <a:lnTo>
                      <a:pt x="632" y="1406"/>
                    </a:lnTo>
                    <a:lnTo>
                      <a:pt x="638" y="1400"/>
                    </a:lnTo>
                    <a:lnTo>
                      <a:pt x="650" y="1392"/>
                    </a:lnTo>
                    <a:lnTo>
                      <a:pt x="666" y="1386"/>
                    </a:lnTo>
                    <a:lnTo>
                      <a:pt x="680" y="1380"/>
                    </a:lnTo>
                    <a:lnTo>
                      <a:pt x="680" y="1380"/>
                    </a:lnTo>
                    <a:lnTo>
                      <a:pt x="696" y="1368"/>
                    </a:lnTo>
                    <a:lnTo>
                      <a:pt x="708" y="1360"/>
                    </a:lnTo>
                    <a:lnTo>
                      <a:pt x="724" y="1354"/>
                    </a:lnTo>
                    <a:lnTo>
                      <a:pt x="746" y="1350"/>
                    </a:lnTo>
                    <a:lnTo>
                      <a:pt x="746" y="1350"/>
                    </a:lnTo>
                    <a:lnTo>
                      <a:pt x="746" y="1346"/>
                    </a:lnTo>
                    <a:lnTo>
                      <a:pt x="750" y="1344"/>
                    </a:lnTo>
                    <a:lnTo>
                      <a:pt x="758" y="1340"/>
                    </a:lnTo>
                    <a:lnTo>
                      <a:pt x="768" y="1336"/>
                    </a:lnTo>
                    <a:lnTo>
                      <a:pt x="778" y="1332"/>
                    </a:lnTo>
                    <a:lnTo>
                      <a:pt x="778" y="1332"/>
                    </a:lnTo>
                    <a:lnTo>
                      <a:pt x="784" y="1332"/>
                    </a:lnTo>
                    <a:lnTo>
                      <a:pt x="792" y="1328"/>
                    </a:lnTo>
                    <a:lnTo>
                      <a:pt x="806" y="1320"/>
                    </a:lnTo>
                    <a:lnTo>
                      <a:pt x="820" y="1310"/>
                    </a:lnTo>
                    <a:lnTo>
                      <a:pt x="828" y="1308"/>
                    </a:lnTo>
                    <a:lnTo>
                      <a:pt x="836" y="1306"/>
                    </a:lnTo>
                    <a:lnTo>
                      <a:pt x="836" y="1306"/>
                    </a:lnTo>
                    <a:lnTo>
                      <a:pt x="848" y="1300"/>
                    </a:lnTo>
                    <a:lnTo>
                      <a:pt x="862" y="1296"/>
                    </a:lnTo>
                    <a:lnTo>
                      <a:pt x="876" y="1296"/>
                    </a:lnTo>
                    <a:lnTo>
                      <a:pt x="894" y="1296"/>
                    </a:lnTo>
                    <a:lnTo>
                      <a:pt x="894" y="1296"/>
                    </a:lnTo>
                    <a:lnTo>
                      <a:pt x="918" y="1302"/>
                    </a:lnTo>
                    <a:lnTo>
                      <a:pt x="952" y="1306"/>
                    </a:lnTo>
                    <a:lnTo>
                      <a:pt x="970" y="1306"/>
                    </a:lnTo>
                    <a:lnTo>
                      <a:pt x="986" y="1306"/>
                    </a:lnTo>
                    <a:lnTo>
                      <a:pt x="1000" y="1302"/>
                    </a:lnTo>
                    <a:lnTo>
                      <a:pt x="1006" y="1300"/>
                    </a:lnTo>
                    <a:lnTo>
                      <a:pt x="1010" y="1296"/>
                    </a:lnTo>
                    <a:lnTo>
                      <a:pt x="1010" y="1296"/>
                    </a:lnTo>
                    <a:lnTo>
                      <a:pt x="1028" y="1294"/>
                    </a:lnTo>
                    <a:lnTo>
                      <a:pt x="1044" y="1286"/>
                    </a:lnTo>
                    <a:lnTo>
                      <a:pt x="1060" y="1278"/>
                    </a:lnTo>
                    <a:lnTo>
                      <a:pt x="1074" y="1266"/>
                    </a:lnTo>
                    <a:lnTo>
                      <a:pt x="1086" y="1254"/>
                    </a:lnTo>
                    <a:lnTo>
                      <a:pt x="1100" y="1240"/>
                    </a:lnTo>
                    <a:lnTo>
                      <a:pt x="1122" y="1212"/>
                    </a:lnTo>
                    <a:lnTo>
                      <a:pt x="1122" y="1212"/>
                    </a:lnTo>
                    <a:lnTo>
                      <a:pt x="1156" y="1182"/>
                    </a:lnTo>
                    <a:lnTo>
                      <a:pt x="1156" y="1182"/>
                    </a:lnTo>
                    <a:lnTo>
                      <a:pt x="1170" y="1170"/>
                    </a:lnTo>
                    <a:lnTo>
                      <a:pt x="1186" y="1158"/>
                    </a:lnTo>
                    <a:lnTo>
                      <a:pt x="1186" y="1158"/>
                    </a:lnTo>
                    <a:lnTo>
                      <a:pt x="1202" y="1150"/>
                    </a:lnTo>
                    <a:lnTo>
                      <a:pt x="1210" y="1146"/>
                    </a:lnTo>
                    <a:lnTo>
                      <a:pt x="1218" y="1138"/>
                    </a:lnTo>
                    <a:lnTo>
                      <a:pt x="1218" y="1138"/>
                    </a:lnTo>
                    <a:lnTo>
                      <a:pt x="1216" y="1112"/>
                    </a:lnTo>
                    <a:lnTo>
                      <a:pt x="1216" y="1112"/>
                    </a:lnTo>
                    <a:lnTo>
                      <a:pt x="1182" y="1080"/>
                    </a:lnTo>
                    <a:lnTo>
                      <a:pt x="1182" y="1080"/>
                    </a:lnTo>
                    <a:lnTo>
                      <a:pt x="1176" y="1058"/>
                    </a:lnTo>
                    <a:lnTo>
                      <a:pt x="1176" y="1058"/>
                    </a:lnTo>
                    <a:lnTo>
                      <a:pt x="1178" y="1032"/>
                    </a:lnTo>
                    <a:lnTo>
                      <a:pt x="1180" y="1020"/>
                    </a:lnTo>
                    <a:lnTo>
                      <a:pt x="1182" y="1010"/>
                    </a:lnTo>
                    <a:lnTo>
                      <a:pt x="1186" y="1002"/>
                    </a:lnTo>
                    <a:lnTo>
                      <a:pt x="1192" y="994"/>
                    </a:lnTo>
                    <a:lnTo>
                      <a:pt x="1200" y="986"/>
                    </a:lnTo>
                    <a:lnTo>
                      <a:pt x="1212" y="982"/>
                    </a:lnTo>
                    <a:lnTo>
                      <a:pt x="1212" y="982"/>
                    </a:lnTo>
                    <a:lnTo>
                      <a:pt x="1214" y="978"/>
                    </a:lnTo>
                    <a:lnTo>
                      <a:pt x="1216" y="976"/>
                    </a:lnTo>
                    <a:lnTo>
                      <a:pt x="1220" y="978"/>
                    </a:lnTo>
                    <a:lnTo>
                      <a:pt x="1226" y="982"/>
                    </a:lnTo>
                    <a:lnTo>
                      <a:pt x="1260" y="1006"/>
                    </a:lnTo>
                    <a:lnTo>
                      <a:pt x="1260" y="1006"/>
                    </a:lnTo>
                    <a:lnTo>
                      <a:pt x="1286" y="1014"/>
                    </a:lnTo>
                    <a:lnTo>
                      <a:pt x="1286" y="1014"/>
                    </a:lnTo>
                    <a:lnTo>
                      <a:pt x="1314" y="1014"/>
                    </a:lnTo>
                    <a:lnTo>
                      <a:pt x="1314" y="1014"/>
                    </a:lnTo>
                    <a:lnTo>
                      <a:pt x="1326" y="1010"/>
                    </a:lnTo>
                    <a:lnTo>
                      <a:pt x="1336" y="1002"/>
                    </a:lnTo>
                    <a:lnTo>
                      <a:pt x="1348" y="992"/>
                    </a:lnTo>
                    <a:lnTo>
                      <a:pt x="1358" y="980"/>
                    </a:lnTo>
                    <a:lnTo>
                      <a:pt x="1380" y="956"/>
                    </a:lnTo>
                    <a:lnTo>
                      <a:pt x="1398" y="932"/>
                    </a:lnTo>
                    <a:lnTo>
                      <a:pt x="1398" y="932"/>
                    </a:lnTo>
                    <a:lnTo>
                      <a:pt x="1404" y="928"/>
                    </a:lnTo>
                    <a:lnTo>
                      <a:pt x="1410" y="924"/>
                    </a:lnTo>
                    <a:lnTo>
                      <a:pt x="1416" y="924"/>
                    </a:lnTo>
                    <a:lnTo>
                      <a:pt x="1424" y="922"/>
                    </a:lnTo>
                    <a:lnTo>
                      <a:pt x="1438" y="924"/>
                    </a:lnTo>
                    <a:lnTo>
                      <a:pt x="1454" y="926"/>
                    </a:lnTo>
                    <a:lnTo>
                      <a:pt x="1454" y="926"/>
                    </a:lnTo>
                    <a:lnTo>
                      <a:pt x="1464" y="918"/>
                    </a:lnTo>
                    <a:lnTo>
                      <a:pt x="1472" y="914"/>
                    </a:lnTo>
                    <a:lnTo>
                      <a:pt x="1492" y="906"/>
                    </a:lnTo>
                    <a:lnTo>
                      <a:pt x="1492" y="906"/>
                    </a:lnTo>
                    <a:lnTo>
                      <a:pt x="1518" y="882"/>
                    </a:lnTo>
                    <a:lnTo>
                      <a:pt x="1518" y="882"/>
                    </a:lnTo>
                    <a:lnTo>
                      <a:pt x="1522" y="880"/>
                    </a:lnTo>
                    <a:lnTo>
                      <a:pt x="1524" y="876"/>
                    </a:lnTo>
                    <a:lnTo>
                      <a:pt x="1530" y="866"/>
                    </a:lnTo>
                    <a:lnTo>
                      <a:pt x="1534" y="848"/>
                    </a:lnTo>
                    <a:lnTo>
                      <a:pt x="1534" y="848"/>
                    </a:lnTo>
                    <a:lnTo>
                      <a:pt x="1540" y="832"/>
                    </a:lnTo>
                    <a:lnTo>
                      <a:pt x="1546" y="822"/>
                    </a:lnTo>
                    <a:lnTo>
                      <a:pt x="1554" y="816"/>
                    </a:lnTo>
                    <a:lnTo>
                      <a:pt x="1562" y="812"/>
                    </a:lnTo>
                    <a:lnTo>
                      <a:pt x="1580" y="806"/>
                    </a:lnTo>
                    <a:lnTo>
                      <a:pt x="1594" y="804"/>
                    </a:lnTo>
                    <a:lnTo>
                      <a:pt x="1610" y="798"/>
                    </a:lnTo>
                    <a:lnTo>
                      <a:pt x="1610" y="798"/>
                    </a:lnTo>
                    <a:lnTo>
                      <a:pt x="1620" y="786"/>
                    </a:lnTo>
                    <a:lnTo>
                      <a:pt x="1632" y="776"/>
                    </a:lnTo>
                    <a:lnTo>
                      <a:pt x="1646" y="768"/>
                    </a:lnTo>
                    <a:lnTo>
                      <a:pt x="1660" y="760"/>
                    </a:lnTo>
                    <a:lnTo>
                      <a:pt x="1660" y="760"/>
                    </a:lnTo>
                    <a:lnTo>
                      <a:pt x="1670" y="754"/>
                    </a:lnTo>
                    <a:lnTo>
                      <a:pt x="1680" y="752"/>
                    </a:lnTo>
                    <a:lnTo>
                      <a:pt x="1696" y="750"/>
                    </a:lnTo>
                    <a:lnTo>
                      <a:pt x="1712" y="750"/>
                    </a:lnTo>
                    <a:lnTo>
                      <a:pt x="1746" y="752"/>
                    </a:lnTo>
                    <a:lnTo>
                      <a:pt x="1776" y="756"/>
                    </a:lnTo>
                    <a:lnTo>
                      <a:pt x="1776" y="756"/>
                    </a:lnTo>
                    <a:lnTo>
                      <a:pt x="1792" y="748"/>
                    </a:lnTo>
                    <a:lnTo>
                      <a:pt x="1792" y="748"/>
                    </a:lnTo>
                    <a:lnTo>
                      <a:pt x="1798" y="740"/>
                    </a:lnTo>
                    <a:lnTo>
                      <a:pt x="1802" y="730"/>
                    </a:lnTo>
                    <a:lnTo>
                      <a:pt x="1804" y="720"/>
                    </a:lnTo>
                    <a:lnTo>
                      <a:pt x="1804" y="712"/>
                    </a:lnTo>
                    <a:lnTo>
                      <a:pt x="1802" y="702"/>
                    </a:lnTo>
                    <a:lnTo>
                      <a:pt x="1798" y="694"/>
                    </a:lnTo>
                    <a:lnTo>
                      <a:pt x="1790" y="680"/>
                    </a:lnTo>
                    <a:lnTo>
                      <a:pt x="1790" y="680"/>
                    </a:lnTo>
                    <a:lnTo>
                      <a:pt x="1764" y="656"/>
                    </a:lnTo>
                    <a:lnTo>
                      <a:pt x="1764" y="656"/>
                    </a:lnTo>
                    <a:lnTo>
                      <a:pt x="1718" y="628"/>
                    </a:lnTo>
                    <a:lnTo>
                      <a:pt x="1718" y="628"/>
                    </a:lnTo>
                    <a:lnTo>
                      <a:pt x="1716" y="622"/>
                    </a:lnTo>
                    <a:lnTo>
                      <a:pt x="1712" y="614"/>
                    </a:lnTo>
                    <a:lnTo>
                      <a:pt x="1702" y="604"/>
                    </a:lnTo>
                    <a:lnTo>
                      <a:pt x="1688" y="590"/>
                    </a:lnTo>
                    <a:lnTo>
                      <a:pt x="1688" y="590"/>
                    </a:lnTo>
                    <a:lnTo>
                      <a:pt x="1656" y="590"/>
                    </a:lnTo>
                    <a:lnTo>
                      <a:pt x="1656" y="590"/>
                    </a:lnTo>
                    <a:lnTo>
                      <a:pt x="1640" y="608"/>
                    </a:lnTo>
                    <a:lnTo>
                      <a:pt x="1640" y="608"/>
                    </a:lnTo>
                    <a:lnTo>
                      <a:pt x="1610" y="608"/>
                    </a:lnTo>
                    <a:lnTo>
                      <a:pt x="1610" y="608"/>
                    </a:lnTo>
                    <a:lnTo>
                      <a:pt x="1604" y="644"/>
                    </a:lnTo>
                    <a:lnTo>
                      <a:pt x="1604" y="644"/>
                    </a:lnTo>
                    <a:lnTo>
                      <a:pt x="1596" y="646"/>
                    </a:lnTo>
                    <a:lnTo>
                      <a:pt x="1586" y="646"/>
                    </a:lnTo>
                    <a:lnTo>
                      <a:pt x="1578" y="644"/>
                    </a:lnTo>
                    <a:lnTo>
                      <a:pt x="1570" y="642"/>
                    </a:lnTo>
                    <a:lnTo>
                      <a:pt x="1554" y="634"/>
                    </a:lnTo>
                    <a:lnTo>
                      <a:pt x="1544" y="630"/>
                    </a:lnTo>
                    <a:lnTo>
                      <a:pt x="1544" y="630"/>
                    </a:lnTo>
                    <a:lnTo>
                      <a:pt x="1516" y="630"/>
                    </a:lnTo>
                    <a:lnTo>
                      <a:pt x="1516" y="630"/>
                    </a:lnTo>
                    <a:lnTo>
                      <a:pt x="1504" y="634"/>
                    </a:lnTo>
                    <a:lnTo>
                      <a:pt x="1494" y="640"/>
                    </a:lnTo>
                    <a:lnTo>
                      <a:pt x="1476" y="654"/>
                    </a:lnTo>
                    <a:lnTo>
                      <a:pt x="1476" y="654"/>
                    </a:lnTo>
                    <a:lnTo>
                      <a:pt x="1466" y="654"/>
                    </a:lnTo>
                    <a:lnTo>
                      <a:pt x="1456" y="650"/>
                    </a:lnTo>
                    <a:lnTo>
                      <a:pt x="1450" y="646"/>
                    </a:lnTo>
                    <a:lnTo>
                      <a:pt x="1446" y="640"/>
                    </a:lnTo>
                    <a:lnTo>
                      <a:pt x="1442" y="634"/>
                    </a:lnTo>
                    <a:lnTo>
                      <a:pt x="1440" y="628"/>
                    </a:lnTo>
                    <a:lnTo>
                      <a:pt x="1440" y="616"/>
                    </a:lnTo>
                    <a:lnTo>
                      <a:pt x="1440" y="616"/>
                    </a:lnTo>
                    <a:lnTo>
                      <a:pt x="1470" y="588"/>
                    </a:lnTo>
                    <a:lnTo>
                      <a:pt x="1470" y="588"/>
                    </a:lnTo>
                    <a:lnTo>
                      <a:pt x="1468" y="556"/>
                    </a:lnTo>
                    <a:lnTo>
                      <a:pt x="1470" y="544"/>
                    </a:lnTo>
                    <a:lnTo>
                      <a:pt x="1470" y="532"/>
                    </a:lnTo>
                    <a:lnTo>
                      <a:pt x="1470" y="532"/>
                    </a:lnTo>
                    <a:lnTo>
                      <a:pt x="1480" y="512"/>
                    </a:lnTo>
                    <a:lnTo>
                      <a:pt x="1488" y="494"/>
                    </a:lnTo>
                    <a:lnTo>
                      <a:pt x="1488" y="494"/>
                    </a:lnTo>
                    <a:lnTo>
                      <a:pt x="1488" y="472"/>
                    </a:lnTo>
                    <a:lnTo>
                      <a:pt x="1490" y="456"/>
                    </a:lnTo>
                    <a:lnTo>
                      <a:pt x="1494" y="440"/>
                    </a:lnTo>
                    <a:lnTo>
                      <a:pt x="1502" y="426"/>
                    </a:lnTo>
                    <a:lnTo>
                      <a:pt x="1502" y="426"/>
                    </a:lnTo>
                    <a:lnTo>
                      <a:pt x="1522" y="426"/>
                    </a:lnTo>
                    <a:lnTo>
                      <a:pt x="1522" y="426"/>
                    </a:lnTo>
                    <a:lnTo>
                      <a:pt x="1546" y="430"/>
                    </a:lnTo>
                    <a:lnTo>
                      <a:pt x="1574" y="432"/>
                    </a:lnTo>
                    <a:lnTo>
                      <a:pt x="1588" y="430"/>
                    </a:lnTo>
                    <a:lnTo>
                      <a:pt x="1602" y="428"/>
                    </a:lnTo>
                    <a:lnTo>
                      <a:pt x="1616" y="424"/>
                    </a:lnTo>
                    <a:lnTo>
                      <a:pt x="1628" y="416"/>
                    </a:lnTo>
                    <a:lnTo>
                      <a:pt x="1628" y="416"/>
                    </a:lnTo>
                    <a:lnTo>
                      <a:pt x="1642" y="404"/>
                    </a:lnTo>
                    <a:lnTo>
                      <a:pt x="1658" y="390"/>
                    </a:lnTo>
                    <a:lnTo>
                      <a:pt x="1672" y="376"/>
                    </a:lnTo>
                    <a:lnTo>
                      <a:pt x="1684" y="362"/>
                    </a:lnTo>
                    <a:lnTo>
                      <a:pt x="1684" y="362"/>
                    </a:lnTo>
                    <a:lnTo>
                      <a:pt x="1684" y="332"/>
                    </a:lnTo>
                    <a:lnTo>
                      <a:pt x="1686" y="296"/>
                    </a:lnTo>
                    <a:lnTo>
                      <a:pt x="1688" y="278"/>
                    </a:lnTo>
                    <a:lnTo>
                      <a:pt x="1692" y="262"/>
                    </a:lnTo>
                    <a:lnTo>
                      <a:pt x="1698" y="250"/>
                    </a:lnTo>
                    <a:lnTo>
                      <a:pt x="1702" y="246"/>
                    </a:lnTo>
                    <a:lnTo>
                      <a:pt x="1708" y="242"/>
                    </a:lnTo>
                    <a:lnTo>
                      <a:pt x="1708" y="242"/>
                    </a:lnTo>
                    <a:lnTo>
                      <a:pt x="1714" y="232"/>
                    </a:lnTo>
                    <a:lnTo>
                      <a:pt x="1720" y="220"/>
                    </a:lnTo>
                    <a:lnTo>
                      <a:pt x="1724" y="198"/>
                    </a:lnTo>
                    <a:lnTo>
                      <a:pt x="1730" y="176"/>
                    </a:lnTo>
                    <a:lnTo>
                      <a:pt x="1736" y="166"/>
                    </a:lnTo>
                    <a:lnTo>
                      <a:pt x="1742" y="158"/>
                    </a:lnTo>
                    <a:lnTo>
                      <a:pt x="1742" y="158"/>
                    </a:lnTo>
                    <a:lnTo>
                      <a:pt x="1742" y="116"/>
                    </a:lnTo>
                    <a:lnTo>
                      <a:pt x="1742" y="116"/>
                    </a:lnTo>
                    <a:lnTo>
                      <a:pt x="1738" y="108"/>
                    </a:lnTo>
                    <a:lnTo>
                      <a:pt x="1738" y="108"/>
                    </a:lnTo>
                    <a:lnTo>
                      <a:pt x="1716" y="82"/>
                    </a:lnTo>
                    <a:lnTo>
                      <a:pt x="1716" y="82"/>
                    </a:lnTo>
                    <a:lnTo>
                      <a:pt x="1696" y="72"/>
                    </a:lnTo>
                    <a:lnTo>
                      <a:pt x="1696" y="72"/>
                    </a:lnTo>
                    <a:lnTo>
                      <a:pt x="1696" y="62"/>
                    </a:lnTo>
                    <a:lnTo>
                      <a:pt x="1698" y="54"/>
                    </a:lnTo>
                    <a:lnTo>
                      <a:pt x="1702" y="46"/>
                    </a:lnTo>
                    <a:lnTo>
                      <a:pt x="1706" y="40"/>
                    </a:lnTo>
                    <a:lnTo>
                      <a:pt x="1712" y="34"/>
                    </a:lnTo>
                    <a:lnTo>
                      <a:pt x="1720" y="28"/>
                    </a:lnTo>
                    <a:lnTo>
                      <a:pt x="1736" y="20"/>
                    </a:lnTo>
                    <a:lnTo>
                      <a:pt x="1736" y="20"/>
                    </a:lnTo>
                    <a:lnTo>
                      <a:pt x="1744" y="20"/>
                    </a:lnTo>
                    <a:lnTo>
                      <a:pt x="1750" y="16"/>
                    </a:lnTo>
                    <a:lnTo>
                      <a:pt x="1764" y="10"/>
                    </a:lnTo>
                    <a:lnTo>
                      <a:pt x="1778" y="4"/>
                    </a:lnTo>
                    <a:lnTo>
                      <a:pt x="1784" y="2"/>
                    </a:lnTo>
                    <a:lnTo>
                      <a:pt x="1794" y="0"/>
                    </a:lnTo>
                    <a:lnTo>
                      <a:pt x="1794" y="0"/>
                    </a:lnTo>
                    <a:lnTo>
                      <a:pt x="1794" y="6"/>
                    </a:lnTo>
                    <a:lnTo>
                      <a:pt x="1796" y="8"/>
                    </a:lnTo>
                    <a:lnTo>
                      <a:pt x="1804" y="16"/>
                    </a:lnTo>
                    <a:lnTo>
                      <a:pt x="1804" y="16"/>
                    </a:lnTo>
                    <a:lnTo>
                      <a:pt x="1800" y="42"/>
                    </a:lnTo>
                    <a:lnTo>
                      <a:pt x="1800" y="42"/>
                    </a:lnTo>
                    <a:lnTo>
                      <a:pt x="1792" y="52"/>
                    </a:lnTo>
                    <a:lnTo>
                      <a:pt x="1786" y="58"/>
                    </a:lnTo>
                    <a:lnTo>
                      <a:pt x="1782" y="66"/>
                    </a:lnTo>
                    <a:lnTo>
                      <a:pt x="1780" y="78"/>
                    </a:lnTo>
                    <a:lnTo>
                      <a:pt x="1780" y="78"/>
                    </a:lnTo>
                    <a:lnTo>
                      <a:pt x="1804" y="96"/>
                    </a:lnTo>
                    <a:lnTo>
                      <a:pt x="1804" y="96"/>
                    </a:lnTo>
                    <a:lnTo>
                      <a:pt x="1810" y="104"/>
                    </a:lnTo>
                    <a:lnTo>
                      <a:pt x="1816" y="110"/>
                    </a:lnTo>
                    <a:lnTo>
                      <a:pt x="1826" y="114"/>
                    </a:lnTo>
                    <a:lnTo>
                      <a:pt x="1842" y="116"/>
                    </a:lnTo>
                    <a:lnTo>
                      <a:pt x="1842" y="116"/>
                    </a:lnTo>
                    <a:lnTo>
                      <a:pt x="1848" y="80"/>
                    </a:lnTo>
                    <a:lnTo>
                      <a:pt x="1848" y="80"/>
                    </a:lnTo>
                    <a:lnTo>
                      <a:pt x="1856" y="80"/>
                    </a:lnTo>
                    <a:lnTo>
                      <a:pt x="1866" y="80"/>
                    </a:lnTo>
                    <a:lnTo>
                      <a:pt x="1878" y="84"/>
                    </a:lnTo>
                    <a:lnTo>
                      <a:pt x="1892" y="92"/>
                    </a:lnTo>
                    <a:lnTo>
                      <a:pt x="1892" y="92"/>
                    </a:lnTo>
                    <a:lnTo>
                      <a:pt x="1900" y="104"/>
                    </a:lnTo>
                    <a:lnTo>
                      <a:pt x="1900" y="104"/>
                    </a:lnTo>
                    <a:lnTo>
                      <a:pt x="1904" y="122"/>
                    </a:lnTo>
                    <a:lnTo>
                      <a:pt x="1908" y="140"/>
                    </a:lnTo>
                    <a:lnTo>
                      <a:pt x="1914" y="160"/>
                    </a:lnTo>
                    <a:lnTo>
                      <a:pt x="1920" y="168"/>
                    </a:lnTo>
                    <a:lnTo>
                      <a:pt x="1926" y="178"/>
                    </a:lnTo>
                    <a:lnTo>
                      <a:pt x="1926" y="178"/>
                    </a:lnTo>
                    <a:lnTo>
                      <a:pt x="1938" y="184"/>
                    </a:lnTo>
                    <a:lnTo>
                      <a:pt x="1938" y="184"/>
                    </a:lnTo>
                    <a:lnTo>
                      <a:pt x="1968" y="182"/>
                    </a:lnTo>
                    <a:lnTo>
                      <a:pt x="1968" y="182"/>
                    </a:lnTo>
                    <a:lnTo>
                      <a:pt x="1978" y="178"/>
                    </a:lnTo>
                    <a:lnTo>
                      <a:pt x="1988" y="174"/>
                    </a:lnTo>
                    <a:lnTo>
                      <a:pt x="2010" y="172"/>
                    </a:lnTo>
                    <a:lnTo>
                      <a:pt x="2022" y="168"/>
                    </a:lnTo>
                    <a:lnTo>
                      <a:pt x="2032" y="166"/>
                    </a:lnTo>
                    <a:lnTo>
                      <a:pt x="2042" y="160"/>
                    </a:lnTo>
                    <a:lnTo>
                      <a:pt x="2052" y="152"/>
                    </a:lnTo>
                    <a:lnTo>
                      <a:pt x="2052" y="152"/>
                    </a:lnTo>
                    <a:lnTo>
                      <a:pt x="2060" y="138"/>
                    </a:lnTo>
                    <a:lnTo>
                      <a:pt x="2068" y="128"/>
                    </a:lnTo>
                    <a:lnTo>
                      <a:pt x="2076" y="122"/>
                    </a:lnTo>
                    <a:lnTo>
                      <a:pt x="2084" y="118"/>
                    </a:lnTo>
                    <a:lnTo>
                      <a:pt x="2094" y="120"/>
                    </a:lnTo>
                    <a:lnTo>
                      <a:pt x="2104" y="124"/>
                    </a:lnTo>
                    <a:lnTo>
                      <a:pt x="2114" y="132"/>
                    </a:lnTo>
                    <a:lnTo>
                      <a:pt x="2126" y="146"/>
                    </a:lnTo>
                    <a:lnTo>
                      <a:pt x="2126" y="146"/>
                    </a:lnTo>
                    <a:lnTo>
                      <a:pt x="2146" y="200"/>
                    </a:lnTo>
                    <a:lnTo>
                      <a:pt x="2146" y="200"/>
                    </a:lnTo>
                    <a:lnTo>
                      <a:pt x="2142" y="220"/>
                    </a:lnTo>
                    <a:lnTo>
                      <a:pt x="2136" y="246"/>
                    </a:lnTo>
                    <a:lnTo>
                      <a:pt x="2128" y="274"/>
                    </a:lnTo>
                    <a:lnTo>
                      <a:pt x="2118" y="296"/>
                    </a:lnTo>
                    <a:lnTo>
                      <a:pt x="2118" y="296"/>
                    </a:lnTo>
                    <a:lnTo>
                      <a:pt x="2118" y="320"/>
                    </a:lnTo>
                    <a:lnTo>
                      <a:pt x="2118" y="320"/>
                    </a:lnTo>
                    <a:lnTo>
                      <a:pt x="2142" y="366"/>
                    </a:lnTo>
                    <a:lnTo>
                      <a:pt x="2142" y="366"/>
                    </a:lnTo>
                    <a:lnTo>
                      <a:pt x="2140" y="374"/>
                    </a:lnTo>
                    <a:lnTo>
                      <a:pt x="2138" y="384"/>
                    </a:lnTo>
                    <a:lnTo>
                      <a:pt x="2130" y="406"/>
                    </a:lnTo>
                    <a:lnTo>
                      <a:pt x="2128" y="418"/>
                    </a:lnTo>
                    <a:lnTo>
                      <a:pt x="2130" y="428"/>
                    </a:lnTo>
                    <a:lnTo>
                      <a:pt x="2136" y="440"/>
                    </a:lnTo>
                    <a:lnTo>
                      <a:pt x="2140" y="444"/>
                    </a:lnTo>
                    <a:lnTo>
                      <a:pt x="2148" y="450"/>
                    </a:lnTo>
                    <a:lnTo>
                      <a:pt x="2148" y="450"/>
                    </a:lnTo>
                    <a:lnTo>
                      <a:pt x="2150" y="462"/>
                    </a:lnTo>
                    <a:lnTo>
                      <a:pt x="2150" y="476"/>
                    </a:lnTo>
                    <a:lnTo>
                      <a:pt x="2148" y="510"/>
                    </a:lnTo>
                    <a:lnTo>
                      <a:pt x="2148" y="510"/>
                    </a:lnTo>
                    <a:lnTo>
                      <a:pt x="2126" y="514"/>
                    </a:lnTo>
                    <a:lnTo>
                      <a:pt x="2126" y="514"/>
                    </a:lnTo>
                    <a:lnTo>
                      <a:pt x="2122" y="508"/>
                    </a:lnTo>
                    <a:lnTo>
                      <a:pt x="2118" y="502"/>
                    </a:lnTo>
                    <a:lnTo>
                      <a:pt x="2116" y="492"/>
                    </a:lnTo>
                    <a:lnTo>
                      <a:pt x="2118" y="476"/>
                    </a:lnTo>
                    <a:lnTo>
                      <a:pt x="2118" y="476"/>
                    </a:lnTo>
                    <a:lnTo>
                      <a:pt x="2114" y="466"/>
                    </a:lnTo>
                    <a:lnTo>
                      <a:pt x="2108" y="458"/>
                    </a:lnTo>
                    <a:lnTo>
                      <a:pt x="2108" y="458"/>
                    </a:lnTo>
                    <a:lnTo>
                      <a:pt x="2094" y="460"/>
                    </a:lnTo>
                    <a:lnTo>
                      <a:pt x="2086" y="462"/>
                    </a:lnTo>
                    <a:lnTo>
                      <a:pt x="2084" y="466"/>
                    </a:lnTo>
                    <a:lnTo>
                      <a:pt x="2082" y="470"/>
                    </a:lnTo>
                    <a:lnTo>
                      <a:pt x="2084" y="484"/>
                    </a:lnTo>
                    <a:lnTo>
                      <a:pt x="2082" y="492"/>
                    </a:lnTo>
                    <a:lnTo>
                      <a:pt x="2078" y="500"/>
                    </a:lnTo>
                    <a:lnTo>
                      <a:pt x="2078" y="500"/>
                    </a:lnTo>
                    <a:lnTo>
                      <a:pt x="2064" y="514"/>
                    </a:lnTo>
                    <a:lnTo>
                      <a:pt x="2054" y="528"/>
                    </a:lnTo>
                    <a:lnTo>
                      <a:pt x="2046" y="544"/>
                    </a:lnTo>
                    <a:lnTo>
                      <a:pt x="2042" y="564"/>
                    </a:lnTo>
                    <a:lnTo>
                      <a:pt x="2042" y="564"/>
                    </a:lnTo>
                    <a:lnTo>
                      <a:pt x="2034" y="576"/>
                    </a:lnTo>
                    <a:lnTo>
                      <a:pt x="2024" y="586"/>
                    </a:lnTo>
                    <a:lnTo>
                      <a:pt x="2012" y="598"/>
                    </a:lnTo>
                    <a:lnTo>
                      <a:pt x="2002" y="606"/>
                    </a:lnTo>
                    <a:lnTo>
                      <a:pt x="2002" y="606"/>
                    </a:lnTo>
                    <a:lnTo>
                      <a:pt x="2000" y="642"/>
                    </a:lnTo>
                    <a:lnTo>
                      <a:pt x="2000" y="642"/>
                    </a:lnTo>
                    <a:lnTo>
                      <a:pt x="2008" y="654"/>
                    </a:lnTo>
                    <a:lnTo>
                      <a:pt x="2020" y="674"/>
                    </a:lnTo>
                    <a:lnTo>
                      <a:pt x="2020" y="674"/>
                    </a:lnTo>
                    <a:lnTo>
                      <a:pt x="2054" y="694"/>
                    </a:lnTo>
                    <a:lnTo>
                      <a:pt x="2054" y="694"/>
                    </a:lnTo>
                    <a:lnTo>
                      <a:pt x="2078" y="692"/>
                    </a:lnTo>
                    <a:lnTo>
                      <a:pt x="2078" y="692"/>
                    </a:lnTo>
                    <a:lnTo>
                      <a:pt x="2094" y="668"/>
                    </a:lnTo>
                    <a:lnTo>
                      <a:pt x="2094" y="668"/>
                    </a:lnTo>
                    <a:lnTo>
                      <a:pt x="2100" y="680"/>
                    </a:lnTo>
                    <a:lnTo>
                      <a:pt x="2104" y="690"/>
                    </a:lnTo>
                    <a:lnTo>
                      <a:pt x="2106" y="702"/>
                    </a:lnTo>
                    <a:lnTo>
                      <a:pt x="2106" y="702"/>
                    </a:lnTo>
                    <a:lnTo>
                      <a:pt x="2086" y="708"/>
                    </a:lnTo>
                    <a:lnTo>
                      <a:pt x="2068" y="716"/>
                    </a:lnTo>
                    <a:lnTo>
                      <a:pt x="2068" y="716"/>
                    </a:lnTo>
                    <a:lnTo>
                      <a:pt x="2068" y="724"/>
                    </a:lnTo>
                    <a:lnTo>
                      <a:pt x="2070" y="732"/>
                    </a:lnTo>
                    <a:lnTo>
                      <a:pt x="2070" y="738"/>
                    </a:lnTo>
                    <a:lnTo>
                      <a:pt x="2074" y="742"/>
                    </a:lnTo>
                    <a:lnTo>
                      <a:pt x="2078" y="748"/>
                    </a:lnTo>
                    <a:lnTo>
                      <a:pt x="2084" y="750"/>
                    </a:lnTo>
                    <a:lnTo>
                      <a:pt x="2084" y="750"/>
                    </a:lnTo>
                    <a:lnTo>
                      <a:pt x="2064" y="778"/>
                    </a:lnTo>
                    <a:lnTo>
                      <a:pt x="2052" y="790"/>
                    </a:lnTo>
                    <a:lnTo>
                      <a:pt x="2040" y="800"/>
                    </a:lnTo>
                    <a:lnTo>
                      <a:pt x="2040" y="800"/>
                    </a:lnTo>
                    <a:lnTo>
                      <a:pt x="2026" y="796"/>
                    </a:lnTo>
                    <a:lnTo>
                      <a:pt x="2026" y="796"/>
                    </a:lnTo>
                    <a:lnTo>
                      <a:pt x="1986" y="770"/>
                    </a:lnTo>
                    <a:lnTo>
                      <a:pt x="1986" y="770"/>
                    </a:lnTo>
                    <a:lnTo>
                      <a:pt x="1968" y="770"/>
                    </a:lnTo>
                    <a:lnTo>
                      <a:pt x="1968" y="770"/>
                    </a:lnTo>
                    <a:lnTo>
                      <a:pt x="1960" y="780"/>
                    </a:lnTo>
                    <a:lnTo>
                      <a:pt x="1958" y="786"/>
                    </a:lnTo>
                    <a:lnTo>
                      <a:pt x="1956" y="792"/>
                    </a:lnTo>
                    <a:lnTo>
                      <a:pt x="1956" y="792"/>
                    </a:lnTo>
                    <a:lnTo>
                      <a:pt x="1958" y="818"/>
                    </a:lnTo>
                    <a:lnTo>
                      <a:pt x="1958" y="818"/>
                    </a:lnTo>
                    <a:lnTo>
                      <a:pt x="1962" y="824"/>
                    </a:lnTo>
                    <a:lnTo>
                      <a:pt x="1968" y="828"/>
                    </a:lnTo>
                    <a:lnTo>
                      <a:pt x="1982" y="838"/>
                    </a:lnTo>
                    <a:lnTo>
                      <a:pt x="2000" y="852"/>
                    </a:lnTo>
                    <a:lnTo>
                      <a:pt x="2008" y="860"/>
                    </a:lnTo>
                    <a:lnTo>
                      <a:pt x="2016" y="870"/>
                    </a:lnTo>
                    <a:lnTo>
                      <a:pt x="2016" y="870"/>
                    </a:lnTo>
                    <a:lnTo>
                      <a:pt x="2016" y="908"/>
                    </a:lnTo>
                    <a:lnTo>
                      <a:pt x="2016" y="908"/>
                    </a:lnTo>
                    <a:lnTo>
                      <a:pt x="2024" y="920"/>
                    </a:lnTo>
                    <a:lnTo>
                      <a:pt x="2032" y="938"/>
                    </a:lnTo>
                    <a:lnTo>
                      <a:pt x="2046" y="976"/>
                    </a:lnTo>
                    <a:lnTo>
                      <a:pt x="2046" y="976"/>
                    </a:lnTo>
                    <a:lnTo>
                      <a:pt x="2054" y="986"/>
                    </a:lnTo>
                    <a:lnTo>
                      <a:pt x="2054" y="986"/>
                    </a:lnTo>
                    <a:lnTo>
                      <a:pt x="2070" y="986"/>
                    </a:lnTo>
                    <a:lnTo>
                      <a:pt x="2070" y="986"/>
                    </a:lnTo>
                    <a:lnTo>
                      <a:pt x="2084" y="958"/>
                    </a:lnTo>
                    <a:lnTo>
                      <a:pt x="2084" y="958"/>
                    </a:lnTo>
                    <a:lnTo>
                      <a:pt x="2110" y="940"/>
                    </a:lnTo>
                    <a:lnTo>
                      <a:pt x="2110" y="940"/>
                    </a:lnTo>
                    <a:lnTo>
                      <a:pt x="2124" y="962"/>
                    </a:lnTo>
                    <a:lnTo>
                      <a:pt x="2134" y="976"/>
                    </a:lnTo>
                    <a:lnTo>
                      <a:pt x="2142" y="994"/>
                    </a:lnTo>
                    <a:lnTo>
                      <a:pt x="2142" y="994"/>
                    </a:lnTo>
                    <a:lnTo>
                      <a:pt x="2144" y="1010"/>
                    </a:lnTo>
                    <a:lnTo>
                      <a:pt x="2150" y="1026"/>
                    </a:lnTo>
                    <a:lnTo>
                      <a:pt x="2154" y="1034"/>
                    </a:lnTo>
                    <a:lnTo>
                      <a:pt x="2160" y="1040"/>
                    </a:lnTo>
                    <a:lnTo>
                      <a:pt x="2168" y="1048"/>
                    </a:lnTo>
                    <a:lnTo>
                      <a:pt x="2178" y="1054"/>
                    </a:lnTo>
                    <a:lnTo>
                      <a:pt x="2178" y="1054"/>
                    </a:lnTo>
                    <a:lnTo>
                      <a:pt x="2182" y="1062"/>
                    </a:lnTo>
                    <a:lnTo>
                      <a:pt x="2182" y="1062"/>
                    </a:lnTo>
                    <a:lnTo>
                      <a:pt x="2180" y="1074"/>
                    </a:lnTo>
                    <a:lnTo>
                      <a:pt x="2180" y="1088"/>
                    </a:lnTo>
                    <a:lnTo>
                      <a:pt x="2180" y="1120"/>
                    </a:lnTo>
                    <a:lnTo>
                      <a:pt x="2180" y="1120"/>
                    </a:lnTo>
                    <a:lnTo>
                      <a:pt x="2168" y="1132"/>
                    </a:lnTo>
                    <a:lnTo>
                      <a:pt x="2168" y="1132"/>
                    </a:lnTo>
                    <a:lnTo>
                      <a:pt x="2156" y="1130"/>
                    </a:lnTo>
                    <a:lnTo>
                      <a:pt x="2150" y="1126"/>
                    </a:lnTo>
                    <a:lnTo>
                      <a:pt x="2138" y="1120"/>
                    </a:lnTo>
                    <a:lnTo>
                      <a:pt x="2138" y="1120"/>
                    </a:lnTo>
                    <a:lnTo>
                      <a:pt x="2108" y="1122"/>
                    </a:lnTo>
                    <a:lnTo>
                      <a:pt x="2096" y="1124"/>
                    </a:lnTo>
                    <a:lnTo>
                      <a:pt x="2088" y="1128"/>
                    </a:lnTo>
                    <a:lnTo>
                      <a:pt x="2080" y="1134"/>
                    </a:lnTo>
                    <a:lnTo>
                      <a:pt x="2074" y="1140"/>
                    </a:lnTo>
                    <a:lnTo>
                      <a:pt x="2062" y="1162"/>
                    </a:lnTo>
                    <a:lnTo>
                      <a:pt x="2062" y="1162"/>
                    </a:lnTo>
                    <a:lnTo>
                      <a:pt x="2058" y="1166"/>
                    </a:lnTo>
                    <a:lnTo>
                      <a:pt x="2054" y="1170"/>
                    </a:lnTo>
                    <a:lnTo>
                      <a:pt x="2054" y="1170"/>
                    </a:lnTo>
                    <a:lnTo>
                      <a:pt x="2052" y="1176"/>
                    </a:lnTo>
                    <a:lnTo>
                      <a:pt x="2046" y="1182"/>
                    </a:lnTo>
                    <a:lnTo>
                      <a:pt x="2028" y="1196"/>
                    </a:lnTo>
                    <a:lnTo>
                      <a:pt x="1994" y="1218"/>
                    </a:lnTo>
                    <a:lnTo>
                      <a:pt x="1994" y="1218"/>
                    </a:lnTo>
                    <a:lnTo>
                      <a:pt x="1988" y="1228"/>
                    </a:lnTo>
                    <a:lnTo>
                      <a:pt x="1974" y="1238"/>
                    </a:lnTo>
                    <a:lnTo>
                      <a:pt x="1948" y="1256"/>
                    </a:lnTo>
                    <a:lnTo>
                      <a:pt x="1948" y="1256"/>
                    </a:lnTo>
                    <a:lnTo>
                      <a:pt x="1938" y="1268"/>
                    </a:lnTo>
                    <a:lnTo>
                      <a:pt x="1938" y="1268"/>
                    </a:lnTo>
                    <a:lnTo>
                      <a:pt x="1920" y="1272"/>
                    </a:lnTo>
                    <a:lnTo>
                      <a:pt x="1920" y="1272"/>
                    </a:lnTo>
                    <a:lnTo>
                      <a:pt x="1902" y="1254"/>
                    </a:lnTo>
                    <a:lnTo>
                      <a:pt x="1902" y="1254"/>
                    </a:lnTo>
                    <a:lnTo>
                      <a:pt x="1894" y="1236"/>
                    </a:lnTo>
                    <a:lnTo>
                      <a:pt x="1890" y="1230"/>
                    </a:lnTo>
                    <a:lnTo>
                      <a:pt x="1884" y="1226"/>
                    </a:lnTo>
                    <a:lnTo>
                      <a:pt x="1880" y="1222"/>
                    </a:lnTo>
                    <a:lnTo>
                      <a:pt x="1874" y="1222"/>
                    </a:lnTo>
                    <a:lnTo>
                      <a:pt x="1860" y="1220"/>
                    </a:lnTo>
                    <a:lnTo>
                      <a:pt x="1860" y="1220"/>
                    </a:lnTo>
                    <a:lnTo>
                      <a:pt x="1856" y="1228"/>
                    </a:lnTo>
                    <a:lnTo>
                      <a:pt x="1854" y="1238"/>
                    </a:lnTo>
                    <a:lnTo>
                      <a:pt x="1852" y="1248"/>
                    </a:lnTo>
                    <a:lnTo>
                      <a:pt x="1850" y="1260"/>
                    </a:lnTo>
                    <a:lnTo>
                      <a:pt x="1852" y="1270"/>
                    </a:lnTo>
                    <a:lnTo>
                      <a:pt x="1854" y="1282"/>
                    </a:lnTo>
                    <a:lnTo>
                      <a:pt x="1860" y="1292"/>
                    </a:lnTo>
                    <a:lnTo>
                      <a:pt x="1868" y="1302"/>
                    </a:lnTo>
                    <a:lnTo>
                      <a:pt x="1868" y="1302"/>
                    </a:lnTo>
                    <a:lnTo>
                      <a:pt x="1872" y="1344"/>
                    </a:lnTo>
                    <a:lnTo>
                      <a:pt x="1872" y="1344"/>
                    </a:lnTo>
                    <a:lnTo>
                      <a:pt x="1846" y="1346"/>
                    </a:lnTo>
                    <a:lnTo>
                      <a:pt x="1824" y="1348"/>
                    </a:lnTo>
                    <a:lnTo>
                      <a:pt x="1812" y="1346"/>
                    </a:lnTo>
                    <a:lnTo>
                      <a:pt x="1802" y="1344"/>
                    </a:lnTo>
                    <a:lnTo>
                      <a:pt x="1794" y="1342"/>
                    </a:lnTo>
                    <a:lnTo>
                      <a:pt x="1786" y="1338"/>
                    </a:lnTo>
                    <a:lnTo>
                      <a:pt x="1786" y="1338"/>
                    </a:lnTo>
                    <a:lnTo>
                      <a:pt x="1782" y="1316"/>
                    </a:lnTo>
                    <a:lnTo>
                      <a:pt x="1776" y="1302"/>
                    </a:lnTo>
                    <a:lnTo>
                      <a:pt x="1768" y="1292"/>
                    </a:lnTo>
                    <a:lnTo>
                      <a:pt x="1758" y="1280"/>
                    </a:lnTo>
                    <a:lnTo>
                      <a:pt x="1758" y="1280"/>
                    </a:lnTo>
                    <a:lnTo>
                      <a:pt x="1732" y="1222"/>
                    </a:lnTo>
                    <a:lnTo>
                      <a:pt x="1732" y="1222"/>
                    </a:lnTo>
                    <a:lnTo>
                      <a:pt x="1720" y="1210"/>
                    </a:lnTo>
                    <a:lnTo>
                      <a:pt x="1712" y="1206"/>
                    </a:lnTo>
                    <a:lnTo>
                      <a:pt x="1706" y="1206"/>
                    </a:lnTo>
                    <a:lnTo>
                      <a:pt x="1696" y="1206"/>
                    </a:lnTo>
                    <a:lnTo>
                      <a:pt x="1696" y="1206"/>
                    </a:lnTo>
                    <a:lnTo>
                      <a:pt x="1684" y="1216"/>
                    </a:lnTo>
                    <a:lnTo>
                      <a:pt x="1670" y="1226"/>
                    </a:lnTo>
                    <a:lnTo>
                      <a:pt x="1658" y="1234"/>
                    </a:lnTo>
                    <a:lnTo>
                      <a:pt x="1646" y="1244"/>
                    </a:lnTo>
                    <a:lnTo>
                      <a:pt x="1646" y="1244"/>
                    </a:lnTo>
                    <a:lnTo>
                      <a:pt x="1642" y="1256"/>
                    </a:lnTo>
                    <a:lnTo>
                      <a:pt x="1640" y="1270"/>
                    </a:lnTo>
                    <a:lnTo>
                      <a:pt x="1640" y="1288"/>
                    </a:lnTo>
                    <a:lnTo>
                      <a:pt x="1644" y="1306"/>
                    </a:lnTo>
                    <a:lnTo>
                      <a:pt x="1644" y="1306"/>
                    </a:lnTo>
                    <a:lnTo>
                      <a:pt x="1580" y="1312"/>
                    </a:lnTo>
                    <a:lnTo>
                      <a:pt x="1580" y="1312"/>
                    </a:lnTo>
                    <a:lnTo>
                      <a:pt x="1524" y="1346"/>
                    </a:lnTo>
                    <a:lnTo>
                      <a:pt x="1524" y="1346"/>
                    </a:lnTo>
                    <a:lnTo>
                      <a:pt x="1516" y="1362"/>
                    </a:lnTo>
                    <a:lnTo>
                      <a:pt x="1510" y="1368"/>
                    </a:lnTo>
                    <a:lnTo>
                      <a:pt x="1508" y="1370"/>
                    </a:lnTo>
                    <a:lnTo>
                      <a:pt x="1504" y="1370"/>
                    </a:lnTo>
                    <a:lnTo>
                      <a:pt x="1504" y="1370"/>
                    </a:lnTo>
                    <a:lnTo>
                      <a:pt x="1492" y="1362"/>
                    </a:lnTo>
                    <a:lnTo>
                      <a:pt x="1486" y="1356"/>
                    </a:lnTo>
                    <a:lnTo>
                      <a:pt x="1484" y="1348"/>
                    </a:lnTo>
                    <a:lnTo>
                      <a:pt x="1482" y="1342"/>
                    </a:lnTo>
                    <a:lnTo>
                      <a:pt x="1482" y="1342"/>
                    </a:lnTo>
                    <a:lnTo>
                      <a:pt x="1494" y="1334"/>
                    </a:lnTo>
                    <a:lnTo>
                      <a:pt x="1494" y="1334"/>
                    </a:lnTo>
                    <a:lnTo>
                      <a:pt x="1492" y="1322"/>
                    </a:lnTo>
                    <a:lnTo>
                      <a:pt x="1490" y="1312"/>
                    </a:lnTo>
                    <a:lnTo>
                      <a:pt x="1486" y="1304"/>
                    </a:lnTo>
                    <a:lnTo>
                      <a:pt x="1480" y="1298"/>
                    </a:lnTo>
                    <a:lnTo>
                      <a:pt x="1474" y="1292"/>
                    </a:lnTo>
                    <a:lnTo>
                      <a:pt x="1466" y="1288"/>
                    </a:lnTo>
                    <a:lnTo>
                      <a:pt x="1458" y="1286"/>
                    </a:lnTo>
                    <a:lnTo>
                      <a:pt x="1450" y="1286"/>
                    </a:lnTo>
                    <a:lnTo>
                      <a:pt x="1450" y="1286"/>
                    </a:lnTo>
                    <a:lnTo>
                      <a:pt x="1440" y="1290"/>
                    </a:lnTo>
                    <a:lnTo>
                      <a:pt x="1434" y="1296"/>
                    </a:lnTo>
                    <a:lnTo>
                      <a:pt x="1428" y="1302"/>
                    </a:lnTo>
                    <a:lnTo>
                      <a:pt x="1424" y="1310"/>
                    </a:lnTo>
                    <a:lnTo>
                      <a:pt x="1424" y="1318"/>
                    </a:lnTo>
                    <a:lnTo>
                      <a:pt x="1424" y="1328"/>
                    </a:lnTo>
                    <a:lnTo>
                      <a:pt x="1428" y="1352"/>
                    </a:lnTo>
                    <a:lnTo>
                      <a:pt x="1428" y="1352"/>
                    </a:lnTo>
                    <a:lnTo>
                      <a:pt x="1408" y="1356"/>
                    </a:lnTo>
                    <a:lnTo>
                      <a:pt x="1408" y="1356"/>
                    </a:lnTo>
                    <a:lnTo>
                      <a:pt x="1404" y="1362"/>
                    </a:lnTo>
                    <a:lnTo>
                      <a:pt x="1402" y="1370"/>
                    </a:lnTo>
                    <a:lnTo>
                      <a:pt x="1402" y="1370"/>
                    </a:lnTo>
                    <a:lnTo>
                      <a:pt x="1392" y="1374"/>
                    </a:lnTo>
                    <a:lnTo>
                      <a:pt x="1392" y="1374"/>
                    </a:lnTo>
                    <a:lnTo>
                      <a:pt x="1392" y="1430"/>
                    </a:lnTo>
                    <a:lnTo>
                      <a:pt x="1392" y="1430"/>
                    </a:lnTo>
                    <a:lnTo>
                      <a:pt x="1412" y="1454"/>
                    </a:lnTo>
                    <a:lnTo>
                      <a:pt x="1412" y="1454"/>
                    </a:lnTo>
                    <a:lnTo>
                      <a:pt x="1412" y="1472"/>
                    </a:lnTo>
                    <a:lnTo>
                      <a:pt x="1412" y="1472"/>
                    </a:lnTo>
                    <a:lnTo>
                      <a:pt x="1402" y="1490"/>
                    </a:lnTo>
                    <a:lnTo>
                      <a:pt x="1402" y="1490"/>
                    </a:lnTo>
                    <a:lnTo>
                      <a:pt x="1380" y="1504"/>
                    </a:lnTo>
                    <a:lnTo>
                      <a:pt x="1356" y="1510"/>
                    </a:lnTo>
                    <a:lnTo>
                      <a:pt x="1336" y="1514"/>
                    </a:lnTo>
                    <a:lnTo>
                      <a:pt x="1314" y="1514"/>
                    </a:lnTo>
                    <a:lnTo>
                      <a:pt x="1314" y="1514"/>
                    </a:lnTo>
                    <a:lnTo>
                      <a:pt x="1298" y="1516"/>
                    </a:lnTo>
                    <a:lnTo>
                      <a:pt x="1288" y="1520"/>
                    </a:lnTo>
                    <a:lnTo>
                      <a:pt x="1280" y="1526"/>
                    </a:lnTo>
                    <a:lnTo>
                      <a:pt x="1270" y="1534"/>
                    </a:lnTo>
                    <a:lnTo>
                      <a:pt x="1270" y="1534"/>
                    </a:lnTo>
                    <a:lnTo>
                      <a:pt x="1256" y="1546"/>
                    </a:lnTo>
                    <a:lnTo>
                      <a:pt x="1256" y="1546"/>
                    </a:lnTo>
                    <a:lnTo>
                      <a:pt x="1244" y="1566"/>
                    </a:lnTo>
                    <a:lnTo>
                      <a:pt x="1228" y="1586"/>
                    </a:lnTo>
                    <a:lnTo>
                      <a:pt x="1192" y="1626"/>
                    </a:lnTo>
                    <a:lnTo>
                      <a:pt x="1192" y="1626"/>
                    </a:lnTo>
                    <a:lnTo>
                      <a:pt x="1168" y="1610"/>
                    </a:lnTo>
                    <a:lnTo>
                      <a:pt x="1168" y="1610"/>
                    </a:lnTo>
                    <a:lnTo>
                      <a:pt x="1140" y="1612"/>
                    </a:lnTo>
                    <a:lnTo>
                      <a:pt x="1140" y="1612"/>
                    </a:lnTo>
                    <a:lnTo>
                      <a:pt x="1136" y="1626"/>
                    </a:lnTo>
                    <a:lnTo>
                      <a:pt x="1132" y="1632"/>
                    </a:lnTo>
                    <a:lnTo>
                      <a:pt x="1128" y="1636"/>
                    </a:lnTo>
                    <a:lnTo>
                      <a:pt x="1128" y="1636"/>
                    </a:lnTo>
                    <a:lnTo>
                      <a:pt x="1124" y="1630"/>
                    </a:lnTo>
                    <a:lnTo>
                      <a:pt x="1118" y="1626"/>
                    </a:lnTo>
                    <a:lnTo>
                      <a:pt x="1108" y="1622"/>
                    </a:lnTo>
                    <a:lnTo>
                      <a:pt x="1100" y="1622"/>
                    </a:lnTo>
                    <a:lnTo>
                      <a:pt x="1092" y="1622"/>
                    </a:lnTo>
                    <a:lnTo>
                      <a:pt x="1092" y="1622"/>
                    </a:lnTo>
                    <a:lnTo>
                      <a:pt x="1088" y="1632"/>
                    </a:lnTo>
                    <a:lnTo>
                      <a:pt x="1082" y="1640"/>
                    </a:lnTo>
                    <a:lnTo>
                      <a:pt x="1076" y="1650"/>
                    </a:lnTo>
                    <a:lnTo>
                      <a:pt x="1066" y="1658"/>
                    </a:lnTo>
                    <a:lnTo>
                      <a:pt x="1066" y="1658"/>
                    </a:lnTo>
                    <a:lnTo>
                      <a:pt x="1056" y="1664"/>
                    </a:lnTo>
                    <a:lnTo>
                      <a:pt x="1046" y="1674"/>
                    </a:lnTo>
                    <a:lnTo>
                      <a:pt x="1038" y="1684"/>
                    </a:lnTo>
                    <a:lnTo>
                      <a:pt x="1030" y="1696"/>
                    </a:lnTo>
                    <a:lnTo>
                      <a:pt x="1014" y="1718"/>
                    </a:lnTo>
                    <a:lnTo>
                      <a:pt x="1004" y="1728"/>
                    </a:lnTo>
                    <a:lnTo>
                      <a:pt x="994" y="1736"/>
                    </a:lnTo>
                    <a:lnTo>
                      <a:pt x="994" y="1736"/>
                    </a:lnTo>
                    <a:lnTo>
                      <a:pt x="990" y="1748"/>
                    </a:lnTo>
                    <a:lnTo>
                      <a:pt x="988" y="1760"/>
                    </a:lnTo>
                    <a:lnTo>
                      <a:pt x="988" y="1790"/>
                    </a:lnTo>
                    <a:lnTo>
                      <a:pt x="988" y="1790"/>
                    </a:lnTo>
                    <a:lnTo>
                      <a:pt x="988" y="1798"/>
                    </a:lnTo>
                    <a:lnTo>
                      <a:pt x="988" y="1812"/>
                    </a:lnTo>
                    <a:lnTo>
                      <a:pt x="982" y="1836"/>
                    </a:lnTo>
                    <a:lnTo>
                      <a:pt x="982" y="1836"/>
                    </a:lnTo>
                    <a:lnTo>
                      <a:pt x="976" y="1840"/>
                    </a:lnTo>
                    <a:lnTo>
                      <a:pt x="976" y="1840"/>
                    </a:lnTo>
                    <a:lnTo>
                      <a:pt x="946" y="1838"/>
                    </a:lnTo>
                    <a:lnTo>
                      <a:pt x="920" y="1834"/>
                    </a:lnTo>
                    <a:lnTo>
                      <a:pt x="870" y="1826"/>
                    </a:lnTo>
                    <a:lnTo>
                      <a:pt x="870" y="1826"/>
                    </a:lnTo>
                    <a:lnTo>
                      <a:pt x="838" y="1810"/>
                    </a:lnTo>
                    <a:lnTo>
                      <a:pt x="838" y="1810"/>
                    </a:lnTo>
                    <a:lnTo>
                      <a:pt x="820" y="1790"/>
                    </a:lnTo>
                    <a:lnTo>
                      <a:pt x="820" y="1790"/>
                    </a:lnTo>
                    <a:lnTo>
                      <a:pt x="784" y="1782"/>
                    </a:lnTo>
                    <a:lnTo>
                      <a:pt x="784" y="1782"/>
                    </a:lnTo>
                    <a:lnTo>
                      <a:pt x="784" y="1752"/>
                    </a:lnTo>
                    <a:lnTo>
                      <a:pt x="784" y="1752"/>
                    </a:lnTo>
                    <a:lnTo>
                      <a:pt x="796" y="1734"/>
                    </a:lnTo>
                    <a:lnTo>
                      <a:pt x="808" y="1716"/>
                    </a:lnTo>
                    <a:lnTo>
                      <a:pt x="816" y="1696"/>
                    </a:lnTo>
                    <a:lnTo>
                      <a:pt x="818" y="1686"/>
                    </a:lnTo>
                    <a:lnTo>
                      <a:pt x="818" y="1676"/>
                    </a:lnTo>
                    <a:lnTo>
                      <a:pt x="818" y="1676"/>
                    </a:lnTo>
                    <a:lnTo>
                      <a:pt x="814" y="1666"/>
                    </a:lnTo>
                    <a:lnTo>
                      <a:pt x="810" y="1660"/>
                    </a:lnTo>
                    <a:lnTo>
                      <a:pt x="804" y="1656"/>
                    </a:lnTo>
                    <a:lnTo>
                      <a:pt x="798" y="1652"/>
                    </a:lnTo>
                    <a:lnTo>
                      <a:pt x="784" y="1652"/>
                    </a:lnTo>
                    <a:lnTo>
                      <a:pt x="772" y="1652"/>
                    </a:lnTo>
                    <a:lnTo>
                      <a:pt x="772" y="1652"/>
                    </a:lnTo>
                    <a:lnTo>
                      <a:pt x="764" y="1656"/>
                    </a:lnTo>
                    <a:lnTo>
                      <a:pt x="758" y="1660"/>
                    </a:lnTo>
                    <a:lnTo>
                      <a:pt x="758" y="1660"/>
                    </a:lnTo>
                    <a:lnTo>
                      <a:pt x="740" y="1662"/>
                    </a:lnTo>
                    <a:lnTo>
                      <a:pt x="734" y="1664"/>
                    </a:lnTo>
                    <a:lnTo>
                      <a:pt x="732" y="1668"/>
                    </a:lnTo>
                    <a:lnTo>
                      <a:pt x="732" y="1678"/>
                    </a:lnTo>
                    <a:lnTo>
                      <a:pt x="730" y="1700"/>
                    </a:lnTo>
                    <a:lnTo>
                      <a:pt x="730" y="1700"/>
                    </a:lnTo>
                    <a:lnTo>
                      <a:pt x="722" y="1708"/>
                    </a:lnTo>
                    <a:lnTo>
                      <a:pt x="718" y="1720"/>
                    </a:lnTo>
                    <a:lnTo>
                      <a:pt x="718" y="1720"/>
                    </a:lnTo>
                    <a:lnTo>
                      <a:pt x="698" y="1756"/>
                    </a:lnTo>
                    <a:lnTo>
                      <a:pt x="698" y="1756"/>
                    </a:lnTo>
                    <a:lnTo>
                      <a:pt x="700" y="1796"/>
                    </a:lnTo>
                    <a:lnTo>
                      <a:pt x="700" y="1796"/>
                    </a:lnTo>
                    <a:lnTo>
                      <a:pt x="688" y="1810"/>
                    </a:lnTo>
                    <a:lnTo>
                      <a:pt x="688" y="1810"/>
                    </a:lnTo>
                    <a:lnTo>
                      <a:pt x="672" y="1814"/>
                    </a:lnTo>
                    <a:lnTo>
                      <a:pt x="662" y="1816"/>
                    </a:lnTo>
                    <a:lnTo>
                      <a:pt x="654" y="1822"/>
                    </a:lnTo>
                    <a:lnTo>
                      <a:pt x="644" y="1830"/>
                    </a:lnTo>
                    <a:lnTo>
                      <a:pt x="644" y="1830"/>
                    </a:lnTo>
                    <a:lnTo>
                      <a:pt x="618" y="1836"/>
                    </a:lnTo>
                    <a:lnTo>
                      <a:pt x="590" y="1842"/>
                    </a:lnTo>
                    <a:lnTo>
                      <a:pt x="590" y="1842"/>
                    </a:lnTo>
                    <a:lnTo>
                      <a:pt x="580" y="1850"/>
                    </a:lnTo>
                    <a:lnTo>
                      <a:pt x="572" y="1856"/>
                    </a:lnTo>
                    <a:lnTo>
                      <a:pt x="566" y="1864"/>
                    </a:lnTo>
                    <a:lnTo>
                      <a:pt x="556" y="1868"/>
                    </a:lnTo>
                    <a:lnTo>
                      <a:pt x="556" y="1868"/>
                    </a:lnTo>
                    <a:close/>
                  </a:path>
                </a:pathLst>
              </a:custGeom>
              <a:grpFill/>
              <a:ln>
                <a:solidFill>
                  <a:schemeClr val="bg1"/>
                </a:solidFill>
              </a:ln>
            </p:spPr>
            <p:txBody>
              <a:bodyPr/>
              <a:lstStyle/>
              <a:p>
                <a:endParaRPr lang="zh-CN" altLang="en-US"/>
              </a:p>
            </p:txBody>
          </p:sp>
          <p:sp>
            <p:nvSpPr>
              <p:cNvPr id="101" name="Freeform 35"/>
              <p:cNvSpPr/>
              <p:nvPr/>
            </p:nvSpPr>
            <p:spPr bwMode="auto">
              <a:xfrm>
                <a:off x="6418263" y="2600325"/>
                <a:ext cx="368300" cy="419100"/>
              </a:xfrm>
              <a:custGeom>
                <a:avLst/>
                <a:gdLst>
                  <a:gd name="T0" fmla="*/ 196 w 232"/>
                  <a:gd name="T1" fmla="*/ 264 h 264"/>
                  <a:gd name="T2" fmla="*/ 170 w 232"/>
                  <a:gd name="T3" fmla="*/ 248 h 264"/>
                  <a:gd name="T4" fmla="*/ 158 w 232"/>
                  <a:gd name="T5" fmla="*/ 238 h 264"/>
                  <a:gd name="T6" fmla="*/ 148 w 232"/>
                  <a:gd name="T7" fmla="*/ 218 h 264"/>
                  <a:gd name="T8" fmla="*/ 144 w 232"/>
                  <a:gd name="T9" fmla="*/ 186 h 264"/>
                  <a:gd name="T10" fmla="*/ 140 w 232"/>
                  <a:gd name="T11" fmla="*/ 178 h 264"/>
                  <a:gd name="T12" fmla="*/ 136 w 232"/>
                  <a:gd name="T13" fmla="*/ 166 h 264"/>
                  <a:gd name="T14" fmla="*/ 116 w 232"/>
                  <a:gd name="T15" fmla="*/ 148 h 264"/>
                  <a:gd name="T16" fmla="*/ 100 w 232"/>
                  <a:gd name="T17" fmla="*/ 140 h 264"/>
                  <a:gd name="T18" fmla="*/ 82 w 232"/>
                  <a:gd name="T19" fmla="*/ 140 h 264"/>
                  <a:gd name="T20" fmla="*/ 62 w 232"/>
                  <a:gd name="T21" fmla="*/ 144 h 264"/>
                  <a:gd name="T22" fmla="*/ 50 w 232"/>
                  <a:gd name="T23" fmla="*/ 158 h 264"/>
                  <a:gd name="T24" fmla="*/ 0 w 232"/>
                  <a:gd name="T25" fmla="*/ 160 h 264"/>
                  <a:gd name="T26" fmla="*/ 0 w 232"/>
                  <a:gd name="T27" fmla="*/ 146 h 264"/>
                  <a:gd name="T28" fmla="*/ 2 w 232"/>
                  <a:gd name="T29" fmla="*/ 130 h 264"/>
                  <a:gd name="T30" fmla="*/ 10 w 232"/>
                  <a:gd name="T31" fmla="*/ 124 h 264"/>
                  <a:gd name="T32" fmla="*/ 18 w 232"/>
                  <a:gd name="T33" fmla="*/ 122 h 264"/>
                  <a:gd name="T34" fmla="*/ 40 w 232"/>
                  <a:gd name="T35" fmla="*/ 104 h 264"/>
                  <a:gd name="T36" fmla="*/ 44 w 232"/>
                  <a:gd name="T37" fmla="*/ 88 h 264"/>
                  <a:gd name="T38" fmla="*/ 42 w 232"/>
                  <a:gd name="T39" fmla="*/ 76 h 264"/>
                  <a:gd name="T40" fmla="*/ 34 w 232"/>
                  <a:gd name="T41" fmla="*/ 60 h 264"/>
                  <a:gd name="T42" fmla="*/ 34 w 232"/>
                  <a:gd name="T43" fmla="*/ 56 h 264"/>
                  <a:gd name="T44" fmla="*/ 70 w 232"/>
                  <a:gd name="T45" fmla="*/ 32 h 264"/>
                  <a:gd name="T46" fmla="*/ 82 w 232"/>
                  <a:gd name="T47" fmla="*/ 22 h 264"/>
                  <a:gd name="T48" fmla="*/ 86 w 232"/>
                  <a:gd name="T49" fmla="*/ 6 h 264"/>
                  <a:gd name="T50" fmla="*/ 100 w 232"/>
                  <a:gd name="T51" fmla="*/ 0 h 264"/>
                  <a:gd name="T52" fmla="*/ 118 w 232"/>
                  <a:gd name="T53" fmla="*/ 16 h 264"/>
                  <a:gd name="T54" fmla="*/ 154 w 232"/>
                  <a:gd name="T55" fmla="*/ 20 h 264"/>
                  <a:gd name="T56" fmla="*/ 150 w 232"/>
                  <a:gd name="T57" fmla="*/ 32 h 264"/>
                  <a:gd name="T58" fmla="*/ 150 w 232"/>
                  <a:gd name="T59" fmla="*/ 74 h 264"/>
                  <a:gd name="T60" fmla="*/ 156 w 232"/>
                  <a:gd name="T61" fmla="*/ 94 h 264"/>
                  <a:gd name="T62" fmla="*/ 174 w 232"/>
                  <a:gd name="T63" fmla="*/ 96 h 264"/>
                  <a:gd name="T64" fmla="*/ 186 w 232"/>
                  <a:gd name="T65" fmla="*/ 104 h 264"/>
                  <a:gd name="T66" fmla="*/ 184 w 232"/>
                  <a:gd name="T67" fmla="*/ 124 h 264"/>
                  <a:gd name="T68" fmla="*/ 186 w 232"/>
                  <a:gd name="T69" fmla="*/ 140 h 264"/>
                  <a:gd name="T70" fmla="*/ 194 w 232"/>
                  <a:gd name="T71" fmla="*/ 154 h 264"/>
                  <a:gd name="T72" fmla="*/ 212 w 232"/>
                  <a:gd name="T73" fmla="*/ 170 h 264"/>
                  <a:gd name="T74" fmla="*/ 232 w 232"/>
                  <a:gd name="T75" fmla="*/ 196 h 264"/>
                  <a:gd name="T76" fmla="*/ 208 w 232"/>
                  <a:gd name="T77" fmla="*/ 208 h 264"/>
                  <a:gd name="T78" fmla="*/ 194 w 232"/>
                  <a:gd name="T79" fmla="*/ 224 h 264"/>
                  <a:gd name="T80" fmla="*/ 196 w 232"/>
                  <a:gd name="T81" fmla="*/ 264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2" h="264">
                    <a:moveTo>
                      <a:pt x="196" y="264"/>
                    </a:moveTo>
                    <a:lnTo>
                      <a:pt x="196" y="264"/>
                    </a:lnTo>
                    <a:lnTo>
                      <a:pt x="182" y="256"/>
                    </a:lnTo>
                    <a:lnTo>
                      <a:pt x="170" y="248"/>
                    </a:lnTo>
                    <a:lnTo>
                      <a:pt x="158" y="238"/>
                    </a:lnTo>
                    <a:lnTo>
                      <a:pt x="158" y="238"/>
                    </a:lnTo>
                    <a:lnTo>
                      <a:pt x="152" y="228"/>
                    </a:lnTo>
                    <a:lnTo>
                      <a:pt x="148" y="218"/>
                    </a:lnTo>
                    <a:lnTo>
                      <a:pt x="146" y="202"/>
                    </a:lnTo>
                    <a:lnTo>
                      <a:pt x="144" y="186"/>
                    </a:lnTo>
                    <a:lnTo>
                      <a:pt x="142" y="182"/>
                    </a:lnTo>
                    <a:lnTo>
                      <a:pt x="140" y="178"/>
                    </a:lnTo>
                    <a:lnTo>
                      <a:pt x="140" y="178"/>
                    </a:lnTo>
                    <a:lnTo>
                      <a:pt x="136" y="166"/>
                    </a:lnTo>
                    <a:lnTo>
                      <a:pt x="136" y="166"/>
                    </a:lnTo>
                    <a:lnTo>
                      <a:pt x="116" y="148"/>
                    </a:lnTo>
                    <a:lnTo>
                      <a:pt x="108" y="144"/>
                    </a:lnTo>
                    <a:lnTo>
                      <a:pt x="100" y="140"/>
                    </a:lnTo>
                    <a:lnTo>
                      <a:pt x="92" y="138"/>
                    </a:lnTo>
                    <a:lnTo>
                      <a:pt x="82" y="140"/>
                    </a:lnTo>
                    <a:lnTo>
                      <a:pt x="62" y="144"/>
                    </a:lnTo>
                    <a:lnTo>
                      <a:pt x="62" y="144"/>
                    </a:lnTo>
                    <a:lnTo>
                      <a:pt x="56" y="152"/>
                    </a:lnTo>
                    <a:lnTo>
                      <a:pt x="50" y="158"/>
                    </a:lnTo>
                    <a:lnTo>
                      <a:pt x="50" y="158"/>
                    </a:lnTo>
                    <a:lnTo>
                      <a:pt x="0" y="160"/>
                    </a:lnTo>
                    <a:lnTo>
                      <a:pt x="0" y="160"/>
                    </a:lnTo>
                    <a:lnTo>
                      <a:pt x="0" y="146"/>
                    </a:lnTo>
                    <a:lnTo>
                      <a:pt x="2" y="134"/>
                    </a:lnTo>
                    <a:lnTo>
                      <a:pt x="2" y="130"/>
                    </a:lnTo>
                    <a:lnTo>
                      <a:pt x="6" y="126"/>
                    </a:lnTo>
                    <a:lnTo>
                      <a:pt x="10" y="124"/>
                    </a:lnTo>
                    <a:lnTo>
                      <a:pt x="18" y="122"/>
                    </a:lnTo>
                    <a:lnTo>
                      <a:pt x="18" y="122"/>
                    </a:lnTo>
                    <a:lnTo>
                      <a:pt x="40" y="104"/>
                    </a:lnTo>
                    <a:lnTo>
                      <a:pt x="40" y="104"/>
                    </a:lnTo>
                    <a:lnTo>
                      <a:pt x="42" y="96"/>
                    </a:lnTo>
                    <a:lnTo>
                      <a:pt x="44" y="88"/>
                    </a:lnTo>
                    <a:lnTo>
                      <a:pt x="44" y="82"/>
                    </a:lnTo>
                    <a:lnTo>
                      <a:pt x="42" y="76"/>
                    </a:lnTo>
                    <a:lnTo>
                      <a:pt x="36" y="66"/>
                    </a:lnTo>
                    <a:lnTo>
                      <a:pt x="34" y="60"/>
                    </a:lnTo>
                    <a:lnTo>
                      <a:pt x="34" y="56"/>
                    </a:lnTo>
                    <a:lnTo>
                      <a:pt x="34" y="56"/>
                    </a:lnTo>
                    <a:lnTo>
                      <a:pt x="58" y="42"/>
                    </a:lnTo>
                    <a:lnTo>
                      <a:pt x="70" y="32"/>
                    </a:lnTo>
                    <a:lnTo>
                      <a:pt x="82" y="22"/>
                    </a:lnTo>
                    <a:lnTo>
                      <a:pt x="82" y="22"/>
                    </a:lnTo>
                    <a:lnTo>
                      <a:pt x="84" y="12"/>
                    </a:lnTo>
                    <a:lnTo>
                      <a:pt x="86" y="6"/>
                    </a:lnTo>
                    <a:lnTo>
                      <a:pt x="90" y="2"/>
                    </a:lnTo>
                    <a:lnTo>
                      <a:pt x="100" y="0"/>
                    </a:lnTo>
                    <a:lnTo>
                      <a:pt x="100" y="0"/>
                    </a:lnTo>
                    <a:lnTo>
                      <a:pt x="118" y="16"/>
                    </a:lnTo>
                    <a:lnTo>
                      <a:pt x="118" y="16"/>
                    </a:lnTo>
                    <a:lnTo>
                      <a:pt x="154" y="20"/>
                    </a:lnTo>
                    <a:lnTo>
                      <a:pt x="154" y="20"/>
                    </a:lnTo>
                    <a:lnTo>
                      <a:pt x="150" y="32"/>
                    </a:lnTo>
                    <a:lnTo>
                      <a:pt x="148" y="52"/>
                    </a:lnTo>
                    <a:lnTo>
                      <a:pt x="150" y="74"/>
                    </a:lnTo>
                    <a:lnTo>
                      <a:pt x="152" y="84"/>
                    </a:lnTo>
                    <a:lnTo>
                      <a:pt x="156" y="94"/>
                    </a:lnTo>
                    <a:lnTo>
                      <a:pt x="156" y="94"/>
                    </a:lnTo>
                    <a:lnTo>
                      <a:pt x="174" y="96"/>
                    </a:lnTo>
                    <a:lnTo>
                      <a:pt x="174" y="96"/>
                    </a:lnTo>
                    <a:lnTo>
                      <a:pt x="186" y="104"/>
                    </a:lnTo>
                    <a:lnTo>
                      <a:pt x="186" y="104"/>
                    </a:lnTo>
                    <a:lnTo>
                      <a:pt x="184" y="124"/>
                    </a:lnTo>
                    <a:lnTo>
                      <a:pt x="184" y="132"/>
                    </a:lnTo>
                    <a:lnTo>
                      <a:pt x="186" y="140"/>
                    </a:lnTo>
                    <a:lnTo>
                      <a:pt x="188" y="146"/>
                    </a:lnTo>
                    <a:lnTo>
                      <a:pt x="194" y="154"/>
                    </a:lnTo>
                    <a:lnTo>
                      <a:pt x="200" y="162"/>
                    </a:lnTo>
                    <a:lnTo>
                      <a:pt x="212" y="170"/>
                    </a:lnTo>
                    <a:lnTo>
                      <a:pt x="212" y="170"/>
                    </a:lnTo>
                    <a:lnTo>
                      <a:pt x="232" y="196"/>
                    </a:lnTo>
                    <a:lnTo>
                      <a:pt x="232" y="196"/>
                    </a:lnTo>
                    <a:lnTo>
                      <a:pt x="208" y="208"/>
                    </a:lnTo>
                    <a:lnTo>
                      <a:pt x="200" y="214"/>
                    </a:lnTo>
                    <a:lnTo>
                      <a:pt x="194" y="224"/>
                    </a:lnTo>
                    <a:lnTo>
                      <a:pt x="194" y="224"/>
                    </a:lnTo>
                    <a:lnTo>
                      <a:pt x="196" y="264"/>
                    </a:lnTo>
                    <a:lnTo>
                      <a:pt x="196" y="264"/>
                    </a:lnTo>
                    <a:close/>
                  </a:path>
                </a:pathLst>
              </a:custGeom>
              <a:grpFill/>
              <a:ln>
                <a:solidFill>
                  <a:schemeClr val="bg1"/>
                </a:solidFill>
              </a:ln>
            </p:spPr>
            <p:txBody>
              <a:bodyPr/>
              <a:lstStyle/>
              <a:p>
                <a:endParaRPr lang="zh-CN" altLang="en-US"/>
              </a:p>
            </p:txBody>
          </p:sp>
          <p:sp>
            <p:nvSpPr>
              <p:cNvPr id="102" name="Freeform 36"/>
              <p:cNvSpPr/>
              <p:nvPr/>
            </p:nvSpPr>
            <p:spPr bwMode="auto">
              <a:xfrm>
                <a:off x="6878638" y="2041525"/>
                <a:ext cx="933450" cy="879475"/>
              </a:xfrm>
              <a:custGeom>
                <a:avLst/>
                <a:gdLst>
                  <a:gd name="T0" fmla="*/ 234 w 588"/>
                  <a:gd name="T1" fmla="*/ 550 h 554"/>
                  <a:gd name="T2" fmla="*/ 248 w 588"/>
                  <a:gd name="T3" fmla="*/ 530 h 554"/>
                  <a:gd name="T4" fmla="*/ 264 w 588"/>
                  <a:gd name="T5" fmla="*/ 516 h 554"/>
                  <a:gd name="T6" fmla="*/ 274 w 588"/>
                  <a:gd name="T7" fmla="*/ 480 h 554"/>
                  <a:gd name="T8" fmla="*/ 252 w 588"/>
                  <a:gd name="T9" fmla="*/ 468 h 554"/>
                  <a:gd name="T10" fmla="*/ 252 w 588"/>
                  <a:gd name="T11" fmla="*/ 438 h 554"/>
                  <a:gd name="T12" fmla="*/ 280 w 588"/>
                  <a:gd name="T13" fmla="*/ 404 h 554"/>
                  <a:gd name="T14" fmla="*/ 288 w 588"/>
                  <a:gd name="T15" fmla="*/ 388 h 554"/>
                  <a:gd name="T16" fmla="*/ 290 w 588"/>
                  <a:gd name="T17" fmla="*/ 342 h 554"/>
                  <a:gd name="T18" fmla="*/ 252 w 588"/>
                  <a:gd name="T19" fmla="*/ 300 h 554"/>
                  <a:gd name="T20" fmla="*/ 200 w 588"/>
                  <a:gd name="T21" fmla="*/ 304 h 554"/>
                  <a:gd name="T22" fmla="*/ 174 w 588"/>
                  <a:gd name="T23" fmla="*/ 330 h 554"/>
                  <a:gd name="T24" fmla="*/ 130 w 588"/>
                  <a:gd name="T25" fmla="*/ 390 h 554"/>
                  <a:gd name="T26" fmla="*/ 110 w 588"/>
                  <a:gd name="T27" fmla="*/ 416 h 554"/>
                  <a:gd name="T28" fmla="*/ 36 w 588"/>
                  <a:gd name="T29" fmla="*/ 364 h 554"/>
                  <a:gd name="T30" fmla="*/ 12 w 588"/>
                  <a:gd name="T31" fmla="*/ 358 h 554"/>
                  <a:gd name="T32" fmla="*/ 0 w 588"/>
                  <a:gd name="T33" fmla="*/ 348 h 554"/>
                  <a:gd name="T34" fmla="*/ 4 w 588"/>
                  <a:gd name="T35" fmla="*/ 324 h 554"/>
                  <a:gd name="T36" fmla="*/ 18 w 588"/>
                  <a:gd name="T37" fmla="*/ 320 h 554"/>
                  <a:gd name="T38" fmla="*/ 40 w 588"/>
                  <a:gd name="T39" fmla="*/ 292 h 554"/>
                  <a:gd name="T40" fmla="*/ 34 w 588"/>
                  <a:gd name="T41" fmla="*/ 238 h 554"/>
                  <a:gd name="T42" fmla="*/ 28 w 588"/>
                  <a:gd name="T43" fmla="*/ 228 h 554"/>
                  <a:gd name="T44" fmla="*/ 20 w 588"/>
                  <a:gd name="T45" fmla="*/ 186 h 554"/>
                  <a:gd name="T46" fmla="*/ 26 w 588"/>
                  <a:gd name="T47" fmla="*/ 172 h 554"/>
                  <a:gd name="T48" fmla="*/ 44 w 588"/>
                  <a:gd name="T49" fmla="*/ 190 h 554"/>
                  <a:gd name="T50" fmla="*/ 58 w 588"/>
                  <a:gd name="T51" fmla="*/ 210 h 554"/>
                  <a:gd name="T52" fmla="*/ 80 w 588"/>
                  <a:gd name="T53" fmla="*/ 224 h 554"/>
                  <a:gd name="T54" fmla="*/ 100 w 588"/>
                  <a:gd name="T55" fmla="*/ 222 h 554"/>
                  <a:gd name="T56" fmla="*/ 142 w 588"/>
                  <a:gd name="T57" fmla="*/ 186 h 554"/>
                  <a:gd name="T58" fmla="*/ 216 w 588"/>
                  <a:gd name="T59" fmla="*/ 128 h 554"/>
                  <a:gd name="T60" fmla="*/ 232 w 588"/>
                  <a:gd name="T61" fmla="*/ 104 h 554"/>
                  <a:gd name="T62" fmla="*/ 262 w 588"/>
                  <a:gd name="T63" fmla="*/ 76 h 554"/>
                  <a:gd name="T64" fmla="*/ 292 w 588"/>
                  <a:gd name="T65" fmla="*/ 74 h 554"/>
                  <a:gd name="T66" fmla="*/ 312 w 588"/>
                  <a:gd name="T67" fmla="*/ 84 h 554"/>
                  <a:gd name="T68" fmla="*/ 348 w 588"/>
                  <a:gd name="T69" fmla="*/ 66 h 554"/>
                  <a:gd name="T70" fmla="*/ 348 w 588"/>
                  <a:gd name="T71" fmla="*/ 16 h 554"/>
                  <a:gd name="T72" fmla="*/ 362 w 588"/>
                  <a:gd name="T73" fmla="*/ 2 h 554"/>
                  <a:gd name="T74" fmla="*/ 396 w 588"/>
                  <a:gd name="T75" fmla="*/ 32 h 554"/>
                  <a:gd name="T76" fmla="*/ 418 w 588"/>
                  <a:gd name="T77" fmla="*/ 46 h 554"/>
                  <a:gd name="T78" fmla="*/ 436 w 588"/>
                  <a:gd name="T79" fmla="*/ 44 h 554"/>
                  <a:gd name="T80" fmla="*/ 440 w 588"/>
                  <a:gd name="T81" fmla="*/ 28 h 554"/>
                  <a:gd name="T82" fmla="*/ 458 w 588"/>
                  <a:gd name="T83" fmla="*/ 24 h 554"/>
                  <a:gd name="T84" fmla="*/ 460 w 588"/>
                  <a:gd name="T85" fmla="*/ 62 h 554"/>
                  <a:gd name="T86" fmla="*/ 498 w 588"/>
                  <a:gd name="T87" fmla="*/ 110 h 554"/>
                  <a:gd name="T88" fmla="*/ 516 w 588"/>
                  <a:gd name="T89" fmla="*/ 178 h 554"/>
                  <a:gd name="T90" fmla="*/ 530 w 588"/>
                  <a:gd name="T91" fmla="*/ 196 h 554"/>
                  <a:gd name="T92" fmla="*/ 588 w 588"/>
                  <a:gd name="T93" fmla="*/ 236 h 554"/>
                  <a:gd name="T94" fmla="*/ 580 w 588"/>
                  <a:gd name="T95" fmla="*/ 250 h 554"/>
                  <a:gd name="T96" fmla="*/ 520 w 588"/>
                  <a:gd name="T97" fmla="*/ 292 h 554"/>
                  <a:gd name="T98" fmla="*/ 502 w 588"/>
                  <a:gd name="T99" fmla="*/ 310 h 554"/>
                  <a:gd name="T100" fmla="*/ 472 w 588"/>
                  <a:gd name="T101" fmla="*/ 346 h 554"/>
                  <a:gd name="T102" fmla="*/ 466 w 588"/>
                  <a:gd name="T103" fmla="*/ 374 h 554"/>
                  <a:gd name="T104" fmla="*/ 448 w 588"/>
                  <a:gd name="T105" fmla="*/ 390 h 554"/>
                  <a:gd name="T106" fmla="*/ 412 w 588"/>
                  <a:gd name="T107" fmla="*/ 402 h 554"/>
                  <a:gd name="T108" fmla="*/ 362 w 588"/>
                  <a:gd name="T109" fmla="*/ 424 h 554"/>
                  <a:gd name="T110" fmla="*/ 322 w 588"/>
                  <a:gd name="T111" fmla="*/ 460 h 554"/>
                  <a:gd name="T112" fmla="*/ 304 w 588"/>
                  <a:gd name="T113" fmla="*/ 494 h 554"/>
                  <a:gd name="T114" fmla="*/ 290 w 588"/>
                  <a:gd name="T115" fmla="*/ 542 h 554"/>
                  <a:gd name="T116" fmla="*/ 236 w 588"/>
                  <a:gd name="T117" fmla="*/ 554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8" h="554">
                    <a:moveTo>
                      <a:pt x="236" y="554"/>
                    </a:moveTo>
                    <a:lnTo>
                      <a:pt x="236" y="554"/>
                    </a:lnTo>
                    <a:lnTo>
                      <a:pt x="234" y="550"/>
                    </a:lnTo>
                    <a:lnTo>
                      <a:pt x="234" y="550"/>
                    </a:lnTo>
                    <a:lnTo>
                      <a:pt x="240" y="536"/>
                    </a:lnTo>
                    <a:lnTo>
                      <a:pt x="248" y="530"/>
                    </a:lnTo>
                    <a:lnTo>
                      <a:pt x="254" y="524"/>
                    </a:lnTo>
                    <a:lnTo>
                      <a:pt x="264" y="516"/>
                    </a:lnTo>
                    <a:lnTo>
                      <a:pt x="264" y="516"/>
                    </a:lnTo>
                    <a:lnTo>
                      <a:pt x="274" y="496"/>
                    </a:lnTo>
                    <a:lnTo>
                      <a:pt x="274" y="496"/>
                    </a:lnTo>
                    <a:lnTo>
                      <a:pt x="274" y="480"/>
                    </a:lnTo>
                    <a:lnTo>
                      <a:pt x="274" y="480"/>
                    </a:lnTo>
                    <a:lnTo>
                      <a:pt x="252" y="468"/>
                    </a:lnTo>
                    <a:lnTo>
                      <a:pt x="252" y="468"/>
                    </a:lnTo>
                    <a:lnTo>
                      <a:pt x="250" y="456"/>
                    </a:lnTo>
                    <a:lnTo>
                      <a:pt x="250" y="446"/>
                    </a:lnTo>
                    <a:lnTo>
                      <a:pt x="252" y="438"/>
                    </a:lnTo>
                    <a:lnTo>
                      <a:pt x="256" y="430"/>
                    </a:lnTo>
                    <a:lnTo>
                      <a:pt x="266" y="416"/>
                    </a:lnTo>
                    <a:lnTo>
                      <a:pt x="280" y="404"/>
                    </a:lnTo>
                    <a:lnTo>
                      <a:pt x="280" y="404"/>
                    </a:lnTo>
                    <a:lnTo>
                      <a:pt x="284" y="396"/>
                    </a:lnTo>
                    <a:lnTo>
                      <a:pt x="288" y="388"/>
                    </a:lnTo>
                    <a:lnTo>
                      <a:pt x="290" y="370"/>
                    </a:lnTo>
                    <a:lnTo>
                      <a:pt x="290" y="356"/>
                    </a:lnTo>
                    <a:lnTo>
                      <a:pt x="290" y="342"/>
                    </a:lnTo>
                    <a:lnTo>
                      <a:pt x="290" y="342"/>
                    </a:lnTo>
                    <a:lnTo>
                      <a:pt x="252" y="300"/>
                    </a:lnTo>
                    <a:lnTo>
                      <a:pt x="252" y="300"/>
                    </a:lnTo>
                    <a:lnTo>
                      <a:pt x="234" y="298"/>
                    </a:lnTo>
                    <a:lnTo>
                      <a:pt x="234" y="298"/>
                    </a:lnTo>
                    <a:lnTo>
                      <a:pt x="200" y="304"/>
                    </a:lnTo>
                    <a:lnTo>
                      <a:pt x="200" y="304"/>
                    </a:lnTo>
                    <a:lnTo>
                      <a:pt x="186" y="316"/>
                    </a:lnTo>
                    <a:lnTo>
                      <a:pt x="174" y="330"/>
                    </a:lnTo>
                    <a:lnTo>
                      <a:pt x="148" y="360"/>
                    </a:lnTo>
                    <a:lnTo>
                      <a:pt x="148" y="360"/>
                    </a:lnTo>
                    <a:lnTo>
                      <a:pt x="130" y="390"/>
                    </a:lnTo>
                    <a:lnTo>
                      <a:pt x="120" y="404"/>
                    </a:lnTo>
                    <a:lnTo>
                      <a:pt x="110" y="416"/>
                    </a:lnTo>
                    <a:lnTo>
                      <a:pt x="110" y="416"/>
                    </a:lnTo>
                    <a:lnTo>
                      <a:pt x="70" y="390"/>
                    </a:lnTo>
                    <a:lnTo>
                      <a:pt x="52" y="376"/>
                    </a:lnTo>
                    <a:lnTo>
                      <a:pt x="36" y="364"/>
                    </a:lnTo>
                    <a:lnTo>
                      <a:pt x="36" y="364"/>
                    </a:lnTo>
                    <a:lnTo>
                      <a:pt x="22" y="362"/>
                    </a:lnTo>
                    <a:lnTo>
                      <a:pt x="12" y="358"/>
                    </a:lnTo>
                    <a:lnTo>
                      <a:pt x="6" y="352"/>
                    </a:lnTo>
                    <a:lnTo>
                      <a:pt x="0" y="348"/>
                    </a:lnTo>
                    <a:lnTo>
                      <a:pt x="0" y="348"/>
                    </a:lnTo>
                    <a:lnTo>
                      <a:pt x="0" y="334"/>
                    </a:lnTo>
                    <a:lnTo>
                      <a:pt x="2" y="326"/>
                    </a:lnTo>
                    <a:lnTo>
                      <a:pt x="4" y="324"/>
                    </a:lnTo>
                    <a:lnTo>
                      <a:pt x="6" y="322"/>
                    </a:lnTo>
                    <a:lnTo>
                      <a:pt x="18" y="320"/>
                    </a:lnTo>
                    <a:lnTo>
                      <a:pt x="18" y="320"/>
                    </a:lnTo>
                    <a:lnTo>
                      <a:pt x="28" y="306"/>
                    </a:lnTo>
                    <a:lnTo>
                      <a:pt x="40" y="292"/>
                    </a:lnTo>
                    <a:lnTo>
                      <a:pt x="40" y="292"/>
                    </a:lnTo>
                    <a:lnTo>
                      <a:pt x="38" y="240"/>
                    </a:lnTo>
                    <a:lnTo>
                      <a:pt x="38" y="240"/>
                    </a:lnTo>
                    <a:lnTo>
                      <a:pt x="34" y="238"/>
                    </a:lnTo>
                    <a:lnTo>
                      <a:pt x="34" y="238"/>
                    </a:lnTo>
                    <a:lnTo>
                      <a:pt x="28" y="228"/>
                    </a:lnTo>
                    <a:lnTo>
                      <a:pt x="28" y="228"/>
                    </a:lnTo>
                    <a:lnTo>
                      <a:pt x="20" y="206"/>
                    </a:lnTo>
                    <a:lnTo>
                      <a:pt x="20" y="206"/>
                    </a:lnTo>
                    <a:lnTo>
                      <a:pt x="20" y="186"/>
                    </a:lnTo>
                    <a:lnTo>
                      <a:pt x="22" y="178"/>
                    </a:lnTo>
                    <a:lnTo>
                      <a:pt x="26" y="172"/>
                    </a:lnTo>
                    <a:lnTo>
                      <a:pt x="26" y="172"/>
                    </a:lnTo>
                    <a:lnTo>
                      <a:pt x="34" y="176"/>
                    </a:lnTo>
                    <a:lnTo>
                      <a:pt x="40" y="180"/>
                    </a:lnTo>
                    <a:lnTo>
                      <a:pt x="44" y="190"/>
                    </a:lnTo>
                    <a:lnTo>
                      <a:pt x="48" y="202"/>
                    </a:lnTo>
                    <a:lnTo>
                      <a:pt x="48" y="202"/>
                    </a:lnTo>
                    <a:lnTo>
                      <a:pt x="58" y="210"/>
                    </a:lnTo>
                    <a:lnTo>
                      <a:pt x="68" y="218"/>
                    </a:lnTo>
                    <a:lnTo>
                      <a:pt x="74" y="222"/>
                    </a:lnTo>
                    <a:lnTo>
                      <a:pt x="80" y="224"/>
                    </a:lnTo>
                    <a:lnTo>
                      <a:pt x="88" y="224"/>
                    </a:lnTo>
                    <a:lnTo>
                      <a:pt x="100" y="222"/>
                    </a:lnTo>
                    <a:lnTo>
                      <a:pt x="100" y="222"/>
                    </a:lnTo>
                    <a:lnTo>
                      <a:pt x="118" y="204"/>
                    </a:lnTo>
                    <a:lnTo>
                      <a:pt x="118" y="204"/>
                    </a:lnTo>
                    <a:lnTo>
                      <a:pt x="142" y="186"/>
                    </a:lnTo>
                    <a:lnTo>
                      <a:pt x="168" y="166"/>
                    </a:lnTo>
                    <a:lnTo>
                      <a:pt x="192" y="146"/>
                    </a:lnTo>
                    <a:lnTo>
                      <a:pt x="216" y="128"/>
                    </a:lnTo>
                    <a:lnTo>
                      <a:pt x="216" y="128"/>
                    </a:lnTo>
                    <a:lnTo>
                      <a:pt x="226" y="116"/>
                    </a:lnTo>
                    <a:lnTo>
                      <a:pt x="232" y="104"/>
                    </a:lnTo>
                    <a:lnTo>
                      <a:pt x="244" y="82"/>
                    </a:lnTo>
                    <a:lnTo>
                      <a:pt x="244" y="82"/>
                    </a:lnTo>
                    <a:lnTo>
                      <a:pt x="262" y="76"/>
                    </a:lnTo>
                    <a:lnTo>
                      <a:pt x="278" y="72"/>
                    </a:lnTo>
                    <a:lnTo>
                      <a:pt x="284" y="72"/>
                    </a:lnTo>
                    <a:lnTo>
                      <a:pt x="292" y="74"/>
                    </a:lnTo>
                    <a:lnTo>
                      <a:pt x="302" y="78"/>
                    </a:lnTo>
                    <a:lnTo>
                      <a:pt x="312" y="84"/>
                    </a:lnTo>
                    <a:lnTo>
                      <a:pt x="312" y="84"/>
                    </a:lnTo>
                    <a:lnTo>
                      <a:pt x="332" y="84"/>
                    </a:lnTo>
                    <a:lnTo>
                      <a:pt x="332" y="84"/>
                    </a:lnTo>
                    <a:lnTo>
                      <a:pt x="348" y="66"/>
                    </a:lnTo>
                    <a:lnTo>
                      <a:pt x="348" y="66"/>
                    </a:lnTo>
                    <a:lnTo>
                      <a:pt x="348" y="16"/>
                    </a:lnTo>
                    <a:lnTo>
                      <a:pt x="348" y="16"/>
                    </a:lnTo>
                    <a:lnTo>
                      <a:pt x="354" y="0"/>
                    </a:lnTo>
                    <a:lnTo>
                      <a:pt x="354" y="0"/>
                    </a:lnTo>
                    <a:lnTo>
                      <a:pt x="362" y="2"/>
                    </a:lnTo>
                    <a:lnTo>
                      <a:pt x="374" y="8"/>
                    </a:lnTo>
                    <a:lnTo>
                      <a:pt x="384" y="18"/>
                    </a:lnTo>
                    <a:lnTo>
                      <a:pt x="396" y="32"/>
                    </a:lnTo>
                    <a:lnTo>
                      <a:pt x="396" y="32"/>
                    </a:lnTo>
                    <a:lnTo>
                      <a:pt x="408" y="42"/>
                    </a:lnTo>
                    <a:lnTo>
                      <a:pt x="418" y="46"/>
                    </a:lnTo>
                    <a:lnTo>
                      <a:pt x="432" y="48"/>
                    </a:lnTo>
                    <a:lnTo>
                      <a:pt x="432" y="48"/>
                    </a:lnTo>
                    <a:lnTo>
                      <a:pt x="436" y="44"/>
                    </a:lnTo>
                    <a:lnTo>
                      <a:pt x="438" y="36"/>
                    </a:lnTo>
                    <a:lnTo>
                      <a:pt x="440" y="28"/>
                    </a:lnTo>
                    <a:lnTo>
                      <a:pt x="440" y="28"/>
                    </a:lnTo>
                    <a:lnTo>
                      <a:pt x="450" y="16"/>
                    </a:lnTo>
                    <a:lnTo>
                      <a:pt x="450" y="16"/>
                    </a:lnTo>
                    <a:lnTo>
                      <a:pt x="458" y="24"/>
                    </a:lnTo>
                    <a:lnTo>
                      <a:pt x="458" y="24"/>
                    </a:lnTo>
                    <a:lnTo>
                      <a:pt x="460" y="62"/>
                    </a:lnTo>
                    <a:lnTo>
                      <a:pt x="460" y="62"/>
                    </a:lnTo>
                    <a:lnTo>
                      <a:pt x="472" y="76"/>
                    </a:lnTo>
                    <a:lnTo>
                      <a:pt x="484" y="92"/>
                    </a:lnTo>
                    <a:lnTo>
                      <a:pt x="498" y="110"/>
                    </a:lnTo>
                    <a:lnTo>
                      <a:pt x="516" y="128"/>
                    </a:lnTo>
                    <a:lnTo>
                      <a:pt x="516" y="128"/>
                    </a:lnTo>
                    <a:lnTo>
                      <a:pt x="516" y="178"/>
                    </a:lnTo>
                    <a:lnTo>
                      <a:pt x="516" y="178"/>
                    </a:lnTo>
                    <a:lnTo>
                      <a:pt x="530" y="196"/>
                    </a:lnTo>
                    <a:lnTo>
                      <a:pt x="530" y="196"/>
                    </a:lnTo>
                    <a:lnTo>
                      <a:pt x="564" y="220"/>
                    </a:lnTo>
                    <a:lnTo>
                      <a:pt x="564" y="220"/>
                    </a:lnTo>
                    <a:lnTo>
                      <a:pt x="588" y="236"/>
                    </a:lnTo>
                    <a:lnTo>
                      <a:pt x="588" y="236"/>
                    </a:lnTo>
                    <a:lnTo>
                      <a:pt x="586" y="242"/>
                    </a:lnTo>
                    <a:lnTo>
                      <a:pt x="580" y="250"/>
                    </a:lnTo>
                    <a:lnTo>
                      <a:pt x="558" y="266"/>
                    </a:lnTo>
                    <a:lnTo>
                      <a:pt x="534" y="282"/>
                    </a:lnTo>
                    <a:lnTo>
                      <a:pt x="520" y="292"/>
                    </a:lnTo>
                    <a:lnTo>
                      <a:pt x="520" y="292"/>
                    </a:lnTo>
                    <a:lnTo>
                      <a:pt x="502" y="310"/>
                    </a:lnTo>
                    <a:lnTo>
                      <a:pt x="502" y="310"/>
                    </a:lnTo>
                    <a:lnTo>
                      <a:pt x="486" y="328"/>
                    </a:lnTo>
                    <a:lnTo>
                      <a:pt x="472" y="346"/>
                    </a:lnTo>
                    <a:lnTo>
                      <a:pt x="472" y="346"/>
                    </a:lnTo>
                    <a:lnTo>
                      <a:pt x="470" y="354"/>
                    </a:lnTo>
                    <a:lnTo>
                      <a:pt x="468" y="364"/>
                    </a:lnTo>
                    <a:lnTo>
                      <a:pt x="466" y="374"/>
                    </a:lnTo>
                    <a:lnTo>
                      <a:pt x="462" y="384"/>
                    </a:lnTo>
                    <a:lnTo>
                      <a:pt x="462" y="384"/>
                    </a:lnTo>
                    <a:lnTo>
                      <a:pt x="448" y="390"/>
                    </a:lnTo>
                    <a:lnTo>
                      <a:pt x="432" y="398"/>
                    </a:lnTo>
                    <a:lnTo>
                      <a:pt x="432" y="398"/>
                    </a:lnTo>
                    <a:lnTo>
                      <a:pt x="412" y="402"/>
                    </a:lnTo>
                    <a:lnTo>
                      <a:pt x="394" y="408"/>
                    </a:lnTo>
                    <a:lnTo>
                      <a:pt x="378" y="416"/>
                    </a:lnTo>
                    <a:lnTo>
                      <a:pt x="362" y="424"/>
                    </a:lnTo>
                    <a:lnTo>
                      <a:pt x="348" y="434"/>
                    </a:lnTo>
                    <a:lnTo>
                      <a:pt x="336" y="446"/>
                    </a:lnTo>
                    <a:lnTo>
                      <a:pt x="322" y="460"/>
                    </a:lnTo>
                    <a:lnTo>
                      <a:pt x="310" y="476"/>
                    </a:lnTo>
                    <a:lnTo>
                      <a:pt x="310" y="476"/>
                    </a:lnTo>
                    <a:lnTo>
                      <a:pt x="304" y="494"/>
                    </a:lnTo>
                    <a:lnTo>
                      <a:pt x="304" y="494"/>
                    </a:lnTo>
                    <a:lnTo>
                      <a:pt x="296" y="518"/>
                    </a:lnTo>
                    <a:lnTo>
                      <a:pt x="290" y="542"/>
                    </a:lnTo>
                    <a:lnTo>
                      <a:pt x="290" y="542"/>
                    </a:lnTo>
                    <a:lnTo>
                      <a:pt x="260" y="550"/>
                    </a:lnTo>
                    <a:lnTo>
                      <a:pt x="236" y="554"/>
                    </a:lnTo>
                    <a:lnTo>
                      <a:pt x="236" y="554"/>
                    </a:lnTo>
                    <a:close/>
                  </a:path>
                </a:pathLst>
              </a:custGeom>
              <a:grpFill/>
              <a:ln>
                <a:solidFill>
                  <a:schemeClr val="bg1"/>
                </a:solidFill>
              </a:ln>
            </p:spPr>
            <p:txBody>
              <a:bodyPr/>
              <a:lstStyle/>
              <a:p>
                <a:endParaRPr lang="zh-CN" altLang="en-US"/>
              </a:p>
            </p:txBody>
          </p:sp>
          <p:sp>
            <p:nvSpPr>
              <p:cNvPr id="103" name="Freeform 37"/>
              <p:cNvSpPr/>
              <p:nvPr/>
            </p:nvSpPr>
            <p:spPr bwMode="auto">
              <a:xfrm>
                <a:off x="7075488" y="1552575"/>
                <a:ext cx="1330325" cy="844550"/>
              </a:xfrm>
              <a:custGeom>
                <a:avLst/>
                <a:gdLst>
                  <a:gd name="T0" fmla="*/ 410 w 838"/>
                  <a:gd name="T1" fmla="*/ 492 h 532"/>
                  <a:gd name="T2" fmla="*/ 402 w 838"/>
                  <a:gd name="T3" fmla="*/ 438 h 532"/>
                  <a:gd name="T4" fmla="*/ 376 w 838"/>
                  <a:gd name="T5" fmla="*/ 398 h 532"/>
                  <a:gd name="T6" fmla="*/ 346 w 838"/>
                  <a:gd name="T7" fmla="*/ 366 h 532"/>
                  <a:gd name="T8" fmla="*/ 324 w 838"/>
                  <a:gd name="T9" fmla="*/ 314 h 532"/>
                  <a:gd name="T10" fmla="*/ 300 w 838"/>
                  <a:gd name="T11" fmla="*/ 346 h 532"/>
                  <a:gd name="T12" fmla="*/ 258 w 838"/>
                  <a:gd name="T13" fmla="*/ 308 h 532"/>
                  <a:gd name="T14" fmla="*/ 206 w 838"/>
                  <a:gd name="T15" fmla="*/ 288 h 532"/>
                  <a:gd name="T16" fmla="*/ 186 w 838"/>
                  <a:gd name="T17" fmla="*/ 240 h 532"/>
                  <a:gd name="T18" fmla="*/ 152 w 838"/>
                  <a:gd name="T19" fmla="*/ 174 h 532"/>
                  <a:gd name="T20" fmla="*/ 112 w 838"/>
                  <a:gd name="T21" fmla="*/ 200 h 532"/>
                  <a:gd name="T22" fmla="*/ 80 w 838"/>
                  <a:gd name="T23" fmla="*/ 200 h 532"/>
                  <a:gd name="T24" fmla="*/ 60 w 838"/>
                  <a:gd name="T25" fmla="*/ 152 h 532"/>
                  <a:gd name="T26" fmla="*/ 36 w 838"/>
                  <a:gd name="T27" fmla="*/ 88 h 532"/>
                  <a:gd name="T28" fmla="*/ 0 w 838"/>
                  <a:gd name="T29" fmla="*/ 58 h 532"/>
                  <a:gd name="T30" fmla="*/ 14 w 838"/>
                  <a:gd name="T31" fmla="*/ 30 h 532"/>
                  <a:gd name="T32" fmla="*/ 68 w 838"/>
                  <a:gd name="T33" fmla="*/ 60 h 532"/>
                  <a:gd name="T34" fmla="*/ 108 w 838"/>
                  <a:gd name="T35" fmla="*/ 32 h 532"/>
                  <a:gd name="T36" fmla="*/ 138 w 838"/>
                  <a:gd name="T37" fmla="*/ 0 h 532"/>
                  <a:gd name="T38" fmla="*/ 166 w 838"/>
                  <a:gd name="T39" fmla="*/ 22 h 532"/>
                  <a:gd name="T40" fmla="*/ 198 w 838"/>
                  <a:gd name="T41" fmla="*/ 68 h 532"/>
                  <a:gd name="T42" fmla="*/ 294 w 838"/>
                  <a:gd name="T43" fmla="*/ 66 h 532"/>
                  <a:gd name="T44" fmla="*/ 350 w 838"/>
                  <a:gd name="T45" fmla="*/ 30 h 532"/>
                  <a:gd name="T46" fmla="*/ 358 w 838"/>
                  <a:gd name="T47" fmla="*/ 80 h 532"/>
                  <a:gd name="T48" fmla="*/ 398 w 838"/>
                  <a:gd name="T49" fmla="*/ 78 h 532"/>
                  <a:gd name="T50" fmla="*/ 422 w 838"/>
                  <a:gd name="T51" fmla="*/ 76 h 532"/>
                  <a:gd name="T52" fmla="*/ 470 w 838"/>
                  <a:gd name="T53" fmla="*/ 110 h 532"/>
                  <a:gd name="T54" fmla="*/ 518 w 838"/>
                  <a:gd name="T55" fmla="*/ 166 h 532"/>
                  <a:gd name="T56" fmla="*/ 546 w 838"/>
                  <a:gd name="T57" fmla="*/ 134 h 532"/>
                  <a:gd name="T58" fmla="*/ 572 w 838"/>
                  <a:gd name="T59" fmla="*/ 140 h 532"/>
                  <a:gd name="T60" fmla="*/ 606 w 838"/>
                  <a:gd name="T61" fmla="*/ 184 h 532"/>
                  <a:gd name="T62" fmla="*/ 664 w 838"/>
                  <a:gd name="T63" fmla="*/ 204 h 532"/>
                  <a:gd name="T64" fmla="*/ 684 w 838"/>
                  <a:gd name="T65" fmla="*/ 186 h 532"/>
                  <a:gd name="T66" fmla="*/ 684 w 838"/>
                  <a:gd name="T67" fmla="*/ 168 h 532"/>
                  <a:gd name="T68" fmla="*/ 724 w 838"/>
                  <a:gd name="T69" fmla="*/ 146 h 532"/>
                  <a:gd name="T70" fmla="*/ 742 w 838"/>
                  <a:gd name="T71" fmla="*/ 132 h 532"/>
                  <a:gd name="T72" fmla="*/ 756 w 838"/>
                  <a:gd name="T73" fmla="*/ 154 h 532"/>
                  <a:gd name="T74" fmla="*/ 806 w 838"/>
                  <a:gd name="T75" fmla="*/ 188 h 532"/>
                  <a:gd name="T76" fmla="*/ 838 w 838"/>
                  <a:gd name="T77" fmla="*/ 228 h 532"/>
                  <a:gd name="T78" fmla="*/ 818 w 838"/>
                  <a:gd name="T79" fmla="*/ 272 h 532"/>
                  <a:gd name="T80" fmla="*/ 802 w 838"/>
                  <a:gd name="T81" fmla="*/ 308 h 532"/>
                  <a:gd name="T82" fmla="*/ 778 w 838"/>
                  <a:gd name="T83" fmla="*/ 300 h 532"/>
                  <a:gd name="T84" fmla="*/ 770 w 838"/>
                  <a:gd name="T85" fmla="*/ 258 h 532"/>
                  <a:gd name="T86" fmla="*/ 744 w 838"/>
                  <a:gd name="T87" fmla="*/ 242 h 532"/>
                  <a:gd name="T88" fmla="*/ 716 w 838"/>
                  <a:gd name="T89" fmla="*/ 282 h 532"/>
                  <a:gd name="T90" fmla="*/ 686 w 838"/>
                  <a:gd name="T91" fmla="*/ 346 h 532"/>
                  <a:gd name="T92" fmla="*/ 632 w 838"/>
                  <a:gd name="T93" fmla="*/ 368 h 532"/>
                  <a:gd name="T94" fmla="*/ 618 w 838"/>
                  <a:gd name="T95" fmla="*/ 410 h 532"/>
                  <a:gd name="T96" fmla="*/ 638 w 838"/>
                  <a:gd name="T97" fmla="*/ 444 h 532"/>
                  <a:gd name="T98" fmla="*/ 588 w 838"/>
                  <a:gd name="T99" fmla="*/ 456 h 532"/>
                  <a:gd name="T100" fmla="*/ 540 w 838"/>
                  <a:gd name="T101" fmla="*/ 438 h 532"/>
                  <a:gd name="T102" fmla="*/ 502 w 838"/>
                  <a:gd name="T103" fmla="*/ 456 h 532"/>
                  <a:gd name="T104" fmla="*/ 476 w 838"/>
                  <a:gd name="T105" fmla="*/ 530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38" h="532">
                    <a:moveTo>
                      <a:pt x="464" y="532"/>
                    </a:moveTo>
                    <a:lnTo>
                      <a:pt x="464" y="532"/>
                    </a:lnTo>
                    <a:lnTo>
                      <a:pt x="452" y="520"/>
                    </a:lnTo>
                    <a:lnTo>
                      <a:pt x="436" y="508"/>
                    </a:lnTo>
                    <a:lnTo>
                      <a:pt x="410" y="492"/>
                    </a:lnTo>
                    <a:lnTo>
                      <a:pt x="410" y="492"/>
                    </a:lnTo>
                    <a:lnTo>
                      <a:pt x="402" y="482"/>
                    </a:lnTo>
                    <a:lnTo>
                      <a:pt x="402" y="482"/>
                    </a:lnTo>
                    <a:lnTo>
                      <a:pt x="404" y="450"/>
                    </a:lnTo>
                    <a:lnTo>
                      <a:pt x="402" y="438"/>
                    </a:lnTo>
                    <a:lnTo>
                      <a:pt x="398" y="426"/>
                    </a:lnTo>
                    <a:lnTo>
                      <a:pt x="398" y="426"/>
                    </a:lnTo>
                    <a:lnTo>
                      <a:pt x="388" y="416"/>
                    </a:lnTo>
                    <a:lnTo>
                      <a:pt x="382" y="410"/>
                    </a:lnTo>
                    <a:lnTo>
                      <a:pt x="376" y="398"/>
                    </a:lnTo>
                    <a:lnTo>
                      <a:pt x="376" y="398"/>
                    </a:lnTo>
                    <a:lnTo>
                      <a:pt x="348" y="368"/>
                    </a:lnTo>
                    <a:lnTo>
                      <a:pt x="348" y="368"/>
                    </a:lnTo>
                    <a:lnTo>
                      <a:pt x="346" y="366"/>
                    </a:lnTo>
                    <a:lnTo>
                      <a:pt x="346" y="366"/>
                    </a:lnTo>
                    <a:lnTo>
                      <a:pt x="344" y="326"/>
                    </a:lnTo>
                    <a:lnTo>
                      <a:pt x="344" y="326"/>
                    </a:lnTo>
                    <a:lnTo>
                      <a:pt x="336" y="318"/>
                    </a:lnTo>
                    <a:lnTo>
                      <a:pt x="330" y="314"/>
                    </a:lnTo>
                    <a:lnTo>
                      <a:pt x="324" y="314"/>
                    </a:lnTo>
                    <a:lnTo>
                      <a:pt x="318" y="314"/>
                    </a:lnTo>
                    <a:lnTo>
                      <a:pt x="318" y="314"/>
                    </a:lnTo>
                    <a:lnTo>
                      <a:pt x="312" y="322"/>
                    </a:lnTo>
                    <a:lnTo>
                      <a:pt x="308" y="328"/>
                    </a:lnTo>
                    <a:lnTo>
                      <a:pt x="300" y="346"/>
                    </a:lnTo>
                    <a:lnTo>
                      <a:pt x="300" y="346"/>
                    </a:lnTo>
                    <a:lnTo>
                      <a:pt x="296" y="346"/>
                    </a:lnTo>
                    <a:lnTo>
                      <a:pt x="296" y="346"/>
                    </a:lnTo>
                    <a:lnTo>
                      <a:pt x="270" y="320"/>
                    </a:lnTo>
                    <a:lnTo>
                      <a:pt x="258" y="308"/>
                    </a:lnTo>
                    <a:lnTo>
                      <a:pt x="246" y="300"/>
                    </a:lnTo>
                    <a:lnTo>
                      <a:pt x="246" y="300"/>
                    </a:lnTo>
                    <a:lnTo>
                      <a:pt x="228" y="296"/>
                    </a:lnTo>
                    <a:lnTo>
                      <a:pt x="216" y="292"/>
                    </a:lnTo>
                    <a:lnTo>
                      <a:pt x="206" y="288"/>
                    </a:lnTo>
                    <a:lnTo>
                      <a:pt x="200" y="280"/>
                    </a:lnTo>
                    <a:lnTo>
                      <a:pt x="194" y="274"/>
                    </a:lnTo>
                    <a:lnTo>
                      <a:pt x="192" y="264"/>
                    </a:lnTo>
                    <a:lnTo>
                      <a:pt x="186" y="240"/>
                    </a:lnTo>
                    <a:lnTo>
                      <a:pt x="186" y="240"/>
                    </a:lnTo>
                    <a:lnTo>
                      <a:pt x="180" y="224"/>
                    </a:lnTo>
                    <a:lnTo>
                      <a:pt x="170" y="210"/>
                    </a:lnTo>
                    <a:lnTo>
                      <a:pt x="156" y="190"/>
                    </a:lnTo>
                    <a:lnTo>
                      <a:pt x="156" y="190"/>
                    </a:lnTo>
                    <a:lnTo>
                      <a:pt x="152" y="174"/>
                    </a:lnTo>
                    <a:lnTo>
                      <a:pt x="152" y="174"/>
                    </a:lnTo>
                    <a:lnTo>
                      <a:pt x="144" y="172"/>
                    </a:lnTo>
                    <a:lnTo>
                      <a:pt x="144" y="172"/>
                    </a:lnTo>
                    <a:lnTo>
                      <a:pt x="112" y="200"/>
                    </a:lnTo>
                    <a:lnTo>
                      <a:pt x="112" y="200"/>
                    </a:lnTo>
                    <a:lnTo>
                      <a:pt x="98" y="226"/>
                    </a:lnTo>
                    <a:lnTo>
                      <a:pt x="98" y="226"/>
                    </a:lnTo>
                    <a:lnTo>
                      <a:pt x="90" y="220"/>
                    </a:lnTo>
                    <a:lnTo>
                      <a:pt x="86" y="214"/>
                    </a:lnTo>
                    <a:lnTo>
                      <a:pt x="80" y="200"/>
                    </a:lnTo>
                    <a:lnTo>
                      <a:pt x="76" y="186"/>
                    </a:lnTo>
                    <a:lnTo>
                      <a:pt x="74" y="182"/>
                    </a:lnTo>
                    <a:lnTo>
                      <a:pt x="72" y="178"/>
                    </a:lnTo>
                    <a:lnTo>
                      <a:pt x="72" y="178"/>
                    </a:lnTo>
                    <a:lnTo>
                      <a:pt x="60" y="152"/>
                    </a:lnTo>
                    <a:lnTo>
                      <a:pt x="60" y="152"/>
                    </a:lnTo>
                    <a:lnTo>
                      <a:pt x="60" y="116"/>
                    </a:lnTo>
                    <a:lnTo>
                      <a:pt x="60" y="116"/>
                    </a:lnTo>
                    <a:lnTo>
                      <a:pt x="48" y="100"/>
                    </a:lnTo>
                    <a:lnTo>
                      <a:pt x="36" y="88"/>
                    </a:lnTo>
                    <a:lnTo>
                      <a:pt x="12" y="68"/>
                    </a:lnTo>
                    <a:lnTo>
                      <a:pt x="12" y="68"/>
                    </a:lnTo>
                    <a:lnTo>
                      <a:pt x="6" y="66"/>
                    </a:lnTo>
                    <a:lnTo>
                      <a:pt x="2" y="64"/>
                    </a:lnTo>
                    <a:lnTo>
                      <a:pt x="0" y="58"/>
                    </a:lnTo>
                    <a:lnTo>
                      <a:pt x="0" y="52"/>
                    </a:lnTo>
                    <a:lnTo>
                      <a:pt x="4" y="38"/>
                    </a:lnTo>
                    <a:lnTo>
                      <a:pt x="8" y="32"/>
                    </a:lnTo>
                    <a:lnTo>
                      <a:pt x="8" y="32"/>
                    </a:lnTo>
                    <a:lnTo>
                      <a:pt x="14" y="30"/>
                    </a:lnTo>
                    <a:lnTo>
                      <a:pt x="14" y="30"/>
                    </a:lnTo>
                    <a:lnTo>
                      <a:pt x="28" y="40"/>
                    </a:lnTo>
                    <a:lnTo>
                      <a:pt x="42" y="50"/>
                    </a:lnTo>
                    <a:lnTo>
                      <a:pt x="58" y="56"/>
                    </a:lnTo>
                    <a:lnTo>
                      <a:pt x="68" y="60"/>
                    </a:lnTo>
                    <a:lnTo>
                      <a:pt x="78" y="60"/>
                    </a:lnTo>
                    <a:lnTo>
                      <a:pt x="78" y="60"/>
                    </a:lnTo>
                    <a:lnTo>
                      <a:pt x="88" y="52"/>
                    </a:lnTo>
                    <a:lnTo>
                      <a:pt x="98" y="42"/>
                    </a:lnTo>
                    <a:lnTo>
                      <a:pt x="108" y="32"/>
                    </a:lnTo>
                    <a:lnTo>
                      <a:pt x="118" y="24"/>
                    </a:lnTo>
                    <a:lnTo>
                      <a:pt x="118" y="24"/>
                    </a:lnTo>
                    <a:lnTo>
                      <a:pt x="128" y="8"/>
                    </a:lnTo>
                    <a:lnTo>
                      <a:pt x="134" y="4"/>
                    </a:lnTo>
                    <a:lnTo>
                      <a:pt x="138" y="0"/>
                    </a:lnTo>
                    <a:lnTo>
                      <a:pt x="144" y="0"/>
                    </a:lnTo>
                    <a:lnTo>
                      <a:pt x="152" y="4"/>
                    </a:lnTo>
                    <a:lnTo>
                      <a:pt x="158" y="10"/>
                    </a:lnTo>
                    <a:lnTo>
                      <a:pt x="166" y="22"/>
                    </a:lnTo>
                    <a:lnTo>
                      <a:pt x="166" y="22"/>
                    </a:lnTo>
                    <a:lnTo>
                      <a:pt x="168" y="32"/>
                    </a:lnTo>
                    <a:lnTo>
                      <a:pt x="172" y="42"/>
                    </a:lnTo>
                    <a:lnTo>
                      <a:pt x="180" y="52"/>
                    </a:lnTo>
                    <a:lnTo>
                      <a:pt x="188" y="60"/>
                    </a:lnTo>
                    <a:lnTo>
                      <a:pt x="198" y="68"/>
                    </a:lnTo>
                    <a:lnTo>
                      <a:pt x="210" y="74"/>
                    </a:lnTo>
                    <a:lnTo>
                      <a:pt x="224" y="78"/>
                    </a:lnTo>
                    <a:lnTo>
                      <a:pt x="238" y="82"/>
                    </a:lnTo>
                    <a:lnTo>
                      <a:pt x="238" y="82"/>
                    </a:lnTo>
                    <a:lnTo>
                      <a:pt x="294" y="66"/>
                    </a:lnTo>
                    <a:lnTo>
                      <a:pt x="294" y="66"/>
                    </a:lnTo>
                    <a:lnTo>
                      <a:pt x="340" y="26"/>
                    </a:lnTo>
                    <a:lnTo>
                      <a:pt x="340" y="26"/>
                    </a:lnTo>
                    <a:lnTo>
                      <a:pt x="350" y="30"/>
                    </a:lnTo>
                    <a:lnTo>
                      <a:pt x="350" y="30"/>
                    </a:lnTo>
                    <a:lnTo>
                      <a:pt x="348" y="46"/>
                    </a:lnTo>
                    <a:lnTo>
                      <a:pt x="348" y="54"/>
                    </a:lnTo>
                    <a:lnTo>
                      <a:pt x="348" y="64"/>
                    </a:lnTo>
                    <a:lnTo>
                      <a:pt x="352" y="72"/>
                    </a:lnTo>
                    <a:lnTo>
                      <a:pt x="358" y="80"/>
                    </a:lnTo>
                    <a:lnTo>
                      <a:pt x="366" y="84"/>
                    </a:lnTo>
                    <a:lnTo>
                      <a:pt x="380" y="86"/>
                    </a:lnTo>
                    <a:lnTo>
                      <a:pt x="380" y="86"/>
                    </a:lnTo>
                    <a:lnTo>
                      <a:pt x="388" y="82"/>
                    </a:lnTo>
                    <a:lnTo>
                      <a:pt x="398" y="78"/>
                    </a:lnTo>
                    <a:lnTo>
                      <a:pt x="398" y="78"/>
                    </a:lnTo>
                    <a:lnTo>
                      <a:pt x="404" y="74"/>
                    </a:lnTo>
                    <a:lnTo>
                      <a:pt x="410" y="72"/>
                    </a:lnTo>
                    <a:lnTo>
                      <a:pt x="416" y="74"/>
                    </a:lnTo>
                    <a:lnTo>
                      <a:pt x="422" y="76"/>
                    </a:lnTo>
                    <a:lnTo>
                      <a:pt x="434" y="88"/>
                    </a:lnTo>
                    <a:lnTo>
                      <a:pt x="446" y="102"/>
                    </a:lnTo>
                    <a:lnTo>
                      <a:pt x="446" y="102"/>
                    </a:lnTo>
                    <a:lnTo>
                      <a:pt x="470" y="110"/>
                    </a:lnTo>
                    <a:lnTo>
                      <a:pt x="470" y="110"/>
                    </a:lnTo>
                    <a:lnTo>
                      <a:pt x="478" y="122"/>
                    </a:lnTo>
                    <a:lnTo>
                      <a:pt x="488" y="136"/>
                    </a:lnTo>
                    <a:lnTo>
                      <a:pt x="500" y="152"/>
                    </a:lnTo>
                    <a:lnTo>
                      <a:pt x="518" y="166"/>
                    </a:lnTo>
                    <a:lnTo>
                      <a:pt x="518" y="166"/>
                    </a:lnTo>
                    <a:lnTo>
                      <a:pt x="526" y="166"/>
                    </a:lnTo>
                    <a:lnTo>
                      <a:pt x="526" y="166"/>
                    </a:lnTo>
                    <a:lnTo>
                      <a:pt x="536" y="156"/>
                    </a:lnTo>
                    <a:lnTo>
                      <a:pt x="542" y="144"/>
                    </a:lnTo>
                    <a:lnTo>
                      <a:pt x="546" y="134"/>
                    </a:lnTo>
                    <a:lnTo>
                      <a:pt x="550" y="122"/>
                    </a:lnTo>
                    <a:lnTo>
                      <a:pt x="550" y="122"/>
                    </a:lnTo>
                    <a:lnTo>
                      <a:pt x="568" y="128"/>
                    </a:lnTo>
                    <a:lnTo>
                      <a:pt x="568" y="128"/>
                    </a:lnTo>
                    <a:lnTo>
                      <a:pt x="572" y="140"/>
                    </a:lnTo>
                    <a:lnTo>
                      <a:pt x="580" y="154"/>
                    </a:lnTo>
                    <a:lnTo>
                      <a:pt x="592" y="168"/>
                    </a:lnTo>
                    <a:lnTo>
                      <a:pt x="606" y="180"/>
                    </a:lnTo>
                    <a:lnTo>
                      <a:pt x="606" y="180"/>
                    </a:lnTo>
                    <a:lnTo>
                      <a:pt x="606" y="184"/>
                    </a:lnTo>
                    <a:lnTo>
                      <a:pt x="606" y="184"/>
                    </a:lnTo>
                    <a:lnTo>
                      <a:pt x="632" y="206"/>
                    </a:lnTo>
                    <a:lnTo>
                      <a:pt x="632" y="206"/>
                    </a:lnTo>
                    <a:lnTo>
                      <a:pt x="664" y="204"/>
                    </a:lnTo>
                    <a:lnTo>
                      <a:pt x="664" y="204"/>
                    </a:lnTo>
                    <a:lnTo>
                      <a:pt x="670" y="196"/>
                    </a:lnTo>
                    <a:lnTo>
                      <a:pt x="678" y="190"/>
                    </a:lnTo>
                    <a:lnTo>
                      <a:pt x="678" y="190"/>
                    </a:lnTo>
                    <a:lnTo>
                      <a:pt x="680" y="188"/>
                    </a:lnTo>
                    <a:lnTo>
                      <a:pt x="684" y="186"/>
                    </a:lnTo>
                    <a:lnTo>
                      <a:pt x="690" y="180"/>
                    </a:lnTo>
                    <a:lnTo>
                      <a:pt x="690" y="180"/>
                    </a:lnTo>
                    <a:lnTo>
                      <a:pt x="690" y="172"/>
                    </a:lnTo>
                    <a:lnTo>
                      <a:pt x="690" y="172"/>
                    </a:lnTo>
                    <a:lnTo>
                      <a:pt x="684" y="168"/>
                    </a:lnTo>
                    <a:lnTo>
                      <a:pt x="684" y="168"/>
                    </a:lnTo>
                    <a:lnTo>
                      <a:pt x="684" y="164"/>
                    </a:lnTo>
                    <a:lnTo>
                      <a:pt x="688" y="160"/>
                    </a:lnTo>
                    <a:lnTo>
                      <a:pt x="700" y="154"/>
                    </a:lnTo>
                    <a:lnTo>
                      <a:pt x="724" y="146"/>
                    </a:lnTo>
                    <a:lnTo>
                      <a:pt x="724" y="146"/>
                    </a:lnTo>
                    <a:lnTo>
                      <a:pt x="730" y="142"/>
                    </a:lnTo>
                    <a:lnTo>
                      <a:pt x="734" y="140"/>
                    </a:lnTo>
                    <a:lnTo>
                      <a:pt x="734" y="140"/>
                    </a:lnTo>
                    <a:lnTo>
                      <a:pt x="742" y="132"/>
                    </a:lnTo>
                    <a:lnTo>
                      <a:pt x="742" y="132"/>
                    </a:lnTo>
                    <a:lnTo>
                      <a:pt x="744" y="134"/>
                    </a:lnTo>
                    <a:lnTo>
                      <a:pt x="746" y="136"/>
                    </a:lnTo>
                    <a:lnTo>
                      <a:pt x="750" y="144"/>
                    </a:lnTo>
                    <a:lnTo>
                      <a:pt x="756" y="154"/>
                    </a:lnTo>
                    <a:lnTo>
                      <a:pt x="762" y="158"/>
                    </a:lnTo>
                    <a:lnTo>
                      <a:pt x="770" y="162"/>
                    </a:lnTo>
                    <a:lnTo>
                      <a:pt x="770" y="162"/>
                    </a:lnTo>
                    <a:lnTo>
                      <a:pt x="806" y="188"/>
                    </a:lnTo>
                    <a:lnTo>
                      <a:pt x="806" y="188"/>
                    </a:lnTo>
                    <a:lnTo>
                      <a:pt x="838" y="194"/>
                    </a:lnTo>
                    <a:lnTo>
                      <a:pt x="838" y="194"/>
                    </a:lnTo>
                    <a:lnTo>
                      <a:pt x="838" y="204"/>
                    </a:lnTo>
                    <a:lnTo>
                      <a:pt x="838" y="220"/>
                    </a:lnTo>
                    <a:lnTo>
                      <a:pt x="838" y="228"/>
                    </a:lnTo>
                    <a:lnTo>
                      <a:pt x="836" y="236"/>
                    </a:lnTo>
                    <a:lnTo>
                      <a:pt x="834" y="242"/>
                    </a:lnTo>
                    <a:lnTo>
                      <a:pt x="828" y="246"/>
                    </a:lnTo>
                    <a:lnTo>
                      <a:pt x="828" y="246"/>
                    </a:lnTo>
                    <a:lnTo>
                      <a:pt x="818" y="272"/>
                    </a:lnTo>
                    <a:lnTo>
                      <a:pt x="818" y="272"/>
                    </a:lnTo>
                    <a:lnTo>
                      <a:pt x="812" y="306"/>
                    </a:lnTo>
                    <a:lnTo>
                      <a:pt x="812" y="306"/>
                    </a:lnTo>
                    <a:lnTo>
                      <a:pt x="802" y="308"/>
                    </a:lnTo>
                    <a:lnTo>
                      <a:pt x="802" y="308"/>
                    </a:lnTo>
                    <a:lnTo>
                      <a:pt x="800" y="302"/>
                    </a:lnTo>
                    <a:lnTo>
                      <a:pt x="796" y="300"/>
                    </a:lnTo>
                    <a:lnTo>
                      <a:pt x="792" y="298"/>
                    </a:lnTo>
                    <a:lnTo>
                      <a:pt x="788" y="298"/>
                    </a:lnTo>
                    <a:lnTo>
                      <a:pt x="778" y="300"/>
                    </a:lnTo>
                    <a:lnTo>
                      <a:pt x="774" y="302"/>
                    </a:lnTo>
                    <a:lnTo>
                      <a:pt x="774" y="302"/>
                    </a:lnTo>
                    <a:lnTo>
                      <a:pt x="770" y="300"/>
                    </a:lnTo>
                    <a:lnTo>
                      <a:pt x="770" y="300"/>
                    </a:lnTo>
                    <a:lnTo>
                      <a:pt x="770" y="258"/>
                    </a:lnTo>
                    <a:lnTo>
                      <a:pt x="770" y="258"/>
                    </a:lnTo>
                    <a:lnTo>
                      <a:pt x="762" y="248"/>
                    </a:lnTo>
                    <a:lnTo>
                      <a:pt x="756" y="244"/>
                    </a:lnTo>
                    <a:lnTo>
                      <a:pt x="750" y="242"/>
                    </a:lnTo>
                    <a:lnTo>
                      <a:pt x="744" y="242"/>
                    </a:lnTo>
                    <a:lnTo>
                      <a:pt x="738" y="244"/>
                    </a:lnTo>
                    <a:lnTo>
                      <a:pt x="732" y="250"/>
                    </a:lnTo>
                    <a:lnTo>
                      <a:pt x="722" y="264"/>
                    </a:lnTo>
                    <a:lnTo>
                      <a:pt x="722" y="264"/>
                    </a:lnTo>
                    <a:lnTo>
                      <a:pt x="716" y="282"/>
                    </a:lnTo>
                    <a:lnTo>
                      <a:pt x="708" y="302"/>
                    </a:lnTo>
                    <a:lnTo>
                      <a:pt x="698" y="320"/>
                    </a:lnTo>
                    <a:lnTo>
                      <a:pt x="690" y="340"/>
                    </a:lnTo>
                    <a:lnTo>
                      <a:pt x="690" y="340"/>
                    </a:lnTo>
                    <a:lnTo>
                      <a:pt x="686" y="346"/>
                    </a:lnTo>
                    <a:lnTo>
                      <a:pt x="680" y="354"/>
                    </a:lnTo>
                    <a:lnTo>
                      <a:pt x="680" y="354"/>
                    </a:lnTo>
                    <a:lnTo>
                      <a:pt x="666" y="362"/>
                    </a:lnTo>
                    <a:lnTo>
                      <a:pt x="652" y="366"/>
                    </a:lnTo>
                    <a:lnTo>
                      <a:pt x="632" y="368"/>
                    </a:lnTo>
                    <a:lnTo>
                      <a:pt x="624" y="372"/>
                    </a:lnTo>
                    <a:lnTo>
                      <a:pt x="622" y="374"/>
                    </a:lnTo>
                    <a:lnTo>
                      <a:pt x="620" y="378"/>
                    </a:lnTo>
                    <a:lnTo>
                      <a:pt x="618" y="390"/>
                    </a:lnTo>
                    <a:lnTo>
                      <a:pt x="618" y="410"/>
                    </a:lnTo>
                    <a:lnTo>
                      <a:pt x="618" y="410"/>
                    </a:lnTo>
                    <a:lnTo>
                      <a:pt x="644" y="432"/>
                    </a:lnTo>
                    <a:lnTo>
                      <a:pt x="644" y="432"/>
                    </a:lnTo>
                    <a:lnTo>
                      <a:pt x="642" y="438"/>
                    </a:lnTo>
                    <a:lnTo>
                      <a:pt x="638" y="444"/>
                    </a:lnTo>
                    <a:lnTo>
                      <a:pt x="628" y="454"/>
                    </a:lnTo>
                    <a:lnTo>
                      <a:pt x="628" y="454"/>
                    </a:lnTo>
                    <a:lnTo>
                      <a:pt x="620" y="456"/>
                    </a:lnTo>
                    <a:lnTo>
                      <a:pt x="610" y="456"/>
                    </a:lnTo>
                    <a:lnTo>
                      <a:pt x="588" y="456"/>
                    </a:lnTo>
                    <a:lnTo>
                      <a:pt x="570" y="452"/>
                    </a:lnTo>
                    <a:lnTo>
                      <a:pt x="556" y="448"/>
                    </a:lnTo>
                    <a:lnTo>
                      <a:pt x="556" y="448"/>
                    </a:lnTo>
                    <a:lnTo>
                      <a:pt x="548" y="442"/>
                    </a:lnTo>
                    <a:lnTo>
                      <a:pt x="540" y="438"/>
                    </a:lnTo>
                    <a:lnTo>
                      <a:pt x="532" y="436"/>
                    </a:lnTo>
                    <a:lnTo>
                      <a:pt x="526" y="438"/>
                    </a:lnTo>
                    <a:lnTo>
                      <a:pt x="520" y="440"/>
                    </a:lnTo>
                    <a:lnTo>
                      <a:pt x="514" y="446"/>
                    </a:lnTo>
                    <a:lnTo>
                      <a:pt x="502" y="456"/>
                    </a:lnTo>
                    <a:lnTo>
                      <a:pt x="502" y="456"/>
                    </a:lnTo>
                    <a:lnTo>
                      <a:pt x="480" y="520"/>
                    </a:lnTo>
                    <a:lnTo>
                      <a:pt x="480" y="520"/>
                    </a:lnTo>
                    <a:lnTo>
                      <a:pt x="476" y="530"/>
                    </a:lnTo>
                    <a:lnTo>
                      <a:pt x="476" y="530"/>
                    </a:lnTo>
                    <a:lnTo>
                      <a:pt x="464" y="532"/>
                    </a:lnTo>
                    <a:lnTo>
                      <a:pt x="464" y="532"/>
                    </a:lnTo>
                    <a:close/>
                  </a:path>
                </a:pathLst>
              </a:custGeom>
              <a:grpFill/>
              <a:ln>
                <a:solidFill>
                  <a:schemeClr val="bg1"/>
                </a:solidFill>
              </a:ln>
            </p:spPr>
            <p:txBody>
              <a:bodyPr/>
              <a:lstStyle/>
              <a:p>
                <a:endParaRPr lang="zh-CN" altLang="en-US"/>
              </a:p>
            </p:txBody>
          </p:sp>
          <p:sp>
            <p:nvSpPr>
              <p:cNvPr id="104" name="Freeform 38"/>
              <p:cNvSpPr/>
              <p:nvPr/>
            </p:nvSpPr>
            <p:spPr bwMode="auto">
              <a:xfrm>
                <a:off x="6799263" y="285750"/>
                <a:ext cx="1768475" cy="1581150"/>
              </a:xfrm>
              <a:custGeom>
                <a:avLst/>
                <a:gdLst>
                  <a:gd name="T0" fmla="*/ 750 w 1114"/>
                  <a:gd name="T1" fmla="*/ 920 h 996"/>
                  <a:gd name="T2" fmla="*/ 698 w 1114"/>
                  <a:gd name="T3" fmla="*/ 952 h 996"/>
                  <a:gd name="T4" fmla="*/ 656 w 1114"/>
                  <a:gd name="T5" fmla="*/ 908 h 996"/>
                  <a:gd name="T6" fmla="*/ 614 w 1114"/>
                  <a:gd name="T7" fmla="*/ 872 h 996"/>
                  <a:gd name="T8" fmla="*/ 568 w 1114"/>
                  <a:gd name="T9" fmla="*/ 866 h 996"/>
                  <a:gd name="T10" fmla="*/ 534 w 1114"/>
                  <a:gd name="T11" fmla="*/ 824 h 996"/>
                  <a:gd name="T12" fmla="*/ 488 w 1114"/>
                  <a:gd name="T13" fmla="*/ 834 h 996"/>
                  <a:gd name="T14" fmla="*/ 442 w 1114"/>
                  <a:gd name="T15" fmla="*/ 860 h 996"/>
                  <a:gd name="T16" fmla="*/ 360 w 1114"/>
                  <a:gd name="T17" fmla="*/ 840 h 996"/>
                  <a:gd name="T18" fmla="*/ 320 w 1114"/>
                  <a:gd name="T19" fmla="*/ 790 h 996"/>
                  <a:gd name="T20" fmla="*/ 288 w 1114"/>
                  <a:gd name="T21" fmla="*/ 776 h 996"/>
                  <a:gd name="T22" fmla="*/ 324 w 1114"/>
                  <a:gd name="T23" fmla="*/ 756 h 996"/>
                  <a:gd name="T24" fmla="*/ 288 w 1114"/>
                  <a:gd name="T25" fmla="*/ 712 h 996"/>
                  <a:gd name="T26" fmla="*/ 244 w 1114"/>
                  <a:gd name="T27" fmla="*/ 716 h 996"/>
                  <a:gd name="T28" fmla="*/ 220 w 1114"/>
                  <a:gd name="T29" fmla="*/ 662 h 996"/>
                  <a:gd name="T30" fmla="*/ 268 w 1114"/>
                  <a:gd name="T31" fmla="*/ 592 h 996"/>
                  <a:gd name="T32" fmla="*/ 304 w 1114"/>
                  <a:gd name="T33" fmla="*/ 516 h 996"/>
                  <a:gd name="T34" fmla="*/ 314 w 1114"/>
                  <a:gd name="T35" fmla="*/ 550 h 996"/>
                  <a:gd name="T36" fmla="*/ 358 w 1114"/>
                  <a:gd name="T37" fmla="*/ 568 h 996"/>
                  <a:gd name="T38" fmla="*/ 358 w 1114"/>
                  <a:gd name="T39" fmla="*/ 484 h 996"/>
                  <a:gd name="T40" fmla="*/ 360 w 1114"/>
                  <a:gd name="T41" fmla="*/ 428 h 996"/>
                  <a:gd name="T42" fmla="*/ 338 w 1114"/>
                  <a:gd name="T43" fmla="*/ 348 h 996"/>
                  <a:gd name="T44" fmla="*/ 362 w 1114"/>
                  <a:gd name="T45" fmla="*/ 252 h 996"/>
                  <a:gd name="T46" fmla="*/ 314 w 1114"/>
                  <a:gd name="T47" fmla="*/ 158 h 996"/>
                  <a:gd name="T48" fmla="*/ 252 w 1114"/>
                  <a:gd name="T49" fmla="*/ 188 h 996"/>
                  <a:gd name="T50" fmla="*/ 166 w 1114"/>
                  <a:gd name="T51" fmla="*/ 218 h 996"/>
                  <a:gd name="T52" fmla="*/ 130 w 1114"/>
                  <a:gd name="T53" fmla="*/ 192 h 996"/>
                  <a:gd name="T54" fmla="*/ 102 w 1114"/>
                  <a:gd name="T55" fmla="*/ 126 h 996"/>
                  <a:gd name="T56" fmla="*/ 44 w 1114"/>
                  <a:gd name="T57" fmla="*/ 140 h 996"/>
                  <a:gd name="T58" fmla="*/ 20 w 1114"/>
                  <a:gd name="T59" fmla="*/ 96 h 996"/>
                  <a:gd name="T60" fmla="*/ 72 w 1114"/>
                  <a:gd name="T61" fmla="*/ 10 h 996"/>
                  <a:gd name="T62" fmla="*/ 168 w 1114"/>
                  <a:gd name="T63" fmla="*/ 16 h 996"/>
                  <a:gd name="T64" fmla="*/ 282 w 1114"/>
                  <a:gd name="T65" fmla="*/ 26 h 996"/>
                  <a:gd name="T66" fmla="*/ 392 w 1114"/>
                  <a:gd name="T67" fmla="*/ 184 h 996"/>
                  <a:gd name="T68" fmla="*/ 458 w 1114"/>
                  <a:gd name="T69" fmla="*/ 278 h 996"/>
                  <a:gd name="T70" fmla="*/ 498 w 1114"/>
                  <a:gd name="T71" fmla="*/ 330 h 996"/>
                  <a:gd name="T72" fmla="*/ 570 w 1114"/>
                  <a:gd name="T73" fmla="*/ 354 h 996"/>
                  <a:gd name="T74" fmla="*/ 638 w 1114"/>
                  <a:gd name="T75" fmla="*/ 366 h 996"/>
                  <a:gd name="T76" fmla="*/ 716 w 1114"/>
                  <a:gd name="T77" fmla="*/ 396 h 996"/>
                  <a:gd name="T78" fmla="*/ 770 w 1114"/>
                  <a:gd name="T79" fmla="*/ 448 h 996"/>
                  <a:gd name="T80" fmla="*/ 814 w 1114"/>
                  <a:gd name="T81" fmla="*/ 512 h 996"/>
                  <a:gd name="T82" fmla="*/ 912 w 1114"/>
                  <a:gd name="T83" fmla="*/ 486 h 996"/>
                  <a:gd name="T84" fmla="*/ 990 w 1114"/>
                  <a:gd name="T85" fmla="*/ 404 h 996"/>
                  <a:gd name="T86" fmla="*/ 1084 w 1114"/>
                  <a:gd name="T87" fmla="*/ 340 h 996"/>
                  <a:gd name="T88" fmla="*/ 1084 w 1114"/>
                  <a:gd name="T89" fmla="*/ 412 h 996"/>
                  <a:gd name="T90" fmla="*/ 1112 w 1114"/>
                  <a:gd name="T91" fmla="*/ 498 h 996"/>
                  <a:gd name="T92" fmla="*/ 1096 w 1114"/>
                  <a:gd name="T93" fmla="*/ 584 h 996"/>
                  <a:gd name="T94" fmla="*/ 1088 w 1114"/>
                  <a:gd name="T95" fmla="*/ 732 h 996"/>
                  <a:gd name="T96" fmla="*/ 1028 w 1114"/>
                  <a:gd name="T97" fmla="*/ 748 h 996"/>
                  <a:gd name="T98" fmla="*/ 974 w 1114"/>
                  <a:gd name="T99" fmla="*/ 772 h 996"/>
                  <a:gd name="T100" fmla="*/ 942 w 1114"/>
                  <a:gd name="T101" fmla="*/ 800 h 996"/>
                  <a:gd name="T102" fmla="*/ 984 w 1114"/>
                  <a:gd name="T103" fmla="*/ 910 h 996"/>
                  <a:gd name="T104" fmla="*/ 972 w 1114"/>
                  <a:gd name="T105" fmla="*/ 968 h 996"/>
                  <a:gd name="T106" fmla="*/ 928 w 1114"/>
                  <a:gd name="T107" fmla="*/ 924 h 996"/>
                  <a:gd name="T108" fmla="*/ 904 w 1114"/>
                  <a:gd name="T109" fmla="*/ 930 h 996"/>
                  <a:gd name="T110" fmla="*/ 848 w 1114"/>
                  <a:gd name="T111" fmla="*/ 972 h 996"/>
                  <a:gd name="T112" fmla="*/ 812 w 1114"/>
                  <a:gd name="T113" fmla="*/ 996 h 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14" h="996">
                    <a:moveTo>
                      <a:pt x="812" y="996"/>
                    </a:moveTo>
                    <a:lnTo>
                      <a:pt x="812" y="996"/>
                    </a:lnTo>
                    <a:lnTo>
                      <a:pt x="772" y="958"/>
                    </a:lnTo>
                    <a:lnTo>
                      <a:pt x="772" y="958"/>
                    </a:lnTo>
                    <a:lnTo>
                      <a:pt x="760" y="936"/>
                    </a:lnTo>
                    <a:lnTo>
                      <a:pt x="754" y="926"/>
                    </a:lnTo>
                    <a:lnTo>
                      <a:pt x="750" y="920"/>
                    </a:lnTo>
                    <a:lnTo>
                      <a:pt x="742" y="916"/>
                    </a:lnTo>
                    <a:lnTo>
                      <a:pt x="736" y="912"/>
                    </a:lnTo>
                    <a:lnTo>
                      <a:pt x="726" y="910"/>
                    </a:lnTo>
                    <a:lnTo>
                      <a:pt x="716" y="912"/>
                    </a:lnTo>
                    <a:lnTo>
                      <a:pt x="716" y="912"/>
                    </a:lnTo>
                    <a:lnTo>
                      <a:pt x="698" y="952"/>
                    </a:lnTo>
                    <a:lnTo>
                      <a:pt x="698" y="952"/>
                    </a:lnTo>
                    <a:lnTo>
                      <a:pt x="692" y="950"/>
                    </a:lnTo>
                    <a:lnTo>
                      <a:pt x="684" y="946"/>
                    </a:lnTo>
                    <a:lnTo>
                      <a:pt x="672" y="932"/>
                    </a:lnTo>
                    <a:lnTo>
                      <a:pt x="664" y="918"/>
                    </a:lnTo>
                    <a:lnTo>
                      <a:pt x="660" y="910"/>
                    </a:lnTo>
                    <a:lnTo>
                      <a:pt x="660" y="910"/>
                    </a:lnTo>
                    <a:lnTo>
                      <a:pt x="656" y="908"/>
                    </a:lnTo>
                    <a:lnTo>
                      <a:pt x="654" y="904"/>
                    </a:lnTo>
                    <a:lnTo>
                      <a:pt x="650" y="896"/>
                    </a:lnTo>
                    <a:lnTo>
                      <a:pt x="650" y="896"/>
                    </a:lnTo>
                    <a:lnTo>
                      <a:pt x="628" y="892"/>
                    </a:lnTo>
                    <a:lnTo>
                      <a:pt x="628" y="892"/>
                    </a:lnTo>
                    <a:lnTo>
                      <a:pt x="620" y="880"/>
                    </a:lnTo>
                    <a:lnTo>
                      <a:pt x="614" y="872"/>
                    </a:lnTo>
                    <a:lnTo>
                      <a:pt x="608" y="868"/>
                    </a:lnTo>
                    <a:lnTo>
                      <a:pt x="602" y="864"/>
                    </a:lnTo>
                    <a:lnTo>
                      <a:pt x="588" y="862"/>
                    </a:lnTo>
                    <a:lnTo>
                      <a:pt x="572" y="860"/>
                    </a:lnTo>
                    <a:lnTo>
                      <a:pt x="572" y="860"/>
                    </a:lnTo>
                    <a:lnTo>
                      <a:pt x="568" y="866"/>
                    </a:lnTo>
                    <a:lnTo>
                      <a:pt x="568" y="866"/>
                    </a:lnTo>
                    <a:lnTo>
                      <a:pt x="554" y="870"/>
                    </a:lnTo>
                    <a:lnTo>
                      <a:pt x="544" y="870"/>
                    </a:lnTo>
                    <a:lnTo>
                      <a:pt x="538" y="866"/>
                    </a:lnTo>
                    <a:lnTo>
                      <a:pt x="536" y="860"/>
                    </a:lnTo>
                    <a:lnTo>
                      <a:pt x="534" y="852"/>
                    </a:lnTo>
                    <a:lnTo>
                      <a:pt x="534" y="842"/>
                    </a:lnTo>
                    <a:lnTo>
                      <a:pt x="534" y="824"/>
                    </a:lnTo>
                    <a:lnTo>
                      <a:pt x="534" y="824"/>
                    </a:lnTo>
                    <a:lnTo>
                      <a:pt x="526" y="816"/>
                    </a:lnTo>
                    <a:lnTo>
                      <a:pt x="520" y="814"/>
                    </a:lnTo>
                    <a:lnTo>
                      <a:pt x="514" y="812"/>
                    </a:lnTo>
                    <a:lnTo>
                      <a:pt x="506" y="812"/>
                    </a:lnTo>
                    <a:lnTo>
                      <a:pt x="506" y="812"/>
                    </a:lnTo>
                    <a:lnTo>
                      <a:pt x="488" y="834"/>
                    </a:lnTo>
                    <a:lnTo>
                      <a:pt x="488" y="834"/>
                    </a:lnTo>
                    <a:lnTo>
                      <a:pt x="474" y="842"/>
                    </a:lnTo>
                    <a:lnTo>
                      <a:pt x="474" y="842"/>
                    </a:lnTo>
                    <a:lnTo>
                      <a:pt x="468" y="848"/>
                    </a:lnTo>
                    <a:lnTo>
                      <a:pt x="460" y="852"/>
                    </a:lnTo>
                    <a:lnTo>
                      <a:pt x="452" y="858"/>
                    </a:lnTo>
                    <a:lnTo>
                      <a:pt x="442" y="860"/>
                    </a:lnTo>
                    <a:lnTo>
                      <a:pt x="422" y="866"/>
                    </a:lnTo>
                    <a:lnTo>
                      <a:pt x="404" y="868"/>
                    </a:lnTo>
                    <a:lnTo>
                      <a:pt x="404" y="868"/>
                    </a:lnTo>
                    <a:lnTo>
                      <a:pt x="380" y="858"/>
                    </a:lnTo>
                    <a:lnTo>
                      <a:pt x="372" y="852"/>
                    </a:lnTo>
                    <a:lnTo>
                      <a:pt x="364" y="846"/>
                    </a:lnTo>
                    <a:lnTo>
                      <a:pt x="360" y="840"/>
                    </a:lnTo>
                    <a:lnTo>
                      <a:pt x="354" y="832"/>
                    </a:lnTo>
                    <a:lnTo>
                      <a:pt x="348" y="814"/>
                    </a:lnTo>
                    <a:lnTo>
                      <a:pt x="348" y="814"/>
                    </a:lnTo>
                    <a:lnTo>
                      <a:pt x="336" y="796"/>
                    </a:lnTo>
                    <a:lnTo>
                      <a:pt x="332" y="792"/>
                    </a:lnTo>
                    <a:lnTo>
                      <a:pt x="330" y="790"/>
                    </a:lnTo>
                    <a:lnTo>
                      <a:pt x="320" y="790"/>
                    </a:lnTo>
                    <a:lnTo>
                      <a:pt x="304" y="788"/>
                    </a:lnTo>
                    <a:lnTo>
                      <a:pt x="304" y="788"/>
                    </a:lnTo>
                    <a:lnTo>
                      <a:pt x="302" y="790"/>
                    </a:lnTo>
                    <a:lnTo>
                      <a:pt x="302" y="790"/>
                    </a:lnTo>
                    <a:lnTo>
                      <a:pt x="294" y="786"/>
                    </a:lnTo>
                    <a:lnTo>
                      <a:pt x="290" y="782"/>
                    </a:lnTo>
                    <a:lnTo>
                      <a:pt x="288" y="776"/>
                    </a:lnTo>
                    <a:lnTo>
                      <a:pt x="286" y="770"/>
                    </a:lnTo>
                    <a:lnTo>
                      <a:pt x="286" y="770"/>
                    </a:lnTo>
                    <a:lnTo>
                      <a:pt x="294" y="768"/>
                    </a:lnTo>
                    <a:lnTo>
                      <a:pt x="304" y="766"/>
                    </a:lnTo>
                    <a:lnTo>
                      <a:pt x="314" y="762"/>
                    </a:lnTo>
                    <a:lnTo>
                      <a:pt x="324" y="756"/>
                    </a:lnTo>
                    <a:lnTo>
                      <a:pt x="324" y="756"/>
                    </a:lnTo>
                    <a:lnTo>
                      <a:pt x="322" y="736"/>
                    </a:lnTo>
                    <a:lnTo>
                      <a:pt x="318" y="722"/>
                    </a:lnTo>
                    <a:lnTo>
                      <a:pt x="318" y="722"/>
                    </a:lnTo>
                    <a:lnTo>
                      <a:pt x="310" y="708"/>
                    </a:lnTo>
                    <a:lnTo>
                      <a:pt x="310" y="708"/>
                    </a:lnTo>
                    <a:lnTo>
                      <a:pt x="296" y="708"/>
                    </a:lnTo>
                    <a:lnTo>
                      <a:pt x="288" y="712"/>
                    </a:lnTo>
                    <a:lnTo>
                      <a:pt x="284" y="720"/>
                    </a:lnTo>
                    <a:lnTo>
                      <a:pt x="278" y="732"/>
                    </a:lnTo>
                    <a:lnTo>
                      <a:pt x="278" y="732"/>
                    </a:lnTo>
                    <a:lnTo>
                      <a:pt x="270" y="732"/>
                    </a:lnTo>
                    <a:lnTo>
                      <a:pt x="264" y="730"/>
                    </a:lnTo>
                    <a:lnTo>
                      <a:pt x="252" y="724"/>
                    </a:lnTo>
                    <a:lnTo>
                      <a:pt x="244" y="716"/>
                    </a:lnTo>
                    <a:lnTo>
                      <a:pt x="234" y="712"/>
                    </a:lnTo>
                    <a:lnTo>
                      <a:pt x="234" y="712"/>
                    </a:lnTo>
                    <a:lnTo>
                      <a:pt x="232" y="702"/>
                    </a:lnTo>
                    <a:lnTo>
                      <a:pt x="228" y="696"/>
                    </a:lnTo>
                    <a:lnTo>
                      <a:pt x="220" y="686"/>
                    </a:lnTo>
                    <a:lnTo>
                      <a:pt x="220" y="686"/>
                    </a:lnTo>
                    <a:lnTo>
                      <a:pt x="220" y="662"/>
                    </a:lnTo>
                    <a:lnTo>
                      <a:pt x="220" y="662"/>
                    </a:lnTo>
                    <a:lnTo>
                      <a:pt x="232" y="650"/>
                    </a:lnTo>
                    <a:lnTo>
                      <a:pt x="244" y="640"/>
                    </a:lnTo>
                    <a:lnTo>
                      <a:pt x="260" y="616"/>
                    </a:lnTo>
                    <a:lnTo>
                      <a:pt x="260" y="616"/>
                    </a:lnTo>
                    <a:lnTo>
                      <a:pt x="264" y="602"/>
                    </a:lnTo>
                    <a:lnTo>
                      <a:pt x="268" y="592"/>
                    </a:lnTo>
                    <a:lnTo>
                      <a:pt x="274" y="582"/>
                    </a:lnTo>
                    <a:lnTo>
                      <a:pt x="280" y="572"/>
                    </a:lnTo>
                    <a:lnTo>
                      <a:pt x="292" y="556"/>
                    </a:lnTo>
                    <a:lnTo>
                      <a:pt x="298" y="546"/>
                    </a:lnTo>
                    <a:lnTo>
                      <a:pt x="302" y="536"/>
                    </a:lnTo>
                    <a:lnTo>
                      <a:pt x="302" y="536"/>
                    </a:lnTo>
                    <a:lnTo>
                      <a:pt x="304" y="516"/>
                    </a:lnTo>
                    <a:lnTo>
                      <a:pt x="304" y="516"/>
                    </a:lnTo>
                    <a:lnTo>
                      <a:pt x="308" y="518"/>
                    </a:lnTo>
                    <a:lnTo>
                      <a:pt x="312" y="520"/>
                    </a:lnTo>
                    <a:lnTo>
                      <a:pt x="316" y="528"/>
                    </a:lnTo>
                    <a:lnTo>
                      <a:pt x="316" y="528"/>
                    </a:lnTo>
                    <a:lnTo>
                      <a:pt x="316" y="538"/>
                    </a:lnTo>
                    <a:lnTo>
                      <a:pt x="314" y="550"/>
                    </a:lnTo>
                    <a:lnTo>
                      <a:pt x="316" y="556"/>
                    </a:lnTo>
                    <a:lnTo>
                      <a:pt x="318" y="562"/>
                    </a:lnTo>
                    <a:lnTo>
                      <a:pt x="322" y="568"/>
                    </a:lnTo>
                    <a:lnTo>
                      <a:pt x="330" y="572"/>
                    </a:lnTo>
                    <a:lnTo>
                      <a:pt x="330" y="572"/>
                    </a:lnTo>
                    <a:lnTo>
                      <a:pt x="348" y="572"/>
                    </a:lnTo>
                    <a:lnTo>
                      <a:pt x="358" y="568"/>
                    </a:lnTo>
                    <a:lnTo>
                      <a:pt x="366" y="562"/>
                    </a:lnTo>
                    <a:lnTo>
                      <a:pt x="366" y="562"/>
                    </a:lnTo>
                    <a:lnTo>
                      <a:pt x="368" y="524"/>
                    </a:lnTo>
                    <a:lnTo>
                      <a:pt x="368" y="508"/>
                    </a:lnTo>
                    <a:lnTo>
                      <a:pt x="366" y="494"/>
                    </a:lnTo>
                    <a:lnTo>
                      <a:pt x="366" y="494"/>
                    </a:lnTo>
                    <a:lnTo>
                      <a:pt x="358" y="484"/>
                    </a:lnTo>
                    <a:lnTo>
                      <a:pt x="352" y="474"/>
                    </a:lnTo>
                    <a:lnTo>
                      <a:pt x="348" y="466"/>
                    </a:lnTo>
                    <a:lnTo>
                      <a:pt x="348" y="458"/>
                    </a:lnTo>
                    <a:lnTo>
                      <a:pt x="350" y="452"/>
                    </a:lnTo>
                    <a:lnTo>
                      <a:pt x="352" y="444"/>
                    </a:lnTo>
                    <a:lnTo>
                      <a:pt x="360" y="428"/>
                    </a:lnTo>
                    <a:lnTo>
                      <a:pt x="360" y="428"/>
                    </a:lnTo>
                    <a:lnTo>
                      <a:pt x="358" y="410"/>
                    </a:lnTo>
                    <a:lnTo>
                      <a:pt x="352" y="392"/>
                    </a:lnTo>
                    <a:lnTo>
                      <a:pt x="346" y="380"/>
                    </a:lnTo>
                    <a:lnTo>
                      <a:pt x="340" y="372"/>
                    </a:lnTo>
                    <a:lnTo>
                      <a:pt x="340" y="372"/>
                    </a:lnTo>
                    <a:lnTo>
                      <a:pt x="338" y="348"/>
                    </a:lnTo>
                    <a:lnTo>
                      <a:pt x="338" y="348"/>
                    </a:lnTo>
                    <a:lnTo>
                      <a:pt x="350" y="320"/>
                    </a:lnTo>
                    <a:lnTo>
                      <a:pt x="350" y="320"/>
                    </a:lnTo>
                    <a:lnTo>
                      <a:pt x="352" y="306"/>
                    </a:lnTo>
                    <a:lnTo>
                      <a:pt x="354" y="294"/>
                    </a:lnTo>
                    <a:lnTo>
                      <a:pt x="364" y="268"/>
                    </a:lnTo>
                    <a:lnTo>
                      <a:pt x="364" y="268"/>
                    </a:lnTo>
                    <a:lnTo>
                      <a:pt x="362" y="252"/>
                    </a:lnTo>
                    <a:lnTo>
                      <a:pt x="360" y="236"/>
                    </a:lnTo>
                    <a:lnTo>
                      <a:pt x="356" y="218"/>
                    </a:lnTo>
                    <a:lnTo>
                      <a:pt x="350" y="202"/>
                    </a:lnTo>
                    <a:lnTo>
                      <a:pt x="342" y="188"/>
                    </a:lnTo>
                    <a:lnTo>
                      <a:pt x="334" y="174"/>
                    </a:lnTo>
                    <a:lnTo>
                      <a:pt x="324" y="164"/>
                    </a:lnTo>
                    <a:lnTo>
                      <a:pt x="314" y="158"/>
                    </a:lnTo>
                    <a:lnTo>
                      <a:pt x="314" y="158"/>
                    </a:lnTo>
                    <a:lnTo>
                      <a:pt x="296" y="158"/>
                    </a:lnTo>
                    <a:lnTo>
                      <a:pt x="284" y="160"/>
                    </a:lnTo>
                    <a:lnTo>
                      <a:pt x="272" y="164"/>
                    </a:lnTo>
                    <a:lnTo>
                      <a:pt x="262" y="172"/>
                    </a:lnTo>
                    <a:lnTo>
                      <a:pt x="262" y="172"/>
                    </a:lnTo>
                    <a:lnTo>
                      <a:pt x="252" y="188"/>
                    </a:lnTo>
                    <a:lnTo>
                      <a:pt x="244" y="198"/>
                    </a:lnTo>
                    <a:lnTo>
                      <a:pt x="234" y="204"/>
                    </a:lnTo>
                    <a:lnTo>
                      <a:pt x="216" y="208"/>
                    </a:lnTo>
                    <a:lnTo>
                      <a:pt x="216" y="208"/>
                    </a:lnTo>
                    <a:lnTo>
                      <a:pt x="198" y="210"/>
                    </a:lnTo>
                    <a:lnTo>
                      <a:pt x="182" y="214"/>
                    </a:lnTo>
                    <a:lnTo>
                      <a:pt x="166" y="218"/>
                    </a:lnTo>
                    <a:lnTo>
                      <a:pt x="152" y="222"/>
                    </a:lnTo>
                    <a:lnTo>
                      <a:pt x="152" y="222"/>
                    </a:lnTo>
                    <a:lnTo>
                      <a:pt x="144" y="218"/>
                    </a:lnTo>
                    <a:lnTo>
                      <a:pt x="138" y="212"/>
                    </a:lnTo>
                    <a:lnTo>
                      <a:pt x="134" y="208"/>
                    </a:lnTo>
                    <a:lnTo>
                      <a:pt x="132" y="202"/>
                    </a:lnTo>
                    <a:lnTo>
                      <a:pt x="130" y="192"/>
                    </a:lnTo>
                    <a:lnTo>
                      <a:pt x="128" y="184"/>
                    </a:lnTo>
                    <a:lnTo>
                      <a:pt x="128" y="184"/>
                    </a:lnTo>
                    <a:lnTo>
                      <a:pt x="124" y="164"/>
                    </a:lnTo>
                    <a:lnTo>
                      <a:pt x="118" y="148"/>
                    </a:lnTo>
                    <a:lnTo>
                      <a:pt x="110" y="136"/>
                    </a:lnTo>
                    <a:lnTo>
                      <a:pt x="102" y="126"/>
                    </a:lnTo>
                    <a:lnTo>
                      <a:pt x="102" y="126"/>
                    </a:lnTo>
                    <a:lnTo>
                      <a:pt x="86" y="120"/>
                    </a:lnTo>
                    <a:lnTo>
                      <a:pt x="72" y="116"/>
                    </a:lnTo>
                    <a:lnTo>
                      <a:pt x="62" y="114"/>
                    </a:lnTo>
                    <a:lnTo>
                      <a:pt x="54" y="116"/>
                    </a:lnTo>
                    <a:lnTo>
                      <a:pt x="48" y="122"/>
                    </a:lnTo>
                    <a:lnTo>
                      <a:pt x="46" y="130"/>
                    </a:lnTo>
                    <a:lnTo>
                      <a:pt x="44" y="140"/>
                    </a:lnTo>
                    <a:lnTo>
                      <a:pt x="44" y="156"/>
                    </a:lnTo>
                    <a:lnTo>
                      <a:pt x="44" y="156"/>
                    </a:lnTo>
                    <a:lnTo>
                      <a:pt x="0" y="124"/>
                    </a:lnTo>
                    <a:lnTo>
                      <a:pt x="0" y="124"/>
                    </a:lnTo>
                    <a:lnTo>
                      <a:pt x="0" y="118"/>
                    </a:lnTo>
                    <a:lnTo>
                      <a:pt x="0" y="118"/>
                    </a:lnTo>
                    <a:lnTo>
                      <a:pt x="20" y="96"/>
                    </a:lnTo>
                    <a:lnTo>
                      <a:pt x="20" y="96"/>
                    </a:lnTo>
                    <a:lnTo>
                      <a:pt x="24" y="58"/>
                    </a:lnTo>
                    <a:lnTo>
                      <a:pt x="24" y="58"/>
                    </a:lnTo>
                    <a:lnTo>
                      <a:pt x="10" y="46"/>
                    </a:lnTo>
                    <a:lnTo>
                      <a:pt x="10" y="46"/>
                    </a:lnTo>
                    <a:lnTo>
                      <a:pt x="72" y="10"/>
                    </a:lnTo>
                    <a:lnTo>
                      <a:pt x="72" y="10"/>
                    </a:lnTo>
                    <a:lnTo>
                      <a:pt x="88" y="4"/>
                    </a:lnTo>
                    <a:lnTo>
                      <a:pt x="104" y="0"/>
                    </a:lnTo>
                    <a:lnTo>
                      <a:pt x="122" y="0"/>
                    </a:lnTo>
                    <a:lnTo>
                      <a:pt x="142" y="2"/>
                    </a:lnTo>
                    <a:lnTo>
                      <a:pt x="142" y="2"/>
                    </a:lnTo>
                    <a:lnTo>
                      <a:pt x="156" y="10"/>
                    </a:lnTo>
                    <a:lnTo>
                      <a:pt x="168" y="16"/>
                    </a:lnTo>
                    <a:lnTo>
                      <a:pt x="184" y="18"/>
                    </a:lnTo>
                    <a:lnTo>
                      <a:pt x="204" y="20"/>
                    </a:lnTo>
                    <a:lnTo>
                      <a:pt x="204" y="20"/>
                    </a:lnTo>
                    <a:lnTo>
                      <a:pt x="224" y="16"/>
                    </a:lnTo>
                    <a:lnTo>
                      <a:pt x="240" y="14"/>
                    </a:lnTo>
                    <a:lnTo>
                      <a:pt x="258" y="18"/>
                    </a:lnTo>
                    <a:lnTo>
                      <a:pt x="282" y="26"/>
                    </a:lnTo>
                    <a:lnTo>
                      <a:pt x="282" y="26"/>
                    </a:lnTo>
                    <a:lnTo>
                      <a:pt x="324" y="78"/>
                    </a:lnTo>
                    <a:lnTo>
                      <a:pt x="348" y="106"/>
                    </a:lnTo>
                    <a:lnTo>
                      <a:pt x="374" y="136"/>
                    </a:lnTo>
                    <a:lnTo>
                      <a:pt x="374" y="136"/>
                    </a:lnTo>
                    <a:lnTo>
                      <a:pt x="392" y="184"/>
                    </a:lnTo>
                    <a:lnTo>
                      <a:pt x="392" y="184"/>
                    </a:lnTo>
                    <a:lnTo>
                      <a:pt x="436" y="222"/>
                    </a:lnTo>
                    <a:lnTo>
                      <a:pt x="436" y="222"/>
                    </a:lnTo>
                    <a:lnTo>
                      <a:pt x="446" y="236"/>
                    </a:lnTo>
                    <a:lnTo>
                      <a:pt x="452" y="246"/>
                    </a:lnTo>
                    <a:lnTo>
                      <a:pt x="456" y="258"/>
                    </a:lnTo>
                    <a:lnTo>
                      <a:pt x="458" y="278"/>
                    </a:lnTo>
                    <a:lnTo>
                      <a:pt x="458" y="278"/>
                    </a:lnTo>
                    <a:lnTo>
                      <a:pt x="464" y="284"/>
                    </a:lnTo>
                    <a:lnTo>
                      <a:pt x="470" y="290"/>
                    </a:lnTo>
                    <a:lnTo>
                      <a:pt x="492" y="306"/>
                    </a:lnTo>
                    <a:lnTo>
                      <a:pt x="492" y="306"/>
                    </a:lnTo>
                    <a:lnTo>
                      <a:pt x="496" y="314"/>
                    </a:lnTo>
                    <a:lnTo>
                      <a:pt x="496" y="314"/>
                    </a:lnTo>
                    <a:lnTo>
                      <a:pt x="498" y="330"/>
                    </a:lnTo>
                    <a:lnTo>
                      <a:pt x="504" y="354"/>
                    </a:lnTo>
                    <a:lnTo>
                      <a:pt x="504" y="354"/>
                    </a:lnTo>
                    <a:lnTo>
                      <a:pt x="514" y="358"/>
                    </a:lnTo>
                    <a:lnTo>
                      <a:pt x="532" y="358"/>
                    </a:lnTo>
                    <a:lnTo>
                      <a:pt x="552" y="356"/>
                    </a:lnTo>
                    <a:lnTo>
                      <a:pt x="570" y="354"/>
                    </a:lnTo>
                    <a:lnTo>
                      <a:pt x="570" y="354"/>
                    </a:lnTo>
                    <a:lnTo>
                      <a:pt x="580" y="354"/>
                    </a:lnTo>
                    <a:lnTo>
                      <a:pt x="588" y="354"/>
                    </a:lnTo>
                    <a:lnTo>
                      <a:pt x="600" y="358"/>
                    </a:lnTo>
                    <a:lnTo>
                      <a:pt x="614" y="366"/>
                    </a:lnTo>
                    <a:lnTo>
                      <a:pt x="614" y="366"/>
                    </a:lnTo>
                    <a:lnTo>
                      <a:pt x="638" y="366"/>
                    </a:lnTo>
                    <a:lnTo>
                      <a:pt x="638" y="366"/>
                    </a:lnTo>
                    <a:lnTo>
                      <a:pt x="642" y="362"/>
                    </a:lnTo>
                    <a:lnTo>
                      <a:pt x="646" y="360"/>
                    </a:lnTo>
                    <a:lnTo>
                      <a:pt x="662" y="358"/>
                    </a:lnTo>
                    <a:lnTo>
                      <a:pt x="662" y="358"/>
                    </a:lnTo>
                    <a:lnTo>
                      <a:pt x="704" y="396"/>
                    </a:lnTo>
                    <a:lnTo>
                      <a:pt x="704" y="396"/>
                    </a:lnTo>
                    <a:lnTo>
                      <a:pt x="716" y="396"/>
                    </a:lnTo>
                    <a:lnTo>
                      <a:pt x="728" y="396"/>
                    </a:lnTo>
                    <a:lnTo>
                      <a:pt x="740" y="400"/>
                    </a:lnTo>
                    <a:lnTo>
                      <a:pt x="748" y="404"/>
                    </a:lnTo>
                    <a:lnTo>
                      <a:pt x="754" y="410"/>
                    </a:lnTo>
                    <a:lnTo>
                      <a:pt x="754" y="410"/>
                    </a:lnTo>
                    <a:lnTo>
                      <a:pt x="770" y="448"/>
                    </a:lnTo>
                    <a:lnTo>
                      <a:pt x="770" y="448"/>
                    </a:lnTo>
                    <a:lnTo>
                      <a:pt x="772" y="458"/>
                    </a:lnTo>
                    <a:lnTo>
                      <a:pt x="778" y="470"/>
                    </a:lnTo>
                    <a:lnTo>
                      <a:pt x="784" y="484"/>
                    </a:lnTo>
                    <a:lnTo>
                      <a:pt x="792" y="496"/>
                    </a:lnTo>
                    <a:lnTo>
                      <a:pt x="802" y="506"/>
                    </a:lnTo>
                    <a:lnTo>
                      <a:pt x="808" y="510"/>
                    </a:lnTo>
                    <a:lnTo>
                      <a:pt x="814" y="512"/>
                    </a:lnTo>
                    <a:lnTo>
                      <a:pt x="822" y="514"/>
                    </a:lnTo>
                    <a:lnTo>
                      <a:pt x="830" y="512"/>
                    </a:lnTo>
                    <a:lnTo>
                      <a:pt x="838" y="510"/>
                    </a:lnTo>
                    <a:lnTo>
                      <a:pt x="846" y="506"/>
                    </a:lnTo>
                    <a:lnTo>
                      <a:pt x="846" y="506"/>
                    </a:lnTo>
                    <a:lnTo>
                      <a:pt x="878" y="498"/>
                    </a:lnTo>
                    <a:lnTo>
                      <a:pt x="912" y="486"/>
                    </a:lnTo>
                    <a:lnTo>
                      <a:pt x="912" y="486"/>
                    </a:lnTo>
                    <a:lnTo>
                      <a:pt x="928" y="476"/>
                    </a:lnTo>
                    <a:lnTo>
                      <a:pt x="928" y="476"/>
                    </a:lnTo>
                    <a:lnTo>
                      <a:pt x="942" y="454"/>
                    </a:lnTo>
                    <a:lnTo>
                      <a:pt x="956" y="436"/>
                    </a:lnTo>
                    <a:lnTo>
                      <a:pt x="972" y="420"/>
                    </a:lnTo>
                    <a:lnTo>
                      <a:pt x="990" y="404"/>
                    </a:lnTo>
                    <a:lnTo>
                      <a:pt x="990" y="404"/>
                    </a:lnTo>
                    <a:lnTo>
                      <a:pt x="1016" y="376"/>
                    </a:lnTo>
                    <a:lnTo>
                      <a:pt x="1016" y="376"/>
                    </a:lnTo>
                    <a:lnTo>
                      <a:pt x="1064" y="336"/>
                    </a:lnTo>
                    <a:lnTo>
                      <a:pt x="1064" y="336"/>
                    </a:lnTo>
                    <a:lnTo>
                      <a:pt x="1078" y="338"/>
                    </a:lnTo>
                    <a:lnTo>
                      <a:pt x="1084" y="340"/>
                    </a:lnTo>
                    <a:lnTo>
                      <a:pt x="1086" y="342"/>
                    </a:lnTo>
                    <a:lnTo>
                      <a:pt x="1088" y="346"/>
                    </a:lnTo>
                    <a:lnTo>
                      <a:pt x="1086" y="350"/>
                    </a:lnTo>
                    <a:lnTo>
                      <a:pt x="1084" y="370"/>
                    </a:lnTo>
                    <a:lnTo>
                      <a:pt x="1084" y="370"/>
                    </a:lnTo>
                    <a:lnTo>
                      <a:pt x="1084" y="412"/>
                    </a:lnTo>
                    <a:lnTo>
                      <a:pt x="1084" y="412"/>
                    </a:lnTo>
                    <a:lnTo>
                      <a:pt x="1100" y="428"/>
                    </a:lnTo>
                    <a:lnTo>
                      <a:pt x="1108" y="442"/>
                    </a:lnTo>
                    <a:lnTo>
                      <a:pt x="1112" y="448"/>
                    </a:lnTo>
                    <a:lnTo>
                      <a:pt x="1114" y="456"/>
                    </a:lnTo>
                    <a:lnTo>
                      <a:pt x="1114" y="456"/>
                    </a:lnTo>
                    <a:lnTo>
                      <a:pt x="1112" y="498"/>
                    </a:lnTo>
                    <a:lnTo>
                      <a:pt x="1112" y="498"/>
                    </a:lnTo>
                    <a:lnTo>
                      <a:pt x="1102" y="524"/>
                    </a:lnTo>
                    <a:lnTo>
                      <a:pt x="1102" y="524"/>
                    </a:lnTo>
                    <a:lnTo>
                      <a:pt x="1098" y="530"/>
                    </a:lnTo>
                    <a:lnTo>
                      <a:pt x="1094" y="536"/>
                    </a:lnTo>
                    <a:lnTo>
                      <a:pt x="1092" y="550"/>
                    </a:lnTo>
                    <a:lnTo>
                      <a:pt x="1094" y="566"/>
                    </a:lnTo>
                    <a:lnTo>
                      <a:pt x="1096" y="584"/>
                    </a:lnTo>
                    <a:lnTo>
                      <a:pt x="1096" y="584"/>
                    </a:lnTo>
                    <a:lnTo>
                      <a:pt x="1096" y="650"/>
                    </a:lnTo>
                    <a:lnTo>
                      <a:pt x="1096" y="650"/>
                    </a:lnTo>
                    <a:lnTo>
                      <a:pt x="1086" y="690"/>
                    </a:lnTo>
                    <a:lnTo>
                      <a:pt x="1086" y="690"/>
                    </a:lnTo>
                    <a:lnTo>
                      <a:pt x="1088" y="732"/>
                    </a:lnTo>
                    <a:lnTo>
                      <a:pt x="1088" y="732"/>
                    </a:lnTo>
                    <a:lnTo>
                      <a:pt x="1080" y="742"/>
                    </a:lnTo>
                    <a:lnTo>
                      <a:pt x="1074" y="746"/>
                    </a:lnTo>
                    <a:lnTo>
                      <a:pt x="1068" y="750"/>
                    </a:lnTo>
                    <a:lnTo>
                      <a:pt x="1068" y="750"/>
                    </a:lnTo>
                    <a:lnTo>
                      <a:pt x="1046" y="752"/>
                    </a:lnTo>
                    <a:lnTo>
                      <a:pt x="1046" y="752"/>
                    </a:lnTo>
                    <a:lnTo>
                      <a:pt x="1028" y="748"/>
                    </a:lnTo>
                    <a:lnTo>
                      <a:pt x="1014" y="746"/>
                    </a:lnTo>
                    <a:lnTo>
                      <a:pt x="990" y="744"/>
                    </a:lnTo>
                    <a:lnTo>
                      <a:pt x="990" y="744"/>
                    </a:lnTo>
                    <a:lnTo>
                      <a:pt x="986" y="752"/>
                    </a:lnTo>
                    <a:lnTo>
                      <a:pt x="982" y="758"/>
                    </a:lnTo>
                    <a:lnTo>
                      <a:pt x="978" y="764"/>
                    </a:lnTo>
                    <a:lnTo>
                      <a:pt x="974" y="772"/>
                    </a:lnTo>
                    <a:lnTo>
                      <a:pt x="974" y="772"/>
                    </a:lnTo>
                    <a:lnTo>
                      <a:pt x="964" y="774"/>
                    </a:lnTo>
                    <a:lnTo>
                      <a:pt x="956" y="778"/>
                    </a:lnTo>
                    <a:lnTo>
                      <a:pt x="950" y="782"/>
                    </a:lnTo>
                    <a:lnTo>
                      <a:pt x="946" y="788"/>
                    </a:lnTo>
                    <a:lnTo>
                      <a:pt x="944" y="794"/>
                    </a:lnTo>
                    <a:lnTo>
                      <a:pt x="942" y="800"/>
                    </a:lnTo>
                    <a:lnTo>
                      <a:pt x="944" y="820"/>
                    </a:lnTo>
                    <a:lnTo>
                      <a:pt x="944" y="820"/>
                    </a:lnTo>
                    <a:lnTo>
                      <a:pt x="960" y="846"/>
                    </a:lnTo>
                    <a:lnTo>
                      <a:pt x="960" y="846"/>
                    </a:lnTo>
                    <a:lnTo>
                      <a:pt x="964" y="866"/>
                    </a:lnTo>
                    <a:lnTo>
                      <a:pt x="972" y="888"/>
                    </a:lnTo>
                    <a:lnTo>
                      <a:pt x="984" y="910"/>
                    </a:lnTo>
                    <a:lnTo>
                      <a:pt x="996" y="936"/>
                    </a:lnTo>
                    <a:lnTo>
                      <a:pt x="996" y="936"/>
                    </a:lnTo>
                    <a:lnTo>
                      <a:pt x="1006" y="976"/>
                    </a:lnTo>
                    <a:lnTo>
                      <a:pt x="1006" y="976"/>
                    </a:lnTo>
                    <a:lnTo>
                      <a:pt x="992" y="976"/>
                    </a:lnTo>
                    <a:lnTo>
                      <a:pt x="982" y="972"/>
                    </a:lnTo>
                    <a:lnTo>
                      <a:pt x="972" y="968"/>
                    </a:lnTo>
                    <a:lnTo>
                      <a:pt x="962" y="962"/>
                    </a:lnTo>
                    <a:lnTo>
                      <a:pt x="948" y="950"/>
                    </a:lnTo>
                    <a:lnTo>
                      <a:pt x="936" y="942"/>
                    </a:lnTo>
                    <a:lnTo>
                      <a:pt x="936" y="942"/>
                    </a:lnTo>
                    <a:lnTo>
                      <a:pt x="934" y="934"/>
                    </a:lnTo>
                    <a:lnTo>
                      <a:pt x="932" y="928"/>
                    </a:lnTo>
                    <a:lnTo>
                      <a:pt x="928" y="924"/>
                    </a:lnTo>
                    <a:lnTo>
                      <a:pt x="924" y="920"/>
                    </a:lnTo>
                    <a:lnTo>
                      <a:pt x="918" y="920"/>
                    </a:lnTo>
                    <a:lnTo>
                      <a:pt x="914" y="918"/>
                    </a:lnTo>
                    <a:lnTo>
                      <a:pt x="910" y="920"/>
                    </a:lnTo>
                    <a:lnTo>
                      <a:pt x="906" y="922"/>
                    </a:lnTo>
                    <a:lnTo>
                      <a:pt x="906" y="922"/>
                    </a:lnTo>
                    <a:lnTo>
                      <a:pt x="904" y="930"/>
                    </a:lnTo>
                    <a:lnTo>
                      <a:pt x="904" y="930"/>
                    </a:lnTo>
                    <a:lnTo>
                      <a:pt x="888" y="934"/>
                    </a:lnTo>
                    <a:lnTo>
                      <a:pt x="874" y="940"/>
                    </a:lnTo>
                    <a:lnTo>
                      <a:pt x="848" y="954"/>
                    </a:lnTo>
                    <a:lnTo>
                      <a:pt x="848" y="954"/>
                    </a:lnTo>
                    <a:lnTo>
                      <a:pt x="848" y="972"/>
                    </a:lnTo>
                    <a:lnTo>
                      <a:pt x="848" y="972"/>
                    </a:lnTo>
                    <a:lnTo>
                      <a:pt x="852" y="976"/>
                    </a:lnTo>
                    <a:lnTo>
                      <a:pt x="852" y="976"/>
                    </a:lnTo>
                    <a:lnTo>
                      <a:pt x="840" y="982"/>
                    </a:lnTo>
                    <a:lnTo>
                      <a:pt x="832" y="992"/>
                    </a:lnTo>
                    <a:lnTo>
                      <a:pt x="832" y="992"/>
                    </a:lnTo>
                    <a:lnTo>
                      <a:pt x="812" y="996"/>
                    </a:lnTo>
                    <a:lnTo>
                      <a:pt x="812" y="996"/>
                    </a:lnTo>
                    <a:close/>
                  </a:path>
                </a:pathLst>
              </a:custGeom>
              <a:grpFill/>
              <a:ln>
                <a:solidFill>
                  <a:schemeClr val="bg1"/>
                </a:solidFill>
              </a:ln>
            </p:spPr>
            <p:txBody>
              <a:bodyPr/>
              <a:lstStyle/>
              <a:p>
                <a:endParaRPr lang="zh-CN" altLang="en-US"/>
              </a:p>
            </p:txBody>
          </p:sp>
          <p:sp>
            <p:nvSpPr>
              <p:cNvPr id="107" name="Freeform 41"/>
              <p:cNvSpPr/>
              <p:nvPr/>
            </p:nvSpPr>
            <p:spPr bwMode="auto">
              <a:xfrm>
                <a:off x="4456113" y="3463925"/>
                <a:ext cx="79375" cy="82550"/>
              </a:xfrm>
              <a:custGeom>
                <a:avLst/>
                <a:gdLst>
                  <a:gd name="T0" fmla="*/ 24 w 50"/>
                  <a:gd name="T1" fmla="*/ 0 h 52"/>
                  <a:gd name="T2" fmla="*/ 24 w 50"/>
                  <a:gd name="T3" fmla="*/ 0 h 52"/>
                  <a:gd name="T4" fmla="*/ 34 w 50"/>
                  <a:gd name="T5" fmla="*/ 2 h 52"/>
                  <a:gd name="T6" fmla="*/ 42 w 50"/>
                  <a:gd name="T7" fmla="*/ 8 h 52"/>
                  <a:gd name="T8" fmla="*/ 48 w 50"/>
                  <a:gd name="T9" fmla="*/ 16 h 52"/>
                  <a:gd name="T10" fmla="*/ 50 w 50"/>
                  <a:gd name="T11" fmla="*/ 26 h 52"/>
                  <a:gd name="T12" fmla="*/ 50 w 50"/>
                  <a:gd name="T13" fmla="*/ 26 h 52"/>
                  <a:gd name="T14" fmla="*/ 48 w 50"/>
                  <a:gd name="T15" fmla="*/ 36 h 52"/>
                  <a:gd name="T16" fmla="*/ 42 w 50"/>
                  <a:gd name="T17" fmla="*/ 44 h 52"/>
                  <a:gd name="T18" fmla="*/ 34 w 50"/>
                  <a:gd name="T19" fmla="*/ 50 h 52"/>
                  <a:gd name="T20" fmla="*/ 24 w 50"/>
                  <a:gd name="T21" fmla="*/ 52 h 52"/>
                  <a:gd name="T22" fmla="*/ 24 w 50"/>
                  <a:gd name="T23" fmla="*/ 52 h 52"/>
                  <a:gd name="T24" fmla="*/ 14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4 w 50"/>
                  <a:gd name="T39" fmla="*/ 2 h 52"/>
                  <a:gd name="T40" fmla="*/ 24 w 50"/>
                  <a:gd name="T41" fmla="*/ 0 h 52"/>
                  <a:gd name="T42" fmla="*/ 24 w 50"/>
                  <a:gd name="T4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52">
                    <a:moveTo>
                      <a:pt x="24" y="0"/>
                    </a:moveTo>
                    <a:lnTo>
                      <a:pt x="24" y="0"/>
                    </a:lnTo>
                    <a:lnTo>
                      <a:pt x="34" y="2"/>
                    </a:lnTo>
                    <a:lnTo>
                      <a:pt x="42" y="8"/>
                    </a:lnTo>
                    <a:lnTo>
                      <a:pt x="48" y="16"/>
                    </a:lnTo>
                    <a:lnTo>
                      <a:pt x="50" y="26"/>
                    </a:lnTo>
                    <a:lnTo>
                      <a:pt x="50" y="26"/>
                    </a:lnTo>
                    <a:lnTo>
                      <a:pt x="48" y="36"/>
                    </a:lnTo>
                    <a:lnTo>
                      <a:pt x="42" y="44"/>
                    </a:lnTo>
                    <a:lnTo>
                      <a:pt x="34" y="50"/>
                    </a:lnTo>
                    <a:lnTo>
                      <a:pt x="24" y="52"/>
                    </a:lnTo>
                    <a:lnTo>
                      <a:pt x="24" y="52"/>
                    </a:lnTo>
                    <a:lnTo>
                      <a:pt x="14" y="50"/>
                    </a:lnTo>
                    <a:lnTo>
                      <a:pt x="6" y="44"/>
                    </a:lnTo>
                    <a:lnTo>
                      <a:pt x="2" y="36"/>
                    </a:lnTo>
                    <a:lnTo>
                      <a:pt x="0" y="26"/>
                    </a:lnTo>
                    <a:lnTo>
                      <a:pt x="0" y="26"/>
                    </a:lnTo>
                    <a:lnTo>
                      <a:pt x="2" y="16"/>
                    </a:lnTo>
                    <a:lnTo>
                      <a:pt x="6" y="8"/>
                    </a:lnTo>
                    <a:lnTo>
                      <a:pt x="14" y="2"/>
                    </a:lnTo>
                    <a:lnTo>
                      <a:pt x="24" y="0"/>
                    </a:lnTo>
                    <a:lnTo>
                      <a:pt x="24" y="0"/>
                    </a:lnTo>
                    <a:close/>
                  </a:path>
                </a:pathLst>
              </a:custGeom>
              <a:grpFill/>
              <a:ln>
                <a:solidFill>
                  <a:schemeClr val="bg1"/>
                </a:solidFill>
              </a:ln>
            </p:spPr>
            <p:txBody>
              <a:bodyPr/>
              <a:lstStyle/>
              <a:p>
                <a:endParaRPr lang="zh-CN" altLang="en-US"/>
              </a:p>
            </p:txBody>
          </p:sp>
          <p:sp>
            <p:nvSpPr>
              <p:cNvPr id="108" name="Freeform 42"/>
              <p:cNvSpPr/>
              <p:nvPr/>
            </p:nvSpPr>
            <p:spPr bwMode="auto">
              <a:xfrm>
                <a:off x="4808538" y="4543425"/>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28 h 42"/>
                  <a:gd name="T30" fmla="*/ 0 w 40"/>
                  <a:gd name="T31" fmla="*/ 20 h 42"/>
                  <a:gd name="T32" fmla="*/ 0 w 40"/>
                  <a:gd name="T33" fmla="*/ 20 h 42"/>
                  <a:gd name="T34" fmla="*/ 0 w 40"/>
                  <a:gd name="T35" fmla="*/ 12 h 42"/>
                  <a:gd name="T36" fmla="*/ 6 w 40"/>
                  <a:gd name="T37" fmla="*/ 6 h 42"/>
                  <a:gd name="T38" fmla="*/ 12 w 40"/>
                  <a:gd name="T39" fmla="*/ 2 h 42"/>
                  <a:gd name="T40" fmla="*/ 20 w 40"/>
                  <a:gd name="T41" fmla="*/ 0 h 42"/>
                  <a:gd name="T42" fmla="*/ 20 w 40"/>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2">
                    <a:moveTo>
                      <a:pt x="20" y="0"/>
                    </a:moveTo>
                    <a:lnTo>
                      <a:pt x="20" y="0"/>
                    </a:lnTo>
                    <a:lnTo>
                      <a:pt x="28" y="2"/>
                    </a:lnTo>
                    <a:lnTo>
                      <a:pt x="34" y="6"/>
                    </a:lnTo>
                    <a:lnTo>
                      <a:pt x="38" y="12"/>
                    </a:lnTo>
                    <a:lnTo>
                      <a:pt x="40" y="20"/>
                    </a:lnTo>
                    <a:lnTo>
                      <a:pt x="40" y="20"/>
                    </a:lnTo>
                    <a:lnTo>
                      <a:pt x="38" y="28"/>
                    </a:lnTo>
                    <a:lnTo>
                      <a:pt x="34" y="36"/>
                    </a:lnTo>
                    <a:lnTo>
                      <a:pt x="28" y="40"/>
                    </a:lnTo>
                    <a:lnTo>
                      <a:pt x="20" y="42"/>
                    </a:lnTo>
                    <a:lnTo>
                      <a:pt x="20" y="42"/>
                    </a:lnTo>
                    <a:lnTo>
                      <a:pt x="12" y="40"/>
                    </a:lnTo>
                    <a:lnTo>
                      <a:pt x="6" y="36"/>
                    </a:lnTo>
                    <a:lnTo>
                      <a:pt x="0" y="28"/>
                    </a:lnTo>
                    <a:lnTo>
                      <a:pt x="0" y="20"/>
                    </a:lnTo>
                    <a:lnTo>
                      <a:pt x="0" y="20"/>
                    </a:lnTo>
                    <a:lnTo>
                      <a:pt x="0" y="12"/>
                    </a:lnTo>
                    <a:lnTo>
                      <a:pt x="6" y="6"/>
                    </a:lnTo>
                    <a:lnTo>
                      <a:pt x="12" y="2"/>
                    </a:lnTo>
                    <a:lnTo>
                      <a:pt x="20" y="0"/>
                    </a:lnTo>
                    <a:lnTo>
                      <a:pt x="20" y="0"/>
                    </a:lnTo>
                    <a:close/>
                  </a:path>
                </a:pathLst>
              </a:custGeom>
              <a:grpFill/>
              <a:ln>
                <a:solidFill>
                  <a:schemeClr val="bg1"/>
                </a:solidFill>
              </a:ln>
            </p:spPr>
            <p:txBody>
              <a:bodyPr/>
              <a:lstStyle/>
              <a:p>
                <a:endParaRPr lang="zh-CN" altLang="en-US"/>
              </a:p>
            </p:txBody>
          </p:sp>
          <p:sp>
            <p:nvSpPr>
              <p:cNvPr id="109" name="Freeform 43"/>
              <p:cNvSpPr/>
              <p:nvPr/>
            </p:nvSpPr>
            <p:spPr bwMode="auto">
              <a:xfrm>
                <a:off x="4567238" y="5581650"/>
                <a:ext cx="66675" cy="63500"/>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0">
                    <a:moveTo>
                      <a:pt x="22" y="0"/>
                    </a:moveTo>
                    <a:lnTo>
                      <a:pt x="22" y="0"/>
                    </a:lnTo>
                    <a:lnTo>
                      <a:pt x="30" y="2"/>
                    </a:lnTo>
                    <a:lnTo>
                      <a:pt x="36" y="6"/>
                    </a:lnTo>
                    <a:lnTo>
                      <a:pt x="40" y="12"/>
                    </a:lnTo>
                    <a:lnTo>
                      <a:pt x="42" y="20"/>
                    </a:lnTo>
                    <a:lnTo>
                      <a:pt x="42" y="20"/>
                    </a:lnTo>
                    <a:lnTo>
                      <a:pt x="40" y="28"/>
                    </a:lnTo>
                    <a:lnTo>
                      <a:pt x="36" y="34"/>
                    </a:lnTo>
                    <a:lnTo>
                      <a:pt x="30" y="38"/>
                    </a:lnTo>
                    <a:lnTo>
                      <a:pt x="22" y="40"/>
                    </a:lnTo>
                    <a:lnTo>
                      <a:pt x="22" y="40"/>
                    </a:lnTo>
                    <a:lnTo>
                      <a:pt x="14" y="38"/>
                    </a:lnTo>
                    <a:lnTo>
                      <a:pt x="6" y="34"/>
                    </a:lnTo>
                    <a:lnTo>
                      <a:pt x="2" y="28"/>
                    </a:lnTo>
                    <a:lnTo>
                      <a:pt x="0" y="20"/>
                    </a:lnTo>
                    <a:lnTo>
                      <a:pt x="0" y="20"/>
                    </a:lnTo>
                    <a:lnTo>
                      <a:pt x="2" y="12"/>
                    </a:lnTo>
                    <a:lnTo>
                      <a:pt x="6" y="6"/>
                    </a:lnTo>
                    <a:lnTo>
                      <a:pt x="14" y="2"/>
                    </a:lnTo>
                    <a:lnTo>
                      <a:pt x="22" y="0"/>
                    </a:lnTo>
                    <a:lnTo>
                      <a:pt x="22" y="0"/>
                    </a:lnTo>
                    <a:close/>
                  </a:path>
                </a:pathLst>
              </a:custGeom>
              <a:grpFill/>
              <a:ln>
                <a:solidFill>
                  <a:schemeClr val="bg1"/>
                </a:solidFill>
              </a:ln>
            </p:spPr>
            <p:txBody>
              <a:bodyPr/>
              <a:lstStyle/>
              <a:p>
                <a:endParaRPr lang="zh-CN" altLang="en-US"/>
              </a:p>
            </p:txBody>
          </p:sp>
          <p:sp>
            <p:nvSpPr>
              <p:cNvPr id="111" name="Freeform 45"/>
              <p:cNvSpPr/>
              <p:nvPr/>
            </p:nvSpPr>
            <p:spPr bwMode="auto">
              <a:xfrm>
                <a:off x="5522913" y="5978525"/>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40"/>
                    </a:lnTo>
                    <a:lnTo>
                      <a:pt x="20" y="40"/>
                    </a:lnTo>
                    <a:lnTo>
                      <a:pt x="20" y="40"/>
                    </a:lnTo>
                    <a:lnTo>
                      <a:pt x="12" y="40"/>
                    </a:lnTo>
                    <a:lnTo>
                      <a:pt x="6" y="34"/>
                    </a:lnTo>
                    <a:lnTo>
                      <a:pt x="0" y="28"/>
                    </a:lnTo>
                    <a:lnTo>
                      <a:pt x="0" y="20"/>
                    </a:lnTo>
                    <a:lnTo>
                      <a:pt x="0" y="20"/>
                    </a:lnTo>
                    <a:lnTo>
                      <a:pt x="0" y="12"/>
                    </a:lnTo>
                    <a:lnTo>
                      <a:pt x="6" y="6"/>
                    </a:lnTo>
                    <a:lnTo>
                      <a:pt x="12" y="2"/>
                    </a:lnTo>
                    <a:lnTo>
                      <a:pt x="20" y="0"/>
                    </a:lnTo>
                    <a:lnTo>
                      <a:pt x="20" y="0"/>
                    </a:lnTo>
                    <a:close/>
                  </a:path>
                </a:pathLst>
              </a:custGeom>
              <a:grpFill/>
              <a:ln>
                <a:solidFill>
                  <a:schemeClr val="bg1"/>
                </a:solidFill>
              </a:ln>
            </p:spPr>
            <p:txBody>
              <a:bodyPr/>
              <a:lstStyle/>
              <a:p>
                <a:endParaRPr lang="zh-CN" altLang="en-US"/>
              </a:p>
            </p:txBody>
          </p:sp>
          <p:sp>
            <p:nvSpPr>
              <p:cNvPr id="112" name="Freeform 46"/>
              <p:cNvSpPr/>
              <p:nvPr/>
            </p:nvSpPr>
            <p:spPr bwMode="auto">
              <a:xfrm>
                <a:off x="5253038" y="5302250"/>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2">
                    <a:moveTo>
                      <a:pt x="20" y="0"/>
                    </a:moveTo>
                    <a:lnTo>
                      <a:pt x="20" y="0"/>
                    </a:lnTo>
                    <a:lnTo>
                      <a:pt x="28" y="2"/>
                    </a:lnTo>
                    <a:lnTo>
                      <a:pt x="36" y="6"/>
                    </a:lnTo>
                    <a:lnTo>
                      <a:pt x="40" y="14"/>
                    </a:lnTo>
                    <a:lnTo>
                      <a:pt x="42" y="22"/>
                    </a:lnTo>
                    <a:lnTo>
                      <a:pt x="42" y="22"/>
                    </a:lnTo>
                    <a:lnTo>
                      <a:pt x="40" y="30"/>
                    </a:lnTo>
                    <a:lnTo>
                      <a:pt x="36" y="36"/>
                    </a:lnTo>
                    <a:lnTo>
                      <a:pt x="28" y="40"/>
                    </a:lnTo>
                    <a:lnTo>
                      <a:pt x="20" y="42"/>
                    </a:lnTo>
                    <a:lnTo>
                      <a:pt x="20" y="42"/>
                    </a:lnTo>
                    <a:lnTo>
                      <a:pt x="12" y="40"/>
                    </a:lnTo>
                    <a:lnTo>
                      <a:pt x="6" y="36"/>
                    </a:lnTo>
                    <a:lnTo>
                      <a:pt x="2" y="30"/>
                    </a:lnTo>
                    <a:lnTo>
                      <a:pt x="0" y="22"/>
                    </a:lnTo>
                    <a:lnTo>
                      <a:pt x="0" y="22"/>
                    </a:lnTo>
                    <a:lnTo>
                      <a:pt x="2" y="14"/>
                    </a:lnTo>
                    <a:lnTo>
                      <a:pt x="6" y="6"/>
                    </a:lnTo>
                    <a:lnTo>
                      <a:pt x="12" y="2"/>
                    </a:lnTo>
                    <a:lnTo>
                      <a:pt x="20" y="0"/>
                    </a:lnTo>
                    <a:lnTo>
                      <a:pt x="20" y="0"/>
                    </a:lnTo>
                    <a:close/>
                  </a:path>
                </a:pathLst>
              </a:custGeom>
              <a:grpFill/>
              <a:ln>
                <a:solidFill>
                  <a:schemeClr val="bg1"/>
                </a:solidFill>
              </a:ln>
            </p:spPr>
            <p:txBody>
              <a:bodyPr/>
              <a:lstStyle/>
              <a:p>
                <a:endParaRPr lang="zh-CN" altLang="en-US"/>
              </a:p>
            </p:txBody>
          </p:sp>
          <p:sp>
            <p:nvSpPr>
              <p:cNvPr id="113" name="Freeform 47"/>
              <p:cNvSpPr/>
              <p:nvPr/>
            </p:nvSpPr>
            <p:spPr bwMode="auto">
              <a:xfrm>
                <a:off x="6218238" y="4956175"/>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40"/>
                    </a:lnTo>
                    <a:lnTo>
                      <a:pt x="20" y="40"/>
                    </a:lnTo>
                    <a:lnTo>
                      <a:pt x="20" y="40"/>
                    </a:lnTo>
                    <a:lnTo>
                      <a:pt x="12" y="40"/>
                    </a:lnTo>
                    <a:lnTo>
                      <a:pt x="4" y="34"/>
                    </a:lnTo>
                    <a:lnTo>
                      <a:pt x="0" y="28"/>
                    </a:lnTo>
                    <a:lnTo>
                      <a:pt x="0" y="20"/>
                    </a:lnTo>
                    <a:lnTo>
                      <a:pt x="0" y="20"/>
                    </a:lnTo>
                    <a:lnTo>
                      <a:pt x="0" y="12"/>
                    </a:lnTo>
                    <a:lnTo>
                      <a:pt x="4" y="6"/>
                    </a:lnTo>
                    <a:lnTo>
                      <a:pt x="12" y="2"/>
                    </a:lnTo>
                    <a:lnTo>
                      <a:pt x="20" y="0"/>
                    </a:lnTo>
                    <a:lnTo>
                      <a:pt x="20" y="0"/>
                    </a:lnTo>
                    <a:close/>
                  </a:path>
                </a:pathLst>
              </a:custGeom>
              <a:grpFill/>
              <a:ln>
                <a:solidFill>
                  <a:schemeClr val="bg1"/>
                </a:solidFill>
              </a:ln>
            </p:spPr>
            <p:txBody>
              <a:bodyPr/>
              <a:lstStyle/>
              <a:p>
                <a:endParaRPr lang="zh-CN" altLang="en-US"/>
              </a:p>
            </p:txBody>
          </p:sp>
          <p:sp>
            <p:nvSpPr>
              <p:cNvPr id="114" name="Freeform 48"/>
              <p:cNvSpPr/>
              <p:nvPr/>
            </p:nvSpPr>
            <p:spPr bwMode="auto">
              <a:xfrm>
                <a:off x="6380163" y="5861050"/>
                <a:ext cx="63500" cy="63500"/>
              </a:xfrm>
              <a:custGeom>
                <a:avLst/>
                <a:gdLst>
                  <a:gd name="T0" fmla="*/ 20 w 40"/>
                  <a:gd name="T1" fmla="*/ 0 h 40"/>
                  <a:gd name="T2" fmla="*/ 20 w 40"/>
                  <a:gd name="T3" fmla="*/ 0 h 40"/>
                  <a:gd name="T4" fmla="*/ 28 w 40"/>
                  <a:gd name="T5" fmla="*/ 0 h 40"/>
                  <a:gd name="T6" fmla="*/ 34 w 40"/>
                  <a:gd name="T7" fmla="*/ 4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4 h 40"/>
                  <a:gd name="T38" fmla="*/ 12 w 40"/>
                  <a:gd name="T39" fmla="*/ 0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0"/>
                    </a:lnTo>
                    <a:lnTo>
                      <a:pt x="34" y="4"/>
                    </a:lnTo>
                    <a:lnTo>
                      <a:pt x="40" y="12"/>
                    </a:lnTo>
                    <a:lnTo>
                      <a:pt x="40" y="20"/>
                    </a:lnTo>
                    <a:lnTo>
                      <a:pt x="40" y="20"/>
                    </a:lnTo>
                    <a:lnTo>
                      <a:pt x="40" y="28"/>
                    </a:lnTo>
                    <a:lnTo>
                      <a:pt x="34" y="34"/>
                    </a:lnTo>
                    <a:lnTo>
                      <a:pt x="28" y="38"/>
                    </a:lnTo>
                    <a:lnTo>
                      <a:pt x="20" y="40"/>
                    </a:lnTo>
                    <a:lnTo>
                      <a:pt x="20" y="40"/>
                    </a:lnTo>
                    <a:lnTo>
                      <a:pt x="12" y="38"/>
                    </a:lnTo>
                    <a:lnTo>
                      <a:pt x="6" y="34"/>
                    </a:lnTo>
                    <a:lnTo>
                      <a:pt x="2" y="28"/>
                    </a:lnTo>
                    <a:lnTo>
                      <a:pt x="0" y="20"/>
                    </a:lnTo>
                    <a:lnTo>
                      <a:pt x="0" y="20"/>
                    </a:lnTo>
                    <a:lnTo>
                      <a:pt x="2" y="12"/>
                    </a:lnTo>
                    <a:lnTo>
                      <a:pt x="6" y="4"/>
                    </a:lnTo>
                    <a:lnTo>
                      <a:pt x="12" y="0"/>
                    </a:lnTo>
                    <a:lnTo>
                      <a:pt x="20" y="0"/>
                    </a:lnTo>
                    <a:lnTo>
                      <a:pt x="20" y="0"/>
                    </a:lnTo>
                    <a:close/>
                  </a:path>
                </a:pathLst>
              </a:custGeom>
              <a:grpFill/>
              <a:ln>
                <a:solidFill>
                  <a:schemeClr val="bg1"/>
                </a:solidFill>
              </a:ln>
            </p:spPr>
            <p:txBody>
              <a:bodyPr/>
              <a:lstStyle/>
              <a:p>
                <a:endParaRPr lang="zh-CN" altLang="en-US"/>
              </a:p>
            </p:txBody>
          </p:sp>
          <p:sp>
            <p:nvSpPr>
              <p:cNvPr id="115" name="Freeform 49"/>
              <p:cNvSpPr/>
              <p:nvPr/>
            </p:nvSpPr>
            <p:spPr bwMode="auto">
              <a:xfrm>
                <a:off x="6713538" y="4851400"/>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6 h 40"/>
                  <a:gd name="T18" fmla="*/ 28 w 40"/>
                  <a:gd name="T19" fmla="*/ 40 h 40"/>
                  <a:gd name="T20" fmla="*/ 20 w 40"/>
                  <a:gd name="T21" fmla="*/ 40 h 40"/>
                  <a:gd name="T22" fmla="*/ 20 w 40"/>
                  <a:gd name="T23" fmla="*/ 40 h 40"/>
                  <a:gd name="T24" fmla="*/ 12 w 40"/>
                  <a:gd name="T25" fmla="*/ 40 h 40"/>
                  <a:gd name="T26" fmla="*/ 6 w 40"/>
                  <a:gd name="T27" fmla="*/ 36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6"/>
                    </a:lnTo>
                    <a:lnTo>
                      <a:pt x="28" y="40"/>
                    </a:lnTo>
                    <a:lnTo>
                      <a:pt x="20" y="40"/>
                    </a:lnTo>
                    <a:lnTo>
                      <a:pt x="20" y="40"/>
                    </a:lnTo>
                    <a:lnTo>
                      <a:pt x="12" y="40"/>
                    </a:lnTo>
                    <a:lnTo>
                      <a:pt x="6" y="36"/>
                    </a:lnTo>
                    <a:lnTo>
                      <a:pt x="2" y="28"/>
                    </a:lnTo>
                    <a:lnTo>
                      <a:pt x="0" y="20"/>
                    </a:lnTo>
                    <a:lnTo>
                      <a:pt x="0" y="20"/>
                    </a:lnTo>
                    <a:lnTo>
                      <a:pt x="2" y="12"/>
                    </a:lnTo>
                    <a:lnTo>
                      <a:pt x="6" y="6"/>
                    </a:lnTo>
                    <a:lnTo>
                      <a:pt x="12" y="2"/>
                    </a:lnTo>
                    <a:lnTo>
                      <a:pt x="20" y="0"/>
                    </a:lnTo>
                    <a:lnTo>
                      <a:pt x="20" y="0"/>
                    </a:lnTo>
                    <a:close/>
                  </a:path>
                </a:pathLst>
              </a:custGeom>
              <a:grpFill/>
              <a:ln>
                <a:solidFill>
                  <a:schemeClr val="bg1"/>
                </a:solidFill>
              </a:ln>
            </p:spPr>
            <p:txBody>
              <a:bodyPr/>
              <a:lstStyle/>
              <a:p>
                <a:endParaRPr lang="zh-CN" altLang="en-US"/>
              </a:p>
            </p:txBody>
          </p:sp>
          <p:sp>
            <p:nvSpPr>
              <p:cNvPr id="116" name="Freeform 50"/>
              <p:cNvSpPr/>
              <p:nvPr/>
            </p:nvSpPr>
            <p:spPr bwMode="auto">
              <a:xfrm>
                <a:off x="7285038" y="5254625"/>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38"/>
                    </a:lnTo>
                    <a:lnTo>
                      <a:pt x="20" y="40"/>
                    </a:lnTo>
                    <a:lnTo>
                      <a:pt x="20" y="40"/>
                    </a:lnTo>
                    <a:lnTo>
                      <a:pt x="12" y="38"/>
                    </a:lnTo>
                    <a:lnTo>
                      <a:pt x="6" y="34"/>
                    </a:lnTo>
                    <a:lnTo>
                      <a:pt x="0" y="28"/>
                    </a:lnTo>
                    <a:lnTo>
                      <a:pt x="0" y="20"/>
                    </a:lnTo>
                    <a:lnTo>
                      <a:pt x="0" y="20"/>
                    </a:lnTo>
                    <a:lnTo>
                      <a:pt x="0" y="12"/>
                    </a:lnTo>
                    <a:lnTo>
                      <a:pt x="6" y="6"/>
                    </a:lnTo>
                    <a:lnTo>
                      <a:pt x="12" y="2"/>
                    </a:lnTo>
                    <a:lnTo>
                      <a:pt x="20" y="0"/>
                    </a:lnTo>
                    <a:lnTo>
                      <a:pt x="20" y="0"/>
                    </a:lnTo>
                    <a:close/>
                  </a:path>
                </a:pathLst>
              </a:custGeom>
              <a:grpFill/>
              <a:ln>
                <a:solidFill>
                  <a:schemeClr val="bg1"/>
                </a:solidFill>
              </a:ln>
            </p:spPr>
            <p:txBody>
              <a:bodyPr/>
              <a:lstStyle/>
              <a:p>
                <a:endParaRPr lang="zh-CN" altLang="en-US"/>
              </a:p>
            </p:txBody>
          </p:sp>
          <p:sp>
            <p:nvSpPr>
              <p:cNvPr id="117" name="Freeform 51"/>
              <p:cNvSpPr/>
              <p:nvPr/>
            </p:nvSpPr>
            <p:spPr bwMode="auto">
              <a:xfrm>
                <a:off x="7288213" y="4473575"/>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28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28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2">
                    <a:moveTo>
                      <a:pt x="20" y="0"/>
                    </a:moveTo>
                    <a:lnTo>
                      <a:pt x="20" y="0"/>
                    </a:lnTo>
                    <a:lnTo>
                      <a:pt x="28" y="2"/>
                    </a:lnTo>
                    <a:lnTo>
                      <a:pt x="36" y="6"/>
                    </a:lnTo>
                    <a:lnTo>
                      <a:pt x="40" y="14"/>
                    </a:lnTo>
                    <a:lnTo>
                      <a:pt x="42" y="22"/>
                    </a:lnTo>
                    <a:lnTo>
                      <a:pt x="42" y="22"/>
                    </a:lnTo>
                    <a:lnTo>
                      <a:pt x="40" y="28"/>
                    </a:lnTo>
                    <a:lnTo>
                      <a:pt x="36" y="36"/>
                    </a:lnTo>
                    <a:lnTo>
                      <a:pt x="28" y="40"/>
                    </a:lnTo>
                    <a:lnTo>
                      <a:pt x="20" y="42"/>
                    </a:lnTo>
                    <a:lnTo>
                      <a:pt x="20" y="42"/>
                    </a:lnTo>
                    <a:lnTo>
                      <a:pt x="12" y="40"/>
                    </a:lnTo>
                    <a:lnTo>
                      <a:pt x="6" y="36"/>
                    </a:lnTo>
                    <a:lnTo>
                      <a:pt x="2" y="28"/>
                    </a:lnTo>
                    <a:lnTo>
                      <a:pt x="0" y="22"/>
                    </a:lnTo>
                    <a:lnTo>
                      <a:pt x="0" y="22"/>
                    </a:lnTo>
                    <a:lnTo>
                      <a:pt x="2" y="14"/>
                    </a:lnTo>
                    <a:lnTo>
                      <a:pt x="6" y="6"/>
                    </a:lnTo>
                    <a:lnTo>
                      <a:pt x="12" y="2"/>
                    </a:lnTo>
                    <a:lnTo>
                      <a:pt x="20" y="0"/>
                    </a:lnTo>
                    <a:lnTo>
                      <a:pt x="20" y="0"/>
                    </a:lnTo>
                    <a:close/>
                  </a:path>
                </a:pathLst>
              </a:custGeom>
              <a:grpFill/>
              <a:ln>
                <a:solidFill>
                  <a:schemeClr val="bg1"/>
                </a:solidFill>
              </a:ln>
            </p:spPr>
            <p:txBody>
              <a:bodyPr/>
              <a:lstStyle/>
              <a:p>
                <a:endParaRPr lang="zh-CN" altLang="en-US"/>
              </a:p>
            </p:txBody>
          </p:sp>
          <p:sp>
            <p:nvSpPr>
              <p:cNvPr id="118" name="Freeform 52"/>
              <p:cNvSpPr/>
              <p:nvPr/>
            </p:nvSpPr>
            <p:spPr bwMode="auto">
              <a:xfrm>
                <a:off x="6862763" y="4206875"/>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38"/>
                    </a:lnTo>
                    <a:lnTo>
                      <a:pt x="20" y="40"/>
                    </a:lnTo>
                    <a:lnTo>
                      <a:pt x="20" y="40"/>
                    </a:lnTo>
                    <a:lnTo>
                      <a:pt x="12" y="38"/>
                    </a:lnTo>
                    <a:lnTo>
                      <a:pt x="6" y="34"/>
                    </a:lnTo>
                    <a:lnTo>
                      <a:pt x="2" y="28"/>
                    </a:lnTo>
                    <a:lnTo>
                      <a:pt x="0" y="20"/>
                    </a:lnTo>
                    <a:lnTo>
                      <a:pt x="0" y="20"/>
                    </a:lnTo>
                    <a:lnTo>
                      <a:pt x="2" y="12"/>
                    </a:lnTo>
                    <a:lnTo>
                      <a:pt x="6" y="6"/>
                    </a:lnTo>
                    <a:lnTo>
                      <a:pt x="12" y="2"/>
                    </a:lnTo>
                    <a:lnTo>
                      <a:pt x="20" y="0"/>
                    </a:lnTo>
                    <a:lnTo>
                      <a:pt x="20" y="0"/>
                    </a:lnTo>
                    <a:close/>
                  </a:path>
                </a:pathLst>
              </a:custGeom>
              <a:grpFill/>
              <a:ln>
                <a:solidFill>
                  <a:schemeClr val="bg1"/>
                </a:solidFill>
              </a:ln>
            </p:spPr>
            <p:txBody>
              <a:bodyPr/>
              <a:lstStyle/>
              <a:p>
                <a:endParaRPr lang="zh-CN" altLang="en-US"/>
              </a:p>
            </p:txBody>
          </p:sp>
          <p:sp>
            <p:nvSpPr>
              <p:cNvPr id="119" name="Freeform 53"/>
              <p:cNvSpPr/>
              <p:nvPr/>
            </p:nvSpPr>
            <p:spPr bwMode="auto">
              <a:xfrm>
                <a:off x="7145338" y="4206875"/>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38"/>
                    </a:lnTo>
                    <a:lnTo>
                      <a:pt x="20" y="40"/>
                    </a:lnTo>
                    <a:lnTo>
                      <a:pt x="20" y="40"/>
                    </a:lnTo>
                    <a:lnTo>
                      <a:pt x="12" y="38"/>
                    </a:lnTo>
                    <a:lnTo>
                      <a:pt x="6" y="34"/>
                    </a:lnTo>
                    <a:lnTo>
                      <a:pt x="2" y="28"/>
                    </a:lnTo>
                    <a:lnTo>
                      <a:pt x="0" y="20"/>
                    </a:lnTo>
                    <a:lnTo>
                      <a:pt x="0" y="20"/>
                    </a:lnTo>
                    <a:lnTo>
                      <a:pt x="2" y="12"/>
                    </a:lnTo>
                    <a:lnTo>
                      <a:pt x="6" y="6"/>
                    </a:lnTo>
                    <a:lnTo>
                      <a:pt x="12" y="2"/>
                    </a:lnTo>
                    <a:lnTo>
                      <a:pt x="20" y="0"/>
                    </a:lnTo>
                    <a:lnTo>
                      <a:pt x="20" y="0"/>
                    </a:lnTo>
                    <a:close/>
                  </a:path>
                </a:pathLst>
              </a:custGeom>
              <a:grpFill/>
              <a:ln>
                <a:solidFill>
                  <a:schemeClr val="bg1"/>
                </a:solidFill>
              </a:ln>
            </p:spPr>
            <p:txBody>
              <a:bodyPr/>
              <a:lstStyle/>
              <a:p>
                <a:endParaRPr lang="zh-CN" altLang="en-US"/>
              </a:p>
            </p:txBody>
          </p:sp>
          <p:sp>
            <p:nvSpPr>
              <p:cNvPr id="120" name="Freeform 54"/>
              <p:cNvSpPr/>
              <p:nvPr/>
            </p:nvSpPr>
            <p:spPr bwMode="auto">
              <a:xfrm>
                <a:off x="6237288" y="3759200"/>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2">
                    <a:moveTo>
                      <a:pt x="20" y="0"/>
                    </a:moveTo>
                    <a:lnTo>
                      <a:pt x="20" y="0"/>
                    </a:lnTo>
                    <a:lnTo>
                      <a:pt x="28" y="2"/>
                    </a:lnTo>
                    <a:lnTo>
                      <a:pt x="34" y="6"/>
                    </a:lnTo>
                    <a:lnTo>
                      <a:pt x="38" y="12"/>
                    </a:lnTo>
                    <a:lnTo>
                      <a:pt x="40" y="20"/>
                    </a:lnTo>
                    <a:lnTo>
                      <a:pt x="40" y="20"/>
                    </a:lnTo>
                    <a:lnTo>
                      <a:pt x="38" y="28"/>
                    </a:lnTo>
                    <a:lnTo>
                      <a:pt x="34" y="36"/>
                    </a:lnTo>
                    <a:lnTo>
                      <a:pt x="28" y="40"/>
                    </a:lnTo>
                    <a:lnTo>
                      <a:pt x="20" y="42"/>
                    </a:lnTo>
                    <a:lnTo>
                      <a:pt x="20" y="42"/>
                    </a:lnTo>
                    <a:lnTo>
                      <a:pt x="12" y="40"/>
                    </a:lnTo>
                    <a:lnTo>
                      <a:pt x="6" y="36"/>
                    </a:lnTo>
                    <a:lnTo>
                      <a:pt x="2" y="28"/>
                    </a:lnTo>
                    <a:lnTo>
                      <a:pt x="0" y="20"/>
                    </a:lnTo>
                    <a:lnTo>
                      <a:pt x="0" y="20"/>
                    </a:lnTo>
                    <a:lnTo>
                      <a:pt x="2" y="12"/>
                    </a:lnTo>
                    <a:lnTo>
                      <a:pt x="6" y="6"/>
                    </a:lnTo>
                    <a:lnTo>
                      <a:pt x="12" y="2"/>
                    </a:lnTo>
                    <a:lnTo>
                      <a:pt x="20" y="0"/>
                    </a:lnTo>
                    <a:lnTo>
                      <a:pt x="20" y="0"/>
                    </a:lnTo>
                    <a:close/>
                  </a:path>
                </a:pathLst>
              </a:custGeom>
              <a:grpFill/>
              <a:ln>
                <a:solidFill>
                  <a:schemeClr val="bg1"/>
                </a:solidFill>
              </a:ln>
            </p:spPr>
            <p:txBody>
              <a:bodyPr/>
              <a:lstStyle/>
              <a:p>
                <a:endParaRPr lang="zh-CN" altLang="en-US"/>
              </a:p>
            </p:txBody>
          </p:sp>
          <p:sp>
            <p:nvSpPr>
              <p:cNvPr id="121" name="Freeform 55"/>
              <p:cNvSpPr/>
              <p:nvPr/>
            </p:nvSpPr>
            <p:spPr bwMode="auto">
              <a:xfrm>
                <a:off x="5535613" y="3879850"/>
                <a:ext cx="66675" cy="63500"/>
              </a:xfrm>
              <a:custGeom>
                <a:avLst/>
                <a:gdLst>
                  <a:gd name="T0" fmla="*/ 20 w 42"/>
                  <a:gd name="T1" fmla="*/ 0 h 40"/>
                  <a:gd name="T2" fmla="*/ 20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0 w 42"/>
                  <a:gd name="T21" fmla="*/ 40 h 40"/>
                  <a:gd name="T22" fmla="*/ 20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0 w 42"/>
                  <a:gd name="T41" fmla="*/ 0 h 40"/>
                  <a:gd name="T42" fmla="*/ 20 w 42"/>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0">
                    <a:moveTo>
                      <a:pt x="20" y="0"/>
                    </a:moveTo>
                    <a:lnTo>
                      <a:pt x="20" y="0"/>
                    </a:lnTo>
                    <a:lnTo>
                      <a:pt x="28" y="2"/>
                    </a:lnTo>
                    <a:lnTo>
                      <a:pt x="36" y="6"/>
                    </a:lnTo>
                    <a:lnTo>
                      <a:pt x="40" y="12"/>
                    </a:lnTo>
                    <a:lnTo>
                      <a:pt x="42" y="20"/>
                    </a:lnTo>
                    <a:lnTo>
                      <a:pt x="42" y="20"/>
                    </a:lnTo>
                    <a:lnTo>
                      <a:pt x="40" y="28"/>
                    </a:lnTo>
                    <a:lnTo>
                      <a:pt x="36" y="34"/>
                    </a:lnTo>
                    <a:lnTo>
                      <a:pt x="28" y="38"/>
                    </a:lnTo>
                    <a:lnTo>
                      <a:pt x="20" y="40"/>
                    </a:lnTo>
                    <a:lnTo>
                      <a:pt x="20" y="40"/>
                    </a:lnTo>
                    <a:lnTo>
                      <a:pt x="14" y="38"/>
                    </a:lnTo>
                    <a:lnTo>
                      <a:pt x="6" y="34"/>
                    </a:lnTo>
                    <a:lnTo>
                      <a:pt x="2" y="28"/>
                    </a:lnTo>
                    <a:lnTo>
                      <a:pt x="0" y="20"/>
                    </a:lnTo>
                    <a:lnTo>
                      <a:pt x="0" y="20"/>
                    </a:lnTo>
                    <a:lnTo>
                      <a:pt x="2" y="12"/>
                    </a:lnTo>
                    <a:lnTo>
                      <a:pt x="6" y="6"/>
                    </a:lnTo>
                    <a:lnTo>
                      <a:pt x="14" y="2"/>
                    </a:lnTo>
                    <a:lnTo>
                      <a:pt x="20" y="0"/>
                    </a:lnTo>
                    <a:lnTo>
                      <a:pt x="20" y="0"/>
                    </a:lnTo>
                    <a:close/>
                  </a:path>
                </a:pathLst>
              </a:custGeom>
              <a:grpFill/>
              <a:ln>
                <a:solidFill>
                  <a:schemeClr val="bg1"/>
                </a:solidFill>
              </a:ln>
            </p:spPr>
            <p:txBody>
              <a:bodyPr/>
              <a:lstStyle/>
              <a:p>
                <a:endParaRPr lang="zh-CN" altLang="en-US"/>
              </a:p>
            </p:txBody>
          </p:sp>
          <p:sp>
            <p:nvSpPr>
              <p:cNvPr id="122" name="Freeform 56"/>
              <p:cNvSpPr/>
              <p:nvPr/>
            </p:nvSpPr>
            <p:spPr bwMode="auto">
              <a:xfrm>
                <a:off x="6043613" y="3184525"/>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38"/>
                    </a:lnTo>
                    <a:lnTo>
                      <a:pt x="20" y="40"/>
                    </a:lnTo>
                    <a:lnTo>
                      <a:pt x="20" y="40"/>
                    </a:lnTo>
                    <a:lnTo>
                      <a:pt x="12" y="38"/>
                    </a:lnTo>
                    <a:lnTo>
                      <a:pt x="6" y="34"/>
                    </a:lnTo>
                    <a:lnTo>
                      <a:pt x="2" y="28"/>
                    </a:lnTo>
                    <a:lnTo>
                      <a:pt x="0" y="20"/>
                    </a:lnTo>
                    <a:lnTo>
                      <a:pt x="0" y="20"/>
                    </a:lnTo>
                    <a:lnTo>
                      <a:pt x="2" y="12"/>
                    </a:lnTo>
                    <a:lnTo>
                      <a:pt x="6" y="6"/>
                    </a:lnTo>
                    <a:lnTo>
                      <a:pt x="12" y="2"/>
                    </a:lnTo>
                    <a:lnTo>
                      <a:pt x="20" y="0"/>
                    </a:lnTo>
                    <a:lnTo>
                      <a:pt x="20" y="0"/>
                    </a:lnTo>
                    <a:close/>
                  </a:path>
                </a:pathLst>
              </a:custGeom>
              <a:grpFill/>
              <a:ln>
                <a:solidFill>
                  <a:schemeClr val="bg1"/>
                </a:solidFill>
              </a:ln>
            </p:spPr>
            <p:txBody>
              <a:bodyPr/>
              <a:lstStyle/>
              <a:p>
                <a:endParaRPr lang="zh-CN" altLang="en-US"/>
              </a:p>
            </p:txBody>
          </p:sp>
          <p:sp>
            <p:nvSpPr>
              <p:cNvPr id="123" name="Freeform 57"/>
              <p:cNvSpPr/>
              <p:nvPr/>
            </p:nvSpPr>
            <p:spPr bwMode="auto">
              <a:xfrm>
                <a:off x="6326188" y="3089275"/>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2">
                    <a:moveTo>
                      <a:pt x="20" y="0"/>
                    </a:moveTo>
                    <a:lnTo>
                      <a:pt x="20" y="0"/>
                    </a:lnTo>
                    <a:lnTo>
                      <a:pt x="28" y="2"/>
                    </a:lnTo>
                    <a:lnTo>
                      <a:pt x="34" y="6"/>
                    </a:lnTo>
                    <a:lnTo>
                      <a:pt x="38" y="12"/>
                    </a:lnTo>
                    <a:lnTo>
                      <a:pt x="40" y="20"/>
                    </a:lnTo>
                    <a:lnTo>
                      <a:pt x="40" y="20"/>
                    </a:lnTo>
                    <a:lnTo>
                      <a:pt x="38" y="28"/>
                    </a:lnTo>
                    <a:lnTo>
                      <a:pt x="34" y="36"/>
                    </a:lnTo>
                    <a:lnTo>
                      <a:pt x="28" y="40"/>
                    </a:lnTo>
                    <a:lnTo>
                      <a:pt x="20" y="42"/>
                    </a:lnTo>
                    <a:lnTo>
                      <a:pt x="20" y="42"/>
                    </a:lnTo>
                    <a:lnTo>
                      <a:pt x="12" y="40"/>
                    </a:lnTo>
                    <a:lnTo>
                      <a:pt x="6" y="36"/>
                    </a:lnTo>
                    <a:lnTo>
                      <a:pt x="2" y="28"/>
                    </a:lnTo>
                    <a:lnTo>
                      <a:pt x="0" y="20"/>
                    </a:lnTo>
                    <a:lnTo>
                      <a:pt x="0" y="20"/>
                    </a:lnTo>
                    <a:lnTo>
                      <a:pt x="2" y="12"/>
                    </a:lnTo>
                    <a:lnTo>
                      <a:pt x="6" y="6"/>
                    </a:lnTo>
                    <a:lnTo>
                      <a:pt x="12" y="2"/>
                    </a:lnTo>
                    <a:lnTo>
                      <a:pt x="20" y="0"/>
                    </a:lnTo>
                    <a:lnTo>
                      <a:pt x="20" y="0"/>
                    </a:lnTo>
                    <a:close/>
                  </a:path>
                </a:pathLst>
              </a:custGeom>
              <a:grpFill/>
              <a:ln>
                <a:solidFill>
                  <a:schemeClr val="bg1"/>
                </a:solidFill>
              </a:ln>
            </p:spPr>
            <p:txBody>
              <a:bodyPr/>
              <a:lstStyle/>
              <a:p>
                <a:endParaRPr lang="zh-CN" altLang="en-US"/>
              </a:p>
            </p:txBody>
          </p:sp>
          <p:sp>
            <p:nvSpPr>
              <p:cNvPr id="124" name="Freeform 58"/>
              <p:cNvSpPr/>
              <p:nvPr/>
            </p:nvSpPr>
            <p:spPr bwMode="auto">
              <a:xfrm>
                <a:off x="6738938" y="3346450"/>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2">
                    <a:moveTo>
                      <a:pt x="20" y="0"/>
                    </a:moveTo>
                    <a:lnTo>
                      <a:pt x="20" y="0"/>
                    </a:lnTo>
                    <a:lnTo>
                      <a:pt x="28" y="2"/>
                    </a:lnTo>
                    <a:lnTo>
                      <a:pt x="34" y="6"/>
                    </a:lnTo>
                    <a:lnTo>
                      <a:pt x="38" y="14"/>
                    </a:lnTo>
                    <a:lnTo>
                      <a:pt x="40" y="22"/>
                    </a:lnTo>
                    <a:lnTo>
                      <a:pt x="40" y="22"/>
                    </a:lnTo>
                    <a:lnTo>
                      <a:pt x="38" y="30"/>
                    </a:lnTo>
                    <a:lnTo>
                      <a:pt x="34" y="36"/>
                    </a:lnTo>
                    <a:lnTo>
                      <a:pt x="28" y="40"/>
                    </a:lnTo>
                    <a:lnTo>
                      <a:pt x="20" y="42"/>
                    </a:lnTo>
                    <a:lnTo>
                      <a:pt x="20" y="42"/>
                    </a:lnTo>
                    <a:lnTo>
                      <a:pt x="12" y="40"/>
                    </a:lnTo>
                    <a:lnTo>
                      <a:pt x="6" y="36"/>
                    </a:lnTo>
                    <a:lnTo>
                      <a:pt x="0" y="30"/>
                    </a:lnTo>
                    <a:lnTo>
                      <a:pt x="0" y="22"/>
                    </a:lnTo>
                    <a:lnTo>
                      <a:pt x="0" y="22"/>
                    </a:lnTo>
                    <a:lnTo>
                      <a:pt x="0" y="14"/>
                    </a:lnTo>
                    <a:lnTo>
                      <a:pt x="6" y="6"/>
                    </a:lnTo>
                    <a:lnTo>
                      <a:pt x="12" y="2"/>
                    </a:lnTo>
                    <a:lnTo>
                      <a:pt x="20" y="0"/>
                    </a:lnTo>
                    <a:lnTo>
                      <a:pt x="20" y="0"/>
                    </a:lnTo>
                    <a:close/>
                  </a:path>
                </a:pathLst>
              </a:custGeom>
              <a:grpFill/>
              <a:ln>
                <a:solidFill>
                  <a:schemeClr val="bg1"/>
                </a:solidFill>
              </a:ln>
            </p:spPr>
            <p:txBody>
              <a:bodyPr/>
              <a:lstStyle/>
              <a:p>
                <a:endParaRPr lang="zh-CN" altLang="en-US"/>
              </a:p>
            </p:txBody>
          </p:sp>
          <p:sp>
            <p:nvSpPr>
              <p:cNvPr id="125" name="Freeform 59"/>
              <p:cNvSpPr/>
              <p:nvPr/>
            </p:nvSpPr>
            <p:spPr bwMode="auto">
              <a:xfrm>
                <a:off x="5126038" y="3079750"/>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40"/>
                    </a:lnTo>
                    <a:lnTo>
                      <a:pt x="20" y="40"/>
                    </a:lnTo>
                    <a:lnTo>
                      <a:pt x="20" y="40"/>
                    </a:lnTo>
                    <a:lnTo>
                      <a:pt x="12" y="40"/>
                    </a:lnTo>
                    <a:lnTo>
                      <a:pt x="6" y="34"/>
                    </a:lnTo>
                    <a:lnTo>
                      <a:pt x="0" y="28"/>
                    </a:lnTo>
                    <a:lnTo>
                      <a:pt x="0" y="20"/>
                    </a:lnTo>
                    <a:lnTo>
                      <a:pt x="0" y="20"/>
                    </a:lnTo>
                    <a:lnTo>
                      <a:pt x="0" y="12"/>
                    </a:lnTo>
                    <a:lnTo>
                      <a:pt x="6" y="6"/>
                    </a:lnTo>
                    <a:lnTo>
                      <a:pt x="12" y="2"/>
                    </a:lnTo>
                    <a:lnTo>
                      <a:pt x="20" y="0"/>
                    </a:lnTo>
                    <a:lnTo>
                      <a:pt x="20" y="0"/>
                    </a:lnTo>
                    <a:close/>
                  </a:path>
                </a:pathLst>
              </a:custGeom>
              <a:grpFill/>
              <a:ln>
                <a:solidFill>
                  <a:schemeClr val="bg1"/>
                </a:solidFill>
              </a:ln>
            </p:spPr>
            <p:txBody>
              <a:bodyPr/>
              <a:lstStyle/>
              <a:p>
                <a:endParaRPr lang="zh-CN" altLang="en-US"/>
              </a:p>
            </p:txBody>
          </p:sp>
          <p:sp>
            <p:nvSpPr>
              <p:cNvPr id="126" name="Freeform 60"/>
              <p:cNvSpPr/>
              <p:nvPr/>
            </p:nvSpPr>
            <p:spPr bwMode="auto">
              <a:xfrm>
                <a:off x="5875338" y="2654300"/>
                <a:ext cx="63500" cy="63500"/>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0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0"/>
                    </a:lnTo>
                    <a:lnTo>
                      <a:pt x="34" y="6"/>
                    </a:lnTo>
                    <a:lnTo>
                      <a:pt x="38" y="12"/>
                    </a:lnTo>
                    <a:lnTo>
                      <a:pt x="40" y="20"/>
                    </a:lnTo>
                    <a:lnTo>
                      <a:pt x="40" y="20"/>
                    </a:lnTo>
                    <a:lnTo>
                      <a:pt x="38" y="28"/>
                    </a:lnTo>
                    <a:lnTo>
                      <a:pt x="34" y="34"/>
                    </a:lnTo>
                    <a:lnTo>
                      <a:pt x="28" y="38"/>
                    </a:lnTo>
                    <a:lnTo>
                      <a:pt x="20" y="40"/>
                    </a:lnTo>
                    <a:lnTo>
                      <a:pt x="20" y="40"/>
                    </a:lnTo>
                    <a:lnTo>
                      <a:pt x="12" y="38"/>
                    </a:lnTo>
                    <a:lnTo>
                      <a:pt x="6" y="34"/>
                    </a:lnTo>
                    <a:lnTo>
                      <a:pt x="0" y="28"/>
                    </a:lnTo>
                    <a:lnTo>
                      <a:pt x="0" y="20"/>
                    </a:lnTo>
                    <a:lnTo>
                      <a:pt x="0" y="20"/>
                    </a:lnTo>
                    <a:lnTo>
                      <a:pt x="0" y="12"/>
                    </a:lnTo>
                    <a:lnTo>
                      <a:pt x="6" y="6"/>
                    </a:lnTo>
                    <a:lnTo>
                      <a:pt x="12" y="0"/>
                    </a:lnTo>
                    <a:lnTo>
                      <a:pt x="20" y="0"/>
                    </a:lnTo>
                    <a:lnTo>
                      <a:pt x="20" y="0"/>
                    </a:lnTo>
                    <a:close/>
                  </a:path>
                </a:pathLst>
              </a:custGeom>
              <a:grpFill/>
              <a:ln>
                <a:solidFill>
                  <a:schemeClr val="bg1"/>
                </a:solidFill>
              </a:ln>
            </p:spPr>
            <p:txBody>
              <a:bodyPr/>
              <a:lstStyle/>
              <a:p>
                <a:endParaRPr lang="zh-CN" altLang="en-US"/>
              </a:p>
            </p:txBody>
          </p:sp>
          <p:sp>
            <p:nvSpPr>
              <p:cNvPr id="127" name="Freeform 61"/>
              <p:cNvSpPr/>
              <p:nvPr/>
            </p:nvSpPr>
            <p:spPr bwMode="auto">
              <a:xfrm>
                <a:off x="6716713" y="2870200"/>
                <a:ext cx="66675" cy="66675"/>
              </a:xfrm>
              <a:custGeom>
                <a:avLst/>
                <a:gdLst>
                  <a:gd name="T0" fmla="*/ 22 w 42"/>
                  <a:gd name="T1" fmla="*/ 0 h 42"/>
                  <a:gd name="T2" fmla="*/ 22 w 42"/>
                  <a:gd name="T3" fmla="*/ 0 h 42"/>
                  <a:gd name="T4" fmla="*/ 30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30 w 42"/>
                  <a:gd name="T19" fmla="*/ 40 h 42"/>
                  <a:gd name="T20" fmla="*/ 22 w 42"/>
                  <a:gd name="T21" fmla="*/ 42 h 42"/>
                  <a:gd name="T22" fmla="*/ 22 w 42"/>
                  <a:gd name="T23" fmla="*/ 42 h 42"/>
                  <a:gd name="T24" fmla="*/ 14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4 w 42"/>
                  <a:gd name="T39" fmla="*/ 2 h 42"/>
                  <a:gd name="T40" fmla="*/ 22 w 42"/>
                  <a:gd name="T41" fmla="*/ 0 h 42"/>
                  <a:gd name="T42" fmla="*/ 22 w 42"/>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2">
                    <a:moveTo>
                      <a:pt x="22" y="0"/>
                    </a:moveTo>
                    <a:lnTo>
                      <a:pt x="22" y="0"/>
                    </a:lnTo>
                    <a:lnTo>
                      <a:pt x="30" y="2"/>
                    </a:lnTo>
                    <a:lnTo>
                      <a:pt x="36" y="6"/>
                    </a:lnTo>
                    <a:lnTo>
                      <a:pt x="40" y="14"/>
                    </a:lnTo>
                    <a:lnTo>
                      <a:pt x="42" y="22"/>
                    </a:lnTo>
                    <a:lnTo>
                      <a:pt x="42" y="22"/>
                    </a:lnTo>
                    <a:lnTo>
                      <a:pt x="40" y="30"/>
                    </a:lnTo>
                    <a:lnTo>
                      <a:pt x="36" y="36"/>
                    </a:lnTo>
                    <a:lnTo>
                      <a:pt x="30" y="40"/>
                    </a:lnTo>
                    <a:lnTo>
                      <a:pt x="22" y="42"/>
                    </a:lnTo>
                    <a:lnTo>
                      <a:pt x="22" y="42"/>
                    </a:lnTo>
                    <a:lnTo>
                      <a:pt x="14" y="40"/>
                    </a:lnTo>
                    <a:lnTo>
                      <a:pt x="6" y="36"/>
                    </a:lnTo>
                    <a:lnTo>
                      <a:pt x="2" y="30"/>
                    </a:lnTo>
                    <a:lnTo>
                      <a:pt x="0" y="22"/>
                    </a:lnTo>
                    <a:lnTo>
                      <a:pt x="0" y="22"/>
                    </a:lnTo>
                    <a:lnTo>
                      <a:pt x="2" y="14"/>
                    </a:lnTo>
                    <a:lnTo>
                      <a:pt x="6" y="6"/>
                    </a:lnTo>
                    <a:lnTo>
                      <a:pt x="14" y="2"/>
                    </a:lnTo>
                    <a:lnTo>
                      <a:pt x="22" y="0"/>
                    </a:lnTo>
                    <a:lnTo>
                      <a:pt x="22" y="0"/>
                    </a:lnTo>
                    <a:close/>
                  </a:path>
                </a:pathLst>
              </a:custGeom>
              <a:grpFill/>
              <a:ln>
                <a:solidFill>
                  <a:schemeClr val="bg1"/>
                </a:solidFill>
              </a:ln>
            </p:spPr>
            <p:txBody>
              <a:bodyPr/>
              <a:lstStyle/>
              <a:p>
                <a:endParaRPr lang="zh-CN" altLang="en-US"/>
              </a:p>
            </p:txBody>
          </p:sp>
          <p:sp>
            <p:nvSpPr>
              <p:cNvPr id="128" name="Freeform 62"/>
              <p:cNvSpPr/>
              <p:nvPr/>
            </p:nvSpPr>
            <p:spPr bwMode="auto">
              <a:xfrm>
                <a:off x="7466013" y="2266950"/>
                <a:ext cx="66675" cy="63500"/>
              </a:xfrm>
              <a:custGeom>
                <a:avLst/>
                <a:gdLst>
                  <a:gd name="T0" fmla="*/ 22 w 42"/>
                  <a:gd name="T1" fmla="*/ 0 h 40"/>
                  <a:gd name="T2" fmla="*/ 22 w 42"/>
                  <a:gd name="T3" fmla="*/ 0 h 40"/>
                  <a:gd name="T4" fmla="*/ 30 w 42"/>
                  <a:gd name="T5" fmla="*/ 0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0 h 40"/>
                  <a:gd name="T40" fmla="*/ 22 w 42"/>
                  <a:gd name="T41" fmla="*/ 0 h 40"/>
                  <a:gd name="T42" fmla="*/ 22 w 42"/>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0">
                    <a:moveTo>
                      <a:pt x="22" y="0"/>
                    </a:moveTo>
                    <a:lnTo>
                      <a:pt x="22" y="0"/>
                    </a:lnTo>
                    <a:lnTo>
                      <a:pt x="30" y="0"/>
                    </a:lnTo>
                    <a:lnTo>
                      <a:pt x="36" y="6"/>
                    </a:lnTo>
                    <a:lnTo>
                      <a:pt x="40" y="12"/>
                    </a:lnTo>
                    <a:lnTo>
                      <a:pt x="42" y="20"/>
                    </a:lnTo>
                    <a:lnTo>
                      <a:pt x="42" y="20"/>
                    </a:lnTo>
                    <a:lnTo>
                      <a:pt x="40" y="28"/>
                    </a:lnTo>
                    <a:lnTo>
                      <a:pt x="36" y="34"/>
                    </a:lnTo>
                    <a:lnTo>
                      <a:pt x="30" y="38"/>
                    </a:lnTo>
                    <a:lnTo>
                      <a:pt x="22" y="40"/>
                    </a:lnTo>
                    <a:lnTo>
                      <a:pt x="22" y="40"/>
                    </a:lnTo>
                    <a:lnTo>
                      <a:pt x="14" y="38"/>
                    </a:lnTo>
                    <a:lnTo>
                      <a:pt x="6" y="34"/>
                    </a:lnTo>
                    <a:lnTo>
                      <a:pt x="2" y="28"/>
                    </a:lnTo>
                    <a:lnTo>
                      <a:pt x="0" y="20"/>
                    </a:lnTo>
                    <a:lnTo>
                      <a:pt x="0" y="20"/>
                    </a:lnTo>
                    <a:lnTo>
                      <a:pt x="2" y="12"/>
                    </a:lnTo>
                    <a:lnTo>
                      <a:pt x="6" y="6"/>
                    </a:lnTo>
                    <a:lnTo>
                      <a:pt x="14" y="0"/>
                    </a:lnTo>
                    <a:lnTo>
                      <a:pt x="22" y="0"/>
                    </a:lnTo>
                    <a:lnTo>
                      <a:pt x="22" y="0"/>
                    </a:lnTo>
                    <a:close/>
                  </a:path>
                </a:pathLst>
              </a:custGeom>
              <a:grpFill/>
              <a:ln>
                <a:solidFill>
                  <a:schemeClr val="bg1"/>
                </a:solidFill>
              </a:ln>
            </p:spPr>
            <p:txBody>
              <a:bodyPr/>
              <a:lstStyle/>
              <a:p>
                <a:endParaRPr lang="zh-CN" altLang="en-US"/>
              </a:p>
            </p:txBody>
          </p:sp>
          <p:sp>
            <p:nvSpPr>
              <p:cNvPr id="129" name="Freeform 63"/>
              <p:cNvSpPr/>
              <p:nvPr/>
            </p:nvSpPr>
            <p:spPr bwMode="auto">
              <a:xfrm>
                <a:off x="7631113" y="1882775"/>
                <a:ext cx="63500" cy="66675"/>
              </a:xfrm>
              <a:custGeom>
                <a:avLst/>
                <a:gdLst>
                  <a:gd name="T0" fmla="*/ 20 w 40"/>
                  <a:gd name="T1" fmla="*/ 0 h 42"/>
                  <a:gd name="T2" fmla="*/ 20 w 40"/>
                  <a:gd name="T3" fmla="*/ 0 h 42"/>
                  <a:gd name="T4" fmla="*/ 28 w 40"/>
                  <a:gd name="T5" fmla="*/ 2 h 42"/>
                  <a:gd name="T6" fmla="*/ 34 w 40"/>
                  <a:gd name="T7" fmla="*/ 6 h 42"/>
                  <a:gd name="T8" fmla="*/ 40 w 40"/>
                  <a:gd name="T9" fmla="*/ 14 h 42"/>
                  <a:gd name="T10" fmla="*/ 40 w 40"/>
                  <a:gd name="T11" fmla="*/ 20 h 42"/>
                  <a:gd name="T12" fmla="*/ 40 w 40"/>
                  <a:gd name="T13" fmla="*/ 20 h 42"/>
                  <a:gd name="T14" fmla="*/ 40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4 h 42"/>
                  <a:gd name="T36" fmla="*/ 6 w 40"/>
                  <a:gd name="T37" fmla="*/ 6 h 42"/>
                  <a:gd name="T38" fmla="*/ 12 w 40"/>
                  <a:gd name="T39" fmla="*/ 2 h 42"/>
                  <a:gd name="T40" fmla="*/ 20 w 40"/>
                  <a:gd name="T41" fmla="*/ 0 h 42"/>
                  <a:gd name="T42" fmla="*/ 20 w 40"/>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2">
                    <a:moveTo>
                      <a:pt x="20" y="0"/>
                    </a:moveTo>
                    <a:lnTo>
                      <a:pt x="20" y="0"/>
                    </a:lnTo>
                    <a:lnTo>
                      <a:pt x="28" y="2"/>
                    </a:lnTo>
                    <a:lnTo>
                      <a:pt x="34" y="6"/>
                    </a:lnTo>
                    <a:lnTo>
                      <a:pt x="40" y="14"/>
                    </a:lnTo>
                    <a:lnTo>
                      <a:pt x="40" y="20"/>
                    </a:lnTo>
                    <a:lnTo>
                      <a:pt x="40" y="20"/>
                    </a:lnTo>
                    <a:lnTo>
                      <a:pt x="40" y="28"/>
                    </a:lnTo>
                    <a:lnTo>
                      <a:pt x="34" y="36"/>
                    </a:lnTo>
                    <a:lnTo>
                      <a:pt x="28" y="40"/>
                    </a:lnTo>
                    <a:lnTo>
                      <a:pt x="20" y="42"/>
                    </a:lnTo>
                    <a:lnTo>
                      <a:pt x="20" y="42"/>
                    </a:lnTo>
                    <a:lnTo>
                      <a:pt x="12" y="40"/>
                    </a:lnTo>
                    <a:lnTo>
                      <a:pt x="6" y="36"/>
                    </a:lnTo>
                    <a:lnTo>
                      <a:pt x="2" y="28"/>
                    </a:lnTo>
                    <a:lnTo>
                      <a:pt x="0" y="20"/>
                    </a:lnTo>
                    <a:lnTo>
                      <a:pt x="0" y="20"/>
                    </a:lnTo>
                    <a:lnTo>
                      <a:pt x="2" y="14"/>
                    </a:lnTo>
                    <a:lnTo>
                      <a:pt x="6" y="6"/>
                    </a:lnTo>
                    <a:lnTo>
                      <a:pt x="12" y="2"/>
                    </a:lnTo>
                    <a:lnTo>
                      <a:pt x="20" y="0"/>
                    </a:lnTo>
                    <a:lnTo>
                      <a:pt x="20" y="0"/>
                    </a:lnTo>
                    <a:close/>
                  </a:path>
                </a:pathLst>
              </a:custGeom>
              <a:grpFill/>
              <a:ln>
                <a:solidFill>
                  <a:schemeClr val="bg1"/>
                </a:solidFill>
              </a:ln>
            </p:spPr>
            <p:txBody>
              <a:bodyPr/>
              <a:lstStyle/>
              <a:p>
                <a:endParaRPr lang="zh-CN" altLang="en-US"/>
              </a:p>
            </p:txBody>
          </p:sp>
          <p:sp>
            <p:nvSpPr>
              <p:cNvPr id="130" name="Freeform 64"/>
              <p:cNvSpPr/>
              <p:nvPr/>
            </p:nvSpPr>
            <p:spPr bwMode="auto">
              <a:xfrm>
                <a:off x="7716838" y="1539875"/>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2">
                    <a:moveTo>
                      <a:pt x="20" y="0"/>
                    </a:moveTo>
                    <a:lnTo>
                      <a:pt x="20" y="0"/>
                    </a:lnTo>
                    <a:lnTo>
                      <a:pt x="28" y="2"/>
                    </a:lnTo>
                    <a:lnTo>
                      <a:pt x="34" y="6"/>
                    </a:lnTo>
                    <a:lnTo>
                      <a:pt x="38" y="14"/>
                    </a:lnTo>
                    <a:lnTo>
                      <a:pt x="40" y="22"/>
                    </a:lnTo>
                    <a:lnTo>
                      <a:pt x="40" y="22"/>
                    </a:lnTo>
                    <a:lnTo>
                      <a:pt x="38" y="30"/>
                    </a:lnTo>
                    <a:lnTo>
                      <a:pt x="34" y="36"/>
                    </a:lnTo>
                    <a:lnTo>
                      <a:pt x="28" y="40"/>
                    </a:lnTo>
                    <a:lnTo>
                      <a:pt x="20" y="42"/>
                    </a:lnTo>
                    <a:lnTo>
                      <a:pt x="20" y="42"/>
                    </a:lnTo>
                    <a:lnTo>
                      <a:pt x="12" y="40"/>
                    </a:lnTo>
                    <a:lnTo>
                      <a:pt x="6" y="36"/>
                    </a:lnTo>
                    <a:lnTo>
                      <a:pt x="0" y="30"/>
                    </a:lnTo>
                    <a:lnTo>
                      <a:pt x="0" y="22"/>
                    </a:lnTo>
                    <a:lnTo>
                      <a:pt x="0" y="22"/>
                    </a:lnTo>
                    <a:lnTo>
                      <a:pt x="0" y="14"/>
                    </a:lnTo>
                    <a:lnTo>
                      <a:pt x="6" y="6"/>
                    </a:lnTo>
                    <a:lnTo>
                      <a:pt x="12" y="2"/>
                    </a:lnTo>
                    <a:lnTo>
                      <a:pt x="20" y="0"/>
                    </a:lnTo>
                    <a:lnTo>
                      <a:pt x="20" y="0"/>
                    </a:lnTo>
                    <a:close/>
                  </a:path>
                </a:pathLst>
              </a:custGeom>
              <a:grpFill/>
              <a:ln>
                <a:solidFill>
                  <a:schemeClr val="bg1"/>
                </a:solidFill>
              </a:ln>
            </p:spPr>
            <p:txBody>
              <a:bodyPr/>
              <a:lstStyle/>
              <a:p>
                <a:endParaRPr lang="zh-CN" altLang="en-US"/>
              </a:p>
            </p:txBody>
          </p:sp>
          <p:sp>
            <p:nvSpPr>
              <p:cNvPr id="131" name="Freeform 65"/>
              <p:cNvSpPr/>
              <p:nvPr/>
            </p:nvSpPr>
            <p:spPr bwMode="auto">
              <a:xfrm>
                <a:off x="4779963" y="3597275"/>
                <a:ext cx="82550" cy="82550"/>
              </a:xfrm>
              <a:custGeom>
                <a:avLst/>
                <a:gdLst>
                  <a:gd name="T0" fmla="*/ 26 w 52"/>
                  <a:gd name="T1" fmla="*/ 0 h 52"/>
                  <a:gd name="T2" fmla="*/ 26 w 52"/>
                  <a:gd name="T3" fmla="*/ 0 h 52"/>
                  <a:gd name="T4" fmla="*/ 36 w 52"/>
                  <a:gd name="T5" fmla="*/ 4 h 52"/>
                  <a:gd name="T6" fmla="*/ 44 w 52"/>
                  <a:gd name="T7" fmla="*/ 8 h 52"/>
                  <a:gd name="T8" fmla="*/ 50 w 52"/>
                  <a:gd name="T9" fmla="*/ 16 h 52"/>
                  <a:gd name="T10" fmla="*/ 52 w 52"/>
                  <a:gd name="T11" fmla="*/ 26 h 52"/>
                  <a:gd name="T12" fmla="*/ 52 w 52"/>
                  <a:gd name="T13" fmla="*/ 26 h 52"/>
                  <a:gd name="T14" fmla="*/ 50 w 52"/>
                  <a:gd name="T15" fmla="*/ 36 h 52"/>
                  <a:gd name="T16" fmla="*/ 44 w 52"/>
                  <a:gd name="T17" fmla="*/ 44 h 52"/>
                  <a:gd name="T18" fmla="*/ 36 w 52"/>
                  <a:gd name="T19" fmla="*/ 50 h 52"/>
                  <a:gd name="T20" fmla="*/ 26 w 52"/>
                  <a:gd name="T21" fmla="*/ 52 h 52"/>
                  <a:gd name="T22" fmla="*/ 26 w 52"/>
                  <a:gd name="T23" fmla="*/ 52 h 52"/>
                  <a:gd name="T24" fmla="*/ 16 w 52"/>
                  <a:gd name="T25" fmla="*/ 50 h 52"/>
                  <a:gd name="T26" fmla="*/ 8 w 52"/>
                  <a:gd name="T27" fmla="*/ 44 h 52"/>
                  <a:gd name="T28" fmla="*/ 2 w 52"/>
                  <a:gd name="T29" fmla="*/ 36 h 52"/>
                  <a:gd name="T30" fmla="*/ 0 w 52"/>
                  <a:gd name="T31" fmla="*/ 26 h 52"/>
                  <a:gd name="T32" fmla="*/ 0 w 52"/>
                  <a:gd name="T33" fmla="*/ 26 h 52"/>
                  <a:gd name="T34" fmla="*/ 2 w 52"/>
                  <a:gd name="T35" fmla="*/ 16 h 52"/>
                  <a:gd name="T36" fmla="*/ 8 w 52"/>
                  <a:gd name="T37" fmla="*/ 8 h 52"/>
                  <a:gd name="T38" fmla="*/ 16 w 52"/>
                  <a:gd name="T39" fmla="*/ 4 h 52"/>
                  <a:gd name="T40" fmla="*/ 26 w 52"/>
                  <a:gd name="T41" fmla="*/ 0 h 52"/>
                  <a:gd name="T42" fmla="*/ 26 w 52"/>
                  <a:gd name="T4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 h="52">
                    <a:moveTo>
                      <a:pt x="26" y="0"/>
                    </a:moveTo>
                    <a:lnTo>
                      <a:pt x="26" y="0"/>
                    </a:lnTo>
                    <a:lnTo>
                      <a:pt x="36" y="4"/>
                    </a:lnTo>
                    <a:lnTo>
                      <a:pt x="44" y="8"/>
                    </a:lnTo>
                    <a:lnTo>
                      <a:pt x="50" y="16"/>
                    </a:lnTo>
                    <a:lnTo>
                      <a:pt x="52" y="26"/>
                    </a:lnTo>
                    <a:lnTo>
                      <a:pt x="52" y="26"/>
                    </a:lnTo>
                    <a:lnTo>
                      <a:pt x="50" y="36"/>
                    </a:lnTo>
                    <a:lnTo>
                      <a:pt x="44" y="44"/>
                    </a:lnTo>
                    <a:lnTo>
                      <a:pt x="36" y="50"/>
                    </a:lnTo>
                    <a:lnTo>
                      <a:pt x="26" y="52"/>
                    </a:lnTo>
                    <a:lnTo>
                      <a:pt x="26" y="52"/>
                    </a:lnTo>
                    <a:lnTo>
                      <a:pt x="16" y="50"/>
                    </a:lnTo>
                    <a:lnTo>
                      <a:pt x="8" y="44"/>
                    </a:lnTo>
                    <a:lnTo>
                      <a:pt x="2" y="36"/>
                    </a:lnTo>
                    <a:lnTo>
                      <a:pt x="0" y="26"/>
                    </a:lnTo>
                    <a:lnTo>
                      <a:pt x="0" y="26"/>
                    </a:lnTo>
                    <a:lnTo>
                      <a:pt x="2" y="16"/>
                    </a:lnTo>
                    <a:lnTo>
                      <a:pt x="8" y="8"/>
                    </a:lnTo>
                    <a:lnTo>
                      <a:pt x="16" y="4"/>
                    </a:lnTo>
                    <a:lnTo>
                      <a:pt x="26" y="0"/>
                    </a:lnTo>
                    <a:lnTo>
                      <a:pt x="26" y="0"/>
                    </a:lnTo>
                    <a:close/>
                  </a:path>
                </a:pathLst>
              </a:custGeom>
              <a:grpFill/>
              <a:ln>
                <a:solidFill>
                  <a:schemeClr val="bg1"/>
                </a:solidFill>
              </a:ln>
            </p:spPr>
            <p:txBody>
              <a:bodyPr/>
              <a:lstStyle/>
              <a:p>
                <a:endParaRPr lang="zh-CN" altLang="en-US"/>
              </a:p>
            </p:txBody>
          </p:sp>
          <p:sp>
            <p:nvSpPr>
              <p:cNvPr id="132" name="Freeform 66"/>
              <p:cNvSpPr/>
              <p:nvPr/>
            </p:nvSpPr>
            <p:spPr bwMode="auto">
              <a:xfrm>
                <a:off x="5830888" y="6537325"/>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38"/>
                    </a:lnTo>
                    <a:lnTo>
                      <a:pt x="20" y="40"/>
                    </a:lnTo>
                    <a:lnTo>
                      <a:pt x="20" y="40"/>
                    </a:lnTo>
                    <a:lnTo>
                      <a:pt x="12" y="38"/>
                    </a:lnTo>
                    <a:lnTo>
                      <a:pt x="6" y="34"/>
                    </a:lnTo>
                    <a:lnTo>
                      <a:pt x="0" y="28"/>
                    </a:lnTo>
                    <a:lnTo>
                      <a:pt x="0" y="20"/>
                    </a:lnTo>
                    <a:lnTo>
                      <a:pt x="0" y="20"/>
                    </a:lnTo>
                    <a:lnTo>
                      <a:pt x="0" y="12"/>
                    </a:lnTo>
                    <a:lnTo>
                      <a:pt x="6" y="6"/>
                    </a:lnTo>
                    <a:lnTo>
                      <a:pt x="12" y="2"/>
                    </a:lnTo>
                    <a:lnTo>
                      <a:pt x="20" y="0"/>
                    </a:lnTo>
                    <a:lnTo>
                      <a:pt x="20" y="0"/>
                    </a:lnTo>
                    <a:close/>
                  </a:path>
                </a:pathLst>
              </a:custGeom>
              <a:grpFill/>
              <a:ln>
                <a:solidFill>
                  <a:schemeClr val="bg1"/>
                </a:solidFill>
              </a:ln>
            </p:spPr>
            <p:txBody>
              <a:bodyPr/>
              <a:lstStyle/>
              <a:p>
                <a:endParaRPr lang="zh-CN" altLang="en-US"/>
              </a:p>
            </p:txBody>
          </p:sp>
          <p:sp>
            <p:nvSpPr>
              <p:cNvPr id="133" name="Freeform 67"/>
              <p:cNvSpPr/>
              <p:nvPr/>
            </p:nvSpPr>
            <p:spPr bwMode="auto">
              <a:xfrm>
                <a:off x="6500813" y="6045200"/>
                <a:ext cx="66675" cy="63500"/>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40 h 40"/>
                  <a:gd name="T20" fmla="*/ 22 w 42"/>
                  <a:gd name="T21" fmla="*/ 40 h 40"/>
                  <a:gd name="T22" fmla="*/ 22 w 42"/>
                  <a:gd name="T23" fmla="*/ 40 h 40"/>
                  <a:gd name="T24" fmla="*/ 14 w 42"/>
                  <a:gd name="T25" fmla="*/ 40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0">
                    <a:moveTo>
                      <a:pt x="22" y="0"/>
                    </a:moveTo>
                    <a:lnTo>
                      <a:pt x="22" y="0"/>
                    </a:lnTo>
                    <a:lnTo>
                      <a:pt x="30" y="2"/>
                    </a:lnTo>
                    <a:lnTo>
                      <a:pt x="36" y="6"/>
                    </a:lnTo>
                    <a:lnTo>
                      <a:pt x="40" y="12"/>
                    </a:lnTo>
                    <a:lnTo>
                      <a:pt x="42" y="20"/>
                    </a:lnTo>
                    <a:lnTo>
                      <a:pt x="42" y="20"/>
                    </a:lnTo>
                    <a:lnTo>
                      <a:pt x="40" y="28"/>
                    </a:lnTo>
                    <a:lnTo>
                      <a:pt x="36" y="34"/>
                    </a:lnTo>
                    <a:lnTo>
                      <a:pt x="30" y="40"/>
                    </a:lnTo>
                    <a:lnTo>
                      <a:pt x="22" y="40"/>
                    </a:lnTo>
                    <a:lnTo>
                      <a:pt x="22" y="40"/>
                    </a:lnTo>
                    <a:lnTo>
                      <a:pt x="14" y="40"/>
                    </a:lnTo>
                    <a:lnTo>
                      <a:pt x="6" y="34"/>
                    </a:lnTo>
                    <a:lnTo>
                      <a:pt x="2" y="28"/>
                    </a:lnTo>
                    <a:lnTo>
                      <a:pt x="0" y="20"/>
                    </a:lnTo>
                    <a:lnTo>
                      <a:pt x="0" y="20"/>
                    </a:lnTo>
                    <a:lnTo>
                      <a:pt x="2" y="12"/>
                    </a:lnTo>
                    <a:lnTo>
                      <a:pt x="6" y="6"/>
                    </a:lnTo>
                    <a:lnTo>
                      <a:pt x="14" y="2"/>
                    </a:lnTo>
                    <a:lnTo>
                      <a:pt x="22" y="0"/>
                    </a:lnTo>
                    <a:lnTo>
                      <a:pt x="22" y="0"/>
                    </a:lnTo>
                    <a:close/>
                  </a:path>
                </a:pathLst>
              </a:custGeom>
              <a:grpFill/>
              <a:ln>
                <a:solidFill>
                  <a:schemeClr val="bg1"/>
                </a:solidFill>
              </a:ln>
            </p:spPr>
            <p:txBody>
              <a:bodyPr/>
              <a:lstStyle/>
              <a:p>
                <a:endParaRPr lang="zh-CN" altLang="en-US"/>
              </a:p>
            </p:txBody>
          </p:sp>
          <p:sp>
            <p:nvSpPr>
              <p:cNvPr id="134" name="Freeform 68"/>
              <p:cNvSpPr/>
              <p:nvPr/>
            </p:nvSpPr>
            <p:spPr bwMode="auto">
              <a:xfrm>
                <a:off x="7672388" y="5419725"/>
                <a:ext cx="63500" cy="63500"/>
              </a:xfrm>
              <a:custGeom>
                <a:avLst/>
                <a:gdLst>
                  <a:gd name="T0" fmla="*/ 20 w 40"/>
                  <a:gd name="T1" fmla="*/ 0 h 40"/>
                  <a:gd name="T2" fmla="*/ 20 w 40"/>
                  <a:gd name="T3" fmla="*/ 0 h 40"/>
                  <a:gd name="T4" fmla="*/ 28 w 40"/>
                  <a:gd name="T5" fmla="*/ 2 h 40"/>
                  <a:gd name="T6" fmla="*/ 34 w 40"/>
                  <a:gd name="T7" fmla="*/ 6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40" y="12"/>
                    </a:lnTo>
                    <a:lnTo>
                      <a:pt x="40" y="20"/>
                    </a:lnTo>
                    <a:lnTo>
                      <a:pt x="40" y="20"/>
                    </a:lnTo>
                    <a:lnTo>
                      <a:pt x="40" y="28"/>
                    </a:lnTo>
                    <a:lnTo>
                      <a:pt x="34" y="34"/>
                    </a:lnTo>
                    <a:lnTo>
                      <a:pt x="28" y="38"/>
                    </a:lnTo>
                    <a:lnTo>
                      <a:pt x="20" y="40"/>
                    </a:lnTo>
                    <a:lnTo>
                      <a:pt x="20" y="40"/>
                    </a:lnTo>
                    <a:lnTo>
                      <a:pt x="12" y="38"/>
                    </a:lnTo>
                    <a:lnTo>
                      <a:pt x="6" y="34"/>
                    </a:lnTo>
                    <a:lnTo>
                      <a:pt x="2" y="28"/>
                    </a:lnTo>
                    <a:lnTo>
                      <a:pt x="0" y="20"/>
                    </a:lnTo>
                    <a:lnTo>
                      <a:pt x="0" y="20"/>
                    </a:lnTo>
                    <a:lnTo>
                      <a:pt x="2" y="12"/>
                    </a:lnTo>
                    <a:lnTo>
                      <a:pt x="6" y="6"/>
                    </a:lnTo>
                    <a:lnTo>
                      <a:pt x="12" y="2"/>
                    </a:lnTo>
                    <a:lnTo>
                      <a:pt x="20" y="0"/>
                    </a:lnTo>
                    <a:lnTo>
                      <a:pt x="20" y="0"/>
                    </a:lnTo>
                    <a:close/>
                  </a:path>
                </a:pathLst>
              </a:custGeom>
              <a:grpFill/>
              <a:ln>
                <a:solidFill>
                  <a:schemeClr val="bg1"/>
                </a:solidFill>
              </a:ln>
            </p:spPr>
            <p:txBody>
              <a:bodyPr/>
              <a:lstStyle/>
              <a:p>
                <a:endParaRPr lang="zh-CN" altLang="en-US"/>
              </a:p>
            </p:txBody>
          </p:sp>
          <p:sp>
            <p:nvSpPr>
              <p:cNvPr id="135" name="Freeform 69"/>
              <p:cNvSpPr/>
              <p:nvPr/>
            </p:nvSpPr>
            <p:spPr bwMode="auto">
              <a:xfrm>
                <a:off x="7497763" y="4251325"/>
                <a:ext cx="95250" cy="95250"/>
              </a:xfrm>
              <a:custGeom>
                <a:avLst/>
                <a:gdLst>
                  <a:gd name="T0" fmla="*/ 30 w 60"/>
                  <a:gd name="T1" fmla="*/ 0 h 60"/>
                  <a:gd name="T2" fmla="*/ 30 w 60"/>
                  <a:gd name="T3" fmla="*/ 0 h 60"/>
                  <a:gd name="T4" fmla="*/ 36 w 60"/>
                  <a:gd name="T5" fmla="*/ 2 h 60"/>
                  <a:gd name="T6" fmla="*/ 42 w 60"/>
                  <a:gd name="T7" fmla="*/ 2 h 60"/>
                  <a:gd name="T8" fmla="*/ 52 w 60"/>
                  <a:gd name="T9" fmla="*/ 10 h 60"/>
                  <a:gd name="T10" fmla="*/ 58 w 60"/>
                  <a:gd name="T11" fmla="*/ 20 h 60"/>
                  <a:gd name="T12" fmla="*/ 60 w 60"/>
                  <a:gd name="T13" fmla="*/ 24 h 60"/>
                  <a:gd name="T14" fmla="*/ 60 w 60"/>
                  <a:gd name="T15" fmla="*/ 30 h 60"/>
                  <a:gd name="T16" fmla="*/ 60 w 60"/>
                  <a:gd name="T17" fmla="*/ 30 h 60"/>
                  <a:gd name="T18" fmla="*/ 60 w 60"/>
                  <a:gd name="T19" fmla="*/ 36 h 60"/>
                  <a:gd name="T20" fmla="*/ 58 w 60"/>
                  <a:gd name="T21" fmla="*/ 42 h 60"/>
                  <a:gd name="T22" fmla="*/ 52 w 60"/>
                  <a:gd name="T23" fmla="*/ 52 h 60"/>
                  <a:gd name="T24" fmla="*/ 42 w 60"/>
                  <a:gd name="T25" fmla="*/ 58 h 60"/>
                  <a:gd name="T26" fmla="*/ 36 w 60"/>
                  <a:gd name="T27" fmla="*/ 60 h 60"/>
                  <a:gd name="T28" fmla="*/ 30 w 60"/>
                  <a:gd name="T29" fmla="*/ 60 h 60"/>
                  <a:gd name="T30" fmla="*/ 30 w 60"/>
                  <a:gd name="T31" fmla="*/ 60 h 60"/>
                  <a:gd name="T32" fmla="*/ 24 w 60"/>
                  <a:gd name="T33" fmla="*/ 60 h 60"/>
                  <a:gd name="T34" fmla="*/ 18 w 60"/>
                  <a:gd name="T35" fmla="*/ 58 h 60"/>
                  <a:gd name="T36" fmla="*/ 8 w 60"/>
                  <a:gd name="T37" fmla="*/ 52 h 60"/>
                  <a:gd name="T38" fmla="*/ 2 w 60"/>
                  <a:gd name="T39" fmla="*/ 42 h 60"/>
                  <a:gd name="T40" fmla="*/ 0 w 60"/>
                  <a:gd name="T41" fmla="*/ 36 h 60"/>
                  <a:gd name="T42" fmla="*/ 0 w 60"/>
                  <a:gd name="T43" fmla="*/ 30 h 60"/>
                  <a:gd name="T44" fmla="*/ 0 w 60"/>
                  <a:gd name="T45" fmla="*/ 30 h 60"/>
                  <a:gd name="T46" fmla="*/ 0 w 60"/>
                  <a:gd name="T47" fmla="*/ 24 h 60"/>
                  <a:gd name="T48" fmla="*/ 2 w 60"/>
                  <a:gd name="T49" fmla="*/ 20 h 60"/>
                  <a:gd name="T50" fmla="*/ 8 w 60"/>
                  <a:gd name="T51" fmla="*/ 10 h 60"/>
                  <a:gd name="T52" fmla="*/ 18 w 60"/>
                  <a:gd name="T53" fmla="*/ 2 h 60"/>
                  <a:gd name="T54" fmla="*/ 24 w 60"/>
                  <a:gd name="T55" fmla="*/ 2 h 60"/>
                  <a:gd name="T56" fmla="*/ 30 w 60"/>
                  <a:gd name="T57" fmla="*/ 0 h 60"/>
                  <a:gd name="T58" fmla="*/ 30 w 60"/>
                  <a:gd name="T5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0" h="60">
                    <a:moveTo>
                      <a:pt x="30" y="0"/>
                    </a:moveTo>
                    <a:lnTo>
                      <a:pt x="30" y="0"/>
                    </a:lnTo>
                    <a:lnTo>
                      <a:pt x="36" y="2"/>
                    </a:lnTo>
                    <a:lnTo>
                      <a:pt x="42" y="2"/>
                    </a:lnTo>
                    <a:lnTo>
                      <a:pt x="52" y="10"/>
                    </a:lnTo>
                    <a:lnTo>
                      <a:pt x="58" y="20"/>
                    </a:lnTo>
                    <a:lnTo>
                      <a:pt x="60" y="24"/>
                    </a:lnTo>
                    <a:lnTo>
                      <a:pt x="60" y="30"/>
                    </a:lnTo>
                    <a:lnTo>
                      <a:pt x="60" y="30"/>
                    </a:lnTo>
                    <a:lnTo>
                      <a:pt x="60" y="36"/>
                    </a:lnTo>
                    <a:lnTo>
                      <a:pt x="58" y="42"/>
                    </a:lnTo>
                    <a:lnTo>
                      <a:pt x="52" y="52"/>
                    </a:lnTo>
                    <a:lnTo>
                      <a:pt x="42" y="58"/>
                    </a:lnTo>
                    <a:lnTo>
                      <a:pt x="36" y="60"/>
                    </a:lnTo>
                    <a:lnTo>
                      <a:pt x="30" y="60"/>
                    </a:lnTo>
                    <a:lnTo>
                      <a:pt x="30" y="60"/>
                    </a:lnTo>
                    <a:lnTo>
                      <a:pt x="24" y="60"/>
                    </a:lnTo>
                    <a:lnTo>
                      <a:pt x="18" y="58"/>
                    </a:lnTo>
                    <a:lnTo>
                      <a:pt x="8" y="52"/>
                    </a:lnTo>
                    <a:lnTo>
                      <a:pt x="2" y="42"/>
                    </a:lnTo>
                    <a:lnTo>
                      <a:pt x="0" y="36"/>
                    </a:lnTo>
                    <a:lnTo>
                      <a:pt x="0" y="30"/>
                    </a:lnTo>
                    <a:lnTo>
                      <a:pt x="0" y="30"/>
                    </a:lnTo>
                    <a:lnTo>
                      <a:pt x="0" y="24"/>
                    </a:lnTo>
                    <a:lnTo>
                      <a:pt x="2" y="20"/>
                    </a:lnTo>
                    <a:lnTo>
                      <a:pt x="8" y="10"/>
                    </a:lnTo>
                    <a:lnTo>
                      <a:pt x="18" y="2"/>
                    </a:lnTo>
                    <a:lnTo>
                      <a:pt x="24" y="2"/>
                    </a:lnTo>
                    <a:lnTo>
                      <a:pt x="30" y="0"/>
                    </a:lnTo>
                    <a:lnTo>
                      <a:pt x="30" y="0"/>
                    </a:lnTo>
                    <a:close/>
                  </a:path>
                </a:pathLst>
              </a:custGeom>
              <a:grpFill/>
              <a:ln>
                <a:solidFill>
                  <a:schemeClr val="bg1"/>
                </a:solidFill>
              </a:ln>
            </p:spPr>
            <p:txBody>
              <a:bodyPr/>
              <a:lstStyle/>
              <a:p>
                <a:endParaRPr lang="zh-CN" altLang="en-US"/>
              </a:p>
            </p:txBody>
          </p:sp>
          <p:sp>
            <p:nvSpPr>
              <p:cNvPr id="136" name="Freeform 70"/>
              <p:cNvSpPr/>
              <p:nvPr/>
            </p:nvSpPr>
            <p:spPr bwMode="auto">
              <a:xfrm>
                <a:off x="6434138" y="4521200"/>
                <a:ext cx="66675" cy="63500"/>
              </a:xfrm>
              <a:custGeom>
                <a:avLst/>
                <a:gdLst>
                  <a:gd name="T0" fmla="*/ 22 w 42"/>
                  <a:gd name="T1" fmla="*/ 0 h 40"/>
                  <a:gd name="T2" fmla="*/ 22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0">
                    <a:moveTo>
                      <a:pt x="22" y="0"/>
                    </a:moveTo>
                    <a:lnTo>
                      <a:pt x="22" y="0"/>
                    </a:lnTo>
                    <a:lnTo>
                      <a:pt x="28" y="2"/>
                    </a:lnTo>
                    <a:lnTo>
                      <a:pt x="36" y="6"/>
                    </a:lnTo>
                    <a:lnTo>
                      <a:pt x="40" y="12"/>
                    </a:lnTo>
                    <a:lnTo>
                      <a:pt x="42" y="20"/>
                    </a:lnTo>
                    <a:lnTo>
                      <a:pt x="42" y="20"/>
                    </a:lnTo>
                    <a:lnTo>
                      <a:pt x="40" y="28"/>
                    </a:lnTo>
                    <a:lnTo>
                      <a:pt x="36" y="34"/>
                    </a:lnTo>
                    <a:lnTo>
                      <a:pt x="28" y="38"/>
                    </a:lnTo>
                    <a:lnTo>
                      <a:pt x="22" y="40"/>
                    </a:lnTo>
                    <a:lnTo>
                      <a:pt x="22" y="40"/>
                    </a:lnTo>
                    <a:lnTo>
                      <a:pt x="14" y="38"/>
                    </a:lnTo>
                    <a:lnTo>
                      <a:pt x="6" y="34"/>
                    </a:lnTo>
                    <a:lnTo>
                      <a:pt x="2" y="28"/>
                    </a:lnTo>
                    <a:lnTo>
                      <a:pt x="0" y="20"/>
                    </a:lnTo>
                    <a:lnTo>
                      <a:pt x="0" y="20"/>
                    </a:lnTo>
                    <a:lnTo>
                      <a:pt x="2" y="12"/>
                    </a:lnTo>
                    <a:lnTo>
                      <a:pt x="6" y="6"/>
                    </a:lnTo>
                    <a:lnTo>
                      <a:pt x="14" y="2"/>
                    </a:lnTo>
                    <a:lnTo>
                      <a:pt x="22" y="0"/>
                    </a:lnTo>
                    <a:lnTo>
                      <a:pt x="22" y="0"/>
                    </a:lnTo>
                    <a:close/>
                  </a:path>
                </a:pathLst>
              </a:custGeom>
              <a:grpFill/>
              <a:ln>
                <a:solidFill>
                  <a:schemeClr val="bg1"/>
                </a:solidFill>
              </a:ln>
            </p:spPr>
            <p:txBody>
              <a:bodyPr/>
              <a:lstStyle/>
              <a:p>
                <a:endParaRPr lang="zh-CN" altLang="en-US"/>
              </a:p>
            </p:txBody>
          </p:sp>
          <p:sp>
            <p:nvSpPr>
              <p:cNvPr id="137" name="Freeform 71"/>
              <p:cNvSpPr/>
              <p:nvPr/>
            </p:nvSpPr>
            <p:spPr bwMode="auto">
              <a:xfrm>
                <a:off x="6488113" y="2724150"/>
                <a:ext cx="123825" cy="120650"/>
              </a:xfrm>
              <a:custGeom>
                <a:avLst/>
                <a:gdLst>
                  <a:gd name="T0" fmla="*/ 40 w 78"/>
                  <a:gd name="T1" fmla="*/ 0 h 76"/>
                  <a:gd name="T2" fmla="*/ 48 w 78"/>
                  <a:gd name="T3" fmla="*/ 32 h 76"/>
                  <a:gd name="T4" fmla="*/ 78 w 78"/>
                  <a:gd name="T5" fmla="*/ 28 h 76"/>
                  <a:gd name="T6" fmla="*/ 52 w 78"/>
                  <a:gd name="T7" fmla="*/ 46 h 76"/>
                  <a:gd name="T8" fmla="*/ 64 w 78"/>
                  <a:gd name="T9" fmla="*/ 76 h 76"/>
                  <a:gd name="T10" fmla="*/ 40 w 78"/>
                  <a:gd name="T11" fmla="*/ 54 h 76"/>
                  <a:gd name="T12" fmla="*/ 16 w 78"/>
                  <a:gd name="T13" fmla="*/ 76 h 76"/>
                  <a:gd name="T14" fmla="*/ 28 w 78"/>
                  <a:gd name="T15" fmla="*/ 46 h 76"/>
                  <a:gd name="T16" fmla="*/ 0 w 78"/>
                  <a:gd name="T17" fmla="*/ 28 h 76"/>
                  <a:gd name="T18" fmla="*/ 32 w 78"/>
                  <a:gd name="T19" fmla="*/ 32 h 76"/>
                  <a:gd name="T20" fmla="*/ 40 w 78"/>
                  <a:gd name="T21" fmla="*/ 0 h 76"/>
                  <a:gd name="T22" fmla="*/ 40 w 78"/>
                  <a:gd name="T23"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8" h="76">
                    <a:moveTo>
                      <a:pt x="40" y="0"/>
                    </a:moveTo>
                    <a:lnTo>
                      <a:pt x="48" y="32"/>
                    </a:lnTo>
                    <a:lnTo>
                      <a:pt x="78" y="28"/>
                    </a:lnTo>
                    <a:lnTo>
                      <a:pt x="52" y="46"/>
                    </a:lnTo>
                    <a:lnTo>
                      <a:pt x="64" y="76"/>
                    </a:lnTo>
                    <a:lnTo>
                      <a:pt x="40" y="54"/>
                    </a:lnTo>
                    <a:lnTo>
                      <a:pt x="16" y="76"/>
                    </a:lnTo>
                    <a:lnTo>
                      <a:pt x="28" y="46"/>
                    </a:lnTo>
                    <a:lnTo>
                      <a:pt x="0" y="28"/>
                    </a:lnTo>
                    <a:lnTo>
                      <a:pt x="32" y="32"/>
                    </a:lnTo>
                    <a:lnTo>
                      <a:pt x="40" y="0"/>
                    </a:lnTo>
                    <a:lnTo>
                      <a:pt x="40" y="0"/>
                    </a:lnTo>
                    <a:close/>
                  </a:path>
                </a:pathLst>
              </a:custGeom>
              <a:grpFill/>
              <a:ln>
                <a:solidFill>
                  <a:schemeClr val="bg1"/>
                </a:solidFill>
              </a:ln>
            </p:spPr>
            <p:txBody>
              <a:bodyPr/>
              <a:lstStyle/>
              <a:p>
                <a:endParaRPr lang="zh-CN" altLang="en-US"/>
              </a:p>
            </p:txBody>
          </p:sp>
          <p:sp>
            <p:nvSpPr>
              <p:cNvPr id="138" name="Freeform 72"/>
              <p:cNvSpPr/>
              <p:nvPr/>
            </p:nvSpPr>
            <p:spPr bwMode="auto">
              <a:xfrm>
                <a:off x="6281738" y="6080125"/>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0 h 42"/>
                  <a:gd name="T12" fmla="*/ 42 w 42"/>
                  <a:gd name="T13" fmla="*/ 20 h 42"/>
                  <a:gd name="T14" fmla="*/ 40 w 42"/>
                  <a:gd name="T15" fmla="*/ 28 h 42"/>
                  <a:gd name="T16" fmla="*/ 36 w 42"/>
                  <a:gd name="T17" fmla="*/ 36 h 42"/>
                  <a:gd name="T18" fmla="*/ 28 w 42"/>
                  <a:gd name="T19" fmla="*/ 40 h 42"/>
                  <a:gd name="T20" fmla="*/ 20 w 42"/>
                  <a:gd name="T21" fmla="*/ 42 h 42"/>
                  <a:gd name="T22" fmla="*/ 20 w 42"/>
                  <a:gd name="T23" fmla="*/ 42 h 42"/>
                  <a:gd name="T24" fmla="*/ 14 w 42"/>
                  <a:gd name="T25" fmla="*/ 40 h 42"/>
                  <a:gd name="T26" fmla="*/ 6 w 42"/>
                  <a:gd name="T27" fmla="*/ 36 h 42"/>
                  <a:gd name="T28" fmla="*/ 2 w 42"/>
                  <a:gd name="T29" fmla="*/ 28 h 42"/>
                  <a:gd name="T30" fmla="*/ 0 w 42"/>
                  <a:gd name="T31" fmla="*/ 20 h 42"/>
                  <a:gd name="T32" fmla="*/ 0 w 42"/>
                  <a:gd name="T33" fmla="*/ 20 h 42"/>
                  <a:gd name="T34" fmla="*/ 2 w 42"/>
                  <a:gd name="T35" fmla="*/ 14 h 42"/>
                  <a:gd name="T36" fmla="*/ 6 w 42"/>
                  <a:gd name="T37" fmla="*/ 6 h 42"/>
                  <a:gd name="T38" fmla="*/ 14 w 42"/>
                  <a:gd name="T39" fmla="*/ 2 h 42"/>
                  <a:gd name="T40" fmla="*/ 20 w 42"/>
                  <a:gd name="T41" fmla="*/ 0 h 42"/>
                  <a:gd name="T42" fmla="*/ 20 w 42"/>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2">
                    <a:moveTo>
                      <a:pt x="20" y="0"/>
                    </a:moveTo>
                    <a:lnTo>
                      <a:pt x="20" y="0"/>
                    </a:lnTo>
                    <a:lnTo>
                      <a:pt x="28" y="2"/>
                    </a:lnTo>
                    <a:lnTo>
                      <a:pt x="36" y="6"/>
                    </a:lnTo>
                    <a:lnTo>
                      <a:pt x="40" y="14"/>
                    </a:lnTo>
                    <a:lnTo>
                      <a:pt x="42" y="20"/>
                    </a:lnTo>
                    <a:lnTo>
                      <a:pt x="42" y="20"/>
                    </a:lnTo>
                    <a:lnTo>
                      <a:pt x="40" y="28"/>
                    </a:lnTo>
                    <a:lnTo>
                      <a:pt x="36" y="36"/>
                    </a:lnTo>
                    <a:lnTo>
                      <a:pt x="28" y="40"/>
                    </a:lnTo>
                    <a:lnTo>
                      <a:pt x="20" y="42"/>
                    </a:lnTo>
                    <a:lnTo>
                      <a:pt x="20" y="42"/>
                    </a:lnTo>
                    <a:lnTo>
                      <a:pt x="14" y="40"/>
                    </a:lnTo>
                    <a:lnTo>
                      <a:pt x="6" y="36"/>
                    </a:lnTo>
                    <a:lnTo>
                      <a:pt x="2" y="28"/>
                    </a:lnTo>
                    <a:lnTo>
                      <a:pt x="0" y="20"/>
                    </a:lnTo>
                    <a:lnTo>
                      <a:pt x="0" y="20"/>
                    </a:lnTo>
                    <a:lnTo>
                      <a:pt x="2" y="14"/>
                    </a:lnTo>
                    <a:lnTo>
                      <a:pt x="6" y="6"/>
                    </a:lnTo>
                    <a:lnTo>
                      <a:pt x="14" y="2"/>
                    </a:lnTo>
                    <a:lnTo>
                      <a:pt x="20" y="0"/>
                    </a:lnTo>
                    <a:lnTo>
                      <a:pt x="20" y="0"/>
                    </a:lnTo>
                    <a:close/>
                  </a:path>
                </a:pathLst>
              </a:custGeom>
              <a:grpFill/>
              <a:ln>
                <a:solidFill>
                  <a:schemeClr val="bg1"/>
                </a:solidFill>
              </a:ln>
            </p:spPr>
            <p:txBody>
              <a:bodyPr/>
              <a:lstStyle/>
              <a:p>
                <a:endParaRPr lang="zh-CN" altLang="en-US"/>
              </a:p>
            </p:txBody>
          </p:sp>
          <p:sp>
            <p:nvSpPr>
              <p:cNvPr id="139" name="Freeform 73"/>
              <p:cNvSpPr/>
              <p:nvPr/>
            </p:nvSpPr>
            <p:spPr bwMode="auto">
              <a:xfrm>
                <a:off x="5202238" y="4695825"/>
                <a:ext cx="63500" cy="63500"/>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0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0"/>
                    </a:lnTo>
                    <a:lnTo>
                      <a:pt x="34" y="6"/>
                    </a:lnTo>
                    <a:lnTo>
                      <a:pt x="38" y="12"/>
                    </a:lnTo>
                    <a:lnTo>
                      <a:pt x="40" y="20"/>
                    </a:lnTo>
                    <a:lnTo>
                      <a:pt x="40" y="20"/>
                    </a:lnTo>
                    <a:lnTo>
                      <a:pt x="38" y="28"/>
                    </a:lnTo>
                    <a:lnTo>
                      <a:pt x="34" y="34"/>
                    </a:lnTo>
                    <a:lnTo>
                      <a:pt x="28" y="38"/>
                    </a:lnTo>
                    <a:lnTo>
                      <a:pt x="20" y="40"/>
                    </a:lnTo>
                    <a:lnTo>
                      <a:pt x="20" y="40"/>
                    </a:lnTo>
                    <a:lnTo>
                      <a:pt x="12" y="38"/>
                    </a:lnTo>
                    <a:lnTo>
                      <a:pt x="6" y="34"/>
                    </a:lnTo>
                    <a:lnTo>
                      <a:pt x="2" y="28"/>
                    </a:lnTo>
                    <a:lnTo>
                      <a:pt x="0" y="20"/>
                    </a:lnTo>
                    <a:lnTo>
                      <a:pt x="0" y="20"/>
                    </a:lnTo>
                    <a:lnTo>
                      <a:pt x="2" y="12"/>
                    </a:lnTo>
                    <a:lnTo>
                      <a:pt x="6" y="6"/>
                    </a:lnTo>
                    <a:lnTo>
                      <a:pt x="12" y="0"/>
                    </a:lnTo>
                    <a:lnTo>
                      <a:pt x="20" y="0"/>
                    </a:lnTo>
                    <a:lnTo>
                      <a:pt x="20" y="0"/>
                    </a:lnTo>
                    <a:close/>
                  </a:path>
                </a:pathLst>
              </a:custGeom>
              <a:grpFill/>
              <a:ln>
                <a:solidFill>
                  <a:schemeClr val="bg1"/>
                </a:solidFill>
              </a:ln>
            </p:spPr>
            <p:txBody>
              <a:bodyPr/>
              <a:lstStyle/>
              <a:p>
                <a:endParaRPr lang="zh-CN" altLang="en-US"/>
              </a:p>
            </p:txBody>
          </p:sp>
        </p:grpSp>
      </p:grpSp>
      <p:graphicFrame>
        <p:nvGraphicFramePr>
          <p:cNvPr id="235" name="图表 234"/>
          <p:cNvGraphicFramePr/>
          <p:nvPr/>
        </p:nvGraphicFramePr>
        <p:xfrm>
          <a:off x="173567" y="1620366"/>
          <a:ext cx="6092362" cy="3658119"/>
        </p:xfrm>
        <a:graphic>
          <a:graphicData uri="http://schemas.openxmlformats.org/drawingml/2006/chart">
            <c:chart xmlns:c="http://schemas.openxmlformats.org/drawingml/2006/chart" xmlns:r="http://schemas.openxmlformats.org/officeDocument/2006/relationships" r:id="rId1"/>
          </a:graphicData>
        </a:graphic>
      </p:graphicFrame>
      <p:sp>
        <p:nvSpPr>
          <p:cNvPr id="236" name="文本框 235"/>
          <p:cNvSpPr txBox="1"/>
          <p:nvPr/>
        </p:nvSpPr>
        <p:spPr>
          <a:xfrm>
            <a:off x="591831" y="5188140"/>
            <a:ext cx="6591300" cy="978729"/>
          </a:xfrm>
          <a:prstGeom prst="rect">
            <a:avLst/>
          </a:prstGeom>
          <a:noFill/>
        </p:spPr>
        <p:txBody>
          <a:bodyPr wrap="square" rtlCol="0">
            <a:spAutoFit/>
          </a:bodyPr>
          <a:lstStyle/>
          <a:p>
            <a:pPr lvl="0">
              <a:lnSpc>
                <a:spcPct val="120000"/>
              </a:lnSpc>
            </a:pPr>
            <a:r>
              <a:rPr lang="zh-CN" altLang="en-US" sz="1600" dirty="0">
                <a:ln w="3175">
                  <a:noFill/>
                </a:ln>
                <a:solidFill>
                  <a:schemeClr val="tx1">
                    <a:lumMod val="95000"/>
                    <a:lumOff val="5000"/>
                  </a:schemeClr>
                </a:solidFill>
                <a:latin typeface="微软雅黑" pitchFamily="34" charset="-122"/>
                <a:ea typeface="微软雅黑" pitchFamily="34" charset="-122"/>
                <a:cs typeface="Roboto" pitchFamily="2" charset="0"/>
              </a:rPr>
              <a:t>请插入文本的内容请插入文本的内容请插入文本的内容请插入文本的内容请插入文本的内容请插入文本的内容</a:t>
            </a:r>
            <a:r>
              <a:rPr lang="zh-CN" altLang="en-US" sz="1600" dirty="0">
                <a:solidFill>
                  <a:schemeClr val="tx1">
                    <a:lumMod val="95000"/>
                    <a:lumOff val="5000"/>
                  </a:schemeClr>
                </a:solidFill>
                <a:latin typeface="微软雅黑" pitchFamily="34" charset="-122"/>
                <a:ea typeface="微软雅黑" pitchFamily="34" charset="-122"/>
              </a:rPr>
              <a:t>请插入文本的内容请插入文本的内容插入文本</a:t>
            </a: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10"/>
          <p:cNvSpPr>
            <a:spLocks noChangeAspect="1"/>
          </p:cNvSpPr>
          <p:nvPr/>
        </p:nvSpPr>
        <p:spPr>
          <a:xfrm>
            <a:off x="5494338" y="3244850"/>
            <a:ext cx="560387" cy="560388"/>
          </a:xfrm>
          <a:prstGeom prst="roundRect">
            <a:avLst/>
          </a:prstGeom>
          <a:solidFill>
            <a:srgbClr val="004FD6"/>
          </a:solidFill>
          <a:ln w="508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a:solidFill>
                <a:srgbClr val="FFFFFF"/>
              </a:solidFill>
            </a:endParaRPr>
          </a:p>
        </p:txBody>
      </p:sp>
      <p:sp>
        <p:nvSpPr>
          <p:cNvPr id="12" name="Rounded Rectangle 11"/>
          <p:cNvSpPr>
            <a:spLocks noChangeAspect="1"/>
          </p:cNvSpPr>
          <p:nvPr/>
        </p:nvSpPr>
        <p:spPr>
          <a:xfrm>
            <a:off x="5492750" y="4140200"/>
            <a:ext cx="561975" cy="561975"/>
          </a:xfrm>
          <a:prstGeom prst="roundRect">
            <a:avLst/>
          </a:prstGeom>
          <a:solidFill>
            <a:srgbClr val="31B3EC"/>
          </a:solidFill>
          <a:ln w="508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a:solidFill>
                <a:srgbClr val="FFFFFF"/>
              </a:solidFill>
            </a:endParaRPr>
          </a:p>
        </p:txBody>
      </p:sp>
      <p:sp>
        <p:nvSpPr>
          <p:cNvPr id="13" name="Oval 4"/>
          <p:cNvSpPr>
            <a:spLocks noChangeAspect="1"/>
          </p:cNvSpPr>
          <p:nvPr/>
        </p:nvSpPr>
        <p:spPr>
          <a:xfrm>
            <a:off x="5561013" y="3276600"/>
            <a:ext cx="450850" cy="450850"/>
          </a:xfrm>
          <a:prstGeom prst="rect">
            <a:avLst/>
          </a:prstGeom>
        </p:spPr>
        <p:style>
          <a:lnRef idx="0">
            <a:scrgbClr r="0" g="0" b="0"/>
          </a:lnRef>
          <a:fillRef idx="0">
            <a:scrgbClr r="0" g="0" b="0"/>
          </a:fillRef>
          <a:effectRef idx="0">
            <a:scrgbClr r="0" g="0" b="0"/>
          </a:effectRef>
          <a:fontRef idx="minor">
            <a:schemeClr val="tx1"/>
          </a:fontRef>
        </p:style>
        <p:txBody>
          <a:bodyPr lIns="143061" tIns="55880" rIns="143061" bIns="55880" anchor="ctr"/>
          <a:lstStyle/>
          <a:p>
            <a:pPr algn="ctr" eaLnBrk="1" hangingPunct="1">
              <a:defRPr/>
            </a:pPr>
            <a:r>
              <a:rPr lang="id-ID" altLang="zh-CN" sz="2800" dirty="0">
                <a:solidFill>
                  <a:srgbClr val="F2F2F2"/>
                </a:solidFill>
                <a:latin typeface="FontAwesome" pitchFamily="2" charset="0"/>
              </a:rPr>
              <a:t></a:t>
            </a:r>
          </a:p>
        </p:txBody>
      </p:sp>
      <p:sp>
        <p:nvSpPr>
          <p:cNvPr id="14" name="Freeform 24"/>
          <p:cNvSpPr>
            <a:spLocks noChangeAspect="1" noEditPoints="1"/>
          </p:cNvSpPr>
          <p:nvPr/>
        </p:nvSpPr>
        <p:spPr bwMode="auto">
          <a:xfrm>
            <a:off x="5594350" y="4324350"/>
            <a:ext cx="338138" cy="182563"/>
          </a:xfrm>
          <a:custGeom>
            <a:avLst/>
            <a:gdLst>
              <a:gd name="T0" fmla="*/ 308 w 400"/>
              <a:gd name="T1" fmla="*/ 0 h 184"/>
              <a:gd name="T2" fmla="*/ 216 w 400"/>
              <a:gd name="T3" fmla="*/ 92 h 184"/>
              <a:gd name="T4" fmla="*/ 232 w 400"/>
              <a:gd name="T5" fmla="*/ 144 h 184"/>
              <a:gd name="T6" fmla="*/ 168 w 400"/>
              <a:gd name="T7" fmla="*/ 144 h 184"/>
              <a:gd name="T8" fmla="*/ 184 w 400"/>
              <a:gd name="T9" fmla="*/ 92 h 184"/>
              <a:gd name="T10" fmla="*/ 92 w 400"/>
              <a:gd name="T11" fmla="*/ 0 h 184"/>
              <a:gd name="T12" fmla="*/ 0 w 400"/>
              <a:gd name="T13" fmla="*/ 92 h 184"/>
              <a:gd name="T14" fmla="*/ 92 w 400"/>
              <a:gd name="T15" fmla="*/ 184 h 184"/>
              <a:gd name="T16" fmla="*/ 308 w 400"/>
              <a:gd name="T17" fmla="*/ 184 h 184"/>
              <a:gd name="T18" fmla="*/ 400 w 400"/>
              <a:gd name="T19" fmla="*/ 92 h 184"/>
              <a:gd name="T20" fmla="*/ 308 w 400"/>
              <a:gd name="T21" fmla="*/ 0 h 184"/>
              <a:gd name="T22" fmla="*/ 40 w 400"/>
              <a:gd name="T23" fmla="*/ 92 h 184"/>
              <a:gd name="T24" fmla="*/ 92 w 400"/>
              <a:gd name="T25" fmla="*/ 40 h 184"/>
              <a:gd name="T26" fmla="*/ 144 w 400"/>
              <a:gd name="T27" fmla="*/ 92 h 184"/>
              <a:gd name="T28" fmla="*/ 92 w 400"/>
              <a:gd name="T29" fmla="*/ 144 h 184"/>
              <a:gd name="T30" fmla="*/ 40 w 400"/>
              <a:gd name="T31" fmla="*/ 92 h 184"/>
              <a:gd name="T32" fmla="*/ 308 w 400"/>
              <a:gd name="T33" fmla="*/ 144 h 184"/>
              <a:gd name="T34" fmla="*/ 256 w 400"/>
              <a:gd name="T35" fmla="*/ 92 h 184"/>
              <a:gd name="T36" fmla="*/ 308 w 400"/>
              <a:gd name="T37" fmla="*/ 40 h 184"/>
              <a:gd name="T38" fmla="*/ 360 w 400"/>
              <a:gd name="T39" fmla="*/ 92 h 184"/>
              <a:gd name="T40" fmla="*/ 308 w 400"/>
              <a:gd name="T41" fmla="*/ 14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0" h="184">
                <a:moveTo>
                  <a:pt x="308" y="0"/>
                </a:moveTo>
                <a:cubicBezTo>
                  <a:pt x="257" y="0"/>
                  <a:pt x="216" y="41"/>
                  <a:pt x="216" y="92"/>
                </a:cubicBezTo>
                <a:cubicBezTo>
                  <a:pt x="216" y="111"/>
                  <a:pt x="222" y="129"/>
                  <a:pt x="232" y="144"/>
                </a:cubicBezTo>
                <a:cubicBezTo>
                  <a:pt x="168" y="144"/>
                  <a:pt x="168" y="144"/>
                  <a:pt x="168" y="144"/>
                </a:cubicBezTo>
                <a:cubicBezTo>
                  <a:pt x="178" y="129"/>
                  <a:pt x="184" y="111"/>
                  <a:pt x="184" y="92"/>
                </a:cubicBezTo>
                <a:cubicBezTo>
                  <a:pt x="184" y="41"/>
                  <a:pt x="143" y="0"/>
                  <a:pt x="92" y="0"/>
                </a:cubicBezTo>
                <a:cubicBezTo>
                  <a:pt x="41" y="0"/>
                  <a:pt x="0" y="41"/>
                  <a:pt x="0" y="92"/>
                </a:cubicBezTo>
                <a:cubicBezTo>
                  <a:pt x="0" y="143"/>
                  <a:pt x="41" y="184"/>
                  <a:pt x="92" y="184"/>
                </a:cubicBezTo>
                <a:cubicBezTo>
                  <a:pt x="308" y="184"/>
                  <a:pt x="308" y="184"/>
                  <a:pt x="308" y="184"/>
                </a:cubicBezTo>
                <a:cubicBezTo>
                  <a:pt x="359" y="184"/>
                  <a:pt x="400" y="143"/>
                  <a:pt x="400" y="92"/>
                </a:cubicBezTo>
                <a:cubicBezTo>
                  <a:pt x="400" y="41"/>
                  <a:pt x="359" y="0"/>
                  <a:pt x="308" y="0"/>
                </a:cubicBezTo>
                <a:close/>
                <a:moveTo>
                  <a:pt x="40" y="92"/>
                </a:moveTo>
                <a:cubicBezTo>
                  <a:pt x="40" y="63"/>
                  <a:pt x="63" y="40"/>
                  <a:pt x="92" y="40"/>
                </a:cubicBezTo>
                <a:cubicBezTo>
                  <a:pt x="120" y="40"/>
                  <a:pt x="144" y="63"/>
                  <a:pt x="144" y="92"/>
                </a:cubicBezTo>
                <a:cubicBezTo>
                  <a:pt x="144" y="121"/>
                  <a:pt x="120" y="144"/>
                  <a:pt x="92" y="144"/>
                </a:cubicBezTo>
                <a:cubicBezTo>
                  <a:pt x="63" y="144"/>
                  <a:pt x="40" y="121"/>
                  <a:pt x="40" y="92"/>
                </a:cubicBezTo>
                <a:close/>
                <a:moveTo>
                  <a:pt x="308" y="144"/>
                </a:moveTo>
                <a:cubicBezTo>
                  <a:pt x="279" y="144"/>
                  <a:pt x="256" y="121"/>
                  <a:pt x="256" y="92"/>
                </a:cubicBezTo>
                <a:cubicBezTo>
                  <a:pt x="256" y="63"/>
                  <a:pt x="279" y="40"/>
                  <a:pt x="308" y="40"/>
                </a:cubicBezTo>
                <a:cubicBezTo>
                  <a:pt x="336" y="40"/>
                  <a:pt x="360" y="63"/>
                  <a:pt x="360" y="92"/>
                </a:cubicBezTo>
                <a:cubicBezTo>
                  <a:pt x="360" y="121"/>
                  <a:pt x="336" y="144"/>
                  <a:pt x="308" y="144"/>
                </a:cubicBezTo>
                <a:close/>
              </a:path>
            </a:pathLst>
          </a:custGeom>
          <a:solidFill>
            <a:schemeClr val="bg1">
              <a:lumMod val="95000"/>
            </a:schemeClr>
          </a:solidFill>
          <a:ln>
            <a:noFill/>
          </a:ln>
        </p:spPr>
        <p:txBody>
          <a:bodyPr/>
          <a:lstStyle/>
          <a:p>
            <a:pPr eaLnBrk="1" hangingPunct="1">
              <a:defRPr/>
            </a:pPr>
            <a:endParaRPr lang="en-US" altLang="zh-CN">
              <a:solidFill>
                <a:srgbClr val="2980B9"/>
              </a:solidFill>
            </a:endParaRPr>
          </a:p>
        </p:txBody>
      </p:sp>
      <p:sp>
        <p:nvSpPr>
          <p:cNvPr id="15" name="Rounded Rectangle 14"/>
          <p:cNvSpPr>
            <a:spLocks noChangeAspect="1"/>
          </p:cNvSpPr>
          <p:nvPr/>
        </p:nvSpPr>
        <p:spPr>
          <a:xfrm>
            <a:off x="5518150" y="2354263"/>
            <a:ext cx="561975" cy="561975"/>
          </a:xfrm>
          <a:prstGeom prst="roundRect">
            <a:avLst/>
          </a:prstGeom>
          <a:solidFill>
            <a:srgbClr val="00529A"/>
          </a:solidFill>
          <a:ln w="508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a:solidFill>
                <a:srgbClr val="FFFFFF"/>
              </a:solidFill>
            </a:endParaRPr>
          </a:p>
        </p:txBody>
      </p:sp>
      <p:sp>
        <p:nvSpPr>
          <p:cNvPr id="16" name="Oval 4"/>
          <p:cNvSpPr>
            <a:spLocks noChangeAspect="1"/>
          </p:cNvSpPr>
          <p:nvPr/>
        </p:nvSpPr>
        <p:spPr>
          <a:xfrm>
            <a:off x="5584825" y="2387601"/>
            <a:ext cx="450850" cy="450850"/>
          </a:xfrm>
          <a:prstGeom prst="rect">
            <a:avLst/>
          </a:prstGeom>
          <a:noFill/>
        </p:spPr>
        <p:style>
          <a:lnRef idx="0">
            <a:scrgbClr r="0" g="0" b="0"/>
          </a:lnRef>
          <a:fillRef idx="0">
            <a:scrgbClr r="0" g="0" b="0"/>
          </a:fillRef>
          <a:effectRef idx="0">
            <a:scrgbClr r="0" g="0" b="0"/>
          </a:effectRef>
          <a:fontRef idx="minor">
            <a:schemeClr val="tx1"/>
          </a:fontRef>
        </p:style>
        <p:txBody>
          <a:bodyPr lIns="143061" tIns="55880" rIns="143061" bIns="55880" anchor="ctr"/>
          <a:lstStyle/>
          <a:p>
            <a:pPr algn="ctr" eaLnBrk="1" hangingPunct="1">
              <a:defRPr/>
            </a:pPr>
            <a:r>
              <a:rPr lang="id-ID" altLang="zh-CN" sz="2800" dirty="0">
                <a:solidFill>
                  <a:srgbClr val="F2F2F2"/>
                </a:solidFill>
                <a:latin typeface="FontAwesome" pitchFamily="2" charset="0"/>
              </a:rPr>
              <a:t></a:t>
            </a:r>
          </a:p>
        </p:txBody>
      </p:sp>
      <p:sp>
        <p:nvSpPr>
          <p:cNvPr id="17" name="Rounded Rectangle 16"/>
          <p:cNvSpPr>
            <a:spLocks noChangeAspect="1"/>
          </p:cNvSpPr>
          <p:nvPr/>
        </p:nvSpPr>
        <p:spPr>
          <a:xfrm>
            <a:off x="8763000" y="3248025"/>
            <a:ext cx="561975" cy="560388"/>
          </a:xfrm>
          <a:prstGeom prst="roundRect">
            <a:avLst/>
          </a:prstGeom>
          <a:solidFill>
            <a:srgbClr val="31B3EC"/>
          </a:solidFill>
          <a:ln w="508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a:solidFill>
                <a:srgbClr val="FFFFFF"/>
              </a:solidFill>
            </a:endParaRPr>
          </a:p>
        </p:txBody>
      </p:sp>
      <p:sp>
        <p:nvSpPr>
          <p:cNvPr id="18" name="Rounded Rectangle 17"/>
          <p:cNvSpPr>
            <a:spLocks noChangeAspect="1"/>
          </p:cNvSpPr>
          <p:nvPr/>
        </p:nvSpPr>
        <p:spPr>
          <a:xfrm>
            <a:off x="8770938" y="4140200"/>
            <a:ext cx="561975" cy="561975"/>
          </a:xfrm>
          <a:prstGeom prst="roundRect">
            <a:avLst/>
          </a:prstGeom>
          <a:solidFill>
            <a:srgbClr val="00529A"/>
          </a:solidFill>
          <a:ln w="508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a:solidFill>
                <a:srgbClr val="FFFFFF"/>
              </a:solidFill>
            </a:endParaRPr>
          </a:p>
        </p:txBody>
      </p:sp>
      <p:sp>
        <p:nvSpPr>
          <p:cNvPr id="20" name="Oval 4"/>
          <p:cNvSpPr>
            <a:spLocks noChangeAspect="1"/>
          </p:cNvSpPr>
          <p:nvPr/>
        </p:nvSpPr>
        <p:spPr>
          <a:xfrm>
            <a:off x="8816975" y="3308350"/>
            <a:ext cx="449263" cy="450850"/>
          </a:xfrm>
          <a:prstGeom prst="rect">
            <a:avLst/>
          </a:prstGeom>
        </p:spPr>
        <p:style>
          <a:lnRef idx="0">
            <a:scrgbClr r="0" g="0" b="0"/>
          </a:lnRef>
          <a:fillRef idx="0">
            <a:scrgbClr r="0" g="0" b="0"/>
          </a:fillRef>
          <a:effectRef idx="0">
            <a:scrgbClr r="0" g="0" b="0"/>
          </a:effectRef>
          <a:fontRef idx="minor">
            <a:schemeClr val="tx1"/>
          </a:fontRef>
        </p:style>
        <p:txBody>
          <a:bodyPr lIns="143061" tIns="55880" rIns="143061" bIns="55880" anchor="ctr"/>
          <a:lstStyle/>
          <a:p>
            <a:pPr algn="ctr" defTabSz="1955800" eaLnBrk="1" hangingPunct="1">
              <a:lnSpc>
                <a:spcPct val="90000"/>
              </a:lnSpc>
              <a:spcAft>
                <a:spcPct val="35000"/>
              </a:spcAft>
              <a:defRPr/>
            </a:pPr>
            <a:r>
              <a:rPr lang="id-ID" altLang="zh-CN" sz="3200" dirty="0">
                <a:solidFill>
                  <a:srgbClr val="F2F2F2"/>
                </a:solidFill>
                <a:latin typeface="FontAwesome" pitchFamily="2" charset="0"/>
              </a:rPr>
              <a:t></a:t>
            </a:r>
            <a:endParaRPr lang="id-ID" altLang="zh-CN" sz="2400" dirty="0">
              <a:solidFill>
                <a:srgbClr val="F2F2F2"/>
              </a:solidFill>
              <a:latin typeface="FontAwesome" pitchFamily="2" charset="0"/>
            </a:endParaRPr>
          </a:p>
        </p:txBody>
      </p:sp>
      <p:sp>
        <p:nvSpPr>
          <p:cNvPr id="23" name="Freeform 27"/>
          <p:cNvSpPr>
            <a:spLocks noChangeAspect="1" noEditPoints="1"/>
          </p:cNvSpPr>
          <p:nvPr/>
        </p:nvSpPr>
        <p:spPr bwMode="auto">
          <a:xfrm>
            <a:off x="8909050" y="4318000"/>
            <a:ext cx="300038" cy="214313"/>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chemeClr val="bg1">
              <a:lumMod val="95000"/>
            </a:schemeClr>
          </a:solidFill>
          <a:ln>
            <a:noFill/>
          </a:ln>
        </p:spPr>
        <p:txBody>
          <a:bodyPr/>
          <a:lstStyle/>
          <a:p>
            <a:pPr eaLnBrk="1" hangingPunct="1">
              <a:defRPr/>
            </a:pPr>
            <a:endParaRPr lang="en-US" altLang="zh-CN">
              <a:solidFill>
                <a:srgbClr val="95A5A6"/>
              </a:solidFill>
            </a:endParaRPr>
          </a:p>
        </p:txBody>
      </p:sp>
      <p:sp>
        <p:nvSpPr>
          <p:cNvPr id="24" name="Rounded Rectangle 23"/>
          <p:cNvSpPr>
            <a:spLocks noChangeAspect="1"/>
          </p:cNvSpPr>
          <p:nvPr/>
        </p:nvSpPr>
        <p:spPr>
          <a:xfrm>
            <a:off x="8770938" y="2346326"/>
            <a:ext cx="561975" cy="561975"/>
          </a:xfrm>
          <a:prstGeom prst="roundRect">
            <a:avLst/>
          </a:prstGeom>
          <a:solidFill>
            <a:srgbClr val="004FD6"/>
          </a:solidFill>
          <a:ln w="508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a:solidFill>
                <a:srgbClr val="FFFFFF"/>
              </a:solidFill>
            </a:endParaRPr>
          </a:p>
        </p:txBody>
      </p:sp>
      <p:sp>
        <p:nvSpPr>
          <p:cNvPr id="25" name="Oval 4"/>
          <p:cNvSpPr>
            <a:spLocks noChangeAspect="1"/>
          </p:cNvSpPr>
          <p:nvPr/>
        </p:nvSpPr>
        <p:spPr>
          <a:xfrm>
            <a:off x="8831263" y="2416176"/>
            <a:ext cx="450850" cy="449262"/>
          </a:xfrm>
          <a:prstGeom prst="rect">
            <a:avLst/>
          </a:prstGeom>
        </p:spPr>
        <p:style>
          <a:lnRef idx="0">
            <a:scrgbClr r="0" g="0" b="0"/>
          </a:lnRef>
          <a:fillRef idx="0">
            <a:scrgbClr r="0" g="0" b="0"/>
          </a:fillRef>
          <a:effectRef idx="0">
            <a:scrgbClr r="0" g="0" b="0"/>
          </a:effectRef>
          <a:fontRef idx="minor">
            <a:schemeClr val="tx1"/>
          </a:fontRef>
        </p:style>
        <p:txBody>
          <a:bodyPr lIns="143061" tIns="55880" rIns="143061" bIns="55880" anchor="ctr"/>
          <a:lstStyle/>
          <a:p>
            <a:pPr algn="ctr" defTabSz="1955800" eaLnBrk="1" hangingPunct="1">
              <a:lnSpc>
                <a:spcPct val="90000"/>
              </a:lnSpc>
              <a:spcAft>
                <a:spcPct val="35000"/>
              </a:spcAft>
              <a:defRPr/>
            </a:pPr>
            <a:r>
              <a:rPr lang="id-ID" altLang="zh-CN" sz="3200" dirty="0">
                <a:solidFill>
                  <a:srgbClr val="F2F2F2"/>
                </a:solidFill>
                <a:latin typeface="FontAwesome" pitchFamily="2" charset="0"/>
              </a:rPr>
              <a:t></a:t>
            </a:r>
            <a:endParaRPr lang="id-ID" altLang="zh-CN" sz="2400" dirty="0">
              <a:solidFill>
                <a:srgbClr val="F2F2F2"/>
              </a:solidFill>
              <a:latin typeface="FontAwesome" pitchFamily="2" charset="0"/>
            </a:endParaRPr>
          </a:p>
        </p:txBody>
      </p:sp>
      <p:grpSp>
        <p:nvGrpSpPr>
          <p:cNvPr id="4" name="Group 25"/>
          <p:cNvGrpSpPr/>
          <p:nvPr/>
        </p:nvGrpSpPr>
        <p:grpSpPr bwMode="auto">
          <a:xfrm>
            <a:off x="6130925" y="2251184"/>
            <a:ext cx="2222500" cy="2637651"/>
            <a:chOff x="7045224" y="1913122"/>
            <a:chExt cx="4137667" cy="2638312"/>
          </a:xfrm>
        </p:grpSpPr>
        <p:sp>
          <p:nvSpPr>
            <p:cNvPr id="32793" name="TextBox 26"/>
            <p:cNvSpPr txBox="1">
              <a:spLocks noChangeArrowheads="1"/>
            </p:cNvSpPr>
            <p:nvPr/>
          </p:nvSpPr>
          <p:spPr bwMode="auto">
            <a:xfrm>
              <a:off x="7045224" y="1913122"/>
              <a:ext cx="4137667" cy="834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lnSpc>
                  <a:spcPct val="120000"/>
                </a:lnSpc>
                <a:spcBef>
                  <a:spcPct val="20000"/>
                </a:spcBef>
                <a:spcAft>
                  <a:spcPts val="600"/>
                </a:spcAft>
                <a:buClr>
                  <a:srgbClr val="1F608B"/>
                </a:buClr>
                <a:buSzPct val="145000"/>
              </a:pPr>
              <a:r>
                <a:rPr lang="zh-CN" altLang="en-US" sz="2000" b="1" dirty="0">
                  <a:solidFill>
                    <a:srgbClr val="376092"/>
                  </a:solidFill>
                  <a:latin typeface="微软雅黑" pitchFamily="34" charset="-122"/>
                  <a:ea typeface="微软雅黑" pitchFamily="34" charset="-122"/>
                </a:rPr>
                <a:t>请插入标题内容</a:t>
              </a:r>
              <a:endParaRPr lang="id-ID" altLang="zh-CN" sz="2000" b="1" dirty="0">
                <a:solidFill>
                  <a:srgbClr val="376092"/>
                </a:solidFill>
                <a:latin typeface="微软雅黑" pitchFamily="34" charset="-122"/>
                <a:ea typeface="微软雅黑" pitchFamily="34" charset="-122"/>
              </a:endParaRPr>
            </a:p>
            <a:p>
              <a:pPr lvl="0">
                <a:lnSpc>
                  <a:spcPct val="120000"/>
                </a:lnSpc>
                <a:buClr>
                  <a:srgbClr val="1F608B"/>
                </a:buClr>
              </a:pPr>
              <a:r>
                <a:rPr lang="zh-CN" altLang="en-US" sz="1600" dirty="0">
                  <a:ln w="3175">
                    <a:noFill/>
                  </a:ln>
                  <a:solidFill>
                    <a:srgbClr val="424242"/>
                  </a:solidFill>
                  <a:latin typeface="微软雅黑" pitchFamily="34" charset="-122"/>
                  <a:ea typeface="微软雅黑" pitchFamily="34" charset="-122"/>
                  <a:cs typeface="Roboto" pitchFamily="2" charset="0"/>
                </a:rPr>
                <a:t>请插入文本的内容</a:t>
              </a:r>
              <a:endParaRPr lang="en-US" altLang="zh-CN" sz="1600" dirty="0">
                <a:ln w="3175">
                  <a:noFill/>
                </a:ln>
                <a:solidFill>
                  <a:srgbClr val="424242"/>
                </a:solidFill>
                <a:latin typeface="微软雅黑" pitchFamily="34" charset="-122"/>
                <a:ea typeface="微软雅黑" pitchFamily="34" charset="-122"/>
                <a:cs typeface="Roboto" pitchFamily="2" charset="0"/>
              </a:endParaRPr>
            </a:p>
          </p:txBody>
        </p:sp>
        <p:sp>
          <p:nvSpPr>
            <p:cNvPr id="32794" name="TextBox 27"/>
            <p:cNvSpPr txBox="1">
              <a:spLocks noChangeArrowheads="1"/>
            </p:cNvSpPr>
            <p:nvPr/>
          </p:nvSpPr>
          <p:spPr bwMode="auto">
            <a:xfrm>
              <a:off x="7045224" y="3717151"/>
              <a:ext cx="4137667" cy="834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lvl="0">
                <a:lnSpc>
                  <a:spcPct val="120000"/>
                </a:lnSpc>
                <a:spcBef>
                  <a:spcPct val="20000"/>
                </a:spcBef>
                <a:spcAft>
                  <a:spcPts val="600"/>
                </a:spcAft>
                <a:buClr>
                  <a:srgbClr val="1F608B"/>
                </a:buClr>
                <a:buSzPct val="145000"/>
              </a:pPr>
              <a:r>
                <a:rPr lang="zh-CN" altLang="en-US" sz="2000" b="1" dirty="0">
                  <a:solidFill>
                    <a:srgbClr val="376092"/>
                  </a:solidFill>
                  <a:latin typeface="微软雅黑" pitchFamily="34" charset="-122"/>
                  <a:ea typeface="微软雅黑" pitchFamily="34" charset="-122"/>
                </a:rPr>
                <a:t>请插入标题内容</a:t>
              </a:r>
              <a:endParaRPr lang="id-ID" altLang="zh-CN" sz="2000" b="1" dirty="0">
                <a:solidFill>
                  <a:srgbClr val="376092"/>
                </a:solidFill>
                <a:latin typeface="微软雅黑" pitchFamily="34" charset="-122"/>
                <a:ea typeface="微软雅黑" pitchFamily="34" charset="-122"/>
              </a:endParaRPr>
            </a:p>
            <a:p>
              <a:pPr lvl="0">
                <a:lnSpc>
                  <a:spcPct val="120000"/>
                </a:lnSpc>
                <a:buClr>
                  <a:srgbClr val="1F608B"/>
                </a:buClr>
              </a:pPr>
              <a:r>
                <a:rPr lang="zh-CN" altLang="en-US" sz="1600" dirty="0">
                  <a:ln w="3175">
                    <a:noFill/>
                  </a:ln>
                  <a:solidFill>
                    <a:srgbClr val="424242"/>
                  </a:solidFill>
                  <a:latin typeface="微软雅黑" pitchFamily="34" charset="-122"/>
                  <a:ea typeface="微软雅黑" pitchFamily="34" charset="-122"/>
                  <a:cs typeface="Roboto" pitchFamily="2" charset="0"/>
                </a:rPr>
                <a:t>请插入文本的内容</a:t>
              </a:r>
              <a:endParaRPr lang="en-US" altLang="zh-CN" sz="1600" dirty="0">
                <a:ln w="3175">
                  <a:noFill/>
                </a:ln>
                <a:solidFill>
                  <a:srgbClr val="424242"/>
                </a:solidFill>
                <a:latin typeface="微软雅黑" pitchFamily="34" charset="-122"/>
                <a:ea typeface="微软雅黑" pitchFamily="34" charset="-122"/>
                <a:cs typeface="Roboto" pitchFamily="2" charset="0"/>
              </a:endParaRPr>
            </a:p>
          </p:txBody>
        </p:sp>
        <p:sp>
          <p:nvSpPr>
            <p:cNvPr id="32795" name="TextBox 29"/>
            <p:cNvSpPr txBox="1">
              <a:spLocks noChangeArrowheads="1"/>
            </p:cNvSpPr>
            <p:nvPr/>
          </p:nvSpPr>
          <p:spPr bwMode="auto">
            <a:xfrm>
              <a:off x="7045224" y="2827643"/>
              <a:ext cx="4137667" cy="834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lnSpc>
                  <a:spcPct val="120000"/>
                </a:lnSpc>
                <a:spcBef>
                  <a:spcPct val="20000"/>
                </a:spcBef>
                <a:spcAft>
                  <a:spcPts val="600"/>
                </a:spcAft>
                <a:buClr>
                  <a:srgbClr val="1F608B"/>
                </a:buClr>
                <a:buSzPct val="145000"/>
              </a:pPr>
              <a:r>
                <a:rPr lang="zh-CN" altLang="en-US" sz="2000" b="1" dirty="0">
                  <a:solidFill>
                    <a:srgbClr val="376092"/>
                  </a:solidFill>
                  <a:latin typeface="微软雅黑" pitchFamily="34" charset="-122"/>
                  <a:ea typeface="微软雅黑" pitchFamily="34" charset="-122"/>
                </a:rPr>
                <a:t>请插入标题内容</a:t>
              </a:r>
              <a:endParaRPr lang="id-ID" altLang="zh-CN" sz="2000" b="1" dirty="0">
                <a:solidFill>
                  <a:srgbClr val="376092"/>
                </a:solidFill>
                <a:latin typeface="微软雅黑" pitchFamily="34" charset="-122"/>
                <a:ea typeface="微软雅黑" pitchFamily="34" charset="-122"/>
              </a:endParaRPr>
            </a:p>
            <a:p>
              <a:pPr lvl="0">
                <a:lnSpc>
                  <a:spcPct val="120000"/>
                </a:lnSpc>
                <a:buClr>
                  <a:srgbClr val="1F608B"/>
                </a:buClr>
              </a:pPr>
              <a:r>
                <a:rPr lang="zh-CN" altLang="en-US" sz="1600" dirty="0">
                  <a:ln w="3175">
                    <a:noFill/>
                  </a:ln>
                  <a:solidFill>
                    <a:srgbClr val="424242"/>
                  </a:solidFill>
                  <a:latin typeface="微软雅黑" pitchFamily="34" charset="-122"/>
                  <a:ea typeface="微软雅黑" pitchFamily="34" charset="-122"/>
                  <a:cs typeface="Roboto" pitchFamily="2" charset="0"/>
                </a:rPr>
                <a:t>请插入文本的内容</a:t>
              </a:r>
              <a:endParaRPr lang="en-US" altLang="zh-CN" sz="1600" dirty="0">
                <a:ln w="3175">
                  <a:noFill/>
                </a:ln>
                <a:solidFill>
                  <a:srgbClr val="424242"/>
                </a:solidFill>
                <a:latin typeface="微软雅黑" pitchFamily="34" charset="-122"/>
                <a:ea typeface="微软雅黑" pitchFamily="34" charset="-122"/>
                <a:cs typeface="Roboto" pitchFamily="2" charset="0"/>
              </a:endParaRPr>
            </a:p>
          </p:txBody>
        </p:sp>
      </p:grpSp>
      <p:grpSp>
        <p:nvGrpSpPr>
          <p:cNvPr id="7" name="Group 30"/>
          <p:cNvGrpSpPr/>
          <p:nvPr/>
        </p:nvGrpSpPr>
        <p:grpSpPr bwMode="auto">
          <a:xfrm>
            <a:off x="9375776" y="2251184"/>
            <a:ext cx="2089149" cy="2637651"/>
            <a:chOff x="7016733" y="1906771"/>
            <a:chExt cx="4166158" cy="2638312"/>
          </a:xfrm>
        </p:grpSpPr>
        <p:sp>
          <p:nvSpPr>
            <p:cNvPr id="32790" name="TextBox 31"/>
            <p:cNvSpPr txBox="1">
              <a:spLocks noChangeArrowheads="1"/>
            </p:cNvSpPr>
            <p:nvPr/>
          </p:nvSpPr>
          <p:spPr bwMode="auto">
            <a:xfrm>
              <a:off x="7045224" y="1906771"/>
              <a:ext cx="4137667" cy="834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lnSpc>
                  <a:spcPct val="120000"/>
                </a:lnSpc>
                <a:spcBef>
                  <a:spcPct val="20000"/>
                </a:spcBef>
                <a:spcAft>
                  <a:spcPts val="600"/>
                </a:spcAft>
                <a:buClr>
                  <a:srgbClr val="1F608B"/>
                </a:buClr>
                <a:buSzPct val="145000"/>
              </a:pPr>
              <a:r>
                <a:rPr lang="zh-CN" altLang="en-US" sz="2000" b="1" dirty="0">
                  <a:solidFill>
                    <a:srgbClr val="376092"/>
                  </a:solidFill>
                  <a:latin typeface="微软雅黑" pitchFamily="34" charset="-122"/>
                  <a:ea typeface="微软雅黑" pitchFamily="34" charset="-122"/>
                </a:rPr>
                <a:t>请插入标题内容</a:t>
              </a:r>
              <a:endParaRPr lang="id-ID" altLang="zh-CN" sz="2000" b="1" dirty="0">
                <a:solidFill>
                  <a:srgbClr val="376092"/>
                </a:solidFill>
                <a:latin typeface="微软雅黑" pitchFamily="34" charset="-122"/>
                <a:ea typeface="微软雅黑" pitchFamily="34" charset="-122"/>
              </a:endParaRPr>
            </a:p>
            <a:p>
              <a:pPr lvl="0">
                <a:lnSpc>
                  <a:spcPct val="120000"/>
                </a:lnSpc>
                <a:buClr>
                  <a:srgbClr val="1F608B"/>
                </a:buClr>
              </a:pPr>
              <a:r>
                <a:rPr lang="zh-CN" altLang="en-US" sz="1600" dirty="0">
                  <a:ln w="3175">
                    <a:noFill/>
                  </a:ln>
                  <a:solidFill>
                    <a:srgbClr val="424242"/>
                  </a:solidFill>
                  <a:latin typeface="微软雅黑" pitchFamily="34" charset="-122"/>
                  <a:ea typeface="微软雅黑" pitchFamily="34" charset="-122"/>
                  <a:cs typeface="Roboto" pitchFamily="2" charset="0"/>
                </a:rPr>
                <a:t>请插入文本的内容</a:t>
              </a:r>
              <a:endParaRPr lang="en-US" altLang="zh-CN" sz="1600" dirty="0">
                <a:ln w="3175">
                  <a:noFill/>
                </a:ln>
                <a:solidFill>
                  <a:srgbClr val="424242"/>
                </a:solidFill>
                <a:latin typeface="微软雅黑" pitchFamily="34" charset="-122"/>
                <a:ea typeface="微软雅黑" pitchFamily="34" charset="-122"/>
                <a:cs typeface="Roboto" pitchFamily="2" charset="0"/>
              </a:endParaRPr>
            </a:p>
          </p:txBody>
        </p:sp>
        <p:sp>
          <p:nvSpPr>
            <p:cNvPr id="32791" name="TextBox 32"/>
            <p:cNvSpPr txBox="1">
              <a:spLocks noChangeArrowheads="1"/>
            </p:cNvSpPr>
            <p:nvPr/>
          </p:nvSpPr>
          <p:spPr bwMode="auto">
            <a:xfrm>
              <a:off x="7016733" y="3710800"/>
              <a:ext cx="4137667" cy="834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lnSpc>
                  <a:spcPct val="120000"/>
                </a:lnSpc>
                <a:spcBef>
                  <a:spcPct val="20000"/>
                </a:spcBef>
                <a:spcAft>
                  <a:spcPts val="600"/>
                </a:spcAft>
                <a:buClr>
                  <a:srgbClr val="1F608B"/>
                </a:buClr>
                <a:buSzPct val="145000"/>
              </a:pPr>
              <a:r>
                <a:rPr lang="zh-CN" altLang="en-US" sz="2000" b="1" dirty="0">
                  <a:solidFill>
                    <a:srgbClr val="376092"/>
                  </a:solidFill>
                  <a:latin typeface="微软雅黑" pitchFamily="34" charset="-122"/>
                  <a:ea typeface="微软雅黑" pitchFamily="34" charset="-122"/>
                </a:rPr>
                <a:t>请插入标题内容</a:t>
              </a:r>
              <a:endParaRPr lang="id-ID" altLang="zh-CN" sz="2000" b="1" dirty="0">
                <a:solidFill>
                  <a:srgbClr val="376092"/>
                </a:solidFill>
                <a:latin typeface="微软雅黑" pitchFamily="34" charset="-122"/>
                <a:ea typeface="微软雅黑" pitchFamily="34" charset="-122"/>
              </a:endParaRPr>
            </a:p>
            <a:p>
              <a:pPr lvl="0">
                <a:lnSpc>
                  <a:spcPct val="120000"/>
                </a:lnSpc>
                <a:buClr>
                  <a:srgbClr val="1F608B"/>
                </a:buClr>
              </a:pPr>
              <a:r>
                <a:rPr lang="zh-CN" altLang="en-US" sz="1600" dirty="0">
                  <a:ln w="3175">
                    <a:noFill/>
                  </a:ln>
                  <a:solidFill>
                    <a:srgbClr val="424242"/>
                  </a:solidFill>
                  <a:latin typeface="微软雅黑" pitchFamily="34" charset="-122"/>
                  <a:ea typeface="微软雅黑" pitchFamily="34" charset="-122"/>
                  <a:cs typeface="Roboto" pitchFamily="2" charset="0"/>
                </a:rPr>
                <a:t>请插入文本的内容</a:t>
              </a:r>
              <a:endParaRPr lang="en-US" altLang="zh-CN" sz="1600" dirty="0">
                <a:ln w="3175">
                  <a:noFill/>
                </a:ln>
                <a:solidFill>
                  <a:srgbClr val="424242"/>
                </a:solidFill>
                <a:latin typeface="微软雅黑" pitchFamily="34" charset="-122"/>
                <a:ea typeface="微软雅黑" pitchFamily="34" charset="-122"/>
                <a:cs typeface="Roboto" pitchFamily="2" charset="0"/>
              </a:endParaRPr>
            </a:p>
          </p:txBody>
        </p:sp>
        <p:sp>
          <p:nvSpPr>
            <p:cNvPr id="32792" name="TextBox 34"/>
            <p:cNvSpPr txBox="1">
              <a:spLocks noChangeArrowheads="1"/>
            </p:cNvSpPr>
            <p:nvPr/>
          </p:nvSpPr>
          <p:spPr bwMode="auto">
            <a:xfrm>
              <a:off x="7045224" y="2827643"/>
              <a:ext cx="4137667" cy="834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lnSpc>
                  <a:spcPct val="120000"/>
                </a:lnSpc>
                <a:spcBef>
                  <a:spcPct val="20000"/>
                </a:spcBef>
                <a:spcAft>
                  <a:spcPts val="600"/>
                </a:spcAft>
                <a:buClr>
                  <a:srgbClr val="1F608B"/>
                </a:buClr>
                <a:buSzPct val="145000"/>
              </a:pPr>
              <a:r>
                <a:rPr lang="zh-CN" altLang="en-US" sz="2000" b="1" dirty="0">
                  <a:solidFill>
                    <a:srgbClr val="376092"/>
                  </a:solidFill>
                  <a:latin typeface="微软雅黑" pitchFamily="34" charset="-122"/>
                  <a:ea typeface="微软雅黑" pitchFamily="34" charset="-122"/>
                </a:rPr>
                <a:t>请插入标题内容</a:t>
              </a:r>
              <a:endParaRPr lang="id-ID" altLang="zh-CN" sz="2000" b="1" dirty="0">
                <a:solidFill>
                  <a:srgbClr val="376092"/>
                </a:solidFill>
                <a:latin typeface="微软雅黑" pitchFamily="34" charset="-122"/>
                <a:ea typeface="微软雅黑" pitchFamily="34" charset="-122"/>
              </a:endParaRPr>
            </a:p>
            <a:p>
              <a:pPr lvl="0">
                <a:lnSpc>
                  <a:spcPct val="120000"/>
                </a:lnSpc>
                <a:buClr>
                  <a:srgbClr val="1F608B"/>
                </a:buClr>
              </a:pPr>
              <a:r>
                <a:rPr lang="zh-CN" altLang="en-US" sz="1600" dirty="0">
                  <a:ln w="3175">
                    <a:noFill/>
                  </a:ln>
                  <a:solidFill>
                    <a:srgbClr val="424242"/>
                  </a:solidFill>
                  <a:latin typeface="微软雅黑" pitchFamily="34" charset="-122"/>
                  <a:ea typeface="微软雅黑" pitchFamily="34" charset="-122"/>
                  <a:cs typeface="Roboto" pitchFamily="2" charset="0"/>
                </a:rPr>
                <a:t>请插入文本的内容</a:t>
              </a:r>
              <a:endParaRPr lang="en-US" altLang="zh-CN" sz="1600" dirty="0">
                <a:ln w="3175">
                  <a:noFill/>
                </a:ln>
                <a:solidFill>
                  <a:srgbClr val="424242"/>
                </a:solidFill>
                <a:latin typeface="微软雅黑" pitchFamily="34" charset="-122"/>
                <a:ea typeface="微软雅黑" pitchFamily="34" charset="-122"/>
                <a:cs typeface="Roboto" pitchFamily="2" charset="0"/>
              </a:endParaRPr>
            </a:p>
          </p:txBody>
        </p:sp>
      </p:grpSp>
      <p:grpSp>
        <p:nvGrpSpPr>
          <p:cNvPr id="8" name="Group 2"/>
          <p:cNvGrpSpPr/>
          <p:nvPr/>
        </p:nvGrpSpPr>
        <p:grpSpPr bwMode="auto">
          <a:xfrm>
            <a:off x="690563" y="2024063"/>
            <a:ext cx="4627562" cy="3779837"/>
            <a:chOff x="3785121" y="1812417"/>
            <a:chExt cx="4627889" cy="3779783"/>
          </a:xfrm>
        </p:grpSpPr>
        <p:pic>
          <p:nvPicPr>
            <p:cNvPr id="32788" name="Picture 7"/>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785121" y="1812417"/>
              <a:ext cx="4627889" cy="37797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4121695" y="1998151"/>
              <a:ext cx="3959505" cy="2484403"/>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a:solidFill>
                  <a:srgbClr val="FFFFFF"/>
                </a:solidFill>
              </a:endParaRPr>
            </a:p>
          </p:txBody>
        </p:sp>
      </p:grpSp>
      <p:sp>
        <p:nvSpPr>
          <p:cNvPr id="9" name="灯片编号占位符 8"/>
          <p:cNvSpPr>
            <a:spLocks noGrp="1"/>
          </p:cNvSpPr>
          <p:nvPr>
            <p:ph type="sldNum" sz="quarter" idx="12"/>
          </p:nvPr>
        </p:nvSpPr>
        <p:spPr/>
        <p:txBody>
          <a:bodyPr/>
          <a:lstStyle/>
          <a:p>
            <a:fld id="{72EE6FEF-E9BA-41CD-AA1A-3FB39300DA1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150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par>
                                <p:cTn id="8" presetID="14" presetClass="entr" presetSubtype="10" fill="hold" grpId="0" nodeType="withEffect">
                                  <p:stCondLst>
                                    <p:cond delay="350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1500"/>
                                        <p:tgtEl>
                                          <p:spTgt spid="11"/>
                                        </p:tgtEl>
                                      </p:cBhvr>
                                    </p:animEffect>
                                  </p:childTnLst>
                                </p:cTn>
                              </p:par>
                              <p:par>
                                <p:cTn id="11" presetID="14" presetClass="entr" presetSubtype="10" fill="hold" grpId="0" nodeType="withEffect">
                                  <p:stCondLst>
                                    <p:cond delay="3500"/>
                                  </p:stCondLst>
                                  <p:childTnLst>
                                    <p:set>
                                      <p:cBhvr>
                                        <p:cTn id="12" dur="1" fill="hold">
                                          <p:stCondLst>
                                            <p:cond delay="0"/>
                                          </p:stCondLst>
                                        </p:cTn>
                                        <p:tgtEl>
                                          <p:spTgt spid="12"/>
                                        </p:tgtEl>
                                        <p:attrNameLst>
                                          <p:attrName>style.visibility</p:attrName>
                                        </p:attrNameLst>
                                      </p:cBhvr>
                                      <p:to>
                                        <p:strVal val="visible"/>
                                      </p:to>
                                    </p:set>
                                    <p:animEffect transition="in" filter="randombar(horizontal)">
                                      <p:cBhvr>
                                        <p:cTn id="13" dur="1500"/>
                                        <p:tgtEl>
                                          <p:spTgt spid="12"/>
                                        </p:tgtEl>
                                      </p:cBhvr>
                                    </p:animEffect>
                                  </p:childTnLst>
                                </p:cTn>
                              </p:par>
                              <p:par>
                                <p:cTn id="14" presetID="14" presetClass="entr" presetSubtype="10" fill="hold" grpId="0" nodeType="withEffect">
                                  <p:stCondLst>
                                    <p:cond delay="3500"/>
                                  </p:stCondLst>
                                  <p:childTnLst>
                                    <p:set>
                                      <p:cBhvr>
                                        <p:cTn id="15" dur="1" fill="hold">
                                          <p:stCondLst>
                                            <p:cond delay="0"/>
                                          </p:stCondLst>
                                        </p:cTn>
                                        <p:tgtEl>
                                          <p:spTgt spid="15"/>
                                        </p:tgtEl>
                                        <p:attrNameLst>
                                          <p:attrName>style.visibility</p:attrName>
                                        </p:attrNameLst>
                                      </p:cBhvr>
                                      <p:to>
                                        <p:strVal val="visible"/>
                                      </p:to>
                                    </p:set>
                                    <p:animEffect transition="in" filter="randombar(horizontal)">
                                      <p:cBhvr>
                                        <p:cTn id="16" dur="1500"/>
                                        <p:tgtEl>
                                          <p:spTgt spid="15"/>
                                        </p:tgtEl>
                                      </p:cBhvr>
                                    </p:animEffect>
                                  </p:childTnLst>
                                </p:cTn>
                              </p:par>
                              <p:par>
                                <p:cTn id="17" presetID="14" presetClass="entr" presetSubtype="10" fill="hold" grpId="0" nodeType="withEffect">
                                  <p:stCondLst>
                                    <p:cond delay="3500"/>
                                  </p:stCondLst>
                                  <p:childTnLst>
                                    <p:set>
                                      <p:cBhvr>
                                        <p:cTn id="18" dur="1" fill="hold">
                                          <p:stCondLst>
                                            <p:cond delay="0"/>
                                          </p:stCondLst>
                                        </p:cTn>
                                        <p:tgtEl>
                                          <p:spTgt spid="17"/>
                                        </p:tgtEl>
                                        <p:attrNameLst>
                                          <p:attrName>style.visibility</p:attrName>
                                        </p:attrNameLst>
                                      </p:cBhvr>
                                      <p:to>
                                        <p:strVal val="visible"/>
                                      </p:to>
                                    </p:set>
                                    <p:animEffect transition="in" filter="randombar(horizontal)">
                                      <p:cBhvr>
                                        <p:cTn id="19" dur="1500"/>
                                        <p:tgtEl>
                                          <p:spTgt spid="17"/>
                                        </p:tgtEl>
                                      </p:cBhvr>
                                    </p:animEffect>
                                  </p:childTnLst>
                                </p:cTn>
                              </p:par>
                              <p:par>
                                <p:cTn id="20" presetID="14" presetClass="entr" presetSubtype="10" fill="hold" grpId="0" nodeType="withEffect">
                                  <p:stCondLst>
                                    <p:cond delay="3500"/>
                                  </p:stCondLst>
                                  <p:childTnLst>
                                    <p:set>
                                      <p:cBhvr>
                                        <p:cTn id="21" dur="1" fill="hold">
                                          <p:stCondLst>
                                            <p:cond delay="0"/>
                                          </p:stCondLst>
                                        </p:cTn>
                                        <p:tgtEl>
                                          <p:spTgt spid="18"/>
                                        </p:tgtEl>
                                        <p:attrNameLst>
                                          <p:attrName>style.visibility</p:attrName>
                                        </p:attrNameLst>
                                      </p:cBhvr>
                                      <p:to>
                                        <p:strVal val="visible"/>
                                      </p:to>
                                    </p:set>
                                    <p:animEffect transition="in" filter="randombar(horizontal)">
                                      <p:cBhvr>
                                        <p:cTn id="22" dur="1500"/>
                                        <p:tgtEl>
                                          <p:spTgt spid="18"/>
                                        </p:tgtEl>
                                      </p:cBhvr>
                                    </p:animEffect>
                                  </p:childTnLst>
                                </p:cTn>
                              </p:par>
                              <p:par>
                                <p:cTn id="23" presetID="14" presetClass="entr" presetSubtype="10" fill="hold" grpId="0" nodeType="withEffect">
                                  <p:stCondLst>
                                    <p:cond delay="3500"/>
                                  </p:stCondLst>
                                  <p:childTnLst>
                                    <p:set>
                                      <p:cBhvr>
                                        <p:cTn id="24" dur="1" fill="hold">
                                          <p:stCondLst>
                                            <p:cond delay="0"/>
                                          </p:stCondLst>
                                        </p:cTn>
                                        <p:tgtEl>
                                          <p:spTgt spid="24"/>
                                        </p:tgtEl>
                                        <p:attrNameLst>
                                          <p:attrName>style.visibility</p:attrName>
                                        </p:attrNameLst>
                                      </p:cBhvr>
                                      <p:to>
                                        <p:strVal val="visible"/>
                                      </p:to>
                                    </p:set>
                                    <p:animEffect transition="in" filter="randombar(horizontal)">
                                      <p:cBhvr>
                                        <p:cTn id="25" dur="1500"/>
                                        <p:tgtEl>
                                          <p:spTgt spid="24"/>
                                        </p:tgtEl>
                                      </p:cBhvr>
                                    </p:animEffect>
                                  </p:childTnLst>
                                </p:cTn>
                              </p:par>
                              <p:par>
                                <p:cTn id="26" presetID="53" presetClass="entr" presetSubtype="16" fill="hold" grpId="0" nodeType="withEffect">
                                  <p:stCondLst>
                                    <p:cond delay="500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childTnLst>
                                </p:cTn>
                              </p:par>
                              <p:par>
                                <p:cTn id="31" presetID="53" presetClass="entr" presetSubtype="16" fill="hold" grpId="0" nodeType="withEffect">
                                  <p:stCondLst>
                                    <p:cond delay="500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Effect transition="in" filter="fade">
                                      <p:cBhvr>
                                        <p:cTn id="35" dur="500"/>
                                        <p:tgtEl>
                                          <p:spTgt spid="13"/>
                                        </p:tgtEl>
                                      </p:cBhvr>
                                    </p:animEffect>
                                  </p:childTnLst>
                                </p:cTn>
                              </p:par>
                              <p:par>
                                <p:cTn id="36" presetID="53" presetClass="entr" presetSubtype="16" fill="hold" nodeType="withEffect">
                                  <p:stCondLst>
                                    <p:cond delay="500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par>
                                <p:cTn id="41" presetID="53" presetClass="entr" presetSubtype="16" fill="hold" grpId="0" nodeType="withEffect">
                                  <p:stCondLst>
                                    <p:cond delay="5000"/>
                                  </p:stCondLst>
                                  <p:childTnLst>
                                    <p:set>
                                      <p:cBhvr>
                                        <p:cTn id="42" dur="1" fill="hold">
                                          <p:stCondLst>
                                            <p:cond delay="0"/>
                                          </p:stCondLst>
                                        </p:cTn>
                                        <p:tgtEl>
                                          <p:spTgt spid="25"/>
                                        </p:tgtEl>
                                        <p:attrNameLst>
                                          <p:attrName>style.visibility</p:attrName>
                                        </p:attrNameLst>
                                      </p:cBhvr>
                                      <p:to>
                                        <p:strVal val="visible"/>
                                      </p:to>
                                    </p:set>
                                    <p:anim calcmode="lin" valueType="num">
                                      <p:cBhvr>
                                        <p:cTn id="43" dur="500" fill="hold"/>
                                        <p:tgtEl>
                                          <p:spTgt spid="25"/>
                                        </p:tgtEl>
                                        <p:attrNameLst>
                                          <p:attrName>ppt_w</p:attrName>
                                        </p:attrNameLst>
                                      </p:cBhvr>
                                      <p:tavLst>
                                        <p:tav tm="0">
                                          <p:val>
                                            <p:fltVal val="0"/>
                                          </p:val>
                                        </p:tav>
                                        <p:tav tm="100000">
                                          <p:val>
                                            <p:strVal val="#ppt_w"/>
                                          </p:val>
                                        </p:tav>
                                      </p:tavLst>
                                    </p:anim>
                                    <p:anim calcmode="lin" valueType="num">
                                      <p:cBhvr>
                                        <p:cTn id="44" dur="500" fill="hold"/>
                                        <p:tgtEl>
                                          <p:spTgt spid="25"/>
                                        </p:tgtEl>
                                        <p:attrNameLst>
                                          <p:attrName>ppt_h</p:attrName>
                                        </p:attrNameLst>
                                      </p:cBhvr>
                                      <p:tavLst>
                                        <p:tav tm="0">
                                          <p:val>
                                            <p:fltVal val="0"/>
                                          </p:val>
                                        </p:tav>
                                        <p:tav tm="100000">
                                          <p:val>
                                            <p:strVal val="#ppt_h"/>
                                          </p:val>
                                        </p:tav>
                                      </p:tavLst>
                                    </p:anim>
                                    <p:animEffect transition="in" filter="fade">
                                      <p:cBhvr>
                                        <p:cTn id="45" dur="500"/>
                                        <p:tgtEl>
                                          <p:spTgt spid="25"/>
                                        </p:tgtEl>
                                      </p:cBhvr>
                                    </p:animEffect>
                                  </p:childTnLst>
                                </p:cTn>
                              </p:par>
                              <p:par>
                                <p:cTn id="46" presetID="53" presetClass="entr" presetSubtype="16" fill="hold" grpId="0" nodeType="withEffect">
                                  <p:stCondLst>
                                    <p:cond delay="5000"/>
                                  </p:stCondLst>
                                  <p:childTnLst>
                                    <p:set>
                                      <p:cBhvr>
                                        <p:cTn id="47" dur="1" fill="hold">
                                          <p:stCondLst>
                                            <p:cond delay="0"/>
                                          </p:stCondLst>
                                        </p:cTn>
                                        <p:tgtEl>
                                          <p:spTgt spid="20"/>
                                        </p:tgtEl>
                                        <p:attrNameLst>
                                          <p:attrName>style.visibility</p:attrName>
                                        </p:attrNameLst>
                                      </p:cBhvr>
                                      <p:to>
                                        <p:strVal val="visible"/>
                                      </p:to>
                                    </p:set>
                                    <p:anim calcmode="lin" valueType="num">
                                      <p:cBhvr>
                                        <p:cTn id="48" dur="500" fill="hold"/>
                                        <p:tgtEl>
                                          <p:spTgt spid="20"/>
                                        </p:tgtEl>
                                        <p:attrNameLst>
                                          <p:attrName>ppt_w</p:attrName>
                                        </p:attrNameLst>
                                      </p:cBhvr>
                                      <p:tavLst>
                                        <p:tav tm="0">
                                          <p:val>
                                            <p:fltVal val="0"/>
                                          </p:val>
                                        </p:tav>
                                        <p:tav tm="100000">
                                          <p:val>
                                            <p:strVal val="#ppt_w"/>
                                          </p:val>
                                        </p:tav>
                                      </p:tavLst>
                                    </p:anim>
                                    <p:anim calcmode="lin" valueType="num">
                                      <p:cBhvr>
                                        <p:cTn id="49" dur="500" fill="hold"/>
                                        <p:tgtEl>
                                          <p:spTgt spid="20"/>
                                        </p:tgtEl>
                                        <p:attrNameLst>
                                          <p:attrName>ppt_h</p:attrName>
                                        </p:attrNameLst>
                                      </p:cBhvr>
                                      <p:tavLst>
                                        <p:tav tm="0">
                                          <p:val>
                                            <p:fltVal val="0"/>
                                          </p:val>
                                        </p:tav>
                                        <p:tav tm="100000">
                                          <p:val>
                                            <p:strVal val="#ppt_h"/>
                                          </p:val>
                                        </p:tav>
                                      </p:tavLst>
                                    </p:anim>
                                    <p:animEffect transition="in" filter="fade">
                                      <p:cBhvr>
                                        <p:cTn id="50" dur="500"/>
                                        <p:tgtEl>
                                          <p:spTgt spid="20"/>
                                        </p:tgtEl>
                                      </p:cBhvr>
                                    </p:animEffect>
                                  </p:childTnLst>
                                </p:cTn>
                              </p:par>
                              <p:par>
                                <p:cTn id="51" presetID="53" presetClass="entr" presetSubtype="16" fill="hold" nodeType="withEffect">
                                  <p:stCondLst>
                                    <p:cond delay="5000"/>
                                  </p:stCondLst>
                                  <p:childTnLst>
                                    <p:set>
                                      <p:cBhvr>
                                        <p:cTn id="52" dur="1" fill="hold">
                                          <p:stCondLst>
                                            <p:cond delay="0"/>
                                          </p:stCondLst>
                                        </p:cTn>
                                        <p:tgtEl>
                                          <p:spTgt spid="23"/>
                                        </p:tgtEl>
                                        <p:attrNameLst>
                                          <p:attrName>style.visibility</p:attrName>
                                        </p:attrNameLst>
                                      </p:cBhvr>
                                      <p:to>
                                        <p:strVal val="visible"/>
                                      </p:to>
                                    </p:set>
                                    <p:anim calcmode="lin" valueType="num">
                                      <p:cBhvr>
                                        <p:cTn id="53" dur="500" fill="hold"/>
                                        <p:tgtEl>
                                          <p:spTgt spid="23"/>
                                        </p:tgtEl>
                                        <p:attrNameLst>
                                          <p:attrName>ppt_w</p:attrName>
                                        </p:attrNameLst>
                                      </p:cBhvr>
                                      <p:tavLst>
                                        <p:tav tm="0">
                                          <p:val>
                                            <p:fltVal val="0"/>
                                          </p:val>
                                        </p:tav>
                                        <p:tav tm="100000">
                                          <p:val>
                                            <p:strVal val="#ppt_w"/>
                                          </p:val>
                                        </p:tav>
                                      </p:tavLst>
                                    </p:anim>
                                    <p:anim calcmode="lin" valueType="num">
                                      <p:cBhvr>
                                        <p:cTn id="54" dur="500" fill="hold"/>
                                        <p:tgtEl>
                                          <p:spTgt spid="23"/>
                                        </p:tgtEl>
                                        <p:attrNameLst>
                                          <p:attrName>ppt_h</p:attrName>
                                        </p:attrNameLst>
                                      </p:cBhvr>
                                      <p:tavLst>
                                        <p:tav tm="0">
                                          <p:val>
                                            <p:fltVal val="0"/>
                                          </p:val>
                                        </p:tav>
                                        <p:tav tm="100000">
                                          <p:val>
                                            <p:strVal val="#ppt_h"/>
                                          </p:val>
                                        </p:tav>
                                      </p:tavLst>
                                    </p:anim>
                                    <p:animEffect transition="in" filter="fade">
                                      <p:cBhvr>
                                        <p:cTn id="55" dur="500"/>
                                        <p:tgtEl>
                                          <p:spTgt spid="23"/>
                                        </p:tgtEl>
                                      </p:cBhvr>
                                    </p:animEffect>
                                  </p:childTnLst>
                                </p:cTn>
                              </p:par>
                              <p:par>
                                <p:cTn id="56" presetID="2" presetClass="entr" presetSubtype="2" fill="hold" nodeType="withEffect">
                                  <p:stCondLst>
                                    <p:cond delay="5500"/>
                                  </p:stCondLst>
                                  <p:childTnLst>
                                    <p:set>
                                      <p:cBhvr>
                                        <p:cTn id="57" dur="1" fill="hold">
                                          <p:stCondLst>
                                            <p:cond delay="0"/>
                                          </p:stCondLst>
                                        </p:cTn>
                                        <p:tgtEl>
                                          <p:spTgt spid="4"/>
                                        </p:tgtEl>
                                        <p:attrNameLst>
                                          <p:attrName>style.visibility</p:attrName>
                                        </p:attrNameLst>
                                      </p:cBhvr>
                                      <p:to>
                                        <p:strVal val="visible"/>
                                      </p:to>
                                    </p:set>
                                    <p:anim calcmode="lin" valueType="num">
                                      <p:cBhvr additive="base">
                                        <p:cTn id="58" dur="500" fill="hold"/>
                                        <p:tgtEl>
                                          <p:spTgt spid="4"/>
                                        </p:tgtEl>
                                        <p:attrNameLst>
                                          <p:attrName>ppt_x</p:attrName>
                                        </p:attrNameLst>
                                      </p:cBhvr>
                                      <p:tavLst>
                                        <p:tav tm="0">
                                          <p:val>
                                            <p:strVal val="1+#ppt_w/2"/>
                                          </p:val>
                                        </p:tav>
                                        <p:tav tm="100000">
                                          <p:val>
                                            <p:strVal val="#ppt_x"/>
                                          </p:val>
                                        </p:tav>
                                      </p:tavLst>
                                    </p:anim>
                                    <p:anim calcmode="lin" valueType="num">
                                      <p:cBhvr additive="base">
                                        <p:cTn id="59" dur="500" fill="hold"/>
                                        <p:tgtEl>
                                          <p:spTgt spid="4"/>
                                        </p:tgtEl>
                                        <p:attrNameLst>
                                          <p:attrName>ppt_y</p:attrName>
                                        </p:attrNameLst>
                                      </p:cBhvr>
                                      <p:tavLst>
                                        <p:tav tm="0">
                                          <p:val>
                                            <p:strVal val="#ppt_y"/>
                                          </p:val>
                                        </p:tav>
                                        <p:tav tm="100000">
                                          <p:val>
                                            <p:strVal val="#ppt_y"/>
                                          </p:val>
                                        </p:tav>
                                      </p:tavLst>
                                    </p:anim>
                                  </p:childTnLst>
                                </p:cTn>
                              </p:par>
                              <p:par>
                                <p:cTn id="60" presetID="2" presetClass="entr" presetSubtype="8" fill="hold" nodeType="withEffect">
                                  <p:stCondLst>
                                    <p:cond delay="5500"/>
                                  </p:stCondLst>
                                  <p:childTnLst>
                                    <p:set>
                                      <p:cBhvr>
                                        <p:cTn id="61" dur="1" fill="hold">
                                          <p:stCondLst>
                                            <p:cond delay="0"/>
                                          </p:stCondLst>
                                        </p:cTn>
                                        <p:tgtEl>
                                          <p:spTgt spid="7"/>
                                        </p:tgtEl>
                                        <p:attrNameLst>
                                          <p:attrName>style.visibility</p:attrName>
                                        </p:attrNameLst>
                                      </p:cBhvr>
                                      <p:to>
                                        <p:strVal val="visible"/>
                                      </p:to>
                                    </p:set>
                                    <p:anim calcmode="lin" valueType="num">
                                      <p:cBhvr additive="base">
                                        <p:cTn id="62" dur="500" fill="hold"/>
                                        <p:tgtEl>
                                          <p:spTgt spid="7"/>
                                        </p:tgtEl>
                                        <p:attrNameLst>
                                          <p:attrName>ppt_x</p:attrName>
                                        </p:attrNameLst>
                                      </p:cBhvr>
                                      <p:tavLst>
                                        <p:tav tm="0">
                                          <p:val>
                                            <p:strVal val="0-#ppt_w/2"/>
                                          </p:val>
                                        </p:tav>
                                        <p:tav tm="100000">
                                          <p:val>
                                            <p:strVal val="#ppt_x"/>
                                          </p:val>
                                        </p:tav>
                                      </p:tavLst>
                                    </p:anim>
                                    <p:anim calcmode="lin" valueType="num">
                                      <p:cBhvr additive="base">
                                        <p:cTn id="63"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p:bldP spid="15" grpId="0" animBg="1"/>
      <p:bldP spid="16" grpId="0"/>
      <p:bldP spid="17" grpId="0" animBg="1"/>
      <p:bldP spid="18" grpId="0" animBg="1"/>
      <p:bldP spid="20" grpId="0"/>
      <p:bldP spid="24" grpId="0" animBg="1"/>
      <p:bldP spid="2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1523866" y="1812461"/>
            <a:ext cx="2002217" cy="895220"/>
            <a:chOff x="465719" y="1295954"/>
            <a:chExt cx="1658494" cy="740511"/>
          </a:xfrm>
        </p:grpSpPr>
        <p:sp>
          <p:nvSpPr>
            <p:cNvPr id="38" name="Freeform 1"/>
            <p:cNvSpPr>
              <a:spLocks noChangeArrowheads="1"/>
            </p:cNvSpPr>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31B3EC"/>
            </a:solidFill>
            <a:ln>
              <a:noFill/>
            </a:ln>
            <a:effectLst/>
          </p:spPr>
          <p:txBody>
            <a:bodyPr wrap="none" anchor="ctr"/>
            <a:lstStyle/>
            <a:p>
              <a:pPr defTabSz="1218565">
                <a:defRPr/>
              </a:pPr>
              <a:endParaRPr lang="en-US" sz="2400">
                <a:solidFill>
                  <a:prstClr val="black"/>
                </a:solidFill>
                <a:latin typeface="微软雅黑" pitchFamily="34" charset="-122"/>
                <a:ea typeface="微软雅黑" pitchFamily="34" charset="-122"/>
              </a:endParaRPr>
            </a:p>
          </p:txBody>
        </p:sp>
        <p:sp>
          <p:nvSpPr>
            <p:cNvPr id="39" name="Freeform 41"/>
            <p:cNvSpPr>
              <a:spLocks noEditPoints="1"/>
            </p:cNvSpPr>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ln>
          </p:spPr>
          <p:txBody>
            <a:bodyPr/>
            <a:lstStyle/>
            <a:p>
              <a:pPr defTabSz="1218565">
                <a:defRPr/>
              </a:pPr>
              <a:endParaRPr lang="en-US" sz="2400" kern="0" dirty="0">
                <a:solidFill>
                  <a:sysClr val="windowText" lastClr="000000"/>
                </a:solidFill>
                <a:latin typeface="微软雅黑" pitchFamily="34" charset="-122"/>
                <a:ea typeface="微软雅黑" pitchFamily="34" charset="-122"/>
              </a:endParaRPr>
            </a:p>
          </p:txBody>
        </p:sp>
      </p:grpSp>
      <p:sp>
        <p:nvSpPr>
          <p:cNvPr id="40" name="TextBox 39"/>
          <p:cNvSpPr txBox="1"/>
          <p:nvPr/>
        </p:nvSpPr>
        <p:spPr>
          <a:xfrm>
            <a:off x="3739654" y="2020637"/>
            <a:ext cx="7348901" cy="720749"/>
          </a:xfrm>
          <a:prstGeom prst="rect">
            <a:avLst/>
          </a:prstGeom>
          <a:noFill/>
        </p:spPr>
        <p:txBody>
          <a:bodyPr wrap="square" lIns="104307" tIns="52153" rIns="104307" bIns="52153" rtlCol="0">
            <a:spAutoFit/>
          </a:bodyPr>
          <a:lstStyle/>
          <a:p>
            <a:pPr defTabSz="1218565">
              <a:lnSpc>
                <a:spcPct val="150000"/>
              </a:lnSpc>
              <a:defRPr/>
            </a:pPr>
            <a:r>
              <a:rPr lang="zh-CN" altLang="en-US" sz="1335" dirty="0">
                <a:solidFill>
                  <a:prstClr val="black">
                    <a:lumMod val="95000"/>
                    <a:lumOff val="5000"/>
                  </a:prstClr>
                </a:solidFill>
                <a:latin typeface="微软雅黑" pitchFamily="34" charset="-122"/>
                <a:ea typeface="微软雅黑" pitchFamily="34" charset="-122"/>
              </a:rPr>
              <a:t>单击此处添加文本单击此处添加文本 单击此处添加文本单击此处添加文本单击此处添加文本</a:t>
            </a:r>
            <a:endParaRPr lang="en-US" altLang="zh-CN" sz="1335" dirty="0">
              <a:solidFill>
                <a:prstClr val="black">
                  <a:lumMod val="95000"/>
                  <a:lumOff val="5000"/>
                </a:prstClr>
              </a:solidFill>
              <a:latin typeface="微软雅黑" pitchFamily="34" charset="-122"/>
              <a:ea typeface="微软雅黑" pitchFamily="34" charset="-122"/>
            </a:endParaRPr>
          </a:p>
          <a:p>
            <a:pPr defTabSz="1218565">
              <a:lnSpc>
                <a:spcPct val="150000"/>
              </a:lnSpc>
              <a:defRPr/>
            </a:pPr>
            <a:r>
              <a:rPr lang="zh-CN" altLang="en-US" sz="1335" dirty="0">
                <a:solidFill>
                  <a:prstClr val="black">
                    <a:lumMod val="95000"/>
                    <a:lumOff val="5000"/>
                  </a:prstClr>
                </a:solidFill>
                <a:latin typeface="微软雅黑" pitchFamily="34" charset="-122"/>
                <a:ea typeface="微软雅黑" pitchFamily="34" charset="-122"/>
              </a:rPr>
              <a:t>单击此处添加文本单击此处添加文本单击此处添加文本 单击此处添加文本单击此处添加文本</a:t>
            </a:r>
            <a:endParaRPr lang="en-US" altLang="zh-CN" sz="1335" dirty="0">
              <a:solidFill>
                <a:prstClr val="black">
                  <a:lumMod val="95000"/>
                  <a:lumOff val="5000"/>
                </a:prstClr>
              </a:solidFill>
              <a:latin typeface="微软雅黑" pitchFamily="34" charset="-122"/>
              <a:ea typeface="微软雅黑" pitchFamily="34" charset="-122"/>
            </a:endParaRPr>
          </a:p>
        </p:txBody>
      </p:sp>
      <p:sp>
        <p:nvSpPr>
          <p:cNvPr id="41" name="TextBox 40"/>
          <p:cNvSpPr txBox="1"/>
          <p:nvPr/>
        </p:nvSpPr>
        <p:spPr>
          <a:xfrm>
            <a:off x="3598326" y="1700808"/>
            <a:ext cx="3216471" cy="357015"/>
          </a:xfrm>
          <a:prstGeom prst="rect">
            <a:avLst/>
          </a:prstGeom>
          <a:noFill/>
        </p:spPr>
        <p:txBody>
          <a:bodyPr wrap="square" lIns="69019" tIns="34509" rIns="69019" bIns="34509" rtlCol="0">
            <a:spAutoFit/>
          </a:bodyPr>
          <a:lstStyle/>
          <a:p>
            <a:pPr defTabSz="1218565">
              <a:defRPr/>
            </a:pPr>
            <a:r>
              <a:rPr lang="zh-CN" altLang="zh-CN" sz="1865" b="1" dirty="0">
                <a:solidFill>
                  <a:prstClr val="black">
                    <a:lumMod val="75000"/>
                    <a:lumOff val="25000"/>
                  </a:prstClr>
                </a:solidFill>
                <a:latin typeface="微软雅黑" pitchFamily="34" charset="-122"/>
                <a:ea typeface="微软雅黑" pitchFamily="34" charset="-122"/>
              </a:rPr>
              <a:t>（一）</a:t>
            </a:r>
            <a:r>
              <a:rPr lang="zh-CN" altLang="en-US" sz="1865" b="1" dirty="0">
                <a:solidFill>
                  <a:prstClr val="black">
                    <a:lumMod val="75000"/>
                    <a:lumOff val="25000"/>
                  </a:prstClr>
                </a:solidFill>
                <a:latin typeface="微软雅黑" pitchFamily="34" charset="-122"/>
                <a:ea typeface="微软雅黑" pitchFamily="34" charset="-122"/>
              </a:rPr>
              <a:t>单击填加标题</a:t>
            </a:r>
          </a:p>
        </p:txBody>
      </p:sp>
      <p:grpSp>
        <p:nvGrpSpPr>
          <p:cNvPr id="42" name="组合 41"/>
          <p:cNvGrpSpPr/>
          <p:nvPr/>
        </p:nvGrpSpPr>
        <p:grpSpPr>
          <a:xfrm>
            <a:off x="1523866" y="4855893"/>
            <a:ext cx="2002217" cy="938036"/>
            <a:chOff x="465719" y="3291830"/>
            <a:chExt cx="1658494" cy="740511"/>
          </a:xfrm>
        </p:grpSpPr>
        <p:sp>
          <p:nvSpPr>
            <p:cNvPr id="43" name="Freeform 1"/>
            <p:cNvSpPr>
              <a:spLocks noChangeArrowheads="1"/>
            </p:cNvSpPr>
            <p:nvPr/>
          </p:nvSpPr>
          <p:spPr bwMode="auto">
            <a:xfrm rot="10800000">
              <a:off x="465719" y="3291830"/>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00529A"/>
            </a:solidFill>
            <a:ln>
              <a:noFill/>
            </a:ln>
            <a:effectLst/>
          </p:spPr>
          <p:txBody>
            <a:bodyPr wrap="none" anchor="ctr"/>
            <a:lstStyle/>
            <a:p>
              <a:pPr defTabSz="1218565">
                <a:defRPr/>
              </a:pPr>
              <a:endParaRPr lang="en-US" sz="2400" dirty="0">
                <a:solidFill>
                  <a:prstClr val="black"/>
                </a:solidFill>
                <a:latin typeface="微软雅黑" pitchFamily="34" charset="-122"/>
                <a:ea typeface="微软雅黑" pitchFamily="34" charset="-122"/>
              </a:endParaRPr>
            </a:p>
          </p:txBody>
        </p:sp>
        <p:pic>
          <p:nvPicPr>
            <p:cNvPr id="44" name="Picture 2"/>
            <p:cNvPicPr>
              <a:picLocks noChangeAspect="1"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1171134" y="3488771"/>
              <a:ext cx="346674" cy="346630"/>
            </a:xfrm>
            <a:prstGeom prst="rect">
              <a:avLst/>
            </a:prstGeom>
            <a:noFill/>
            <a:extLst>
              <a:ext uri="{909E8E84-426E-40DD-AFC4-6F175D3DCCD1}">
                <a14:hiddenFill xmlns:a14="http://schemas.microsoft.com/office/drawing/2010/main">
                  <a:solidFill>
                    <a:srgbClr val="FFFFFF"/>
                  </a:solidFill>
                </a14:hiddenFill>
              </a:ext>
            </a:extLst>
          </p:spPr>
        </p:pic>
      </p:grpSp>
      <p:sp>
        <p:nvSpPr>
          <p:cNvPr id="45" name="TextBox 44"/>
          <p:cNvSpPr txBox="1"/>
          <p:nvPr/>
        </p:nvSpPr>
        <p:spPr>
          <a:xfrm>
            <a:off x="3739654" y="3593053"/>
            <a:ext cx="7348901" cy="720749"/>
          </a:xfrm>
          <a:prstGeom prst="rect">
            <a:avLst/>
          </a:prstGeom>
          <a:noFill/>
        </p:spPr>
        <p:txBody>
          <a:bodyPr wrap="square" lIns="104307" tIns="52153" rIns="104307" bIns="52153" rtlCol="0">
            <a:spAutoFit/>
          </a:bodyPr>
          <a:lstStyle/>
          <a:p>
            <a:pPr defTabSz="1218565">
              <a:lnSpc>
                <a:spcPct val="150000"/>
              </a:lnSpc>
              <a:defRPr/>
            </a:pPr>
            <a:r>
              <a:rPr lang="zh-CN" altLang="en-US" sz="1335" dirty="0">
                <a:solidFill>
                  <a:prstClr val="black">
                    <a:lumMod val="95000"/>
                    <a:lumOff val="5000"/>
                  </a:prstClr>
                </a:solidFill>
                <a:latin typeface="微软雅黑" pitchFamily="34" charset="-122"/>
                <a:ea typeface="微软雅黑" pitchFamily="34" charset="-122"/>
              </a:rPr>
              <a:t>单击此处添加文本单击此处添加文本 单击此处添加文本单击此处添加文本单击此处添加文本</a:t>
            </a:r>
            <a:endParaRPr lang="en-US" altLang="zh-CN" sz="1335" dirty="0">
              <a:solidFill>
                <a:prstClr val="black">
                  <a:lumMod val="95000"/>
                  <a:lumOff val="5000"/>
                </a:prstClr>
              </a:solidFill>
              <a:latin typeface="微软雅黑" pitchFamily="34" charset="-122"/>
              <a:ea typeface="微软雅黑" pitchFamily="34" charset="-122"/>
            </a:endParaRPr>
          </a:p>
          <a:p>
            <a:pPr defTabSz="1218565">
              <a:lnSpc>
                <a:spcPct val="150000"/>
              </a:lnSpc>
              <a:defRPr/>
            </a:pPr>
            <a:r>
              <a:rPr lang="zh-CN" altLang="en-US" sz="1335" dirty="0">
                <a:solidFill>
                  <a:prstClr val="black">
                    <a:lumMod val="95000"/>
                    <a:lumOff val="5000"/>
                  </a:prstClr>
                </a:solidFill>
                <a:latin typeface="微软雅黑" pitchFamily="34" charset="-122"/>
                <a:ea typeface="微软雅黑" pitchFamily="34" charset="-122"/>
              </a:rPr>
              <a:t>单击此处添加文本单击此处添加文本单击此处添加文本 单击此处添加文本单击此处添加文本</a:t>
            </a:r>
            <a:endParaRPr lang="en-US" altLang="zh-CN" sz="1335" dirty="0">
              <a:solidFill>
                <a:prstClr val="black">
                  <a:lumMod val="95000"/>
                  <a:lumOff val="5000"/>
                </a:prstClr>
              </a:solidFill>
              <a:latin typeface="微软雅黑" pitchFamily="34" charset="-122"/>
              <a:ea typeface="微软雅黑" pitchFamily="34" charset="-122"/>
            </a:endParaRPr>
          </a:p>
        </p:txBody>
      </p:sp>
      <p:sp>
        <p:nvSpPr>
          <p:cNvPr id="46" name="TextBox 45"/>
          <p:cNvSpPr txBox="1"/>
          <p:nvPr/>
        </p:nvSpPr>
        <p:spPr>
          <a:xfrm>
            <a:off x="3598326" y="3273227"/>
            <a:ext cx="3216471" cy="357015"/>
          </a:xfrm>
          <a:prstGeom prst="rect">
            <a:avLst/>
          </a:prstGeom>
          <a:noFill/>
        </p:spPr>
        <p:txBody>
          <a:bodyPr wrap="square" lIns="69019" tIns="34509" rIns="69019" bIns="34509" rtlCol="0">
            <a:spAutoFit/>
          </a:bodyPr>
          <a:lstStyle/>
          <a:p>
            <a:pPr defTabSz="1218565">
              <a:defRPr/>
            </a:pPr>
            <a:r>
              <a:rPr lang="zh-CN" altLang="zh-CN" sz="1865" b="1" dirty="0">
                <a:solidFill>
                  <a:prstClr val="black">
                    <a:lumMod val="75000"/>
                    <a:lumOff val="25000"/>
                  </a:prstClr>
                </a:solidFill>
                <a:latin typeface="微软雅黑" pitchFamily="34" charset="-122"/>
                <a:ea typeface="微软雅黑" pitchFamily="34" charset="-122"/>
              </a:rPr>
              <a:t>（</a:t>
            </a:r>
            <a:r>
              <a:rPr lang="zh-CN" altLang="en-US" sz="1865" b="1" dirty="0">
                <a:solidFill>
                  <a:prstClr val="black">
                    <a:lumMod val="75000"/>
                    <a:lumOff val="25000"/>
                  </a:prstClr>
                </a:solidFill>
                <a:latin typeface="微软雅黑" pitchFamily="34" charset="-122"/>
                <a:ea typeface="微软雅黑" pitchFamily="34" charset="-122"/>
              </a:rPr>
              <a:t>二</a:t>
            </a:r>
            <a:r>
              <a:rPr lang="zh-CN" altLang="zh-CN" sz="1865" b="1" dirty="0">
                <a:solidFill>
                  <a:prstClr val="black">
                    <a:lumMod val="75000"/>
                    <a:lumOff val="25000"/>
                  </a:prstClr>
                </a:solidFill>
                <a:latin typeface="微软雅黑" pitchFamily="34" charset="-122"/>
                <a:ea typeface="微软雅黑" pitchFamily="34" charset="-122"/>
              </a:rPr>
              <a:t>）</a:t>
            </a:r>
            <a:r>
              <a:rPr lang="zh-CN" altLang="en-US" sz="1865" b="1" dirty="0">
                <a:solidFill>
                  <a:prstClr val="black">
                    <a:lumMod val="75000"/>
                    <a:lumOff val="25000"/>
                  </a:prstClr>
                </a:solidFill>
                <a:latin typeface="微软雅黑" pitchFamily="34" charset="-122"/>
                <a:ea typeface="微软雅黑" pitchFamily="34" charset="-122"/>
              </a:rPr>
              <a:t>单击填加标题</a:t>
            </a:r>
          </a:p>
        </p:txBody>
      </p:sp>
      <p:sp>
        <p:nvSpPr>
          <p:cNvPr id="47" name="TextBox 46"/>
          <p:cNvSpPr txBox="1"/>
          <p:nvPr/>
        </p:nvSpPr>
        <p:spPr>
          <a:xfrm>
            <a:off x="3739654" y="5110072"/>
            <a:ext cx="7348901" cy="720749"/>
          </a:xfrm>
          <a:prstGeom prst="rect">
            <a:avLst/>
          </a:prstGeom>
          <a:noFill/>
        </p:spPr>
        <p:txBody>
          <a:bodyPr wrap="square" lIns="104307" tIns="52153" rIns="104307" bIns="52153" rtlCol="0">
            <a:spAutoFit/>
          </a:bodyPr>
          <a:lstStyle/>
          <a:p>
            <a:pPr defTabSz="1218565">
              <a:lnSpc>
                <a:spcPct val="150000"/>
              </a:lnSpc>
              <a:defRPr/>
            </a:pPr>
            <a:r>
              <a:rPr lang="zh-CN" altLang="en-US" sz="1335" dirty="0">
                <a:solidFill>
                  <a:prstClr val="black">
                    <a:lumMod val="95000"/>
                    <a:lumOff val="5000"/>
                  </a:prstClr>
                </a:solidFill>
                <a:latin typeface="微软雅黑" pitchFamily="34" charset="-122"/>
                <a:ea typeface="微软雅黑" pitchFamily="34" charset="-122"/>
              </a:rPr>
              <a:t>单击此处添加文本单击此处添加文本 单击此处添加文本单击此处添加文本单击此处添加文本</a:t>
            </a:r>
            <a:endParaRPr lang="en-US" altLang="zh-CN" sz="1335" dirty="0">
              <a:solidFill>
                <a:prstClr val="black">
                  <a:lumMod val="95000"/>
                  <a:lumOff val="5000"/>
                </a:prstClr>
              </a:solidFill>
              <a:latin typeface="微软雅黑" pitchFamily="34" charset="-122"/>
              <a:ea typeface="微软雅黑" pitchFamily="34" charset="-122"/>
            </a:endParaRPr>
          </a:p>
          <a:p>
            <a:pPr defTabSz="1218565">
              <a:lnSpc>
                <a:spcPct val="150000"/>
              </a:lnSpc>
              <a:defRPr/>
            </a:pPr>
            <a:r>
              <a:rPr lang="zh-CN" altLang="en-US" sz="1335" dirty="0">
                <a:solidFill>
                  <a:prstClr val="black">
                    <a:lumMod val="95000"/>
                    <a:lumOff val="5000"/>
                  </a:prstClr>
                </a:solidFill>
                <a:latin typeface="微软雅黑" pitchFamily="34" charset="-122"/>
                <a:ea typeface="微软雅黑" pitchFamily="34" charset="-122"/>
              </a:rPr>
              <a:t>单击此处添加文本单击此处添加文本单击此处添加文本 单击此处添加文本单击此处添加文本</a:t>
            </a:r>
            <a:endParaRPr lang="en-US" altLang="zh-CN" sz="1335" dirty="0">
              <a:solidFill>
                <a:prstClr val="black">
                  <a:lumMod val="95000"/>
                  <a:lumOff val="5000"/>
                </a:prstClr>
              </a:solidFill>
              <a:latin typeface="微软雅黑" pitchFamily="34" charset="-122"/>
              <a:ea typeface="微软雅黑" pitchFamily="34" charset="-122"/>
            </a:endParaRPr>
          </a:p>
        </p:txBody>
      </p:sp>
      <p:sp>
        <p:nvSpPr>
          <p:cNvPr id="48" name="TextBox 47"/>
          <p:cNvSpPr txBox="1"/>
          <p:nvPr/>
        </p:nvSpPr>
        <p:spPr>
          <a:xfrm>
            <a:off x="3598326" y="4790247"/>
            <a:ext cx="3216471" cy="357015"/>
          </a:xfrm>
          <a:prstGeom prst="rect">
            <a:avLst/>
          </a:prstGeom>
          <a:noFill/>
        </p:spPr>
        <p:txBody>
          <a:bodyPr wrap="square" lIns="69019" tIns="34509" rIns="69019" bIns="34509" rtlCol="0">
            <a:spAutoFit/>
          </a:bodyPr>
          <a:lstStyle/>
          <a:p>
            <a:pPr defTabSz="1218565">
              <a:defRPr/>
            </a:pPr>
            <a:r>
              <a:rPr lang="zh-CN" altLang="zh-CN" sz="1865" b="1" dirty="0">
                <a:solidFill>
                  <a:prstClr val="black">
                    <a:lumMod val="75000"/>
                    <a:lumOff val="25000"/>
                  </a:prstClr>
                </a:solidFill>
                <a:latin typeface="微软雅黑" pitchFamily="34" charset="-122"/>
                <a:ea typeface="微软雅黑" pitchFamily="34" charset="-122"/>
              </a:rPr>
              <a:t>（</a:t>
            </a:r>
            <a:r>
              <a:rPr lang="zh-CN" altLang="en-US" sz="1865" b="1" dirty="0">
                <a:solidFill>
                  <a:prstClr val="black">
                    <a:lumMod val="75000"/>
                    <a:lumOff val="25000"/>
                  </a:prstClr>
                </a:solidFill>
                <a:latin typeface="微软雅黑" pitchFamily="34" charset="-122"/>
                <a:ea typeface="微软雅黑" pitchFamily="34" charset="-122"/>
              </a:rPr>
              <a:t>三</a:t>
            </a:r>
            <a:r>
              <a:rPr lang="zh-CN" altLang="zh-CN" sz="1865" b="1" dirty="0">
                <a:solidFill>
                  <a:prstClr val="black">
                    <a:lumMod val="75000"/>
                    <a:lumOff val="25000"/>
                  </a:prstClr>
                </a:solidFill>
                <a:latin typeface="微软雅黑" pitchFamily="34" charset="-122"/>
                <a:ea typeface="微软雅黑" pitchFamily="34" charset="-122"/>
              </a:rPr>
              <a:t>）</a:t>
            </a:r>
            <a:r>
              <a:rPr lang="zh-CN" altLang="en-US" sz="1865" b="1" dirty="0">
                <a:solidFill>
                  <a:prstClr val="black">
                    <a:lumMod val="75000"/>
                    <a:lumOff val="25000"/>
                  </a:prstClr>
                </a:solidFill>
                <a:latin typeface="微软雅黑" pitchFamily="34" charset="-122"/>
                <a:ea typeface="微软雅黑" pitchFamily="34" charset="-122"/>
              </a:rPr>
              <a:t>单击填加标题</a:t>
            </a:r>
          </a:p>
        </p:txBody>
      </p:sp>
      <p:grpSp>
        <p:nvGrpSpPr>
          <p:cNvPr id="49" name="Group 4"/>
          <p:cNvGrpSpPr/>
          <p:nvPr/>
        </p:nvGrpSpPr>
        <p:grpSpPr>
          <a:xfrm>
            <a:off x="1523866" y="3338387"/>
            <a:ext cx="2002217" cy="937141"/>
            <a:chOff x="1372486" y="3793072"/>
            <a:chExt cx="6146978" cy="2804667"/>
          </a:xfrm>
        </p:grpSpPr>
        <p:sp>
          <p:nvSpPr>
            <p:cNvPr id="50" name="Freeform 1"/>
            <p:cNvSpPr>
              <a:spLocks noChangeArrowheads="1"/>
            </p:cNvSpPr>
            <p:nvPr/>
          </p:nvSpPr>
          <p:spPr bwMode="auto">
            <a:xfrm rot="10800000">
              <a:off x="137248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004FD6"/>
            </a:solidFill>
            <a:ln>
              <a:noFill/>
            </a:ln>
            <a:effectLst/>
          </p:spPr>
          <p:txBody>
            <a:bodyPr wrap="none" anchor="ctr"/>
            <a:lstStyle/>
            <a:p>
              <a:pPr defTabSz="1218565">
                <a:defRPr/>
              </a:pPr>
              <a:endParaRPr lang="en-US" sz="2400" dirty="0">
                <a:solidFill>
                  <a:prstClr val="black"/>
                </a:solidFill>
                <a:latin typeface="微软雅黑" pitchFamily="34" charset="-122"/>
                <a:ea typeface="微软雅黑" pitchFamily="34" charset="-122"/>
              </a:endParaRPr>
            </a:p>
          </p:txBody>
        </p:sp>
        <p:grpSp>
          <p:nvGrpSpPr>
            <p:cNvPr id="51" name="Group 2"/>
            <p:cNvGrpSpPr/>
            <p:nvPr/>
          </p:nvGrpSpPr>
          <p:grpSpPr bwMode="auto">
            <a:xfrm>
              <a:off x="3531959" y="4060393"/>
              <a:ext cx="1906518" cy="1888205"/>
              <a:chOff x="1569458" y="688424"/>
              <a:chExt cx="334962" cy="331788"/>
            </a:xfrm>
            <a:solidFill>
              <a:schemeClr val="bg1"/>
            </a:solidFill>
          </p:grpSpPr>
          <p:sp>
            <p:nvSpPr>
              <p:cNvPr id="52" name="Freeform 11"/>
              <p:cNvSpPr>
                <a:spLocks noChangeArrowheads="1"/>
              </p:cNvSpPr>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1218565">
                  <a:defRPr/>
                </a:pPr>
                <a:endParaRPr lang="en-US" sz="2400">
                  <a:solidFill>
                    <a:prstClr val="black"/>
                  </a:solidFill>
                  <a:latin typeface="微软雅黑" pitchFamily="34" charset="-122"/>
                  <a:ea typeface="微软雅黑" pitchFamily="34" charset="-122"/>
                </a:endParaRPr>
              </a:p>
            </p:txBody>
          </p:sp>
          <p:sp>
            <p:nvSpPr>
              <p:cNvPr id="53" name="Freeform 12"/>
              <p:cNvSpPr>
                <a:spLocks noChangeArrowheads="1"/>
              </p:cNvSpPr>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1218565">
                  <a:defRPr/>
                </a:pPr>
                <a:endParaRPr lang="en-US" sz="2400">
                  <a:solidFill>
                    <a:prstClr val="black"/>
                  </a:solidFill>
                  <a:latin typeface="微软雅黑" pitchFamily="34" charset="-122"/>
                  <a:ea typeface="微软雅黑" pitchFamily="34" charset="-122"/>
                </a:endParaRPr>
              </a:p>
            </p:txBody>
          </p:sp>
          <p:sp>
            <p:nvSpPr>
              <p:cNvPr id="54" name="Freeform 13"/>
              <p:cNvSpPr>
                <a:spLocks noChangeArrowheads="1"/>
              </p:cNvSpPr>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1218565">
                  <a:defRPr/>
                </a:pPr>
                <a:endParaRPr lang="en-US" sz="2400">
                  <a:solidFill>
                    <a:prstClr val="black"/>
                  </a:solidFill>
                  <a:latin typeface="微软雅黑" pitchFamily="34" charset="-122"/>
                  <a:ea typeface="微软雅黑" pitchFamily="34" charset="-122"/>
                </a:endParaRPr>
              </a:p>
            </p:txBody>
          </p:sp>
          <p:sp>
            <p:nvSpPr>
              <p:cNvPr id="55" name="Freeform 14"/>
              <p:cNvSpPr>
                <a:spLocks noChangeArrowheads="1"/>
              </p:cNvSpPr>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1218565">
                  <a:defRPr/>
                </a:pPr>
                <a:endParaRPr lang="en-US" sz="2400">
                  <a:solidFill>
                    <a:prstClr val="black"/>
                  </a:solidFill>
                  <a:latin typeface="微软雅黑" pitchFamily="34" charset="-122"/>
                  <a:ea typeface="微软雅黑" pitchFamily="34" charset="-122"/>
                </a:endParaRPr>
              </a:p>
            </p:txBody>
          </p:sp>
          <p:sp>
            <p:nvSpPr>
              <p:cNvPr id="56" name="Freeform 15"/>
              <p:cNvSpPr>
                <a:spLocks noChangeArrowheads="1"/>
              </p:cNvSpPr>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1218565">
                  <a:defRPr/>
                </a:pPr>
                <a:endParaRPr lang="en-US" sz="2400">
                  <a:solidFill>
                    <a:prstClr val="black"/>
                  </a:solidFill>
                  <a:latin typeface="微软雅黑" pitchFamily="34" charset="-122"/>
                  <a:ea typeface="微软雅黑" pitchFamily="34" charset="-122"/>
                </a:endParaRPr>
              </a:p>
            </p:txBody>
          </p:sp>
          <p:sp>
            <p:nvSpPr>
              <p:cNvPr id="57" name="Freeform 16"/>
              <p:cNvSpPr>
                <a:spLocks noChangeArrowheads="1"/>
              </p:cNvSpPr>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1218565">
                  <a:defRPr/>
                </a:pPr>
                <a:endParaRPr lang="en-US" sz="2400">
                  <a:solidFill>
                    <a:prstClr val="black"/>
                  </a:solidFill>
                  <a:latin typeface="微软雅黑" pitchFamily="34" charset="-122"/>
                  <a:ea typeface="微软雅黑" pitchFamily="34" charset="-122"/>
                </a:endParaRPr>
              </a:p>
            </p:txBody>
          </p:sp>
        </p:grpSp>
      </p:grpSp>
      <p:sp>
        <p:nvSpPr>
          <p:cNvPr id="23" name="TextBox 22"/>
          <p:cNvSpPr txBox="1"/>
          <p:nvPr/>
        </p:nvSpPr>
        <p:spPr>
          <a:xfrm>
            <a:off x="474376" y="274165"/>
            <a:ext cx="287258" cy="502766"/>
          </a:xfrm>
          <a:prstGeom prst="rect">
            <a:avLst/>
          </a:prstGeom>
          <a:noFill/>
        </p:spPr>
        <p:txBody>
          <a:bodyPr wrap="none" rtlCol="0">
            <a:spAutoFit/>
          </a:bodyPr>
          <a:lstStyle/>
          <a:p>
            <a:pPr defTabSz="1218565">
              <a:defRPr/>
            </a:pPr>
            <a:r>
              <a:rPr lang="zh-CN" altLang="en-US" sz="2665" b="1" dirty="0">
                <a:solidFill>
                  <a:srgbClr val="2272AB"/>
                </a:solidFill>
                <a:latin typeface="微软雅黑" pitchFamily="34" charset="-122"/>
                <a:ea typeface="微软雅黑" pitchFamily="34" charset="-122"/>
              </a:rPr>
              <a:t> </a:t>
            </a:r>
          </a:p>
        </p:txBody>
      </p:sp>
      <p:sp>
        <p:nvSpPr>
          <p:cNvPr id="24" name="TextBox 23"/>
          <p:cNvSpPr txBox="1"/>
          <p:nvPr/>
        </p:nvSpPr>
        <p:spPr>
          <a:xfrm>
            <a:off x="10242692" y="260050"/>
            <a:ext cx="287258" cy="584775"/>
          </a:xfrm>
          <a:prstGeom prst="rect">
            <a:avLst/>
          </a:prstGeom>
          <a:noFill/>
        </p:spPr>
        <p:txBody>
          <a:bodyPr wrap="none" rtlCol="0">
            <a:spAutoFit/>
          </a:bodyPr>
          <a:lstStyle/>
          <a:p>
            <a:pPr defTabSz="1218565">
              <a:defRPr/>
            </a:pPr>
            <a:r>
              <a:rPr lang="en-US" altLang="zh-CN" sz="3200" dirty="0">
                <a:solidFill>
                  <a:srgbClr val="595959"/>
                </a:solidFill>
                <a:latin typeface="Eras Bold ITC" pitchFamily="34" charset="0"/>
                <a:ea typeface="微软雅黑" pitchFamily="34" charset="-122"/>
              </a:rPr>
              <a:t> </a:t>
            </a:r>
            <a:endParaRPr lang="zh-CN" altLang="en-US" sz="3200" dirty="0">
              <a:solidFill>
                <a:srgbClr val="595959"/>
              </a:solidFill>
              <a:latin typeface="Eras Bold ITC" pitchFamily="34" charset="0"/>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500"/>
                                        <p:tgtEl>
                                          <p:spTgt spid="41"/>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left)">
                                      <p:cBhvr>
                                        <p:cTn id="16" dur="750"/>
                                        <p:tgtEl>
                                          <p:spTgt spid="40"/>
                                        </p:tgtEl>
                                      </p:cBhvr>
                                    </p:animEffect>
                                  </p:childTnLst>
                                </p:cTn>
                              </p:par>
                            </p:childTnLst>
                          </p:cTn>
                        </p:par>
                        <p:par>
                          <p:cTn id="17" fill="hold">
                            <p:stCondLst>
                              <p:cond delay="2000"/>
                            </p:stCondLst>
                            <p:childTnLst>
                              <p:par>
                                <p:cTn id="18" presetID="2" presetClass="entr" presetSubtype="8" decel="100000" fill="hold" nodeType="afterEffect">
                                  <p:stCondLst>
                                    <p:cond delay="0"/>
                                  </p:stCondLst>
                                  <p:childTnLst>
                                    <p:set>
                                      <p:cBhvr>
                                        <p:cTn id="19" dur="1" fill="hold">
                                          <p:stCondLst>
                                            <p:cond delay="0"/>
                                          </p:stCondLst>
                                        </p:cTn>
                                        <p:tgtEl>
                                          <p:spTgt spid="49"/>
                                        </p:tgtEl>
                                        <p:attrNameLst>
                                          <p:attrName>style.visibility</p:attrName>
                                        </p:attrNameLst>
                                      </p:cBhvr>
                                      <p:to>
                                        <p:strVal val="visible"/>
                                      </p:to>
                                    </p:set>
                                    <p:anim calcmode="lin" valueType="num">
                                      <p:cBhvr additive="base">
                                        <p:cTn id="20" dur="500" fill="hold"/>
                                        <p:tgtEl>
                                          <p:spTgt spid="49"/>
                                        </p:tgtEl>
                                        <p:attrNameLst>
                                          <p:attrName>ppt_x</p:attrName>
                                        </p:attrNameLst>
                                      </p:cBhvr>
                                      <p:tavLst>
                                        <p:tav tm="0">
                                          <p:val>
                                            <p:strVal val="0-#ppt_w/2"/>
                                          </p:val>
                                        </p:tav>
                                        <p:tav tm="100000">
                                          <p:val>
                                            <p:strVal val="#ppt_x"/>
                                          </p:val>
                                        </p:tav>
                                      </p:tavLst>
                                    </p:anim>
                                    <p:anim calcmode="lin" valueType="num">
                                      <p:cBhvr additive="base">
                                        <p:cTn id="21" dur="500" fill="hold"/>
                                        <p:tgtEl>
                                          <p:spTgt spid="49"/>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fade">
                                      <p:cBhvr>
                                        <p:cTn id="25" dur="500"/>
                                        <p:tgtEl>
                                          <p:spTgt spid="46"/>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45"/>
                                        </p:tgtEl>
                                        <p:attrNameLst>
                                          <p:attrName>style.visibility</p:attrName>
                                        </p:attrNameLst>
                                      </p:cBhvr>
                                      <p:to>
                                        <p:strVal val="visible"/>
                                      </p:to>
                                    </p:set>
                                    <p:animEffect transition="in" filter="wipe(left)">
                                      <p:cBhvr>
                                        <p:cTn id="29" dur="750"/>
                                        <p:tgtEl>
                                          <p:spTgt spid="45"/>
                                        </p:tgtEl>
                                      </p:cBhvr>
                                    </p:animEffect>
                                  </p:childTnLst>
                                </p:cTn>
                              </p:par>
                            </p:childTnLst>
                          </p:cTn>
                        </p:par>
                        <p:par>
                          <p:cTn id="30" fill="hold">
                            <p:stCondLst>
                              <p:cond delay="4000"/>
                            </p:stCondLst>
                            <p:childTnLst>
                              <p:par>
                                <p:cTn id="31" presetID="2" presetClass="entr" presetSubtype="8" decel="100000" fill="hold" nodeType="afterEffect">
                                  <p:stCondLst>
                                    <p:cond delay="0"/>
                                  </p:stCondLst>
                                  <p:childTnLst>
                                    <p:set>
                                      <p:cBhvr>
                                        <p:cTn id="32" dur="1" fill="hold">
                                          <p:stCondLst>
                                            <p:cond delay="0"/>
                                          </p:stCondLst>
                                        </p:cTn>
                                        <p:tgtEl>
                                          <p:spTgt spid="42"/>
                                        </p:tgtEl>
                                        <p:attrNameLst>
                                          <p:attrName>style.visibility</p:attrName>
                                        </p:attrNameLst>
                                      </p:cBhvr>
                                      <p:to>
                                        <p:strVal val="visible"/>
                                      </p:to>
                                    </p:set>
                                    <p:anim calcmode="lin" valueType="num">
                                      <p:cBhvr additive="base">
                                        <p:cTn id="33" dur="500" fill="hold"/>
                                        <p:tgtEl>
                                          <p:spTgt spid="42"/>
                                        </p:tgtEl>
                                        <p:attrNameLst>
                                          <p:attrName>ppt_x</p:attrName>
                                        </p:attrNameLst>
                                      </p:cBhvr>
                                      <p:tavLst>
                                        <p:tav tm="0">
                                          <p:val>
                                            <p:strVal val="0-#ppt_w/2"/>
                                          </p:val>
                                        </p:tav>
                                        <p:tav tm="100000">
                                          <p:val>
                                            <p:strVal val="#ppt_x"/>
                                          </p:val>
                                        </p:tav>
                                      </p:tavLst>
                                    </p:anim>
                                    <p:anim calcmode="lin" valueType="num">
                                      <p:cBhvr additive="base">
                                        <p:cTn id="34" dur="500" fill="hold"/>
                                        <p:tgtEl>
                                          <p:spTgt spid="42"/>
                                        </p:tgtEl>
                                        <p:attrNameLst>
                                          <p:attrName>ppt_y</p:attrName>
                                        </p:attrNameLst>
                                      </p:cBhvr>
                                      <p:tavLst>
                                        <p:tav tm="0">
                                          <p:val>
                                            <p:strVal val="#ppt_y"/>
                                          </p:val>
                                        </p:tav>
                                        <p:tav tm="100000">
                                          <p:val>
                                            <p:strVal val="#ppt_y"/>
                                          </p:val>
                                        </p:tav>
                                      </p:tavLst>
                                    </p:anim>
                                  </p:childTnLst>
                                </p:cTn>
                              </p:par>
                            </p:childTnLst>
                          </p:cTn>
                        </p:par>
                        <p:par>
                          <p:cTn id="35" fill="hold">
                            <p:stCondLst>
                              <p:cond delay="4500"/>
                            </p:stCondLst>
                            <p:childTnLst>
                              <p:par>
                                <p:cTn id="36" presetID="10" presetClass="entr" presetSubtype="0" fill="hold" grpId="0" nodeType="after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fade">
                                      <p:cBhvr>
                                        <p:cTn id="38" dur="500"/>
                                        <p:tgtEl>
                                          <p:spTgt spid="48"/>
                                        </p:tgtEl>
                                      </p:cBhvr>
                                    </p:animEffect>
                                  </p:childTnLst>
                                </p:cTn>
                              </p:par>
                            </p:childTnLst>
                          </p:cTn>
                        </p:par>
                        <p:par>
                          <p:cTn id="39" fill="hold">
                            <p:stCondLst>
                              <p:cond delay="5000"/>
                            </p:stCondLst>
                            <p:childTnLst>
                              <p:par>
                                <p:cTn id="40" presetID="22" presetClass="entr" presetSubtype="8" fill="hold" grpId="0" nodeType="after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wipe(left)">
                                      <p:cBhvr>
                                        <p:cTn id="42" dur="75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5" grpId="0"/>
      <p:bldP spid="46" grpId="0"/>
      <p:bldP spid="47" grpId="0"/>
      <p:bldP spid="4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607033" y="1934257"/>
            <a:ext cx="1415754" cy="338546"/>
          </a:xfrm>
          <a:prstGeom prst="rect">
            <a:avLst/>
          </a:prstGeom>
        </p:spPr>
        <p:txBody>
          <a:bodyPr wrap="none" lIns="91431" tIns="45716" rIns="91431" bIns="45716">
            <a:spAutoFit/>
          </a:bodyPr>
          <a:lstStyle/>
          <a:p>
            <a:pPr defTabSz="1218565">
              <a:defRPr/>
            </a:pPr>
            <a:r>
              <a:rPr lang="zh-CN" altLang="en-US" sz="1600" b="1" dirty="0">
                <a:solidFill>
                  <a:srgbClr val="2272AB"/>
                </a:solidFill>
                <a:latin typeface="微软雅黑" pitchFamily="34" charset="-122"/>
                <a:ea typeface="微软雅黑" pitchFamily="34" charset="-122"/>
              </a:rPr>
              <a:t>此处添加标题</a:t>
            </a:r>
            <a:endParaRPr lang="en-US" altLang="zh-CN" sz="1600" b="1" dirty="0">
              <a:solidFill>
                <a:srgbClr val="2272AB"/>
              </a:solidFill>
              <a:latin typeface="微软雅黑" pitchFamily="34" charset="-122"/>
              <a:ea typeface="微软雅黑" pitchFamily="34" charset="-122"/>
            </a:endParaRPr>
          </a:p>
        </p:txBody>
      </p:sp>
      <p:sp>
        <p:nvSpPr>
          <p:cNvPr id="4" name="矩形 3"/>
          <p:cNvSpPr/>
          <p:nvPr/>
        </p:nvSpPr>
        <p:spPr>
          <a:xfrm>
            <a:off x="7594069" y="4113359"/>
            <a:ext cx="1415754" cy="338546"/>
          </a:xfrm>
          <a:prstGeom prst="rect">
            <a:avLst/>
          </a:prstGeom>
        </p:spPr>
        <p:txBody>
          <a:bodyPr wrap="none" lIns="91431" tIns="45716" rIns="91431" bIns="45716">
            <a:spAutoFit/>
          </a:bodyPr>
          <a:lstStyle/>
          <a:p>
            <a:pPr defTabSz="1218565">
              <a:defRPr/>
            </a:pPr>
            <a:r>
              <a:rPr lang="zh-CN" altLang="en-US" sz="1600" b="1" dirty="0">
                <a:solidFill>
                  <a:srgbClr val="2272AB"/>
                </a:solidFill>
                <a:latin typeface="微软雅黑" pitchFamily="34" charset="-122"/>
                <a:ea typeface="微软雅黑" pitchFamily="34" charset="-122"/>
              </a:rPr>
              <a:t>此处添加标题</a:t>
            </a:r>
            <a:endParaRPr lang="en-US" altLang="zh-CN" sz="1600" b="1" dirty="0">
              <a:solidFill>
                <a:srgbClr val="2272AB"/>
              </a:solidFill>
              <a:latin typeface="微软雅黑" pitchFamily="34" charset="-122"/>
              <a:ea typeface="微软雅黑" pitchFamily="34" charset="-122"/>
            </a:endParaRPr>
          </a:p>
        </p:txBody>
      </p:sp>
      <p:sp>
        <p:nvSpPr>
          <p:cNvPr id="5" name="矩形 4"/>
          <p:cNvSpPr/>
          <p:nvPr/>
        </p:nvSpPr>
        <p:spPr>
          <a:xfrm>
            <a:off x="2639308" y="2990653"/>
            <a:ext cx="1415754" cy="338546"/>
          </a:xfrm>
          <a:prstGeom prst="rect">
            <a:avLst/>
          </a:prstGeom>
        </p:spPr>
        <p:txBody>
          <a:bodyPr wrap="none" lIns="91431" tIns="45716" rIns="91431" bIns="45716">
            <a:spAutoFit/>
          </a:bodyPr>
          <a:lstStyle/>
          <a:p>
            <a:pPr algn="r" defTabSz="1218565">
              <a:defRPr/>
            </a:pPr>
            <a:r>
              <a:rPr lang="zh-CN" altLang="en-US" sz="1600" b="1" dirty="0">
                <a:solidFill>
                  <a:srgbClr val="2272AB"/>
                </a:solidFill>
                <a:latin typeface="微软雅黑" pitchFamily="34" charset="-122"/>
                <a:ea typeface="微软雅黑" pitchFamily="34" charset="-122"/>
              </a:rPr>
              <a:t>此处添加标题</a:t>
            </a:r>
            <a:endParaRPr lang="en-US" altLang="zh-CN" sz="1600" b="1" dirty="0">
              <a:solidFill>
                <a:srgbClr val="2272AB"/>
              </a:solidFill>
              <a:latin typeface="微软雅黑" pitchFamily="34" charset="-122"/>
              <a:ea typeface="微软雅黑" pitchFamily="34" charset="-122"/>
            </a:endParaRPr>
          </a:p>
        </p:txBody>
      </p:sp>
      <p:sp>
        <p:nvSpPr>
          <p:cNvPr id="6" name="等腰三角形 5"/>
          <p:cNvSpPr>
            <a:spLocks noChangeAspect="1" noChangeArrowheads="1"/>
          </p:cNvSpPr>
          <p:nvPr/>
        </p:nvSpPr>
        <p:spPr bwMode="auto">
          <a:xfrm rot="5400000" flipV="1">
            <a:off x="7298690" y="2443192"/>
            <a:ext cx="239249" cy="206315"/>
          </a:xfrm>
          <a:prstGeom prst="triangle">
            <a:avLst>
              <a:gd name="adj" fmla="val 50000"/>
            </a:avLst>
          </a:prstGeom>
          <a:solidFill>
            <a:schemeClr val="accent1"/>
          </a:solidFill>
          <a:ln>
            <a:noFill/>
          </a:ln>
        </p:spPr>
        <p:txBody>
          <a:bodyPr lIns="91431" tIns="45716" rIns="91431" bIns="4571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1218565">
              <a:spcBef>
                <a:spcPct val="0"/>
              </a:spcBef>
              <a:buNone/>
              <a:defRPr/>
            </a:pPr>
            <a:endParaRPr lang="zh-CN" altLang="zh-CN" sz="2000">
              <a:solidFill>
                <a:prstClr val="black">
                  <a:lumMod val="65000"/>
                  <a:lumOff val="35000"/>
                </a:prstClr>
              </a:solidFill>
              <a:sym typeface="微软雅黑" pitchFamily="34" charset="-122"/>
            </a:endParaRPr>
          </a:p>
        </p:txBody>
      </p:sp>
      <p:sp>
        <p:nvSpPr>
          <p:cNvPr id="7" name="矩形 47"/>
          <p:cNvSpPr>
            <a:spLocks noChangeArrowheads="1"/>
          </p:cNvSpPr>
          <p:nvPr/>
        </p:nvSpPr>
        <p:spPr bwMode="auto">
          <a:xfrm>
            <a:off x="7594074" y="2348995"/>
            <a:ext cx="2822407" cy="905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1218565">
              <a:lnSpc>
                <a:spcPct val="120000"/>
              </a:lnSpc>
              <a:spcBef>
                <a:spcPct val="0"/>
              </a:spcBef>
              <a:buNone/>
              <a:defRPr/>
            </a:pPr>
            <a:r>
              <a:rPr lang="zh-CN" altLang="en-US" sz="1465" dirty="0">
                <a:solidFill>
                  <a:srgbClr val="333333"/>
                </a:solidFill>
                <a:sym typeface="微软雅黑" pitchFamily="34" charset="-122"/>
              </a:rPr>
              <a:t>您的内容打在这里，或者通过复制您的文本后，在此框中选择粘贴，并选择只保留文字。</a:t>
            </a:r>
          </a:p>
        </p:txBody>
      </p:sp>
      <p:sp>
        <p:nvSpPr>
          <p:cNvPr id="9" name="等腰三角形 18"/>
          <p:cNvSpPr>
            <a:spLocks noChangeAspect="1" noChangeArrowheads="1"/>
          </p:cNvSpPr>
          <p:nvPr/>
        </p:nvSpPr>
        <p:spPr bwMode="auto">
          <a:xfrm rot="5400000" flipV="1">
            <a:off x="7298690" y="4626260"/>
            <a:ext cx="239249" cy="206315"/>
          </a:xfrm>
          <a:prstGeom prst="triangle">
            <a:avLst>
              <a:gd name="adj" fmla="val 50000"/>
            </a:avLst>
          </a:prstGeom>
          <a:solidFill>
            <a:schemeClr val="accent1"/>
          </a:solidFill>
          <a:ln>
            <a:noFill/>
          </a:ln>
        </p:spPr>
        <p:txBody>
          <a:bodyPr lIns="91431" tIns="45716" rIns="91431" bIns="4571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1218565">
              <a:spcBef>
                <a:spcPct val="0"/>
              </a:spcBef>
              <a:buNone/>
              <a:defRPr/>
            </a:pPr>
            <a:endParaRPr lang="zh-CN" altLang="zh-CN" sz="2000">
              <a:solidFill>
                <a:prstClr val="black">
                  <a:lumMod val="65000"/>
                  <a:lumOff val="35000"/>
                </a:prstClr>
              </a:solidFill>
              <a:sym typeface="微软雅黑" pitchFamily="34" charset="-122"/>
            </a:endParaRPr>
          </a:p>
        </p:txBody>
      </p:sp>
      <p:sp>
        <p:nvSpPr>
          <p:cNvPr id="10" name="矩形 47"/>
          <p:cNvSpPr>
            <a:spLocks noChangeArrowheads="1"/>
          </p:cNvSpPr>
          <p:nvPr/>
        </p:nvSpPr>
        <p:spPr bwMode="auto">
          <a:xfrm>
            <a:off x="7594074" y="4532067"/>
            <a:ext cx="2822407" cy="905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1218565">
              <a:lnSpc>
                <a:spcPct val="120000"/>
              </a:lnSpc>
              <a:spcBef>
                <a:spcPct val="0"/>
              </a:spcBef>
              <a:buNone/>
              <a:defRPr/>
            </a:pPr>
            <a:r>
              <a:rPr lang="zh-CN" altLang="en-US" sz="1465" dirty="0">
                <a:solidFill>
                  <a:srgbClr val="333333"/>
                </a:solidFill>
                <a:sym typeface="微软雅黑" pitchFamily="34" charset="-122"/>
              </a:rPr>
              <a:t>您的内容打在这里，或者通过复制您的文本后，在此框中选择粘贴，并选择只保留文字。</a:t>
            </a:r>
          </a:p>
        </p:txBody>
      </p:sp>
      <p:sp>
        <p:nvSpPr>
          <p:cNvPr id="11" name="等腰三角形 18"/>
          <p:cNvSpPr>
            <a:spLocks noChangeAspect="1" noChangeArrowheads="1"/>
          </p:cNvSpPr>
          <p:nvPr/>
        </p:nvSpPr>
        <p:spPr bwMode="auto">
          <a:xfrm rot="16200000" flipH="1" flipV="1">
            <a:off x="4228380" y="3496304"/>
            <a:ext cx="239249" cy="206315"/>
          </a:xfrm>
          <a:prstGeom prst="triangle">
            <a:avLst>
              <a:gd name="adj" fmla="val 50000"/>
            </a:avLst>
          </a:prstGeom>
          <a:solidFill>
            <a:schemeClr val="accent1"/>
          </a:solidFill>
          <a:ln>
            <a:noFill/>
          </a:ln>
        </p:spPr>
        <p:txBody>
          <a:bodyPr lIns="91431" tIns="45716" rIns="91431" bIns="4571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1218565">
              <a:spcBef>
                <a:spcPct val="0"/>
              </a:spcBef>
              <a:buNone/>
              <a:defRPr/>
            </a:pPr>
            <a:endParaRPr lang="zh-CN" altLang="zh-CN" sz="2000">
              <a:solidFill>
                <a:srgbClr val="A5A5A5">
                  <a:lumMod val="75000"/>
                </a:srgbClr>
              </a:solidFill>
              <a:sym typeface="微软雅黑" pitchFamily="34" charset="-122"/>
            </a:endParaRPr>
          </a:p>
        </p:txBody>
      </p:sp>
      <p:sp>
        <p:nvSpPr>
          <p:cNvPr id="12" name="矩形 47"/>
          <p:cNvSpPr>
            <a:spLocks noChangeArrowheads="1"/>
          </p:cNvSpPr>
          <p:nvPr/>
        </p:nvSpPr>
        <p:spPr bwMode="auto">
          <a:xfrm>
            <a:off x="1736119" y="3402103"/>
            <a:ext cx="2443253" cy="1175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1218565">
              <a:lnSpc>
                <a:spcPct val="120000"/>
              </a:lnSpc>
              <a:spcBef>
                <a:spcPct val="0"/>
              </a:spcBef>
              <a:buNone/>
              <a:defRPr/>
            </a:pPr>
            <a:r>
              <a:rPr lang="zh-CN" altLang="en-US" sz="1465" dirty="0">
                <a:solidFill>
                  <a:srgbClr val="333333"/>
                </a:solidFill>
                <a:sym typeface="微软雅黑" pitchFamily="34" charset="-122"/>
              </a:rPr>
              <a:t>您的内容打在这里，或者通过复制您的文本后，在此框中选择粘贴，并选择只保留文字。</a:t>
            </a:r>
          </a:p>
        </p:txBody>
      </p:sp>
      <p:sp>
        <p:nvSpPr>
          <p:cNvPr id="13" name="形状 12"/>
          <p:cNvSpPr/>
          <p:nvPr/>
        </p:nvSpPr>
        <p:spPr>
          <a:xfrm>
            <a:off x="4594289" y="2918836"/>
            <a:ext cx="1867985" cy="1868267"/>
          </a:xfrm>
          <a:prstGeom prst="leftCircularArrow">
            <a:avLst>
              <a:gd name="adj1" fmla="val 8909"/>
              <a:gd name="adj2" fmla="val 1142322"/>
              <a:gd name="adj3" fmla="val 6293598"/>
              <a:gd name="adj4" fmla="val 18900002"/>
              <a:gd name="adj5" fmla="val 12500"/>
            </a:avLst>
          </a:prstGeom>
          <a:solidFill>
            <a:srgbClr val="004FD6"/>
          </a:solidFill>
          <a:ln>
            <a:noFill/>
          </a:ln>
          <a:effectLst/>
        </p:spPr>
        <p:style>
          <a:lnRef idx="0">
            <a:scrgbClr r="0" g="0" b="0"/>
          </a:lnRef>
          <a:fillRef idx="3">
            <a:scrgbClr r="0" g="0" b="0"/>
          </a:fillRef>
          <a:effectRef idx="2">
            <a:scrgbClr r="0" g="0" b="0"/>
          </a:effectRef>
          <a:fontRef idx="minor">
            <a:schemeClr val="lt1"/>
          </a:fontRef>
        </p:style>
      </p:sp>
      <p:sp>
        <p:nvSpPr>
          <p:cNvPr id="14" name="空心弧 13"/>
          <p:cNvSpPr/>
          <p:nvPr/>
        </p:nvSpPr>
        <p:spPr>
          <a:xfrm>
            <a:off x="5264541" y="4141380"/>
            <a:ext cx="1604887" cy="1605531"/>
          </a:xfrm>
          <a:prstGeom prst="blockArc">
            <a:avLst>
              <a:gd name="adj1" fmla="val 13624405"/>
              <a:gd name="adj2" fmla="val 17228224"/>
              <a:gd name="adj3" fmla="val 11481"/>
            </a:avLst>
          </a:prstGeom>
          <a:solidFill>
            <a:schemeClr val="accent1"/>
          </a:solidFill>
          <a:ln>
            <a:noFill/>
          </a:ln>
          <a:effectLst/>
        </p:spPr>
        <p:style>
          <a:lnRef idx="0">
            <a:scrgbClr r="0" g="0" b="0"/>
          </a:lnRef>
          <a:fillRef idx="3">
            <a:scrgbClr r="0" g="0" b="0"/>
          </a:fillRef>
          <a:effectRef idx="2">
            <a:scrgbClr r="0" g="0" b="0"/>
          </a:effectRef>
          <a:fontRef idx="minor">
            <a:schemeClr val="lt1"/>
          </a:fontRef>
        </p:style>
      </p:sp>
      <p:sp>
        <p:nvSpPr>
          <p:cNvPr id="15" name="空心弧 14"/>
          <p:cNvSpPr/>
          <p:nvPr/>
        </p:nvSpPr>
        <p:spPr>
          <a:xfrm>
            <a:off x="5264541" y="4141380"/>
            <a:ext cx="1604887" cy="1605531"/>
          </a:xfrm>
          <a:prstGeom prst="blockArc">
            <a:avLst>
              <a:gd name="adj1" fmla="val 17085111"/>
              <a:gd name="adj2" fmla="val 10799997"/>
              <a:gd name="adj3" fmla="val 11504"/>
            </a:avLst>
          </a:prstGeom>
          <a:solidFill>
            <a:srgbClr val="00529A"/>
          </a:solidFill>
          <a:ln>
            <a:noFill/>
          </a:ln>
          <a:effectLst/>
        </p:spPr>
        <p:style>
          <a:lnRef idx="0">
            <a:scrgbClr r="0" g="0" b="0"/>
          </a:lnRef>
          <a:fillRef idx="3">
            <a:scrgbClr r="0" g="0" b="0"/>
          </a:fillRef>
          <a:effectRef idx="2">
            <a:scrgbClr r="0" g="0" b="0"/>
          </a:effectRef>
          <a:fontRef idx="minor">
            <a:schemeClr val="lt1"/>
          </a:fontRef>
        </p:style>
      </p:sp>
      <p:sp>
        <p:nvSpPr>
          <p:cNvPr id="16" name="任意多边形 15"/>
          <p:cNvSpPr/>
          <p:nvPr/>
        </p:nvSpPr>
        <p:spPr>
          <a:xfrm rot="17307692">
            <a:off x="5622039" y="2401897"/>
            <a:ext cx="1619267" cy="872432"/>
          </a:xfrm>
          <a:custGeom>
            <a:avLst/>
            <a:gdLst>
              <a:gd name="connsiteX0" fmla="*/ 4833930 w 4843779"/>
              <a:gd name="connsiteY0" fmla="*/ 0 h 2609741"/>
              <a:gd name="connsiteX1" fmla="*/ 4843489 w 4843779"/>
              <a:gd name="connsiteY1" fmla="*/ 152635 h 2609741"/>
              <a:gd name="connsiteX2" fmla="*/ 3517115 w 4843779"/>
              <a:gd name="connsiteY2" fmla="*/ 2348626 h 2609741"/>
              <a:gd name="connsiteX3" fmla="*/ 351244 w 4843779"/>
              <a:gd name="connsiteY3" fmla="*/ 1435790 h 2609741"/>
              <a:gd name="connsiteX4" fmla="*/ 0 w 4843779"/>
              <a:gd name="connsiteY4" fmla="*/ 1526124 h 2609741"/>
              <a:gd name="connsiteX5" fmla="*/ 380009 w 4843779"/>
              <a:gd name="connsiteY5" fmla="*/ 717222 h 2609741"/>
              <a:gd name="connsiteX6" fmla="*/ 1326890 w 4843779"/>
              <a:gd name="connsiteY6" fmla="*/ 1184874 h 2609741"/>
              <a:gd name="connsiteX7" fmla="*/ 981253 w 4843779"/>
              <a:gd name="connsiteY7" fmla="*/ 1273766 h 2609741"/>
              <a:gd name="connsiteX8" fmla="*/ 3348138 w 4843779"/>
              <a:gd name="connsiteY8" fmla="*/ 1741216 h 2609741"/>
              <a:gd name="connsiteX9" fmla="*/ 4226462 w 4843779"/>
              <a:gd name="connsiteY9" fmla="*/ 84448 h 2609741"/>
              <a:gd name="connsiteX10" fmla="*/ 4217585 w 4843779"/>
              <a:gd name="connsiteY10" fmla="*/ 0 h 2609741"/>
              <a:gd name="connsiteX11" fmla="*/ 4833930 w 4843779"/>
              <a:gd name="connsiteY11" fmla="*/ 0 h 2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43779" h="2609741">
                <a:moveTo>
                  <a:pt x="4833930" y="0"/>
                </a:moveTo>
                <a:lnTo>
                  <a:pt x="4843489" y="152635"/>
                </a:lnTo>
                <a:cubicBezTo>
                  <a:pt x="4857473" y="1052464"/>
                  <a:pt x="4365817" y="1918999"/>
                  <a:pt x="3517115" y="2348626"/>
                </a:cubicBezTo>
                <a:cubicBezTo>
                  <a:pt x="2385597" y="2921419"/>
                  <a:pt x="1003828" y="2523005"/>
                  <a:pt x="351244" y="1435790"/>
                </a:cubicBezTo>
                <a:lnTo>
                  <a:pt x="0" y="1526124"/>
                </a:lnTo>
                <a:lnTo>
                  <a:pt x="380009" y="717222"/>
                </a:lnTo>
                <a:lnTo>
                  <a:pt x="1326890" y="1184874"/>
                </a:lnTo>
                <a:lnTo>
                  <a:pt x="981253" y="1273766"/>
                </a:lnTo>
                <a:cubicBezTo>
                  <a:pt x="1534634" y="2011589"/>
                  <a:pt x="2555569" y="2213219"/>
                  <a:pt x="3348138" y="1741216"/>
                </a:cubicBezTo>
                <a:cubicBezTo>
                  <a:pt x="3942651" y="1387163"/>
                  <a:pt x="4265044" y="739620"/>
                  <a:pt x="4226462" y="84448"/>
                </a:cubicBezTo>
                <a:lnTo>
                  <a:pt x="4217585" y="0"/>
                </a:lnTo>
                <a:lnTo>
                  <a:pt x="4833930" y="0"/>
                </a:lnTo>
                <a:close/>
              </a:path>
            </a:pathLst>
          </a:custGeom>
          <a:solidFill>
            <a:srgbClr val="31B3EC"/>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1218565">
              <a:defRPr/>
            </a:pPr>
            <a:endParaRPr lang="zh-CN" altLang="en-US" sz="2535">
              <a:solidFill>
                <a:srgbClr val="2272AB">
                  <a:lumMod val="75000"/>
                </a:srgbClr>
              </a:solidFill>
              <a:latin typeface="Calibri"/>
              <a:ea typeface="宋体" pitchFamily="2" charset="-122"/>
            </a:endParaRPr>
          </a:p>
        </p:txBody>
      </p:sp>
      <p:sp>
        <p:nvSpPr>
          <p:cNvPr id="17" name="任意多边形 16"/>
          <p:cNvSpPr/>
          <p:nvPr/>
        </p:nvSpPr>
        <p:spPr>
          <a:xfrm rot="17307692">
            <a:off x="5225965" y="1950751"/>
            <a:ext cx="1063396" cy="744568"/>
          </a:xfrm>
          <a:custGeom>
            <a:avLst/>
            <a:gdLst>
              <a:gd name="connsiteX0" fmla="*/ 3082922 w 3180980"/>
              <a:gd name="connsiteY0" fmla="*/ 1705085 h 2227258"/>
              <a:gd name="connsiteX1" fmla="*/ 3176423 w 3180980"/>
              <a:gd name="connsiteY1" fmla="*/ 2154476 h 2227258"/>
              <a:gd name="connsiteX2" fmla="*/ 3180980 w 3180980"/>
              <a:gd name="connsiteY2" fmla="*/ 2227258 h 2227258"/>
              <a:gd name="connsiteX3" fmla="*/ 2564635 w 3180980"/>
              <a:gd name="connsiteY3" fmla="*/ 2227258 h 2227258"/>
              <a:gd name="connsiteX4" fmla="*/ 2556295 w 3180980"/>
              <a:gd name="connsiteY4" fmla="*/ 2147919 h 2227258"/>
              <a:gd name="connsiteX5" fmla="*/ 2411315 w 3180980"/>
              <a:gd name="connsiteY5" fmla="*/ 1664578 h 2227258"/>
              <a:gd name="connsiteX6" fmla="*/ 196026 w 3180980"/>
              <a:gd name="connsiteY6" fmla="*/ 708959 h 2227258"/>
              <a:gd name="connsiteX7" fmla="*/ 0 w 3180980"/>
              <a:gd name="connsiteY7" fmla="*/ 127074 h 2227258"/>
              <a:gd name="connsiteX8" fmla="*/ 3002505 w 3180980"/>
              <a:gd name="connsiteY8" fmla="*/ 1483914 h 2227258"/>
              <a:gd name="connsiteX9" fmla="*/ 3082922 w 3180980"/>
              <a:gd name="connsiteY9" fmla="*/ 1705085 h 2227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0980" h="2227258">
                <a:moveTo>
                  <a:pt x="3082922" y="1705085"/>
                </a:moveTo>
                <a:cubicBezTo>
                  <a:pt x="3128937" y="1853627"/>
                  <a:pt x="3159875" y="2004047"/>
                  <a:pt x="3176423" y="2154476"/>
                </a:cubicBezTo>
                <a:lnTo>
                  <a:pt x="3180980" y="2227258"/>
                </a:lnTo>
                <a:lnTo>
                  <a:pt x="2564635" y="2227258"/>
                </a:lnTo>
                <a:lnTo>
                  <a:pt x="2556295" y="2147919"/>
                </a:lnTo>
                <a:cubicBezTo>
                  <a:pt x="2531455" y="1984304"/>
                  <a:pt x="2483591" y="1821702"/>
                  <a:pt x="2411315" y="1664578"/>
                </a:cubicBezTo>
                <a:cubicBezTo>
                  <a:pt x="2025870" y="826647"/>
                  <a:pt x="1070294" y="414436"/>
                  <a:pt x="196026" y="708959"/>
                </a:cubicBezTo>
                <a:lnTo>
                  <a:pt x="0" y="127074"/>
                </a:lnTo>
                <a:cubicBezTo>
                  <a:pt x="1201918" y="-277827"/>
                  <a:pt x="2512407" y="314386"/>
                  <a:pt x="3002505" y="1483914"/>
                </a:cubicBezTo>
                <a:cubicBezTo>
                  <a:pt x="3033137" y="1557012"/>
                  <a:pt x="3059914" y="1630814"/>
                  <a:pt x="3082922" y="1705085"/>
                </a:cubicBezTo>
                <a:close/>
              </a:path>
            </a:pathLst>
          </a:custGeom>
          <a:solidFill>
            <a:srgbClr val="31B3EC"/>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1218565">
              <a:defRPr/>
            </a:pPr>
            <a:endParaRPr lang="zh-CN" altLang="en-US" sz="2535">
              <a:solidFill>
                <a:srgbClr val="2272AB">
                  <a:lumMod val="75000"/>
                </a:srgbClr>
              </a:solidFill>
              <a:latin typeface="Calibri"/>
              <a:ea typeface="宋体" pitchFamily="2" charset="-122"/>
            </a:endParaRPr>
          </a:p>
        </p:txBody>
      </p:sp>
      <p:sp>
        <p:nvSpPr>
          <p:cNvPr id="18" name="TextBox 17"/>
          <p:cNvSpPr txBox="1"/>
          <p:nvPr/>
        </p:nvSpPr>
        <p:spPr>
          <a:xfrm>
            <a:off x="5778771" y="2252339"/>
            <a:ext cx="673582" cy="872098"/>
          </a:xfrm>
          <a:prstGeom prst="rect">
            <a:avLst/>
          </a:prstGeom>
          <a:noFill/>
        </p:spPr>
        <p:txBody>
          <a:bodyPr wrap="none" lIns="91440" tIns="45720" rIns="91440" bIns="45720" rtlCol="0">
            <a:spAutoFit/>
          </a:bodyPr>
          <a:lstStyle/>
          <a:p>
            <a:pPr defTabSz="1218565">
              <a:defRPr/>
            </a:pPr>
            <a:r>
              <a:rPr lang="en-US" altLang="zh-CN" sz="5065" b="1" dirty="0">
                <a:solidFill>
                  <a:srgbClr val="2272AB"/>
                </a:solidFill>
                <a:latin typeface="微软雅黑" pitchFamily="34" charset="-122"/>
                <a:ea typeface="微软雅黑" pitchFamily="34" charset="-122"/>
              </a:rPr>
              <a:t>A</a:t>
            </a:r>
            <a:endParaRPr lang="zh-CN" altLang="en-US" sz="5065" b="1" dirty="0">
              <a:solidFill>
                <a:srgbClr val="2272AB"/>
              </a:solidFill>
              <a:latin typeface="微软雅黑" pitchFamily="34" charset="-122"/>
              <a:ea typeface="微软雅黑" pitchFamily="34" charset="-122"/>
            </a:endParaRPr>
          </a:p>
        </p:txBody>
      </p:sp>
      <p:sp>
        <p:nvSpPr>
          <p:cNvPr id="19" name="TextBox 18"/>
          <p:cNvSpPr txBox="1"/>
          <p:nvPr/>
        </p:nvSpPr>
        <p:spPr>
          <a:xfrm>
            <a:off x="5192892" y="3402103"/>
            <a:ext cx="628698" cy="872098"/>
          </a:xfrm>
          <a:prstGeom prst="rect">
            <a:avLst/>
          </a:prstGeom>
          <a:noFill/>
        </p:spPr>
        <p:txBody>
          <a:bodyPr wrap="none" lIns="91440" tIns="45720" rIns="91440" bIns="45720" rtlCol="0">
            <a:spAutoFit/>
          </a:bodyPr>
          <a:lstStyle/>
          <a:p>
            <a:pPr defTabSz="1218565">
              <a:defRPr/>
            </a:pPr>
            <a:r>
              <a:rPr lang="en-US" altLang="zh-CN" sz="5065" b="1" dirty="0">
                <a:solidFill>
                  <a:srgbClr val="595959"/>
                </a:solidFill>
                <a:latin typeface="微软雅黑" pitchFamily="34" charset="-122"/>
                <a:ea typeface="微软雅黑" pitchFamily="34" charset="-122"/>
              </a:rPr>
              <a:t>B</a:t>
            </a:r>
            <a:endParaRPr lang="zh-CN" altLang="en-US" sz="5065" b="1" dirty="0">
              <a:solidFill>
                <a:srgbClr val="595959"/>
              </a:solidFill>
              <a:latin typeface="微软雅黑" pitchFamily="34" charset="-122"/>
              <a:ea typeface="微软雅黑" pitchFamily="34" charset="-122"/>
            </a:endParaRPr>
          </a:p>
        </p:txBody>
      </p:sp>
      <p:sp>
        <p:nvSpPr>
          <p:cNvPr id="20" name="TextBox 19"/>
          <p:cNvSpPr txBox="1"/>
          <p:nvPr/>
        </p:nvSpPr>
        <p:spPr>
          <a:xfrm>
            <a:off x="5761519" y="4544238"/>
            <a:ext cx="622286" cy="872098"/>
          </a:xfrm>
          <a:prstGeom prst="rect">
            <a:avLst/>
          </a:prstGeom>
          <a:noFill/>
        </p:spPr>
        <p:txBody>
          <a:bodyPr wrap="none" lIns="91440" tIns="45720" rIns="91440" bIns="45720" rtlCol="0">
            <a:spAutoFit/>
          </a:bodyPr>
          <a:lstStyle/>
          <a:p>
            <a:pPr defTabSz="1218565">
              <a:defRPr/>
            </a:pPr>
            <a:r>
              <a:rPr lang="en-US" altLang="zh-CN" sz="5065" b="1" dirty="0">
                <a:solidFill>
                  <a:srgbClr val="2272AB"/>
                </a:solidFill>
                <a:latin typeface="微软雅黑" pitchFamily="34" charset="-122"/>
                <a:ea typeface="微软雅黑" pitchFamily="34" charset="-122"/>
              </a:rPr>
              <a:t>C</a:t>
            </a:r>
            <a:endParaRPr lang="zh-CN" altLang="en-US" sz="5065" b="1" dirty="0">
              <a:solidFill>
                <a:srgbClr val="2272AB"/>
              </a:solidFill>
              <a:latin typeface="微软雅黑" pitchFamily="34" charset="-122"/>
              <a:ea typeface="微软雅黑" pitchFamily="34" charset="-122"/>
            </a:endParaRPr>
          </a:p>
        </p:txBody>
      </p:sp>
      <p:sp>
        <p:nvSpPr>
          <p:cNvPr id="21" name="TextBox 20"/>
          <p:cNvSpPr txBox="1"/>
          <p:nvPr/>
        </p:nvSpPr>
        <p:spPr>
          <a:xfrm>
            <a:off x="474376" y="274165"/>
            <a:ext cx="287258" cy="502766"/>
          </a:xfrm>
          <a:prstGeom prst="rect">
            <a:avLst/>
          </a:prstGeom>
          <a:noFill/>
        </p:spPr>
        <p:txBody>
          <a:bodyPr wrap="none" rtlCol="0">
            <a:spAutoFit/>
          </a:bodyPr>
          <a:lstStyle/>
          <a:p>
            <a:pPr defTabSz="1218565">
              <a:defRPr/>
            </a:pPr>
            <a:r>
              <a:rPr lang="zh-CN" altLang="en-US" sz="2665" b="1" dirty="0">
                <a:solidFill>
                  <a:srgbClr val="2272AB"/>
                </a:solidFill>
                <a:latin typeface="微软雅黑" pitchFamily="34" charset="-122"/>
                <a:ea typeface="微软雅黑" pitchFamily="34" charset="-122"/>
              </a:rPr>
              <a:t> </a:t>
            </a:r>
          </a:p>
        </p:txBody>
      </p:sp>
      <p:sp>
        <p:nvSpPr>
          <p:cNvPr id="22" name="TextBox 21"/>
          <p:cNvSpPr txBox="1"/>
          <p:nvPr/>
        </p:nvSpPr>
        <p:spPr>
          <a:xfrm>
            <a:off x="10242692" y="260050"/>
            <a:ext cx="287258" cy="584775"/>
          </a:xfrm>
          <a:prstGeom prst="rect">
            <a:avLst/>
          </a:prstGeom>
          <a:noFill/>
        </p:spPr>
        <p:txBody>
          <a:bodyPr wrap="none" rtlCol="0">
            <a:spAutoFit/>
          </a:bodyPr>
          <a:lstStyle/>
          <a:p>
            <a:pPr defTabSz="1218565">
              <a:defRPr/>
            </a:pPr>
            <a:r>
              <a:rPr lang="en-US" altLang="zh-CN" sz="3200" dirty="0">
                <a:solidFill>
                  <a:srgbClr val="595959"/>
                </a:solidFill>
                <a:latin typeface="Eras Bold ITC" pitchFamily="34" charset="0"/>
                <a:ea typeface="微软雅黑" pitchFamily="34" charset="-122"/>
              </a:rPr>
              <a:t> </a:t>
            </a:r>
            <a:endParaRPr lang="zh-CN" altLang="en-US" sz="3200" dirty="0">
              <a:solidFill>
                <a:srgbClr val="595959"/>
              </a:solidFill>
              <a:latin typeface="Eras Bold ITC" pitchFamily="34" charset="0"/>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350"/>
                                        <p:tgtEl>
                                          <p:spTgt spid="1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up)">
                                      <p:cBhvr>
                                        <p:cTn id="11" dur="600"/>
                                        <p:tgtEl>
                                          <p:spTgt spid="16"/>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2000"/>
                            </p:stCondLst>
                            <p:childTnLst>
                              <p:par>
                                <p:cTn id="17" presetID="1"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26" presetClass="emph" presetSubtype="0" fill="hold" grpId="1" nodeType="withEffect">
                                  <p:stCondLst>
                                    <p:cond delay="0"/>
                                  </p:stCondLst>
                                  <p:childTnLst>
                                    <p:animEffect transition="out" filter="fade">
                                      <p:cBhvr>
                                        <p:cTn id="20" dur="500" tmFilter="0, 0; .2, .5; .8, .5; 1, 0"/>
                                        <p:tgtEl>
                                          <p:spTgt spid="6"/>
                                        </p:tgtEl>
                                      </p:cBhvr>
                                    </p:animEffect>
                                    <p:animScale>
                                      <p:cBhvr>
                                        <p:cTn id="21" dur="250" autoRev="1" fill="hold"/>
                                        <p:tgtEl>
                                          <p:spTgt spid="6"/>
                                        </p:tgtEl>
                                      </p:cBhvr>
                                      <p:by x="105000" y="105000"/>
                                    </p:animScale>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left)">
                                      <p:cBhvr>
                                        <p:cTn id="25" dur="500"/>
                                        <p:tgtEl>
                                          <p:spTgt spid="3"/>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par>
                          <p:cTn id="29" fill="hold">
                            <p:stCondLst>
                              <p:cond delay="2500"/>
                            </p:stCondLst>
                            <p:childTnLst>
                              <p:par>
                                <p:cTn id="30" presetID="22" presetClass="entr" presetSubtype="1"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up)">
                                      <p:cBhvr>
                                        <p:cTn id="32" dur="750"/>
                                        <p:tgtEl>
                                          <p:spTgt spid="13"/>
                                        </p:tgtEl>
                                      </p:cBhvr>
                                    </p:animEffect>
                                  </p:childTnLst>
                                </p:cTn>
                              </p:par>
                            </p:childTnLst>
                          </p:cTn>
                        </p:par>
                        <p:par>
                          <p:cTn id="33" fill="hold">
                            <p:stCondLst>
                              <p:cond delay="3500"/>
                            </p:stCondLst>
                            <p:childTnLst>
                              <p:par>
                                <p:cTn id="34" presetID="10" presetClass="entr" presetSubtype="0"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childTnLst>
                          </p:cTn>
                        </p:par>
                        <p:par>
                          <p:cTn id="37" fill="hold">
                            <p:stCondLst>
                              <p:cond delay="4000"/>
                            </p:stCondLst>
                            <p:childTnLst>
                              <p:par>
                                <p:cTn id="38" presetID="1" presetClass="entr" presetSubtype="0"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childTnLst>
                                </p:cTn>
                              </p:par>
                              <p:par>
                                <p:cTn id="40" presetID="26" presetClass="emph" presetSubtype="0" fill="hold" grpId="1" nodeType="withEffect">
                                  <p:stCondLst>
                                    <p:cond delay="0"/>
                                  </p:stCondLst>
                                  <p:childTnLst>
                                    <p:animEffect transition="out" filter="fade">
                                      <p:cBhvr>
                                        <p:cTn id="41" dur="500" tmFilter="0, 0; .2, .5; .8, .5; 1, 0"/>
                                        <p:tgtEl>
                                          <p:spTgt spid="11"/>
                                        </p:tgtEl>
                                      </p:cBhvr>
                                    </p:animEffect>
                                    <p:animScale>
                                      <p:cBhvr>
                                        <p:cTn id="42" dur="250" autoRev="1" fill="hold"/>
                                        <p:tgtEl>
                                          <p:spTgt spid="11"/>
                                        </p:tgtEl>
                                      </p:cBhvr>
                                      <p:by x="105000" y="105000"/>
                                    </p:animScale>
                                  </p:childTnLst>
                                </p:cTn>
                              </p:par>
                            </p:childTnLst>
                          </p:cTn>
                        </p:par>
                        <p:par>
                          <p:cTn id="43" fill="hold">
                            <p:stCondLst>
                              <p:cond delay="4000"/>
                            </p:stCondLst>
                            <p:childTnLst>
                              <p:par>
                                <p:cTn id="44" presetID="22" presetClass="entr" presetSubtype="2" fill="hold" grpId="0" nodeType="after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wipe(right)">
                                      <p:cBhvr>
                                        <p:cTn id="46" dur="500"/>
                                        <p:tgtEl>
                                          <p:spTgt spid="5"/>
                                        </p:tgtEl>
                                      </p:cBhvr>
                                    </p:animEffect>
                                  </p:childTnLst>
                                </p:cTn>
                              </p:par>
                            </p:childTnLst>
                          </p:cTn>
                        </p:par>
                        <p:par>
                          <p:cTn id="47" fill="hold">
                            <p:stCondLst>
                              <p:cond delay="4500"/>
                            </p:stCondLst>
                            <p:childTnLst>
                              <p:par>
                                <p:cTn id="48" presetID="22" presetClass="entr" presetSubtype="2"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ipe(right)">
                                      <p:cBhvr>
                                        <p:cTn id="50" dur="500"/>
                                        <p:tgtEl>
                                          <p:spTgt spid="12"/>
                                        </p:tgtEl>
                                      </p:cBhvr>
                                    </p:animEffect>
                                  </p:childTnLst>
                                </p:cTn>
                              </p:par>
                            </p:childTnLst>
                          </p:cTn>
                        </p:par>
                        <p:par>
                          <p:cTn id="51" fill="hold">
                            <p:stCondLst>
                              <p:cond delay="5000"/>
                            </p:stCondLst>
                            <p:childTnLst>
                              <p:par>
                                <p:cTn id="52" presetID="22" presetClass="entr" presetSubtype="8" fill="hold"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left)">
                                      <p:cBhvr>
                                        <p:cTn id="54" dur="250"/>
                                        <p:tgtEl>
                                          <p:spTgt spid="14"/>
                                        </p:tgtEl>
                                      </p:cBhvr>
                                    </p:animEffect>
                                  </p:childTnLst>
                                </p:cTn>
                              </p:par>
                            </p:childTnLst>
                          </p:cTn>
                        </p:par>
                        <p:par>
                          <p:cTn id="55" fill="hold">
                            <p:stCondLst>
                              <p:cond delay="5500"/>
                            </p:stCondLst>
                            <p:childTnLst>
                              <p:par>
                                <p:cTn id="56" presetID="21" presetClass="entr" presetSubtype="1" fill="hold" nodeType="after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wheel(1)">
                                      <p:cBhvr>
                                        <p:cTn id="58" dur="1000"/>
                                        <p:tgtEl>
                                          <p:spTgt spid="15"/>
                                        </p:tgtEl>
                                      </p:cBhvr>
                                    </p:animEffect>
                                  </p:childTnLst>
                                </p:cTn>
                              </p:par>
                            </p:childTnLst>
                          </p:cTn>
                        </p:par>
                        <p:par>
                          <p:cTn id="59" fill="hold">
                            <p:stCondLst>
                              <p:cond delay="6500"/>
                            </p:stCondLst>
                            <p:childTnLst>
                              <p:par>
                                <p:cTn id="60" presetID="10" presetClass="entr" presetSubtype="0" fill="hold" grpId="0" nodeType="after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fade">
                                      <p:cBhvr>
                                        <p:cTn id="62" dur="500"/>
                                        <p:tgtEl>
                                          <p:spTgt spid="20"/>
                                        </p:tgtEl>
                                      </p:cBhvr>
                                    </p:animEffect>
                                  </p:childTnLst>
                                </p:cTn>
                              </p:par>
                            </p:childTnLst>
                          </p:cTn>
                        </p:par>
                        <p:par>
                          <p:cTn id="63" fill="hold">
                            <p:stCondLst>
                              <p:cond delay="7000"/>
                            </p:stCondLst>
                            <p:childTnLst>
                              <p:par>
                                <p:cTn id="64" presetID="1" presetClass="entr" presetSubtype="0" fill="hold" grpId="0" nodeType="afterEffect">
                                  <p:stCondLst>
                                    <p:cond delay="0"/>
                                  </p:stCondLst>
                                  <p:childTnLst>
                                    <p:set>
                                      <p:cBhvr>
                                        <p:cTn id="65" dur="1" fill="hold">
                                          <p:stCondLst>
                                            <p:cond delay="0"/>
                                          </p:stCondLst>
                                        </p:cTn>
                                        <p:tgtEl>
                                          <p:spTgt spid="9"/>
                                        </p:tgtEl>
                                        <p:attrNameLst>
                                          <p:attrName>style.visibility</p:attrName>
                                        </p:attrNameLst>
                                      </p:cBhvr>
                                      <p:to>
                                        <p:strVal val="visible"/>
                                      </p:to>
                                    </p:set>
                                  </p:childTnLst>
                                </p:cTn>
                              </p:par>
                              <p:par>
                                <p:cTn id="66" presetID="26" presetClass="emph" presetSubtype="0" fill="hold" grpId="1" nodeType="withEffect">
                                  <p:stCondLst>
                                    <p:cond delay="0"/>
                                  </p:stCondLst>
                                  <p:childTnLst>
                                    <p:animEffect transition="out" filter="fade">
                                      <p:cBhvr>
                                        <p:cTn id="67" dur="500" tmFilter="0, 0; .2, .5; .8, .5; 1, 0"/>
                                        <p:tgtEl>
                                          <p:spTgt spid="9"/>
                                        </p:tgtEl>
                                      </p:cBhvr>
                                    </p:animEffect>
                                    <p:animScale>
                                      <p:cBhvr>
                                        <p:cTn id="68" dur="250" autoRev="1" fill="hold"/>
                                        <p:tgtEl>
                                          <p:spTgt spid="9"/>
                                        </p:tgtEl>
                                      </p:cBhvr>
                                      <p:by x="105000" y="105000"/>
                                    </p:animScale>
                                  </p:childTnLst>
                                </p:cTn>
                              </p:par>
                            </p:childTnLst>
                          </p:cTn>
                        </p:par>
                        <p:par>
                          <p:cTn id="69" fill="hold">
                            <p:stCondLst>
                              <p:cond delay="7000"/>
                            </p:stCondLst>
                            <p:childTnLst>
                              <p:par>
                                <p:cTn id="70" presetID="22" presetClass="entr" presetSubtype="8" fill="hold" grpId="0" nodeType="afterEffect">
                                  <p:stCondLst>
                                    <p:cond delay="0"/>
                                  </p:stCondLst>
                                  <p:childTnLst>
                                    <p:set>
                                      <p:cBhvr>
                                        <p:cTn id="71" dur="1" fill="hold">
                                          <p:stCondLst>
                                            <p:cond delay="0"/>
                                          </p:stCondLst>
                                        </p:cTn>
                                        <p:tgtEl>
                                          <p:spTgt spid="4"/>
                                        </p:tgtEl>
                                        <p:attrNameLst>
                                          <p:attrName>style.visibility</p:attrName>
                                        </p:attrNameLst>
                                      </p:cBhvr>
                                      <p:to>
                                        <p:strVal val="visible"/>
                                      </p:to>
                                    </p:set>
                                    <p:animEffect transition="in" filter="wipe(left)">
                                      <p:cBhvr>
                                        <p:cTn id="72" dur="500"/>
                                        <p:tgtEl>
                                          <p:spTgt spid="4"/>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10"/>
                                        </p:tgtEl>
                                        <p:attrNameLst>
                                          <p:attrName>style.visibility</p:attrName>
                                        </p:attrNameLst>
                                      </p:cBhvr>
                                      <p:to>
                                        <p:strVal val="visible"/>
                                      </p:to>
                                    </p:set>
                                    <p:animEffect transition="in" filter="wipe(left)">
                                      <p:cBhvr>
                                        <p:cTn id="7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animBg="1"/>
      <p:bldP spid="6" grpId="1" animBg="1"/>
      <p:bldP spid="7" grpId="0"/>
      <p:bldP spid="9" grpId="0" animBg="1"/>
      <p:bldP spid="9" grpId="1" animBg="1"/>
      <p:bldP spid="10" grpId="0"/>
      <p:bldP spid="11" grpId="0" animBg="1"/>
      <p:bldP spid="11" grpId="1" animBg="1"/>
      <p:bldP spid="12" grpId="0"/>
      <p:bldP spid="16" grpId="0" animBg="1"/>
      <p:bldP spid="17" grpId="0" animBg="1"/>
      <p:bldP spid="18" grpId="0"/>
      <p:bldP spid="19" grpId="0"/>
      <p:bldP spid="2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Oval 16"/>
          <p:cNvSpPr/>
          <p:nvPr/>
        </p:nvSpPr>
        <p:spPr>
          <a:xfrm rot="16200000">
            <a:off x="5120401" y="3748676"/>
            <a:ext cx="246696" cy="256569"/>
          </a:xfrm>
          <a:prstGeom prst="ellipse">
            <a:avLst/>
          </a:prstGeom>
          <a:noFill/>
          <a:ln w="25400">
            <a:solidFill>
              <a:srgbClr val="00529A"/>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1218565">
              <a:defRPr/>
            </a:pPr>
            <a:endParaRPr lang="id-ID" sz="1465">
              <a:solidFill>
                <a:prstClr val="white"/>
              </a:solidFill>
              <a:latin typeface="微软雅黑" pitchFamily="34" charset="-122"/>
              <a:ea typeface="微软雅黑" pitchFamily="34" charset="-122"/>
            </a:endParaRPr>
          </a:p>
        </p:txBody>
      </p:sp>
      <p:grpSp>
        <p:nvGrpSpPr>
          <p:cNvPr id="47" name="Group 1"/>
          <p:cNvGrpSpPr/>
          <p:nvPr/>
        </p:nvGrpSpPr>
        <p:grpSpPr>
          <a:xfrm rot="16200000">
            <a:off x="4248857" y="3026325"/>
            <a:ext cx="53959" cy="1704843"/>
            <a:chOff x="6077893" y="2108487"/>
            <a:chExt cx="36214" cy="1552769"/>
          </a:xfrm>
          <a:solidFill>
            <a:schemeClr val="accent2">
              <a:lumMod val="75000"/>
            </a:schemeClr>
          </a:solidFill>
        </p:grpSpPr>
        <p:cxnSp>
          <p:nvCxnSpPr>
            <p:cNvPr id="48" name="Straight Connector 14"/>
            <p:cNvCxnSpPr/>
            <p:nvPr/>
          </p:nvCxnSpPr>
          <p:spPr>
            <a:xfrm>
              <a:off x="6114107" y="2108487"/>
              <a:ext cx="0" cy="1552769"/>
            </a:xfrm>
            <a:prstGeom prst="line">
              <a:avLst/>
            </a:prstGeom>
            <a:grpFill/>
            <a:ln w="19050" cmpd="sng">
              <a:solidFill>
                <a:srgbClr val="00529A"/>
              </a:solidFill>
              <a:prstDash val="solid"/>
            </a:ln>
          </p:spPr>
          <p:style>
            <a:lnRef idx="1">
              <a:schemeClr val="accent1"/>
            </a:lnRef>
            <a:fillRef idx="0">
              <a:schemeClr val="accent1"/>
            </a:fillRef>
            <a:effectRef idx="0">
              <a:schemeClr val="accent1"/>
            </a:effectRef>
            <a:fontRef idx="minor">
              <a:schemeClr val="tx1"/>
            </a:fontRef>
          </p:style>
        </p:cxnSp>
        <p:cxnSp>
          <p:nvCxnSpPr>
            <p:cNvPr id="49" name="Straight Connector 24"/>
            <p:cNvCxnSpPr/>
            <p:nvPr/>
          </p:nvCxnSpPr>
          <p:spPr>
            <a:xfrm>
              <a:off x="6077893" y="2108487"/>
              <a:ext cx="0" cy="1552769"/>
            </a:xfrm>
            <a:prstGeom prst="line">
              <a:avLst/>
            </a:prstGeom>
            <a:grpFill/>
            <a:ln w="19050" cmpd="sng">
              <a:solidFill>
                <a:srgbClr val="00529A"/>
              </a:solidFill>
              <a:prstDash val="solid"/>
            </a:ln>
          </p:spPr>
          <p:style>
            <a:lnRef idx="1">
              <a:schemeClr val="accent1"/>
            </a:lnRef>
            <a:fillRef idx="0">
              <a:schemeClr val="accent1"/>
            </a:fillRef>
            <a:effectRef idx="0">
              <a:schemeClr val="accent1"/>
            </a:effectRef>
            <a:fontRef idx="minor">
              <a:schemeClr val="tx1"/>
            </a:fontRef>
          </p:style>
        </p:cxnSp>
      </p:grpSp>
      <p:grpSp>
        <p:nvGrpSpPr>
          <p:cNvPr id="50" name="Group 2"/>
          <p:cNvGrpSpPr/>
          <p:nvPr/>
        </p:nvGrpSpPr>
        <p:grpSpPr>
          <a:xfrm rot="16200000">
            <a:off x="6098021" y="3133721"/>
            <a:ext cx="53964" cy="1505936"/>
            <a:chOff x="6077893" y="3797444"/>
            <a:chExt cx="36214" cy="1371599"/>
          </a:xfrm>
          <a:solidFill>
            <a:schemeClr val="accent2">
              <a:lumMod val="75000"/>
            </a:schemeClr>
          </a:solidFill>
        </p:grpSpPr>
        <p:cxnSp>
          <p:nvCxnSpPr>
            <p:cNvPr id="51" name="Straight Connector 19"/>
            <p:cNvCxnSpPr/>
            <p:nvPr/>
          </p:nvCxnSpPr>
          <p:spPr>
            <a:xfrm>
              <a:off x="6114107" y="3797444"/>
              <a:ext cx="0" cy="1371599"/>
            </a:xfrm>
            <a:prstGeom prst="line">
              <a:avLst/>
            </a:prstGeom>
            <a:grpFill/>
            <a:ln w="19050" cmpd="sng">
              <a:solidFill>
                <a:srgbClr val="00529A"/>
              </a:solidFill>
              <a:prstDash val="solid"/>
            </a:ln>
          </p:spPr>
          <p:style>
            <a:lnRef idx="1">
              <a:schemeClr val="accent1"/>
            </a:lnRef>
            <a:fillRef idx="0">
              <a:schemeClr val="accent1"/>
            </a:fillRef>
            <a:effectRef idx="0">
              <a:schemeClr val="accent1"/>
            </a:effectRef>
            <a:fontRef idx="minor">
              <a:schemeClr val="tx1"/>
            </a:fontRef>
          </p:style>
        </p:cxnSp>
        <p:cxnSp>
          <p:nvCxnSpPr>
            <p:cNvPr id="52" name="Straight Connector 25"/>
            <p:cNvCxnSpPr/>
            <p:nvPr/>
          </p:nvCxnSpPr>
          <p:spPr>
            <a:xfrm>
              <a:off x="6077893" y="3797444"/>
              <a:ext cx="0" cy="1371599"/>
            </a:xfrm>
            <a:prstGeom prst="line">
              <a:avLst/>
            </a:prstGeom>
            <a:grpFill/>
            <a:ln w="19050" cmpd="sng">
              <a:solidFill>
                <a:srgbClr val="00529A"/>
              </a:solidFill>
              <a:prstDash val="solid"/>
            </a:ln>
          </p:spPr>
          <p:style>
            <a:lnRef idx="1">
              <a:schemeClr val="accent1"/>
            </a:lnRef>
            <a:fillRef idx="0">
              <a:schemeClr val="accent1"/>
            </a:fillRef>
            <a:effectRef idx="0">
              <a:schemeClr val="accent1"/>
            </a:effectRef>
            <a:fontRef idx="minor">
              <a:schemeClr val="tx1"/>
            </a:fontRef>
          </p:style>
        </p:cxnSp>
      </p:grpSp>
      <p:grpSp>
        <p:nvGrpSpPr>
          <p:cNvPr id="53" name="Group 3"/>
          <p:cNvGrpSpPr/>
          <p:nvPr/>
        </p:nvGrpSpPr>
        <p:grpSpPr>
          <a:xfrm rot="16200000">
            <a:off x="7982938" y="3036178"/>
            <a:ext cx="53961" cy="1704845"/>
            <a:chOff x="6077893" y="5305231"/>
            <a:chExt cx="36214" cy="1552769"/>
          </a:xfrm>
          <a:solidFill>
            <a:schemeClr val="accent2">
              <a:lumMod val="75000"/>
            </a:schemeClr>
          </a:solidFill>
        </p:grpSpPr>
        <p:cxnSp>
          <p:nvCxnSpPr>
            <p:cNvPr id="54" name="Straight Connector 21"/>
            <p:cNvCxnSpPr/>
            <p:nvPr/>
          </p:nvCxnSpPr>
          <p:spPr>
            <a:xfrm>
              <a:off x="6114107" y="5305231"/>
              <a:ext cx="0" cy="1552769"/>
            </a:xfrm>
            <a:prstGeom prst="line">
              <a:avLst/>
            </a:prstGeom>
            <a:grpFill/>
            <a:ln w="19050" cmpd="sng">
              <a:solidFill>
                <a:srgbClr val="00529A"/>
              </a:solidFill>
              <a:prstDash val="solid"/>
            </a:ln>
          </p:spPr>
          <p:style>
            <a:lnRef idx="1">
              <a:schemeClr val="accent1"/>
            </a:lnRef>
            <a:fillRef idx="0">
              <a:schemeClr val="accent1"/>
            </a:fillRef>
            <a:effectRef idx="0">
              <a:schemeClr val="accent1"/>
            </a:effectRef>
            <a:fontRef idx="minor">
              <a:schemeClr val="tx1"/>
            </a:fontRef>
          </p:style>
        </p:cxnSp>
        <p:cxnSp>
          <p:nvCxnSpPr>
            <p:cNvPr id="55" name="Straight Connector 26"/>
            <p:cNvCxnSpPr/>
            <p:nvPr/>
          </p:nvCxnSpPr>
          <p:spPr>
            <a:xfrm>
              <a:off x="6077893" y="5305231"/>
              <a:ext cx="0" cy="1552769"/>
            </a:xfrm>
            <a:prstGeom prst="line">
              <a:avLst/>
            </a:prstGeom>
            <a:grpFill/>
            <a:ln w="19050" cmpd="sng">
              <a:solidFill>
                <a:srgbClr val="00529A"/>
              </a:solidFill>
              <a:prstDash val="solid"/>
            </a:ln>
          </p:spPr>
          <p:style>
            <a:lnRef idx="1">
              <a:schemeClr val="accent1"/>
            </a:lnRef>
            <a:fillRef idx="0">
              <a:schemeClr val="accent1"/>
            </a:fillRef>
            <a:effectRef idx="0">
              <a:schemeClr val="accent1"/>
            </a:effectRef>
            <a:fontRef idx="minor">
              <a:schemeClr val="tx1"/>
            </a:fontRef>
          </p:style>
        </p:cxnSp>
      </p:grpSp>
      <p:sp>
        <p:nvSpPr>
          <p:cNvPr id="56" name="Oval 40"/>
          <p:cNvSpPr/>
          <p:nvPr/>
        </p:nvSpPr>
        <p:spPr>
          <a:xfrm rot="16200000">
            <a:off x="3159372" y="3731424"/>
            <a:ext cx="246696" cy="256569"/>
          </a:xfrm>
          <a:prstGeom prst="ellipse">
            <a:avLst/>
          </a:prstGeom>
          <a:noFill/>
          <a:ln w="25400">
            <a:solidFill>
              <a:srgbClr val="00529A"/>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1218565">
              <a:defRPr/>
            </a:pPr>
            <a:endParaRPr lang="id-ID" sz="1465">
              <a:solidFill>
                <a:prstClr val="white"/>
              </a:solidFill>
              <a:latin typeface="微软雅黑" pitchFamily="34" charset="-122"/>
              <a:ea typeface="微软雅黑" pitchFamily="34" charset="-122"/>
            </a:endParaRPr>
          </a:p>
        </p:txBody>
      </p:sp>
      <p:sp>
        <p:nvSpPr>
          <p:cNvPr id="57" name="Oval 41"/>
          <p:cNvSpPr/>
          <p:nvPr/>
        </p:nvSpPr>
        <p:spPr>
          <a:xfrm rot="16200000">
            <a:off x="6882908" y="3751692"/>
            <a:ext cx="246696" cy="256569"/>
          </a:xfrm>
          <a:prstGeom prst="ellipse">
            <a:avLst/>
          </a:prstGeom>
          <a:noFill/>
          <a:ln w="25400">
            <a:solidFill>
              <a:srgbClr val="00529A"/>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1218565">
              <a:defRPr/>
            </a:pPr>
            <a:endParaRPr lang="id-ID" sz="1335">
              <a:solidFill>
                <a:prstClr val="white"/>
              </a:solidFill>
              <a:latin typeface="Calibri"/>
            </a:endParaRPr>
          </a:p>
        </p:txBody>
      </p:sp>
      <p:sp>
        <p:nvSpPr>
          <p:cNvPr id="58" name="Isosceles Triangle 45"/>
          <p:cNvSpPr/>
          <p:nvPr/>
        </p:nvSpPr>
        <p:spPr>
          <a:xfrm>
            <a:off x="3228797" y="3471387"/>
            <a:ext cx="125459" cy="218933"/>
          </a:xfrm>
          <a:prstGeom prst="triangle">
            <a:avLst/>
          </a:prstGeom>
          <a:solidFill>
            <a:srgbClr val="00529A"/>
          </a:solidFill>
          <a:ln>
            <a:solidFill>
              <a:srgbClr val="00529A"/>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1218565">
              <a:defRPr/>
            </a:pPr>
            <a:endParaRPr lang="id-ID" sz="1465">
              <a:solidFill>
                <a:prstClr val="white"/>
              </a:solidFill>
              <a:latin typeface="微软雅黑" pitchFamily="34" charset="-122"/>
              <a:ea typeface="微软雅黑" pitchFamily="34" charset="-122"/>
            </a:endParaRPr>
          </a:p>
        </p:txBody>
      </p:sp>
      <p:sp>
        <p:nvSpPr>
          <p:cNvPr id="59" name="Isosceles Triangle 48"/>
          <p:cNvSpPr/>
          <p:nvPr/>
        </p:nvSpPr>
        <p:spPr>
          <a:xfrm rot="10800000" flipH="1">
            <a:off x="5189647" y="4054398"/>
            <a:ext cx="125459" cy="218933"/>
          </a:xfrm>
          <a:prstGeom prst="triangle">
            <a:avLst/>
          </a:prstGeom>
          <a:solidFill>
            <a:srgbClr val="00529A"/>
          </a:solidFill>
          <a:ln>
            <a:solidFill>
              <a:srgbClr val="00529A"/>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1218565">
              <a:defRPr/>
            </a:pPr>
            <a:endParaRPr lang="id-ID" sz="1465">
              <a:solidFill>
                <a:prstClr val="white"/>
              </a:solidFill>
              <a:latin typeface="微软雅黑" pitchFamily="34" charset="-122"/>
              <a:ea typeface="微软雅黑" pitchFamily="34" charset="-122"/>
            </a:endParaRPr>
          </a:p>
        </p:txBody>
      </p:sp>
      <p:sp>
        <p:nvSpPr>
          <p:cNvPr id="60" name="Isosceles Triangle 69"/>
          <p:cNvSpPr/>
          <p:nvPr/>
        </p:nvSpPr>
        <p:spPr>
          <a:xfrm>
            <a:off x="6939964" y="3495943"/>
            <a:ext cx="125459" cy="218933"/>
          </a:xfrm>
          <a:prstGeom prst="triangle">
            <a:avLst/>
          </a:prstGeom>
          <a:solidFill>
            <a:srgbClr val="00529A"/>
          </a:solidFill>
          <a:ln>
            <a:solidFill>
              <a:srgbClr val="00529A"/>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1218565">
              <a:defRPr/>
            </a:pPr>
            <a:endParaRPr lang="id-ID" sz="1335">
              <a:solidFill>
                <a:prstClr val="white"/>
              </a:solidFill>
              <a:latin typeface="Calibri"/>
            </a:endParaRPr>
          </a:p>
        </p:txBody>
      </p:sp>
      <p:sp>
        <p:nvSpPr>
          <p:cNvPr id="61" name="Rectangle 70"/>
          <p:cNvSpPr/>
          <p:nvPr/>
        </p:nvSpPr>
        <p:spPr>
          <a:xfrm>
            <a:off x="1775520" y="1850316"/>
            <a:ext cx="3060963" cy="1418088"/>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1218565">
              <a:defRPr/>
            </a:pPr>
            <a:endParaRPr lang="id-ID" sz="1465">
              <a:solidFill>
                <a:prstClr val="white"/>
              </a:solidFill>
              <a:latin typeface="微软雅黑" pitchFamily="34" charset="-122"/>
              <a:ea typeface="微软雅黑" pitchFamily="34" charset="-122"/>
            </a:endParaRPr>
          </a:p>
        </p:txBody>
      </p:sp>
      <p:sp>
        <p:nvSpPr>
          <p:cNvPr id="62" name="TextBox 61"/>
          <p:cNvSpPr txBox="1"/>
          <p:nvPr/>
        </p:nvSpPr>
        <p:spPr>
          <a:xfrm>
            <a:off x="1775520" y="2280221"/>
            <a:ext cx="3060963" cy="769634"/>
          </a:xfrm>
          <a:prstGeom prst="rect">
            <a:avLst/>
          </a:prstGeom>
          <a:noFill/>
        </p:spPr>
        <p:txBody>
          <a:bodyPr wrap="square" lIns="91440" tIns="45720" rIns="91440" bIns="45720" rtlCol="0">
            <a:spAutoFit/>
          </a:bodyPr>
          <a:lstStyle/>
          <a:p>
            <a:pPr algn="ctr" defTabSz="1218565">
              <a:defRPr/>
            </a:pPr>
            <a:r>
              <a:rPr lang="zh-CN" altLang="en-US" sz="1465" dirty="0">
                <a:solidFill>
                  <a:prstClr val="black">
                    <a:lumMod val="75000"/>
                    <a:lumOff val="25000"/>
                  </a:prstClr>
                </a:solidFill>
                <a:latin typeface="微软雅黑" pitchFamily="34" charset="-122"/>
                <a:ea typeface="微软雅黑" pitchFamily="34" charset="-122"/>
              </a:rPr>
              <a:t>您的内容打在这里，或者通过复制您的文本后，在此框中选择粘贴，并选择只保留文字。</a:t>
            </a:r>
            <a:endParaRPr lang="id-ID" sz="1465" dirty="0">
              <a:solidFill>
                <a:prstClr val="white"/>
              </a:solidFill>
              <a:latin typeface="微软雅黑" pitchFamily="34" charset="-122"/>
              <a:ea typeface="微软雅黑" pitchFamily="34" charset="-122"/>
            </a:endParaRPr>
          </a:p>
        </p:txBody>
      </p:sp>
      <p:sp>
        <p:nvSpPr>
          <p:cNvPr id="63" name="TextBox 62"/>
          <p:cNvSpPr txBox="1"/>
          <p:nvPr/>
        </p:nvSpPr>
        <p:spPr>
          <a:xfrm>
            <a:off x="1775520" y="1868311"/>
            <a:ext cx="3060963" cy="338554"/>
          </a:xfrm>
          <a:prstGeom prst="rect">
            <a:avLst/>
          </a:prstGeom>
          <a:solidFill>
            <a:schemeClr val="accent1"/>
          </a:solidFill>
          <a:ln>
            <a:noFill/>
          </a:ln>
        </p:spPr>
        <p:txBody>
          <a:bodyPr wrap="square" lIns="91440" tIns="45720" rIns="91440" bIns="45720" rtlCol="0">
            <a:spAutoFit/>
          </a:bodyPr>
          <a:lstStyle/>
          <a:p>
            <a:pPr algn="ctr" defTabSz="1218565">
              <a:defRPr/>
            </a:pPr>
            <a:r>
              <a:rPr lang="zh-CN" altLang="en-US" sz="1600" b="1" dirty="0">
                <a:solidFill>
                  <a:prstClr val="white"/>
                </a:solidFill>
                <a:latin typeface="微软雅黑" pitchFamily="34" charset="-122"/>
                <a:ea typeface="微软雅黑" pitchFamily="34" charset="-122"/>
              </a:rPr>
              <a:t>完成情况</a:t>
            </a:r>
            <a:endParaRPr lang="id-ID" sz="1600" b="1" dirty="0">
              <a:solidFill>
                <a:prstClr val="white"/>
              </a:solidFill>
              <a:latin typeface="微软雅黑" pitchFamily="34" charset="-122"/>
              <a:ea typeface="微软雅黑" pitchFamily="34" charset="-122"/>
            </a:endParaRPr>
          </a:p>
        </p:txBody>
      </p:sp>
      <p:sp>
        <p:nvSpPr>
          <p:cNvPr id="64" name="Oval 40"/>
          <p:cNvSpPr/>
          <p:nvPr/>
        </p:nvSpPr>
        <p:spPr>
          <a:xfrm rot="16200000">
            <a:off x="8873684" y="3756025"/>
            <a:ext cx="246696" cy="256571"/>
          </a:xfrm>
          <a:prstGeom prst="ellipse">
            <a:avLst/>
          </a:prstGeom>
          <a:noFill/>
          <a:ln w="25400">
            <a:solidFill>
              <a:srgbClr val="00529A"/>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1218565">
              <a:defRPr/>
            </a:pPr>
            <a:endParaRPr lang="id-ID" sz="1335">
              <a:solidFill>
                <a:prstClr val="white"/>
              </a:solidFill>
              <a:latin typeface="Calibri"/>
            </a:endParaRPr>
          </a:p>
        </p:txBody>
      </p:sp>
      <p:sp>
        <p:nvSpPr>
          <p:cNvPr id="65" name="Isosceles Triangle 45"/>
          <p:cNvSpPr/>
          <p:nvPr/>
        </p:nvSpPr>
        <p:spPr>
          <a:xfrm rot="10800000">
            <a:off x="8942929" y="4074878"/>
            <a:ext cx="125459" cy="218933"/>
          </a:xfrm>
          <a:prstGeom prst="triangle">
            <a:avLst/>
          </a:prstGeom>
          <a:solidFill>
            <a:srgbClr val="00529A"/>
          </a:solidFill>
          <a:ln>
            <a:solidFill>
              <a:srgbClr val="00529A"/>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1218565">
              <a:defRPr/>
            </a:pPr>
            <a:endParaRPr lang="id-ID" sz="1335">
              <a:solidFill>
                <a:prstClr val="white"/>
              </a:solidFill>
              <a:latin typeface="Calibri"/>
            </a:endParaRPr>
          </a:p>
        </p:txBody>
      </p:sp>
      <p:grpSp>
        <p:nvGrpSpPr>
          <p:cNvPr id="66" name="Group 1"/>
          <p:cNvGrpSpPr/>
          <p:nvPr/>
        </p:nvGrpSpPr>
        <p:grpSpPr>
          <a:xfrm rot="16200000">
            <a:off x="10271949" y="2713180"/>
            <a:ext cx="54020" cy="2347281"/>
            <a:chOff x="6077892" y="2108486"/>
            <a:chExt cx="36254" cy="2137898"/>
          </a:xfrm>
          <a:solidFill>
            <a:schemeClr val="accent2">
              <a:lumMod val="75000"/>
            </a:schemeClr>
          </a:solidFill>
        </p:grpSpPr>
        <p:cxnSp>
          <p:nvCxnSpPr>
            <p:cNvPr id="67" name="Straight Connector 14"/>
            <p:cNvCxnSpPr/>
            <p:nvPr/>
          </p:nvCxnSpPr>
          <p:spPr>
            <a:xfrm rot="5400000" flipV="1">
              <a:off x="5045170" y="3177408"/>
              <a:ext cx="2137897" cy="54"/>
            </a:xfrm>
            <a:prstGeom prst="line">
              <a:avLst/>
            </a:prstGeom>
            <a:grpFill/>
            <a:ln w="19050" cmpd="sng">
              <a:solidFill>
                <a:srgbClr val="00529A"/>
              </a:solidFill>
              <a:prstDash val="solid"/>
            </a:ln>
          </p:spPr>
          <p:style>
            <a:lnRef idx="1">
              <a:schemeClr val="accent1"/>
            </a:lnRef>
            <a:fillRef idx="0">
              <a:schemeClr val="accent1"/>
            </a:fillRef>
            <a:effectRef idx="0">
              <a:schemeClr val="accent1"/>
            </a:effectRef>
            <a:fontRef idx="minor">
              <a:schemeClr val="tx1"/>
            </a:fontRef>
          </p:style>
        </p:cxnSp>
        <p:cxnSp>
          <p:nvCxnSpPr>
            <p:cNvPr id="68" name="Straight Connector 24"/>
            <p:cNvCxnSpPr/>
            <p:nvPr/>
          </p:nvCxnSpPr>
          <p:spPr>
            <a:xfrm rot="5400000" flipV="1">
              <a:off x="5008945" y="3177435"/>
              <a:ext cx="2137896" cy="1"/>
            </a:xfrm>
            <a:prstGeom prst="line">
              <a:avLst/>
            </a:prstGeom>
            <a:grpFill/>
            <a:ln w="19050" cmpd="sng">
              <a:solidFill>
                <a:srgbClr val="00529A"/>
              </a:solidFill>
              <a:prstDash val="solid"/>
            </a:ln>
          </p:spPr>
          <p:style>
            <a:lnRef idx="1">
              <a:schemeClr val="accent1"/>
            </a:lnRef>
            <a:fillRef idx="0">
              <a:schemeClr val="accent1"/>
            </a:fillRef>
            <a:effectRef idx="0">
              <a:schemeClr val="accent1"/>
            </a:effectRef>
            <a:fontRef idx="minor">
              <a:schemeClr val="tx1"/>
            </a:fontRef>
          </p:style>
        </p:cxnSp>
      </p:grpSp>
      <p:grpSp>
        <p:nvGrpSpPr>
          <p:cNvPr id="69" name="Group 1"/>
          <p:cNvGrpSpPr/>
          <p:nvPr/>
        </p:nvGrpSpPr>
        <p:grpSpPr>
          <a:xfrm rot="16200000">
            <a:off x="1861449" y="2594710"/>
            <a:ext cx="54719" cy="2568935"/>
            <a:chOff x="6077893" y="1321466"/>
            <a:chExt cx="36727" cy="2339790"/>
          </a:xfrm>
          <a:solidFill>
            <a:schemeClr val="accent2">
              <a:lumMod val="75000"/>
            </a:schemeClr>
          </a:solidFill>
        </p:grpSpPr>
        <p:cxnSp>
          <p:nvCxnSpPr>
            <p:cNvPr id="70" name="Straight Connector 14"/>
            <p:cNvCxnSpPr/>
            <p:nvPr/>
          </p:nvCxnSpPr>
          <p:spPr>
            <a:xfrm rot="5400000">
              <a:off x="4944469" y="2491105"/>
              <a:ext cx="2339789" cy="513"/>
            </a:xfrm>
            <a:prstGeom prst="line">
              <a:avLst/>
            </a:prstGeom>
            <a:grpFill/>
            <a:ln w="19050" cmpd="sng">
              <a:solidFill>
                <a:srgbClr val="00529A"/>
              </a:solidFill>
              <a:prstDash val="solid"/>
            </a:ln>
          </p:spPr>
          <p:style>
            <a:lnRef idx="1">
              <a:schemeClr val="accent1"/>
            </a:lnRef>
            <a:fillRef idx="0">
              <a:schemeClr val="accent1"/>
            </a:fillRef>
            <a:effectRef idx="0">
              <a:schemeClr val="accent1"/>
            </a:effectRef>
            <a:fontRef idx="minor">
              <a:schemeClr val="tx1"/>
            </a:fontRef>
          </p:style>
        </p:cxnSp>
        <p:cxnSp>
          <p:nvCxnSpPr>
            <p:cNvPr id="71" name="Straight Connector 24"/>
            <p:cNvCxnSpPr/>
            <p:nvPr/>
          </p:nvCxnSpPr>
          <p:spPr>
            <a:xfrm rot="5400000">
              <a:off x="4908253" y="2491106"/>
              <a:ext cx="2339789" cy="510"/>
            </a:xfrm>
            <a:prstGeom prst="line">
              <a:avLst/>
            </a:prstGeom>
            <a:grpFill/>
            <a:ln w="19050" cmpd="sng">
              <a:solidFill>
                <a:srgbClr val="00529A"/>
              </a:solidFill>
              <a:prstDash val="solid"/>
            </a:ln>
          </p:spPr>
          <p:style>
            <a:lnRef idx="1">
              <a:schemeClr val="accent1"/>
            </a:lnRef>
            <a:fillRef idx="0">
              <a:schemeClr val="accent1"/>
            </a:fillRef>
            <a:effectRef idx="0">
              <a:schemeClr val="accent1"/>
            </a:effectRef>
            <a:fontRef idx="minor">
              <a:schemeClr val="tx1"/>
            </a:fontRef>
          </p:style>
        </p:cxnSp>
      </p:grpSp>
      <p:sp>
        <p:nvSpPr>
          <p:cNvPr id="72" name="Oval 71"/>
          <p:cNvSpPr/>
          <p:nvPr/>
        </p:nvSpPr>
        <p:spPr>
          <a:xfrm>
            <a:off x="4461481" y="1509229"/>
            <a:ext cx="638737" cy="638737"/>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1218565">
              <a:defRPr/>
            </a:pPr>
            <a:r>
              <a:rPr lang="en-US" sz="3065" b="1" dirty="0">
                <a:solidFill>
                  <a:srgbClr val="2272AB"/>
                </a:solidFill>
                <a:latin typeface="微软雅黑" pitchFamily="34" charset="-122"/>
                <a:ea typeface="微软雅黑" pitchFamily="34" charset="-122"/>
              </a:rPr>
              <a:t>1</a:t>
            </a:r>
            <a:endParaRPr lang="id-ID" sz="3065" b="1" dirty="0">
              <a:solidFill>
                <a:srgbClr val="2272AB"/>
              </a:solidFill>
              <a:latin typeface="微软雅黑" pitchFamily="34" charset="-122"/>
              <a:ea typeface="微软雅黑" pitchFamily="34" charset="-122"/>
            </a:endParaRPr>
          </a:p>
        </p:txBody>
      </p:sp>
      <p:sp>
        <p:nvSpPr>
          <p:cNvPr id="73" name="TextBox 72"/>
          <p:cNvSpPr txBox="1"/>
          <p:nvPr/>
        </p:nvSpPr>
        <p:spPr>
          <a:xfrm rot="16200000">
            <a:off x="6936930" y="2505563"/>
            <a:ext cx="627095" cy="318100"/>
          </a:xfrm>
          <a:prstGeom prst="rect">
            <a:avLst/>
          </a:prstGeom>
          <a:noFill/>
        </p:spPr>
        <p:txBody>
          <a:bodyPr wrap="none" lIns="91440" tIns="45720" rIns="91440" bIns="45720" rtlCol="0">
            <a:spAutoFit/>
          </a:bodyPr>
          <a:lstStyle/>
          <a:p>
            <a:pPr defTabSz="1218565">
              <a:defRPr/>
            </a:pPr>
            <a:r>
              <a:rPr lang="id-ID" sz="1465" dirty="0">
                <a:solidFill>
                  <a:prstClr val="white"/>
                </a:solidFill>
                <a:latin typeface="微软雅黑" pitchFamily="34" charset="-122"/>
                <a:ea typeface="微软雅黑" pitchFamily="34" charset="-122"/>
              </a:rPr>
              <a:t>2014</a:t>
            </a:r>
          </a:p>
        </p:txBody>
      </p:sp>
      <p:sp>
        <p:nvSpPr>
          <p:cNvPr id="74" name="Rectangle 70"/>
          <p:cNvSpPr/>
          <p:nvPr/>
        </p:nvSpPr>
        <p:spPr>
          <a:xfrm>
            <a:off x="5475775" y="1849873"/>
            <a:ext cx="3060963" cy="1418088"/>
          </a:xfrm>
          <a:prstGeom prst="rect">
            <a:avLst/>
          </a:prstGeom>
          <a:noFill/>
          <a:ln w="38100">
            <a:solidFill>
              <a:srgbClr val="00529A"/>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1218565">
              <a:defRPr/>
            </a:pPr>
            <a:endParaRPr lang="id-ID" sz="1465">
              <a:solidFill>
                <a:prstClr val="white"/>
              </a:solidFill>
              <a:latin typeface="微软雅黑" pitchFamily="34" charset="-122"/>
              <a:ea typeface="微软雅黑" pitchFamily="34" charset="-122"/>
            </a:endParaRPr>
          </a:p>
        </p:txBody>
      </p:sp>
      <p:sp>
        <p:nvSpPr>
          <p:cNvPr id="75" name="TextBox 74"/>
          <p:cNvSpPr txBox="1"/>
          <p:nvPr/>
        </p:nvSpPr>
        <p:spPr>
          <a:xfrm>
            <a:off x="5475775" y="2279779"/>
            <a:ext cx="3060963" cy="769634"/>
          </a:xfrm>
          <a:prstGeom prst="rect">
            <a:avLst/>
          </a:prstGeom>
          <a:noFill/>
        </p:spPr>
        <p:txBody>
          <a:bodyPr wrap="square" lIns="91440" tIns="45720" rIns="91440" bIns="45720" rtlCol="0">
            <a:spAutoFit/>
          </a:bodyPr>
          <a:lstStyle/>
          <a:p>
            <a:pPr algn="ctr" defTabSz="1218565">
              <a:defRPr/>
            </a:pPr>
            <a:r>
              <a:rPr lang="zh-CN" altLang="en-US" sz="1465" dirty="0">
                <a:solidFill>
                  <a:prstClr val="black">
                    <a:lumMod val="75000"/>
                    <a:lumOff val="25000"/>
                  </a:prstClr>
                </a:solidFill>
                <a:latin typeface="微软雅黑" pitchFamily="34" charset="-122"/>
                <a:ea typeface="微软雅黑" pitchFamily="34" charset="-122"/>
              </a:rPr>
              <a:t>您的内容打在这里，或者通过复制您的文本后，在此框中选择粘贴，并选择只保留文字。</a:t>
            </a:r>
            <a:endParaRPr lang="id-ID" sz="1465" dirty="0">
              <a:solidFill>
                <a:prstClr val="white"/>
              </a:solidFill>
              <a:latin typeface="微软雅黑" pitchFamily="34" charset="-122"/>
              <a:ea typeface="微软雅黑" pitchFamily="34" charset="-122"/>
            </a:endParaRPr>
          </a:p>
        </p:txBody>
      </p:sp>
      <p:sp>
        <p:nvSpPr>
          <p:cNvPr id="76" name="TextBox 75"/>
          <p:cNvSpPr txBox="1"/>
          <p:nvPr/>
        </p:nvSpPr>
        <p:spPr>
          <a:xfrm>
            <a:off x="5475775" y="1867870"/>
            <a:ext cx="3060963" cy="338554"/>
          </a:xfrm>
          <a:prstGeom prst="rect">
            <a:avLst/>
          </a:prstGeom>
          <a:solidFill>
            <a:srgbClr val="00529A"/>
          </a:solidFill>
          <a:ln>
            <a:noFill/>
          </a:ln>
        </p:spPr>
        <p:txBody>
          <a:bodyPr wrap="square" lIns="91440" tIns="45720" rIns="91440" bIns="45720" rtlCol="0">
            <a:spAutoFit/>
          </a:bodyPr>
          <a:lstStyle/>
          <a:p>
            <a:pPr algn="ctr" defTabSz="1218565">
              <a:defRPr/>
            </a:pPr>
            <a:r>
              <a:rPr lang="zh-CN" altLang="en-US" sz="1600" b="1" dirty="0">
                <a:solidFill>
                  <a:prstClr val="white"/>
                </a:solidFill>
                <a:latin typeface="微软雅黑" pitchFamily="34" charset="-122"/>
                <a:ea typeface="微软雅黑" pitchFamily="34" charset="-122"/>
              </a:rPr>
              <a:t>完成情况</a:t>
            </a:r>
            <a:endParaRPr lang="id-ID" sz="1600" b="1" dirty="0">
              <a:solidFill>
                <a:prstClr val="white"/>
              </a:solidFill>
              <a:latin typeface="微软雅黑" pitchFamily="34" charset="-122"/>
              <a:ea typeface="微软雅黑" pitchFamily="34" charset="-122"/>
            </a:endParaRPr>
          </a:p>
        </p:txBody>
      </p:sp>
      <p:sp>
        <p:nvSpPr>
          <p:cNvPr id="77" name="Oval 71"/>
          <p:cNvSpPr/>
          <p:nvPr/>
        </p:nvSpPr>
        <p:spPr>
          <a:xfrm>
            <a:off x="8161736" y="1508788"/>
            <a:ext cx="638737" cy="638737"/>
          </a:xfrm>
          <a:prstGeom prst="ellipse">
            <a:avLst/>
          </a:prstGeom>
          <a:solidFill>
            <a:schemeClr val="bg1">
              <a:lumMod val="95000"/>
            </a:schemeClr>
          </a:solidFill>
          <a:ln w="73025">
            <a:solidFill>
              <a:srgbClr val="00529A"/>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1218565">
              <a:defRPr/>
            </a:pPr>
            <a:r>
              <a:rPr lang="en-US" sz="3065" b="1" dirty="0">
                <a:solidFill>
                  <a:srgbClr val="2272AB"/>
                </a:solidFill>
                <a:latin typeface="微软雅黑" pitchFamily="34" charset="-122"/>
                <a:ea typeface="微软雅黑" pitchFamily="34" charset="-122"/>
              </a:rPr>
              <a:t>3</a:t>
            </a:r>
            <a:endParaRPr lang="id-ID" sz="3065" b="1" dirty="0">
              <a:solidFill>
                <a:srgbClr val="2272AB"/>
              </a:solidFill>
              <a:latin typeface="微软雅黑" pitchFamily="34" charset="-122"/>
              <a:ea typeface="微软雅黑" pitchFamily="34" charset="-122"/>
            </a:endParaRPr>
          </a:p>
        </p:txBody>
      </p:sp>
      <p:sp>
        <p:nvSpPr>
          <p:cNvPr id="78" name="Rectangle 70"/>
          <p:cNvSpPr/>
          <p:nvPr/>
        </p:nvSpPr>
        <p:spPr>
          <a:xfrm>
            <a:off x="3729556" y="4603200"/>
            <a:ext cx="3060963" cy="1418088"/>
          </a:xfrm>
          <a:prstGeom prst="rect">
            <a:avLst/>
          </a:prstGeom>
          <a:noFill/>
          <a:ln w="38100">
            <a:solidFill>
              <a:srgbClr val="004FD6"/>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1218565">
              <a:defRPr/>
            </a:pPr>
            <a:endParaRPr lang="id-ID" sz="1465">
              <a:solidFill>
                <a:prstClr val="white"/>
              </a:solidFill>
              <a:latin typeface="微软雅黑" pitchFamily="34" charset="-122"/>
              <a:ea typeface="微软雅黑" pitchFamily="34" charset="-122"/>
            </a:endParaRPr>
          </a:p>
        </p:txBody>
      </p:sp>
      <p:sp>
        <p:nvSpPr>
          <p:cNvPr id="79" name="TextBox 78"/>
          <p:cNvSpPr txBox="1"/>
          <p:nvPr/>
        </p:nvSpPr>
        <p:spPr>
          <a:xfrm>
            <a:off x="3729556" y="5033105"/>
            <a:ext cx="3060963" cy="769634"/>
          </a:xfrm>
          <a:prstGeom prst="rect">
            <a:avLst/>
          </a:prstGeom>
          <a:noFill/>
        </p:spPr>
        <p:txBody>
          <a:bodyPr wrap="square" lIns="91440" tIns="45720" rIns="91440" bIns="45720" rtlCol="0">
            <a:spAutoFit/>
          </a:bodyPr>
          <a:lstStyle/>
          <a:p>
            <a:pPr algn="ctr" defTabSz="1218565">
              <a:defRPr/>
            </a:pPr>
            <a:r>
              <a:rPr lang="zh-CN" altLang="en-US" sz="1465" dirty="0">
                <a:solidFill>
                  <a:prstClr val="black">
                    <a:lumMod val="75000"/>
                    <a:lumOff val="25000"/>
                  </a:prstClr>
                </a:solidFill>
                <a:latin typeface="微软雅黑" pitchFamily="34" charset="-122"/>
                <a:ea typeface="微软雅黑" pitchFamily="34" charset="-122"/>
              </a:rPr>
              <a:t>您的内容打在这里，或者通过复制您的文本后，在此框中选择粘贴，并选择只保留文字。</a:t>
            </a:r>
            <a:endParaRPr lang="id-ID" sz="1465" dirty="0">
              <a:solidFill>
                <a:prstClr val="white"/>
              </a:solidFill>
              <a:latin typeface="微软雅黑" pitchFamily="34" charset="-122"/>
              <a:ea typeface="微软雅黑" pitchFamily="34" charset="-122"/>
            </a:endParaRPr>
          </a:p>
        </p:txBody>
      </p:sp>
      <p:sp>
        <p:nvSpPr>
          <p:cNvPr id="80" name="TextBox 79"/>
          <p:cNvSpPr txBox="1"/>
          <p:nvPr/>
        </p:nvSpPr>
        <p:spPr>
          <a:xfrm>
            <a:off x="3729556" y="4621195"/>
            <a:ext cx="3060963" cy="338554"/>
          </a:xfrm>
          <a:prstGeom prst="rect">
            <a:avLst/>
          </a:prstGeom>
          <a:solidFill>
            <a:srgbClr val="004FD6"/>
          </a:solidFill>
          <a:ln>
            <a:noFill/>
          </a:ln>
        </p:spPr>
        <p:txBody>
          <a:bodyPr wrap="square" lIns="91440" tIns="45720" rIns="91440" bIns="45720" rtlCol="0">
            <a:spAutoFit/>
          </a:bodyPr>
          <a:lstStyle/>
          <a:p>
            <a:pPr algn="ctr" defTabSz="1218565">
              <a:defRPr/>
            </a:pPr>
            <a:r>
              <a:rPr lang="zh-CN" altLang="en-US" sz="1600" b="1" dirty="0">
                <a:solidFill>
                  <a:prstClr val="white"/>
                </a:solidFill>
                <a:latin typeface="微软雅黑" pitchFamily="34" charset="-122"/>
                <a:ea typeface="微软雅黑" pitchFamily="34" charset="-122"/>
              </a:rPr>
              <a:t>完成情况</a:t>
            </a:r>
            <a:endParaRPr lang="id-ID" sz="1600" b="1" dirty="0">
              <a:solidFill>
                <a:prstClr val="white"/>
              </a:solidFill>
              <a:latin typeface="微软雅黑" pitchFamily="34" charset="-122"/>
              <a:ea typeface="微软雅黑" pitchFamily="34" charset="-122"/>
            </a:endParaRPr>
          </a:p>
        </p:txBody>
      </p:sp>
      <p:sp>
        <p:nvSpPr>
          <p:cNvPr id="81" name="Oval 71"/>
          <p:cNvSpPr/>
          <p:nvPr/>
        </p:nvSpPr>
        <p:spPr>
          <a:xfrm>
            <a:off x="6415518" y="4262113"/>
            <a:ext cx="638737" cy="638737"/>
          </a:xfrm>
          <a:prstGeom prst="ellipse">
            <a:avLst/>
          </a:prstGeom>
          <a:solidFill>
            <a:schemeClr val="bg1">
              <a:lumMod val="95000"/>
            </a:schemeClr>
          </a:solidFill>
          <a:ln w="73025">
            <a:solidFill>
              <a:srgbClr val="004FD6"/>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1218565">
              <a:defRPr/>
            </a:pPr>
            <a:r>
              <a:rPr lang="en-US" sz="3065" b="1" dirty="0">
                <a:solidFill>
                  <a:srgbClr val="2272AB"/>
                </a:solidFill>
                <a:latin typeface="微软雅黑" pitchFamily="34" charset="-122"/>
                <a:ea typeface="微软雅黑" pitchFamily="34" charset="-122"/>
              </a:rPr>
              <a:t>2</a:t>
            </a:r>
            <a:endParaRPr lang="id-ID" sz="3065" b="1" dirty="0">
              <a:solidFill>
                <a:srgbClr val="2272AB"/>
              </a:solidFill>
              <a:latin typeface="微软雅黑" pitchFamily="34" charset="-122"/>
              <a:ea typeface="微软雅黑" pitchFamily="34" charset="-122"/>
            </a:endParaRPr>
          </a:p>
        </p:txBody>
      </p:sp>
      <p:sp>
        <p:nvSpPr>
          <p:cNvPr id="82" name="TextBox 81"/>
          <p:cNvSpPr txBox="1"/>
          <p:nvPr/>
        </p:nvSpPr>
        <p:spPr>
          <a:xfrm rot="16200000">
            <a:off x="8946063" y="5258145"/>
            <a:ext cx="627095" cy="318100"/>
          </a:xfrm>
          <a:prstGeom prst="rect">
            <a:avLst/>
          </a:prstGeom>
          <a:noFill/>
        </p:spPr>
        <p:txBody>
          <a:bodyPr wrap="none" lIns="91440" tIns="45720" rIns="91440" bIns="45720" rtlCol="0">
            <a:spAutoFit/>
          </a:bodyPr>
          <a:lstStyle/>
          <a:p>
            <a:pPr defTabSz="1218565">
              <a:defRPr/>
            </a:pPr>
            <a:r>
              <a:rPr lang="id-ID" sz="1465" dirty="0">
                <a:solidFill>
                  <a:prstClr val="white"/>
                </a:solidFill>
                <a:latin typeface="微软雅黑" pitchFamily="34" charset="-122"/>
                <a:ea typeface="微软雅黑" pitchFamily="34" charset="-122"/>
              </a:rPr>
              <a:t>2014</a:t>
            </a:r>
          </a:p>
        </p:txBody>
      </p:sp>
      <p:sp>
        <p:nvSpPr>
          <p:cNvPr id="83" name="Rectangle 70"/>
          <p:cNvSpPr/>
          <p:nvPr/>
        </p:nvSpPr>
        <p:spPr>
          <a:xfrm>
            <a:off x="7484908" y="4602456"/>
            <a:ext cx="3060963" cy="1418088"/>
          </a:xfrm>
          <a:prstGeom prst="rect">
            <a:avLst/>
          </a:prstGeom>
          <a:noFill/>
          <a:ln w="38100">
            <a:solidFill>
              <a:srgbClr val="31B3EC"/>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1218565">
              <a:defRPr/>
            </a:pPr>
            <a:endParaRPr lang="id-ID" sz="1465">
              <a:solidFill>
                <a:prstClr val="white"/>
              </a:solidFill>
              <a:latin typeface="微软雅黑" pitchFamily="34" charset="-122"/>
              <a:ea typeface="微软雅黑" pitchFamily="34" charset="-122"/>
            </a:endParaRPr>
          </a:p>
        </p:txBody>
      </p:sp>
      <p:sp>
        <p:nvSpPr>
          <p:cNvPr id="84" name="TextBox 83"/>
          <p:cNvSpPr txBox="1"/>
          <p:nvPr/>
        </p:nvSpPr>
        <p:spPr>
          <a:xfrm>
            <a:off x="7484908" y="5032361"/>
            <a:ext cx="3060963" cy="769634"/>
          </a:xfrm>
          <a:prstGeom prst="rect">
            <a:avLst/>
          </a:prstGeom>
          <a:noFill/>
        </p:spPr>
        <p:txBody>
          <a:bodyPr wrap="square" lIns="91440" tIns="45720" rIns="91440" bIns="45720" rtlCol="0">
            <a:spAutoFit/>
          </a:bodyPr>
          <a:lstStyle/>
          <a:p>
            <a:pPr algn="ctr" defTabSz="1218565">
              <a:defRPr/>
            </a:pPr>
            <a:r>
              <a:rPr lang="zh-CN" altLang="en-US" sz="1465" dirty="0">
                <a:solidFill>
                  <a:prstClr val="black">
                    <a:lumMod val="75000"/>
                    <a:lumOff val="25000"/>
                  </a:prstClr>
                </a:solidFill>
                <a:latin typeface="微软雅黑" pitchFamily="34" charset="-122"/>
                <a:ea typeface="微软雅黑" pitchFamily="34" charset="-122"/>
              </a:rPr>
              <a:t>您的内容打在这里，或者通过复制您的文本后，在此框中选择粘贴，并选择只保留文字。</a:t>
            </a:r>
            <a:endParaRPr lang="id-ID" sz="1465" dirty="0">
              <a:solidFill>
                <a:prstClr val="white"/>
              </a:solidFill>
              <a:latin typeface="微软雅黑" pitchFamily="34" charset="-122"/>
              <a:ea typeface="微软雅黑" pitchFamily="34" charset="-122"/>
            </a:endParaRPr>
          </a:p>
        </p:txBody>
      </p:sp>
      <p:sp>
        <p:nvSpPr>
          <p:cNvPr id="85" name="TextBox 84"/>
          <p:cNvSpPr txBox="1"/>
          <p:nvPr/>
        </p:nvSpPr>
        <p:spPr>
          <a:xfrm>
            <a:off x="7484908" y="4620451"/>
            <a:ext cx="3060963" cy="338554"/>
          </a:xfrm>
          <a:prstGeom prst="rect">
            <a:avLst/>
          </a:prstGeom>
          <a:solidFill>
            <a:srgbClr val="31B3EC"/>
          </a:solidFill>
          <a:ln>
            <a:noFill/>
          </a:ln>
        </p:spPr>
        <p:txBody>
          <a:bodyPr wrap="square" lIns="91440" tIns="45720" rIns="91440" bIns="45720" rtlCol="0">
            <a:spAutoFit/>
          </a:bodyPr>
          <a:lstStyle/>
          <a:p>
            <a:pPr algn="ctr" defTabSz="1218565">
              <a:defRPr/>
            </a:pPr>
            <a:r>
              <a:rPr lang="zh-CN" altLang="en-US" sz="1600" b="1" dirty="0">
                <a:solidFill>
                  <a:prstClr val="white"/>
                </a:solidFill>
                <a:latin typeface="微软雅黑" pitchFamily="34" charset="-122"/>
                <a:ea typeface="微软雅黑" pitchFamily="34" charset="-122"/>
              </a:rPr>
              <a:t>完成情况</a:t>
            </a:r>
            <a:endParaRPr lang="id-ID" sz="1600" b="1" dirty="0">
              <a:solidFill>
                <a:prstClr val="white"/>
              </a:solidFill>
              <a:latin typeface="微软雅黑" pitchFamily="34" charset="-122"/>
              <a:ea typeface="微软雅黑" pitchFamily="34" charset="-122"/>
            </a:endParaRPr>
          </a:p>
        </p:txBody>
      </p:sp>
      <p:sp>
        <p:nvSpPr>
          <p:cNvPr id="86" name="Oval 71"/>
          <p:cNvSpPr/>
          <p:nvPr/>
        </p:nvSpPr>
        <p:spPr>
          <a:xfrm>
            <a:off x="10170870" y="4261370"/>
            <a:ext cx="638737" cy="638737"/>
          </a:xfrm>
          <a:prstGeom prst="ellipse">
            <a:avLst/>
          </a:prstGeom>
          <a:solidFill>
            <a:schemeClr val="bg1">
              <a:lumMod val="95000"/>
            </a:schemeClr>
          </a:solidFill>
          <a:ln w="73025">
            <a:solidFill>
              <a:srgbClr val="31B3EC"/>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1218565">
              <a:defRPr/>
            </a:pPr>
            <a:r>
              <a:rPr lang="en-US" sz="3065" b="1" dirty="0">
                <a:solidFill>
                  <a:srgbClr val="2272AB"/>
                </a:solidFill>
                <a:latin typeface="微软雅黑" pitchFamily="34" charset="-122"/>
                <a:ea typeface="微软雅黑" pitchFamily="34" charset="-122"/>
              </a:rPr>
              <a:t>4</a:t>
            </a:r>
            <a:endParaRPr lang="id-ID" sz="3065" b="1" dirty="0">
              <a:solidFill>
                <a:srgbClr val="2272AB"/>
              </a:solidFill>
              <a:latin typeface="微软雅黑" pitchFamily="34" charset="-122"/>
              <a:ea typeface="微软雅黑" pitchFamily="34" charset="-122"/>
            </a:endParaRPr>
          </a:p>
        </p:txBody>
      </p:sp>
      <p:sp>
        <p:nvSpPr>
          <p:cNvPr id="43" name="TextBox 42"/>
          <p:cNvSpPr txBox="1"/>
          <p:nvPr/>
        </p:nvSpPr>
        <p:spPr>
          <a:xfrm>
            <a:off x="474376" y="274165"/>
            <a:ext cx="287258" cy="502766"/>
          </a:xfrm>
          <a:prstGeom prst="rect">
            <a:avLst/>
          </a:prstGeom>
          <a:noFill/>
        </p:spPr>
        <p:txBody>
          <a:bodyPr wrap="none" rtlCol="0">
            <a:spAutoFit/>
          </a:bodyPr>
          <a:lstStyle/>
          <a:p>
            <a:pPr defTabSz="1218565">
              <a:defRPr/>
            </a:pPr>
            <a:r>
              <a:rPr lang="zh-CN" altLang="en-US" sz="2665" b="1" dirty="0">
                <a:solidFill>
                  <a:srgbClr val="2272AB"/>
                </a:solidFill>
                <a:latin typeface="微软雅黑" pitchFamily="34" charset="-122"/>
                <a:ea typeface="微软雅黑" pitchFamily="34" charset="-122"/>
              </a:rPr>
              <a:t> </a:t>
            </a:r>
          </a:p>
        </p:txBody>
      </p:sp>
      <p:sp>
        <p:nvSpPr>
          <p:cNvPr id="44" name="TextBox 43"/>
          <p:cNvSpPr txBox="1"/>
          <p:nvPr/>
        </p:nvSpPr>
        <p:spPr>
          <a:xfrm>
            <a:off x="10242692" y="260050"/>
            <a:ext cx="287258" cy="584775"/>
          </a:xfrm>
          <a:prstGeom prst="rect">
            <a:avLst/>
          </a:prstGeom>
          <a:noFill/>
        </p:spPr>
        <p:txBody>
          <a:bodyPr wrap="none" rtlCol="0">
            <a:spAutoFit/>
          </a:bodyPr>
          <a:lstStyle/>
          <a:p>
            <a:pPr defTabSz="1218565">
              <a:defRPr/>
            </a:pPr>
            <a:r>
              <a:rPr lang="en-US" altLang="zh-CN" sz="3200" dirty="0">
                <a:solidFill>
                  <a:srgbClr val="595959"/>
                </a:solidFill>
                <a:latin typeface="Eras Bold ITC" pitchFamily="34" charset="0"/>
                <a:ea typeface="微软雅黑" pitchFamily="34" charset="-122"/>
              </a:rPr>
              <a:t> </a:t>
            </a:r>
            <a:endParaRPr lang="zh-CN" altLang="en-US" sz="3200" dirty="0">
              <a:solidFill>
                <a:srgbClr val="595959"/>
              </a:solidFill>
              <a:latin typeface="Eras Bold ITC" pitchFamily="34" charset="0"/>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300"/>
                                        <p:tgtEl>
                                          <p:spTgt spid="69"/>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p:cTn id="11" dur="300" fill="hold"/>
                                        <p:tgtEl>
                                          <p:spTgt spid="56"/>
                                        </p:tgtEl>
                                        <p:attrNameLst>
                                          <p:attrName>ppt_w</p:attrName>
                                        </p:attrNameLst>
                                      </p:cBhvr>
                                      <p:tavLst>
                                        <p:tav tm="0">
                                          <p:val>
                                            <p:fltVal val="0"/>
                                          </p:val>
                                        </p:tav>
                                        <p:tav tm="100000">
                                          <p:val>
                                            <p:strVal val="#ppt_w"/>
                                          </p:val>
                                        </p:tav>
                                      </p:tavLst>
                                    </p:anim>
                                    <p:anim calcmode="lin" valueType="num">
                                      <p:cBhvr>
                                        <p:cTn id="12" dur="300" fill="hold"/>
                                        <p:tgtEl>
                                          <p:spTgt spid="56"/>
                                        </p:tgtEl>
                                        <p:attrNameLst>
                                          <p:attrName>ppt_h</p:attrName>
                                        </p:attrNameLst>
                                      </p:cBhvr>
                                      <p:tavLst>
                                        <p:tav tm="0">
                                          <p:val>
                                            <p:fltVal val="0"/>
                                          </p:val>
                                        </p:tav>
                                        <p:tav tm="100000">
                                          <p:val>
                                            <p:strVal val="#ppt_h"/>
                                          </p:val>
                                        </p:tav>
                                      </p:tavLst>
                                    </p:anim>
                                    <p:animEffect transition="in" filter="fade">
                                      <p:cBhvr>
                                        <p:cTn id="13" dur="300"/>
                                        <p:tgtEl>
                                          <p:spTgt spid="56"/>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300"/>
                                        <p:tgtEl>
                                          <p:spTgt spid="58"/>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72"/>
                                        </p:tgtEl>
                                        <p:attrNameLst>
                                          <p:attrName>style.visibility</p:attrName>
                                        </p:attrNameLst>
                                      </p:cBhvr>
                                      <p:to>
                                        <p:strVal val="visible"/>
                                      </p:to>
                                    </p:set>
                                    <p:anim calcmode="lin" valueType="num">
                                      <p:cBhvr>
                                        <p:cTn id="21" dur="300" fill="hold"/>
                                        <p:tgtEl>
                                          <p:spTgt spid="72"/>
                                        </p:tgtEl>
                                        <p:attrNameLst>
                                          <p:attrName>ppt_w</p:attrName>
                                        </p:attrNameLst>
                                      </p:cBhvr>
                                      <p:tavLst>
                                        <p:tav tm="0">
                                          <p:val>
                                            <p:fltVal val="0"/>
                                          </p:val>
                                        </p:tav>
                                        <p:tav tm="100000">
                                          <p:val>
                                            <p:strVal val="#ppt_w"/>
                                          </p:val>
                                        </p:tav>
                                      </p:tavLst>
                                    </p:anim>
                                    <p:anim calcmode="lin" valueType="num">
                                      <p:cBhvr>
                                        <p:cTn id="22" dur="300" fill="hold"/>
                                        <p:tgtEl>
                                          <p:spTgt spid="72"/>
                                        </p:tgtEl>
                                        <p:attrNameLst>
                                          <p:attrName>ppt_h</p:attrName>
                                        </p:attrNameLst>
                                      </p:cBhvr>
                                      <p:tavLst>
                                        <p:tav tm="0">
                                          <p:val>
                                            <p:fltVal val="0"/>
                                          </p:val>
                                        </p:tav>
                                        <p:tav tm="100000">
                                          <p:val>
                                            <p:strVal val="#ppt_h"/>
                                          </p:val>
                                        </p:tav>
                                      </p:tavLst>
                                    </p:anim>
                                    <p:animEffect transition="in" filter="fade">
                                      <p:cBhvr>
                                        <p:cTn id="23" dur="300"/>
                                        <p:tgtEl>
                                          <p:spTgt spid="72"/>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wipe(up)">
                                      <p:cBhvr>
                                        <p:cTn id="27" dur="300"/>
                                        <p:tgtEl>
                                          <p:spTgt spid="61"/>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63"/>
                                        </p:tgtEl>
                                        <p:attrNameLst>
                                          <p:attrName>style.visibility</p:attrName>
                                        </p:attrNameLst>
                                      </p:cBhvr>
                                      <p:to>
                                        <p:strVal val="visible"/>
                                      </p:to>
                                    </p:set>
                                    <p:animEffect transition="in" filter="fade">
                                      <p:cBhvr>
                                        <p:cTn id="31" dur="300"/>
                                        <p:tgtEl>
                                          <p:spTgt spid="63"/>
                                        </p:tgtEl>
                                      </p:cBhvr>
                                    </p:animEffect>
                                  </p:childTnLst>
                                </p:cTn>
                              </p:par>
                            </p:childTnLst>
                          </p:cTn>
                        </p:par>
                        <p:par>
                          <p:cTn id="32" fill="hold">
                            <p:stCondLst>
                              <p:cond delay="3000"/>
                            </p:stCondLst>
                            <p:childTnLst>
                              <p:par>
                                <p:cTn id="33" presetID="42" presetClass="entr" presetSubtype="0" fill="hold" grpId="0" nodeType="afterEffect">
                                  <p:stCondLst>
                                    <p:cond delay="0"/>
                                  </p:stCondLst>
                                  <p:childTnLst>
                                    <p:set>
                                      <p:cBhvr>
                                        <p:cTn id="34" dur="1" fill="hold">
                                          <p:stCondLst>
                                            <p:cond delay="0"/>
                                          </p:stCondLst>
                                        </p:cTn>
                                        <p:tgtEl>
                                          <p:spTgt spid="62"/>
                                        </p:tgtEl>
                                        <p:attrNameLst>
                                          <p:attrName>style.visibility</p:attrName>
                                        </p:attrNameLst>
                                      </p:cBhvr>
                                      <p:to>
                                        <p:strVal val="visible"/>
                                      </p:to>
                                    </p:set>
                                    <p:animEffect transition="in" filter="fade">
                                      <p:cBhvr>
                                        <p:cTn id="35" dur="600"/>
                                        <p:tgtEl>
                                          <p:spTgt spid="62"/>
                                        </p:tgtEl>
                                      </p:cBhvr>
                                    </p:animEffect>
                                    <p:anim calcmode="lin" valueType="num">
                                      <p:cBhvr>
                                        <p:cTn id="36" dur="600" fill="hold"/>
                                        <p:tgtEl>
                                          <p:spTgt spid="62"/>
                                        </p:tgtEl>
                                        <p:attrNameLst>
                                          <p:attrName>ppt_x</p:attrName>
                                        </p:attrNameLst>
                                      </p:cBhvr>
                                      <p:tavLst>
                                        <p:tav tm="0">
                                          <p:val>
                                            <p:strVal val="#ppt_x"/>
                                          </p:val>
                                        </p:tav>
                                        <p:tav tm="100000">
                                          <p:val>
                                            <p:strVal val="#ppt_x"/>
                                          </p:val>
                                        </p:tav>
                                      </p:tavLst>
                                    </p:anim>
                                    <p:anim calcmode="lin" valueType="num">
                                      <p:cBhvr>
                                        <p:cTn id="37" dur="600" fill="hold"/>
                                        <p:tgtEl>
                                          <p:spTgt spid="62"/>
                                        </p:tgtEl>
                                        <p:attrNameLst>
                                          <p:attrName>ppt_y</p:attrName>
                                        </p:attrNameLst>
                                      </p:cBhvr>
                                      <p:tavLst>
                                        <p:tav tm="0">
                                          <p:val>
                                            <p:strVal val="#ppt_y+.1"/>
                                          </p:val>
                                        </p:tav>
                                        <p:tav tm="100000">
                                          <p:val>
                                            <p:strVal val="#ppt_y"/>
                                          </p:val>
                                        </p:tav>
                                      </p:tavLst>
                                    </p:anim>
                                  </p:childTnLst>
                                </p:cTn>
                              </p:par>
                            </p:childTnLst>
                          </p:cTn>
                        </p:par>
                        <p:par>
                          <p:cTn id="38" fill="hold">
                            <p:stCondLst>
                              <p:cond delay="4000"/>
                            </p:stCondLst>
                            <p:childTnLst>
                              <p:par>
                                <p:cTn id="39" presetID="22" presetClass="entr" presetSubtype="8" fill="hold" nodeType="after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wipe(left)">
                                      <p:cBhvr>
                                        <p:cTn id="41" dur="300"/>
                                        <p:tgtEl>
                                          <p:spTgt spid="47"/>
                                        </p:tgtEl>
                                      </p:cBhvr>
                                    </p:animEffect>
                                  </p:childTnLst>
                                </p:cTn>
                              </p:par>
                            </p:childTnLst>
                          </p:cTn>
                        </p:par>
                        <p:par>
                          <p:cTn id="42" fill="hold">
                            <p:stCondLst>
                              <p:cond delay="4500"/>
                            </p:stCondLst>
                            <p:childTnLst>
                              <p:par>
                                <p:cTn id="43" presetID="53" presetClass="entr" presetSubtype="16" fill="hold" grpId="0" nodeType="afterEffect">
                                  <p:stCondLst>
                                    <p:cond delay="0"/>
                                  </p:stCondLst>
                                  <p:childTnLst>
                                    <p:set>
                                      <p:cBhvr>
                                        <p:cTn id="44" dur="1" fill="hold">
                                          <p:stCondLst>
                                            <p:cond delay="0"/>
                                          </p:stCondLst>
                                        </p:cTn>
                                        <p:tgtEl>
                                          <p:spTgt spid="46"/>
                                        </p:tgtEl>
                                        <p:attrNameLst>
                                          <p:attrName>style.visibility</p:attrName>
                                        </p:attrNameLst>
                                      </p:cBhvr>
                                      <p:to>
                                        <p:strVal val="visible"/>
                                      </p:to>
                                    </p:set>
                                    <p:anim calcmode="lin" valueType="num">
                                      <p:cBhvr>
                                        <p:cTn id="45" dur="300" fill="hold"/>
                                        <p:tgtEl>
                                          <p:spTgt spid="46"/>
                                        </p:tgtEl>
                                        <p:attrNameLst>
                                          <p:attrName>ppt_w</p:attrName>
                                        </p:attrNameLst>
                                      </p:cBhvr>
                                      <p:tavLst>
                                        <p:tav tm="0">
                                          <p:val>
                                            <p:fltVal val="0"/>
                                          </p:val>
                                        </p:tav>
                                        <p:tav tm="100000">
                                          <p:val>
                                            <p:strVal val="#ppt_w"/>
                                          </p:val>
                                        </p:tav>
                                      </p:tavLst>
                                    </p:anim>
                                    <p:anim calcmode="lin" valueType="num">
                                      <p:cBhvr>
                                        <p:cTn id="46" dur="300" fill="hold"/>
                                        <p:tgtEl>
                                          <p:spTgt spid="46"/>
                                        </p:tgtEl>
                                        <p:attrNameLst>
                                          <p:attrName>ppt_h</p:attrName>
                                        </p:attrNameLst>
                                      </p:cBhvr>
                                      <p:tavLst>
                                        <p:tav tm="0">
                                          <p:val>
                                            <p:fltVal val="0"/>
                                          </p:val>
                                        </p:tav>
                                        <p:tav tm="100000">
                                          <p:val>
                                            <p:strVal val="#ppt_h"/>
                                          </p:val>
                                        </p:tav>
                                      </p:tavLst>
                                    </p:anim>
                                    <p:animEffect transition="in" filter="fade">
                                      <p:cBhvr>
                                        <p:cTn id="47" dur="300"/>
                                        <p:tgtEl>
                                          <p:spTgt spid="46"/>
                                        </p:tgtEl>
                                      </p:cBhvr>
                                    </p:animEffect>
                                  </p:childTnLst>
                                </p:cTn>
                              </p:par>
                            </p:childTnLst>
                          </p:cTn>
                        </p:par>
                        <p:par>
                          <p:cTn id="48" fill="hold">
                            <p:stCondLst>
                              <p:cond delay="5000"/>
                            </p:stCondLst>
                            <p:childTnLst>
                              <p:par>
                                <p:cTn id="49" presetID="10" presetClass="entr" presetSubtype="0" fill="hold" grpId="0" nodeType="afterEffect">
                                  <p:stCondLst>
                                    <p:cond delay="0"/>
                                  </p:stCondLst>
                                  <p:childTnLst>
                                    <p:set>
                                      <p:cBhvr>
                                        <p:cTn id="50" dur="1" fill="hold">
                                          <p:stCondLst>
                                            <p:cond delay="0"/>
                                          </p:stCondLst>
                                        </p:cTn>
                                        <p:tgtEl>
                                          <p:spTgt spid="59"/>
                                        </p:tgtEl>
                                        <p:attrNameLst>
                                          <p:attrName>style.visibility</p:attrName>
                                        </p:attrNameLst>
                                      </p:cBhvr>
                                      <p:to>
                                        <p:strVal val="visible"/>
                                      </p:to>
                                    </p:set>
                                    <p:animEffect transition="in" filter="fade">
                                      <p:cBhvr>
                                        <p:cTn id="51" dur="300"/>
                                        <p:tgtEl>
                                          <p:spTgt spid="59"/>
                                        </p:tgtEl>
                                      </p:cBhvr>
                                    </p:animEffect>
                                  </p:childTnLst>
                                </p:cTn>
                              </p:par>
                            </p:childTnLst>
                          </p:cTn>
                        </p:par>
                        <p:par>
                          <p:cTn id="52" fill="hold">
                            <p:stCondLst>
                              <p:cond delay="5500"/>
                            </p:stCondLst>
                            <p:childTnLst>
                              <p:par>
                                <p:cTn id="53" presetID="53" presetClass="entr" presetSubtype="16" fill="hold" grpId="0" nodeType="afterEffect">
                                  <p:stCondLst>
                                    <p:cond delay="0"/>
                                  </p:stCondLst>
                                  <p:childTnLst>
                                    <p:set>
                                      <p:cBhvr>
                                        <p:cTn id="54" dur="1" fill="hold">
                                          <p:stCondLst>
                                            <p:cond delay="0"/>
                                          </p:stCondLst>
                                        </p:cTn>
                                        <p:tgtEl>
                                          <p:spTgt spid="81"/>
                                        </p:tgtEl>
                                        <p:attrNameLst>
                                          <p:attrName>style.visibility</p:attrName>
                                        </p:attrNameLst>
                                      </p:cBhvr>
                                      <p:to>
                                        <p:strVal val="visible"/>
                                      </p:to>
                                    </p:set>
                                    <p:anim calcmode="lin" valueType="num">
                                      <p:cBhvr>
                                        <p:cTn id="55" dur="300" fill="hold"/>
                                        <p:tgtEl>
                                          <p:spTgt spid="81"/>
                                        </p:tgtEl>
                                        <p:attrNameLst>
                                          <p:attrName>ppt_w</p:attrName>
                                        </p:attrNameLst>
                                      </p:cBhvr>
                                      <p:tavLst>
                                        <p:tav tm="0">
                                          <p:val>
                                            <p:fltVal val="0"/>
                                          </p:val>
                                        </p:tav>
                                        <p:tav tm="100000">
                                          <p:val>
                                            <p:strVal val="#ppt_w"/>
                                          </p:val>
                                        </p:tav>
                                      </p:tavLst>
                                    </p:anim>
                                    <p:anim calcmode="lin" valueType="num">
                                      <p:cBhvr>
                                        <p:cTn id="56" dur="300" fill="hold"/>
                                        <p:tgtEl>
                                          <p:spTgt spid="81"/>
                                        </p:tgtEl>
                                        <p:attrNameLst>
                                          <p:attrName>ppt_h</p:attrName>
                                        </p:attrNameLst>
                                      </p:cBhvr>
                                      <p:tavLst>
                                        <p:tav tm="0">
                                          <p:val>
                                            <p:fltVal val="0"/>
                                          </p:val>
                                        </p:tav>
                                        <p:tav tm="100000">
                                          <p:val>
                                            <p:strVal val="#ppt_h"/>
                                          </p:val>
                                        </p:tav>
                                      </p:tavLst>
                                    </p:anim>
                                    <p:animEffect transition="in" filter="fade">
                                      <p:cBhvr>
                                        <p:cTn id="57" dur="300"/>
                                        <p:tgtEl>
                                          <p:spTgt spid="81"/>
                                        </p:tgtEl>
                                      </p:cBhvr>
                                    </p:animEffect>
                                  </p:childTnLst>
                                </p:cTn>
                              </p:par>
                            </p:childTnLst>
                          </p:cTn>
                        </p:par>
                        <p:par>
                          <p:cTn id="58" fill="hold">
                            <p:stCondLst>
                              <p:cond delay="6000"/>
                            </p:stCondLst>
                            <p:childTnLst>
                              <p:par>
                                <p:cTn id="59" presetID="22" presetClass="entr" presetSubtype="1" fill="hold" grpId="0" nodeType="afterEffect">
                                  <p:stCondLst>
                                    <p:cond delay="0"/>
                                  </p:stCondLst>
                                  <p:childTnLst>
                                    <p:set>
                                      <p:cBhvr>
                                        <p:cTn id="60" dur="1" fill="hold">
                                          <p:stCondLst>
                                            <p:cond delay="0"/>
                                          </p:stCondLst>
                                        </p:cTn>
                                        <p:tgtEl>
                                          <p:spTgt spid="78"/>
                                        </p:tgtEl>
                                        <p:attrNameLst>
                                          <p:attrName>style.visibility</p:attrName>
                                        </p:attrNameLst>
                                      </p:cBhvr>
                                      <p:to>
                                        <p:strVal val="visible"/>
                                      </p:to>
                                    </p:set>
                                    <p:animEffect transition="in" filter="wipe(up)">
                                      <p:cBhvr>
                                        <p:cTn id="61" dur="300"/>
                                        <p:tgtEl>
                                          <p:spTgt spid="78"/>
                                        </p:tgtEl>
                                      </p:cBhvr>
                                    </p:animEffect>
                                  </p:childTnLst>
                                </p:cTn>
                              </p:par>
                            </p:childTnLst>
                          </p:cTn>
                        </p:par>
                        <p:par>
                          <p:cTn id="62" fill="hold">
                            <p:stCondLst>
                              <p:cond delay="6500"/>
                            </p:stCondLst>
                            <p:childTnLst>
                              <p:par>
                                <p:cTn id="63" presetID="10" presetClass="entr" presetSubtype="0" fill="hold" grpId="0" nodeType="afterEffect">
                                  <p:stCondLst>
                                    <p:cond delay="0"/>
                                  </p:stCondLst>
                                  <p:childTnLst>
                                    <p:set>
                                      <p:cBhvr>
                                        <p:cTn id="64" dur="1" fill="hold">
                                          <p:stCondLst>
                                            <p:cond delay="0"/>
                                          </p:stCondLst>
                                        </p:cTn>
                                        <p:tgtEl>
                                          <p:spTgt spid="80"/>
                                        </p:tgtEl>
                                        <p:attrNameLst>
                                          <p:attrName>style.visibility</p:attrName>
                                        </p:attrNameLst>
                                      </p:cBhvr>
                                      <p:to>
                                        <p:strVal val="visible"/>
                                      </p:to>
                                    </p:set>
                                    <p:animEffect transition="in" filter="fade">
                                      <p:cBhvr>
                                        <p:cTn id="65" dur="300"/>
                                        <p:tgtEl>
                                          <p:spTgt spid="80"/>
                                        </p:tgtEl>
                                      </p:cBhvr>
                                    </p:animEffect>
                                  </p:childTnLst>
                                </p:cTn>
                              </p:par>
                            </p:childTnLst>
                          </p:cTn>
                        </p:par>
                        <p:par>
                          <p:cTn id="66" fill="hold">
                            <p:stCondLst>
                              <p:cond delay="7000"/>
                            </p:stCondLst>
                            <p:childTnLst>
                              <p:par>
                                <p:cTn id="67" presetID="42" presetClass="entr" presetSubtype="0" fill="hold" grpId="0" nodeType="afterEffect">
                                  <p:stCondLst>
                                    <p:cond delay="0"/>
                                  </p:stCondLst>
                                  <p:childTnLst>
                                    <p:set>
                                      <p:cBhvr>
                                        <p:cTn id="68" dur="1" fill="hold">
                                          <p:stCondLst>
                                            <p:cond delay="0"/>
                                          </p:stCondLst>
                                        </p:cTn>
                                        <p:tgtEl>
                                          <p:spTgt spid="79"/>
                                        </p:tgtEl>
                                        <p:attrNameLst>
                                          <p:attrName>style.visibility</p:attrName>
                                        </p:attrNameLst>
                                      </p:cBhvr>
                                      <p:to>
                                        <p:strVal val="visible"/>
                                      </p:to>
                                    </p:set>
                                    <p:animEffect transition="in" filter="fade">
                                      <p:cBhvr>
                                        <p:cTn id="69" dur="600"/>
                                        <p:tgtEl>
                                          <p:spTgt spid="79"/>
                                        </p:tgtEl>
                                      </p:cBhvr>
                                    </p:animEffect>
                                    <p:anim calcmode="lin" valueType="num">
                                      <p:cBhvr>
                                        <p:cTn id="70" dur="600" fill="hold"/>
                                        <p:tgtEl>
                                          <p:spTgt spid="79"/>
                                        </p:tgtEl>
                                        <p:attrNameLst>
                                          <p:attrName>ppt_x</p:attrName>
                                        </p:attrNameLst>
                                      </p:cBhvr>
                                      <p:tavLst>
                                        <p:tav tm="0">
                                          <p:val>
                                            <p:strVal val="#ppt_x"/>
                                          </p:val>
                                        </p:tav>
                                        <p:tav tm="100000">
                                          <p:val>
                                            <p:strVal val="#ppt_x"/>
                                          </p:val>
                                        </p:tav>
                                      </p:tavLst>
                                    </p:anim>
                                    <p:anim calcmode="lin" valueType="num">
                                      <p:cBhvr>
                                        <p:cTn id="71" dur="600" fill="hold"/>
                                        <p:tgtEl>
                                          <p:spTgt spid="79"/>
                                        </p:tgtEl>
                                        <p:attrNameLst>
                                          <p:attrName>ppt_y</p:attrName>
                                        </p:attrNameLst>
                                      </p:cBhvr>
                                      <p:tavLst>
                                        <p:tav tm="0">
                                          <p:val>
                                            <p:strVal val="#ppt_y+.1"/>
                                          </p:val>
                                        </p:tav>
                                        <p:tav tm="100000">
                                          <p:val>
                                            <p:strVal val="#ppt_y"/>
                                          </p:val>
                                        </p:tav>
                                      </p:tavLst>
                                    </p:anim>
                                  </p:childTnLst>
                                </p:cTn>
                              </p:par>
                            </p:childTnLst>
                          </p:cTn>
                        </p:par>
                        <p:par>
                          <p:cTn id="72" fill="hold">
                            <p:stCondLst>
                              <p:cond delay="8000"/>
                            </p:stCondLst>
                            <p:childTnLst>
                              <p:par>
                                <p:cTn id="73" presetID="22" presetClass="entr" presetSubtype="8"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wipe(left)">
                                      <p:cBhvr>
                                        <p:cTn id="75" dur="300"/>
                                        <p:tgtEl>
                                          <p:spTgt spid="50"/>
                                        </p:tgtEl>
                                      </p:cBhvr>
                                    </p:animEffect>
                                  </p:childTnLst>
                                </p:cTn>
                              </p:par>
                            </p:childTnLst>
                          </p:cTn>
                        </p:par>
                        <p:par>
                          <p:cTn id="76" fill="hold">
                            <p:stCondLst>
                              <p:cond delay="8500"/>
                            </p:stCondLst>
                            <p:childTnLst>
                              <p:par>
                                <p:cTn id="77" presetID="53" presetClass="entr" presetSubtype="16" fill="hold" grpId="0" nodeType="afterEffect">
                                  <p:stCondLst>
                                    <p:cond delay="0"/>
                                  </p:stCondLst>
                                  <p:childTnLst>
                                    <p:set>
                                      <p:cBhvr>
                                        <p:cTn id="78" dur="1" fill="hold">
                                          <p:stCondLst>
                                            <p:cond delay="0"/>
                                          </p:stCondLst>
                                        </p:cTn>
                                        <p:tgtEl>
                                          <p:spTgt spid="57"/>
                                        </p:tgtEl>
                                        <p:attrNameLst>
                                          <p:attrName>style.visibility</p:attrName>
                                        </p:attrNameLst>
                                      </p:cBhvr>
                                      <p:to>
                                        <p:strVal val="visible"/>
                                      </p:to>
                                    </p:set>
                                    <p:anim calcmode="lin" valueType="num">
                                      <p:cBhvr>
                                        <p:cTn id="79" dur="300" fill="hold"/>
                                        <p:tgtEl>
                                          <p:spTgt spid="57"/>
                                        </p:tgtEl>
                                        <p:attrNameLst>
                                          <p:attrName>ppt_w</p:attrName>
                                        </p:attrNameLst>
                                      </p:cBhvr>
                                      <p:tavLst>
                                        <p:tav tm="0">
                                          <p:val>
                                            <p:fltVal val="0"/>
                                          </p:val>
                                        </p:tav>
                                        <p:tav tm="100000">
                                          <p:val>
                                            <p:strVal val="#ppt_w"/>
                                          </p:val>
                                        </p:tav>
                                      </p:tavLst>
                                    </p:anim>
                                    <p:anim calcmode="lin" valueType="num">
                                      <p:cBhvr>
                                        <p:cTn id="80" dur="300" fill="hold"/>
                                        <p:tgtEl>
                                          <p:spTgt spid="57"/>
                                        </p:tgtEl>
                                        <p:attrNameLst>
                                          <p:attrName>ppt_h</p:attrName>
                                        </p:attrNameLst>
                                      </p:cBhvr>
                                      <p:tavLst>
                                        <p:tav tm="0">
                                          <p:val>
                                            <p:fltVal val="0"/>
                                          </p:val>
                                        </p:tav>
                                        <p:tav tm="100000">
                                          <p:val>
                                            <p:strVal val="#ppt_h"/>
                                          </p:val>
                                        </p:tav>
                                      </p:tavLst>
                                    </p:anim>
                                    <p:animEffect transition="in" filter="fade">
                                      <p:cBhvr>
                                        <p:cTn id="81" dur="300"/>
                                        <p:tgtEl>
                                          <p:spTgt spid="57"/>
                                        </p:tgtEl>
                                      </p:cBhvr>
                                    </p:animEffect>
                                  </p:childTnLst>
                                </p:cTn>
                              </p:par>
                            </p:childTnLst>
                          </p:cTn>
                        </p:par>
                        <p:par>
                          <p:cTn id="82" fill="hold">
                            <p:stCondLst>
                              <p:cond delay="9000"/>
                            </p:stCondLst>
                            <p:childTnLst>
                              <p:par>
                                <p:cTn id="83" presetID="10" presetClass="entr" presetSubtype="0" fill="hold" grpId="0" nodeType="afterEffect">
                                  <p:stCondLst>
                                    <p:cond delay="0"/>
                                  </p:stCondLst>
                                  <p:childTnLst>
                                    <p:set>
                                      <p:cBhvr>
                                        <p:cTn id="84" dur="1" fill="hold">
                                          <p:stCondLst>
                                            <p:cond delay="0"/>
                                          </p:stCondLst>
                                        </p:cTn>
                                        <p:tgtEl>
                                          <p:spTgt spid="60"/>
                                        </p:tgtEl>
                                        <p:attrNameLst>
                                          <p:attrName>style.visibility</p:attrName>
                                        </p:attrNameLst>
                                      </p:cBhvr>
                                      <p:to>
                                        <p:strVal val="visible"/>
                                      </p:to>
                                    </p:set>
                                    <p:animEffect transition="in" filter="fade">
                                      <p:cBhvr>
                                        <p:cTn id="85" dur="300"/>
                                        <p:tgtEl>
                                          <p:spTgt spid="60"/>
                                        </p:tgtEl>
                                      </p:cBhvr>
                                    </p:animEffect>
                                  </p:childTnLst>
                                </p:cTn>
                              </p:par>
                            </p:childTnLst>
                          </p:cTn>
                        </p:par>
                        <p:par>
                          <p:cTn id="86" fill="hold">
                            <p:stCondLst>
                              <p:cond delay="9500"/>
                            </p:stCondLst>
                            <p:childTnLst>
                              <p:par>
                                <p:cTn id="87" presetID="53" presetClass="entr" presetSubtype="16" fill="hold" grpId="0" nodeType="afterEffect">
                                  <p:stCondLst>
                                    <p:cond delay="0"/>
                                  </p:stCondLst>
                                  <p:childTnLst>
                                    <p:set>
                                      <p:cBhvr>
                                        <p:cTn id="88" dur="1" fill="hold">
                                          <p:stCondLst>
                                            <p:cond delay="0"/>
                                          </p:stCondLst>
                                        </p:cTn>
                                        <p:tgtEl>
                                          <p:spTgt spid="77"/>
                                        </p:tgtEl>
                                        <p:attrNameLst>
                                          <p:attrName>style.visibility</p:attrName>
                                        </p:attrNameLst>
                                      </p:cBhvr>
                                      <p:to>
                                        <p:strVal val="visible"/>
                                      </p:to>
                                    </p:set>
                                    <p:anim calcmode="lin" valueType="num">
                                      <p:cBhvr>
                                        <p:cTn id="89" dur="300" fill="hold"/>
                                        <p:tgtEl>
                                          <p:spTgt spid="77"/>
                                        </p:tgtEl>
                                        <p:attrNameLst>
                                          <p:attrName>ppt_w</p:attrName>
                                        </p:attrNameLst>
                                      </p:cBhvr>
                                      <p:tavLst>
                                        <p:tav tm="0">
                                          <p:val>
                                            <p:fltVal val="0"/>
                                          </p:val>
                                        </p:tav>
                                        <p:tav tm="100000">
                                          <p:val>
                                            <p:strVal val="#ppt_w"/>
                                          </p:val>
                                        </p:tav>
                                      </p:tavLst>
                                    </p:anim>
                                    <p:anim calcmode="lin" valueType="num">
                                      <p:cBhvr>
                                        <p:cTn id="90" dur="300" fill="hold"/>
                                        <p:tgtEl>
                                          <p:spTgt spid="77"/>
                                        </p:tgtEl>
                                        <p:attrNameLst>
                                          <p:attrName>ppt_h</p:attrName>
                                        </p:attrNameLst>
                                      </p:cBhvr>
                                      <p:tavLst>
                                        <p:tav tm="0">
                                          <p:val>
                                            <p:fltVal val="0"/>
                                          </p:val>
                                        </p:tav>
                                        <p:tav tm="100000">
                                          <p:val>
                                            <p:strVal val="#ppt_h"/>
                                          </p:val>
                                        </p:tav>
                                      </p:tavLst>
                                    </p:anim>
                                    <p:animEffect transition="in" filter="fade">
                                      <p:cBhvr>
                                        <p:cTn id="91" dur="300"/>
                                        <p:tgtEl>
                                          <p:spTgt spid="77"/>
                                        </p:tgtEl>
                                      </p:cBhvr>
                                    </p:animEffect>
                                  </p:childTnLst>
                                </p:cTn>
                              </p:par>
                            </p:childTnLst>
                          </p:cTn>
                        </p:par>
                        <p:par>
                          <p:cTn id="92" fill="hold">
                            <p:stCondLst>
                              <p:cond delay="10000"/>
                            </p:stCondLst>
                            <p:childTnLst>
                              <p:par>
                                <p:cTn id="93" presetID="22" presetClass="entr" presetSubtype="1" fill="hold" grpId="0" nodeType="afterEffect">
                                  <p:stCondLst>
                                    <p:cond delay="0"/>
                                  </p:stCondLst>
                                  <p:childTnLst>
                                    <p:set>
                                      <p:cBhvr>
                                        <p:cTn id="94" dur="1" fill="hold">
                                          <p:stCondLst>
                                            <p:cond delay="0"/>
                                          </p:stCondLst>
                                        </p:cTn>
                                        <p:tgtEl>
                                          <p:spTgt spid="74"/>
                                        </p:tgtEl>
                                        <p:attrNameLst>
                                          <p:attrName>style.visibility</p:attrName>
                                        </p:attrNameLst>
                                      </p:cBhvr>
                                      <p:to>
                                        <p:strVal val="visible"/>
                                      </p:to>
                                    </p:set>
                                    <p:animEffect transition="in" filter="wipe(up)">
                                      <p:cBhvr>
                                        <p:cTn id="95" dur="300"/>
                                        <p:tgtEl>
                                          <p:spTgt spid="74"/>
                                        </p:tgtEl>
                                      </p:cBhvr>
                                    </p:animEffect>
                                  </p:childTnLst>
                                </p:cTn>
                              </p:par>
                            </p:childTnLst>
                          </p:cTn>
                        </p:par>
                        <p:par>
                          <p:cTn id="96" fill="hold">
                            <p:stCondLst>
                              <p:cond delay="10500"/>
                            </p:stCondLst>
                            <p:childTnLst>
                              <p:par>
                                <p:cTn id="97" presetID="10" presetClass="entr" presetSubtype="0" fill="hold" grpId="0" nodeType="afterEffect">
                                  <p:stCondLst>
                                    <p:cond delay="0"/>
                                  </p:stCondLst>
                                  <p:childTnLst>
                                    <p:set>
                                      <p:cBhvr>
                                        <p:cTn id="98" dur="1" fill="hold">
                                          <p:stCondLst>
                                            <p:cond delay="0"/>
                                          </p:stCondLst>
                                        </p:cTn>
                                        <p:tgtEl>
                                          <p:spTgt spid="76"/>
                                        </p:tgtEl>
                                        <p:attrNameLst>
                                          <p:attrName>style.visibility</p:attrName>
                                        </p:attrNameLst>
                                      </p:cBhvr>
                                      <p:to>
                                        <p:strVal val="visible"/>
                                      </p:to>
                                    </p:set>
                                    <p:animEffect transition="in" filter="fade">
                                      <p:cBhvr>
                                        <p:cTn id="99" dur="300"/>
                                        <p:tgtEl>
                                          <p:spTgt spid="76"/>
                                        </p:tgtEl>
                                      </p:cBhvr>
                                    </p:animEffect>
                                  </p:childTnLst>
                                </p:cTn>
                              </p:par>
                            </p:childTnLst>
                          </p:cTn>
                        </p:par>
                        <p:par>
                          <p:cTn id="100" fill="hold">
                            <p:stCondLst>
                              <p:cond delay="11000"/>
                            </p:stCondLst>
                            <p:childTnLst>
                              <p:par>
                                <p:cTn id="101" presetID="42" presetClass="entr" presetSubtype="0" fill="hold" grpId="0" nodeType="afterEffect">
                                  <p:stCondLst>
                                    <p:cond delay="0"/>
                                  </p:stCondLst>
                                  <p:childTnLst>
                                    <p:set>
                                      <p:cBhvr>
                                        <p:cTn id="102" dur="1" fill="hold">
                                          <p:stCondLst>
                                            <p:cond delay="0"/>
                                          </p:stCondLst>
                                        </p:cTn>
                                        <p:tgtEl>
                                          <p:spTgt spid="75"/>
                                        </p:tgtEl>
                                        <p:attrNameLst>
                                          <p:attrName>style.visibility</p:attrName>
                                        </p:attrNameLst>
                                      </p:cBhvr>
                                      <p:to>
                                        <p:strVal val="visible"/>
                                      </p:to>
                                    </p:set>
                                    <p:animEffect transition="in" filter="fade">
                                      <p:cBhvr>
                                        <p:cTn id="103" dur="600"/>
                                        <p:tgtEl>
                                          <p:spTgt spid="75"/>
                                        </p:tgtEl>
                                      </p:cBhvr>
                                    </p:animEffect>
                                    <p:anim calcmode="lin" valueType="num">
                                      <p:cBhvr>
                                        <p:cTn id="104" dur="600" fill="hold"/>
                                        <p:tgtEl>
                                          <p:spTgt spid="75"/>
                                        </p:tgtEl>
                                        <p:attrNameLst>
                                          <p:attrName>ppt_x</p:attrName>
                                        </p:attrNameLst>
                                      </p:cBhvr>
                                      <p:tavLst>
                                        <p:tav tm="0">
                                          <p:val>
                                            <p:strVal val="#ppt_x"/>
                                          </p:val>
                                        </p:tav>
                                        <p:tav tm="100000">
                                          <p:val>
                                            <p:strVal val="#ppt_x"/>
                                          </p:val>
                                        </p:tav>
                                      </p:tavLst>
                                    </p:anim>
                                    <p:anim calcmode="lin" valueType="num">
                                      <p:cBhvr>
                                        <p:cTn id="105" dur="600" fill="hold"/>
                                        <p:tgtEl>
                                          <p:spTgt spid="75"/>
                                        </p:tgtEl>
                                        <p:attrNameLst>
                                          <p:attrName>ppt_y</p:attrName>
                                        </p:attrNameLst>
                                      </p:cBhvr>
                                      <p:tavLst>
                                        <p:tav tm="0">
                                          <p:val>
                                            <p:strVal val="#ppt_y+.1"/>
                                          </p:val>
                                        </p:tav>
                                        <p:tav tm="100000">
                                          <p:val>
                                            <p:strVal val="#ppt_y"/>
                                          </p:val>
                                        </p:tav>
                                      </p:tavLst>
                                    </p:anim>
                                  </p:childTnLst>
                                </p:cTn>
                              </p:par>
                            </p:childTnLst>
                          </p:cTn>
                        </p:par>
                        <p:par>
                          <p:cTn id="106" fill="hold">
                            <p:stCondLst>
                              <p:cond delay="12000"/>
                            </p:stCondLst>
                            <p:childTnLst>
                              <p:par>
                                <p:cTn id="107" presetID="22" presetClass="entr" presetSubtype="8" fill="hold" nodeType="afterEffect">
                                  <p:stCondLst>
                                    <p:cond delay="0"/>
                                  </p:stCondLst>
                                  <p:childTnLst>
                                    <p:set>
                                      <p:cBhvr>
                                        <p:cTn id="108" dur="1" fill="hold">
                                          <p:stCondLst>
                                            <p:cond delay="0"/>
                                          </p:stCondLst>
                                        </p:cTn>
                                        <p:tgtEl>
                                          <p:spTgt spid="53"/>
                                        </p:tgtEl>
                                        <p:attrNameLst>
                                          <p:attrName>style.visibility</p:attrName>
                                        </p:attrNameLst>
                                      </p:cBhvr>
                                      <p:to>
                                        <p:strVal val="visible"/>
                                      </p:to>
                                    </p:set>
                                    <p:animEffect transition="in" filter="wipe(left)">
                                      <p:cBhvr>
                                        <p:cTn id="109" dur="300"/>
                                        <p:tgtEl>
                                          <p:spTgt spid="53"/>
                                        </p:tgtEl>
                                      </p:cBhvr>
                                    </p:animEffect>
                                  </p:childTnLst>
                                </p:cTn>
                              </p:par>
                            </p:childTnLst>
                          </p:cTn>
                        </p:par>
                        <p:par>
                          <p:cTn id="110" fill="hold">
                            <p:stCondLst>
                              <p:cond delay="12500"/>
                            </p:stCondLst>
                            <p:childTnLst>
                              <p:par>
                                <p:cTn id="111" presetID="53" presetClass="entr" presetSubtype="16" fill="hold" grpId="0" nodeType="afterEffect">
                                  <p:stCondLst>
                                    <p:cond delay="0"/>
                                  </p:stCondLst>
                                  <p:childTnLst>
                                    <p:set>
                                      <p:cBhvr>
                                        <p:cTn id="112" dur="1" fill="hold">
                                          <p:stCondLst>
                                            <p:cond delay="0"/>
                                          </p:stCondLst>
                                        </p:cTn>
                                        <p:tgtEl>
                                          <p:spTgt spid="64"/>
                                        </p:tgtEl>
                                        <p:attrNameLst>
                                          <p:attrName>style.visibility</p:attrName>
                                        </p:attrNameLst>
                                      </p:cBhvr>
                                      <p:to>
                                        <p:strVal val="visible"/>
                                      </p:to>
                                    </p:set>
                                    <p:anim calcmode="lin" valueType="num">
                                      <p:cBhvr>
                                        <p:cTn id="113" dur="300" fill="hold"/>
                                        <p:tgtEl>
                                          <p:spTgt spid="64"/>
                                        </p:tgtEl>
                                        <p:attrNameLst>
                                          <p:attrName>ppt_w</p:attrName>
                                        </p:attrNameLst>
                                      </p:cBhvr>
                                      <p:tavLst>
                                        <p:tav tm="0">
                                          <p:val>
                                            <p:fltVal val="0"/>
                                          </p:val>
                                        </p:tav>
                                        <p:tav tm="100000">
                                          <p:val>
                                            <p:strVal val="#ppt_w"/>
                                          </p:val>
                                        </p:tav>
                                      </p:tavLst>
                                    </p:anim>
                                    <p:anim calcmode="lin" valueType="num">
                                      <p:cBhvr>
                                        <p:cTn id="114" dur="300" fill="hold"/>
                                        <p:tgtEl>
                                          <p:spTgt spid="64"/>
                                        </p:tgtEl>
                                        <p:attrNameLst>
                                          <p:attrName>ppt_h</p:attrName>
                                        </p:attrNameLst>
                                      </p:cBhvr>
                                      <p:tavLst>
                                        <p:tav tm="0">
                                          <p:val>
                                            <p:fltVal val="0"/>
                                          </p:val>
                                        </p:tav>
                                        <p:tav tm="100000">
                                          <p:val>
                                            <p:strVal val="#ppt_h"/>
                                          </p:val>
                                        </p:tav>
                                      </p:tavLst>
                                    </p:anim>
                                    <p:animEffect transition="in" filter="fade">
                                      <p:cBhvr>
                                        <p:cTn id="115" dur="300"/>
                                        <p:tgtEl>
                                          <p:spTgt spid="64"/>
                                        </p:tgtEl>
                                      </p:cBhvr>
                                    </p:animEffect>
                                  </p:childTnLst>
                                </p:cTn>
                              </p:par>
                            </p:childTnLst>
                          </p:cTn>
                        </p:par>
                        <p:par>
                          <p:cTn id="116" fill="hold">
                            <p:stCondLst>
                              <p:cond delay="13000"/>
                            </p:stCondLst>
                            <p:childTnLst>
                              <p:par>
                                <p:cTn id="117" presetID="10" presetClass="entr" presetSubtype="0" fill="hold" grpId="0" nodeType="afterEffect">
                                  <p:stCondLst>
                                    <p:cond delay="0"/>
                                  </p:stCondLst>
                                  <p:childTnLst>
                                    <p:set>
                                      <p:cBhvr>
                                        <p:cTn id="118" dur="1" fill="hold">
                                          <p:stCondLst>
                                            <p:cond delay="0"/>
                                          </p:stCondLst>
                                        </p:cTn>
                                        <p:tgtEl>
                                          <p:spTgt spid="65"/>
                                        </p:tgtEl>
                                        <p:attrNameLst>
                                          <p:attrName>style.visibility</p:attrName>
                                        </p:attrNameLst>
                                      </p:cBhvr>
                                      <p:to>
                                        <p:strVal val="visible"/>
                                      </p:to>
                                    </p:set>
                                    <p:animEffect transition="in" filter="fade">
                                      <p:cBhvr>
                                        <p:cTn id="119" dur="300"/>
                                        <p:tgtEl>
                                          <p:spTgt spid="65"/>
                                        </p:tgtEl>
                                      </p:cBhvr>
                                    </p:animEffect>
                                  </p:childTnLst>
                                </p:cTn>
                              </p:par>
                            </p:childTnLst>
                          </p:cTn>
                        </p:par>
                        <p:par>
                          <p:cTn id="120" fill="hold">
                            <p:stCondLst>
                              <p:cond delay="13500"/>
                            </p:stCondLst>
                            <p:childTnLst>
                              <p:par>
                                <p:cTn id="121" presetID="53" presetClass="entr" presetSubtype="16" fill="hold" grpId="0" nodeType="afterEffect">
                                  <p:stCondLst>
                                    <p:cond delay="0"/>
                                  </p:stCondLst>
                                  <p:childTnLst>
                                    <p:set>
                                      <p:cBhvr>
                                        <p:cTn id="122" dur="1" fill="hold">
                                          <p:stCondLst>
                                            <p:cond delay="0"/>
                                          </p:stCondLst>
                                        </p:cTn>
                                        <p:tgtEl>
                                          <p:spTgt spid="86"/>
                                        </p:tgtEl>
                                        <p:attrNameLst>
                                          <p:attrName>style.visibility</p:attrName>
                                        </p:attrNameLst>
                                      </p:cBhvr>
                                      <p:to>
                                        <p:strVal val="visible"/>
                                      </p:to>
                                    </p:set>
                                    <p:anim calcmode="lin" valueType="num">
                                      <p:cBhvr>
                                        <p:cTn id="123" dur="300" fill="hold"/>
                                        <p:tgtEl>
                                          <p:spTgt spid="86"/>
                                        </p:tgtEl>
                                        <p:attrNameLst>
                                          <p:attrName>ppt_w</p:attrName>
                                        </p:attrNameLst>
                                      </p:cBhvr>
                                      <p:tavLst>
                                        <p:tav tm="0">
                                          <p:val>
                                            <p:fltVal val="0"/>
                                          </p:val>
                                        </p:tav>
                                        <p:tav tm="100000">
                                          <p:val>
                                            <p:strVal val="#ppt_w"/>
                                          </p:val>
                                        </p:tav>
                                      </p:tavLst>
                                    </p:anim>
                                    <p:anim calcmode="lin" valueType="num">
                                      <p:cBhvr>
                                        <p:cTn id="124" dur="300" fill="hold"/>
                                        <p:tgtEl>
                                          <p:spTgt spid="86"/>
                                        </p:tgtEl>
                                        <p:attrNameLst>
                                          <p:attrName>ppt_h</p:attrName>
                                        </p:attrNameLst>
                                      </p:cBhvr>
                                      <p:tavLst>
                                        <p:tav tm="0">
                                          <p:val>
                                            <p:fltVal val="0"/>
                                          </p:val>
                                        </p:tav>
                                        <p:tav tm="100000">
                                          <p:val>
                                            <p:strVal val="#ppt_h"/>
                                          </p:val>
                                        </p:tav>
                                      </p:tavLst>
                                    </p:anim>
                                    <p:animEffect transition="in" filter="fade">
                                      <p:cBhvr>
                                        <p:cTn id="125" dur="300"/>
                                        <p:tgtEl>
                                          <p:spTgt spid="86"/>
                                        </p:tgtEl>
                                      </p:cBhvr>
                                    </p:animEffect>
                                  </p:childTnLst>
                                </p:cTn>
                              </p:par>
                            </p:childTnLst>
                          </p:cTn>
                        </p:par>
                        <p:par>
                          <p:cTn id="126" fill="hold">
                            <p:stCondLst>
                              <p:cond delay="14000"/>
                            </p:stCondLst>
                            <p:childTnLst>
                              <p:par>
                                <p:cTn id="127" presetID="22" presetClass="entr" presetSubtype="1" fill="hold" grpId="0" nodeType="afterEffect">
                                  <p:stCondLst>
                                    <p:cond delay="0"/>
                                  </p:stCondLst>
                                  <p:childTnLst>
                                    <p:set>
                                      <p:cBhvr>
                                        <p:cTn id="128" dur="1" fill="hold">
                                          <p:stCondLst>
                                            <p:cond delay="0"/>
                                          </p:stCondLst>
                                        </p:cTn>
                                        <p:tgtEl>
                                          <p:spTgt spid="83"/>
                                        </p:tgtEl>
                                        <p:attrNameLst>
                                          <p:attrName>style.visibility</p:attrName>
                                        </p:attrNameLst>
                                      </p:cBhvr>
                                      <p:to>
                                        <p:strVal val="visible"/>
                                      </p:to>
                                    </p:set>
                                    <p:animEffect transition="in" filter="wipe(up)">
                                      <p:cBhvr>
                                        <p:cTn id="129" dur="300"/>
                                        <p:tgtEl>
                                          <p:spTgt spid="83"/>
                                        </p:tgtEl>
                                      </p:cBhvr>
                                    </p:animEffect>
                                  </p:childTnLst>
                                </p:cTn>
                              </p:par>
                            </p:childTnLst>
                          </p:cTn>
                        </p:par>
                        <p:par>
                          <p:cTn id="130" fill="hold">
                            <p:stCondLst>
                              <p:cond delay="14500"/>
                            </p:stCondLst>
                            <p:childTnLst>
                              <p:par>
                                <p:cTn id="131" presetID="10" presetClass="entr" presetSubtype="0" fill="hold" grpId="0" nodeType="afterEffect">
                                  <p:stCondLst>
                                    <p:cond delay="0"/>
                                  </p:stCondLst>
                                  <p:childTnLst>
                                    <p:set>
                                      <p:cBhvr>
                                        <p:cTn id="132" dur="1" fill="hold">
                                          <p:stCondLst>
                                            <p:cond delay="0"/>
                                          </p:stCondLst>
                                        </p:cTn>
                                        <p:tgtEl>
                                          <p:spTgt spid="85"/>
                                        </p:tgtEl>
                                        <p:attrNameLst>
                                          <p:attrName>style.visibility</p:attrName>
                                        </p:attrNameLst>
                                      </p:cBhvr>
                                      <p:to>
                                        <p:strVal val="visible"/>
                                      </p:to>
                                    </p:set>
                                    <p:animEffect transition="in" filter="fade">
                                      <p:cBhvr>
                                        <p:cTn id="133" dur="300"/>
                                        <p:tgtEl>
                                          <p:spTgt spid="85"/>
                                        </p:tgtEl>
                                      </p:cBhvr>
                                    </p:animEffect>
                                  </p:childTnLst>
                                </p:cTn>
                              </p:par>
                            </p:childTnLst>
                          </p:cTn>
                        </p:par>
                        <p:par>
                          <p:cTn id="134" fill="hold">
                            <p:stCondLst>
                              <p:cond delay="15000"/>
                            </p:stCondLst>
                            <p:childTnLst>
                              <p:par>
                                <p:cTn id="135" presetID="42" presetClass="entr" presetSubtype="0" fill="hold" grpId="0" nodeType="afterEffect">
                                  <p:stCondLst>
                                    <p:cond delay="0"/>
                                  </p:stCondLst>
                                  <p:childTnLst>
                                    <p:set>
                                      <p:cBhvr>
                                        <p:cTn id="136" dur="1" fill="hold">
                                          <p:stCondLst>
                                            <p:cond delay="0"/>
                                          </p:stCondLst>
                                        </p:cTn>
                                        <p:tgtEl>
                                          <p:spTgt spid="84"/>
                                        </p:tgtEl>
                                        <p:attrNameLst>
                                          <p:attrName>style.visibility</p:attrName>
                                        </p:attrNameLst>
                                      </p:cBhvr>
                                      <p:to>
                                        <p:strVal val="visible"/>
                                      </p:to>
                                    </p:set>
                                    <p:animEffect transition="in" filter="fade">
                                      <p:cBhvr>
                                        <p:cTn id="137" dur="1000"/>
                                        <p:tgtEl>
                                          <p:spTgt spid="84"/>
                                        </p:tgtEl>
                                      </p:cBhvr>
                                    </p:animEffect>
                                    <p:anim calcmode="lin" valueType="num">
                                      <p:cBhvr>
                                        <p:cTn id="138" dur="1000" fill="hold"/>
                                        <p:tgtEl>
                                          <p:spTgt spid="84"/>
                                        </p:tgtEl>
                                        <p:attrNameLst>
                                          <p:attrName>ppt_x</p:attrName>
                                        </p:attrNameLst>
                                      </p:cBhvr>
                                      <p:tavLst>
                                        <p:tav tm="0">
                                          <p:val>
                                            <p:strVal val="#ppt_x"/>
                                          </p:val>
                                        </p:tav>
                                        <p:tav tm="100000">
                                          <p:val>
                                            <p:strVal val="#ppt_x"/>
                                          </p:val>
                                        </p:tav>
                                      </p:tavLst>
                                    </p:anim>
                                    <p:anim calcmode="lin" valueType="num">
                                      <p:cBhvr>
                                        <p:cTn id="139" dur="1000" fill="hold"/>
                                        <p:tgtEl>
                                          <p:spTgt spid="84"/>
                                        </p:tgtEl>
                                        <p:attrNameLst>
                                          <p:attrName>ppt_y</p:attrName>
                                        </p:attrNameLst>
                                      </p:cBhvr>
                                      <p:tavLst>
                                        <p:tav tm="0">
                                          <p:val>
                                            <p:strVal val="#ppt_y+.1"/>
                                          </p:val>
                                        </p:tav>
                                        <p:tav tm="100000">
                                          <p:val>
                                            <p:strVal val="#ppt_y"/>
                                          </p:val>
                                        </p:tav>
                                      </p:tavLst>
                                    </p:anim>
                                  </p:childTnLst>
                                </p:cTn>
                              </p:par>
                            </p:childTnLst>
                          </p:cTn>
                        </p:par>
                        <p:par>
                          <p:cTn id="140" fill="hold">
                            <p:stCondLst>
                              <p:cond delay="16000"/>
                            </p:stCondLst>
                            <p:childTnLst>
                              <p:par>
                                <p:cTn id="141" presetID="22" presetClass="entr" presetSubtype="8" fill="hold" nodeType="afterEffect">
                                  <p:stCondLst>
                                    <p:cond delay="0"/>
                                  </p:stCondLst>
                                  <p:childTnLst>
                                    <p:set>
                                      <p:cBhvr>
                                        <p:cTn id="142" dur="1" fill="hold">
                                          <p:stCondLst>
                                            <p:cond delay="0"/>
                                          </p:stCondLst>
                                        </p:cTn>
                                        <p:tgtEl>
                                          <p:spTgt spid="66"/>
                                        </p:tgtEl>
                                        <p:attrNameLst>
                                          <p:attrName>style.visibility</p:attrName>
                                        </p:attrNameLst>
                                      </p:cBhvr>
                                      <p:to>
                                        <p:strVal val="visible"/>
                                      </p:to>
                                    </p:set>
                                    <p:animEffect transition="in" filter="wipe(left)">
                                      <p:cBhvr>
                                        <p:cTn id="143" dur="300"/>
                                        <p:tgtEl>
                                          <p:spTgt spid="66"/>
                                        </p:tgtEl>
                                      </p:cBhvr>
                                    </p:animEffect>
                                  </p:childTnLst>
                                </p:cTn>
                              </p:par>
                            </p:childTnLst>
                          </p:cTn>
                        </p:par>
                        <p:par>
                          <p:cTn id="144" fill="hold">
                            <p:stCondLst>
                              <p:cond delay="16500"/>
                            </p:stCondLst>
                            <p:childTnLst>
                              <p:par>
                                <p:cTn id="145" presetID="10" presetClass="entr" presetSubtype="0" fill="hold" grpId="0" nodeType="afterEffect">
                                  <p:stCondLst>
                                    <p:cond delay="0"/>
                                  </p:stCondLst>
                                  <p:childTnLst>
                                    <p:set>
                                      <p:cBhvr>
                                        <p:cTn id="146" dur="1" fill="hold">
                                          <p:stCondLst>
                                            <p:cond delay="0"/>
                                          </p:stCondLst>
                                        </p:cTn>
                                        <p:tgtEl>
                                          <p:spTgt spid="73"/>
                                        </p:tgtEl>
                                        <p:attrNameLst>
                                          <p:attrName>style.visibility</p:attrName>
                                        </p:attrNameLst>
                                      </p:cBhvr>
                                      <p:to>
                                        <p:strVal val="visible"/>
                                      </p:to>
                                    </p:set>
                                    <p:animEffect transition="in" filter="fade">
                                      <p:cBhvr>
                                        <p:cTn id="147" dur="300"/>
                                        <p:tgtEl>
                                          <p:spTgt spid="73"/>
                                        </p:tgtEl>
                                      </p:cBhvr>
                                    </p:animEffect>
                                  </p:childTnLst>
                                </p:cTn>
                              </p:par>
                            </p:childTnLst>
                          </p:cTn>
                        </p:par>
                        <p:par>
                          <p:cTn id="148" fill="hold">
                            <p:stCondLst>
                              <p:cond delay="17000"/>
                            </p:stCondLst>
                            <p:childTnLst>
                              <p:par>
                                <p:cTn id="149" presetID="10" presetClass="entr" presetSubtype="0" fill="hold" grpId="0" nodeType="afterEffect">
                                  <p:stCondLst>
                                    <p:cond delay="0"/>
                                  </p:stCondLst>
                                  <p:childTnLst>
                                    <p:set>
                                      <p:cBhvr>
                                        <p:cTn id="150" dur="1" fill="hold">
                                          <p:stCondLst>
                                            <p:cond delay="0"/>
                                          </p:stCondLst>
                                        </p:cTn>
                                        <p:tgtEl>
                                          <p:spTgt spid="82"/>
                                        </p:tgtEl>
                                        <p:attrNameLst>
                                          <p:attrName>style.visibility</p:attrName>
                                        </p:attrNameLst>
                                      </p:cBhvr>
                                      <p:to>
                                        <p:strVal val="visible"/>
                                      </p:to>
                                    </p:set>
                                    <p:animEffect transition="in" filter="fade">
                                      <p:cBhvr>
                                        <p:cTn id="151" dur="3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56" grpId="0" animBg="1"/>
      <p:bldP spid="57" grpId="0" animBg="1"/>
      <p:bldP spid="58" grpId="0" animBg="1"/>
      <p:bldP spid="59" grpId="0" animBg="1"/>
      <p:bldP spid="60" grpId="0" animBg="1"/>
      <p:bldP spid="61" grpId="0" animBg="1"/>
      <p:bldP spid="62" grpId="0"/>
      <p:bldP spid="63" grpId="0" animBg="1"/>
      <p:bldP spid="64" grpId="0" animBg="1"/>
      <p:bldP spid="65" grpId="0" animBg="1"/>
      <p:bldP spid="72" grpId="0" animBg="1"/>
      <p:bldP spid="73" grpId="0"/>
      <p:bldP spid="74" grpId="0" animBg="1"/>
      <p:bldP spid="75" grpId="0"/>
      <p:bldP spid="76" grpId="0" animBg="1"/>
      <p:bldP spid="77" grpId="0" animBg="1"/>
      <p:bldP spid="78" grpId="0" animBg="1"/>
      <p:bldP spid="79" grpId="0"/>
      <p:bldP spid="80" grpId="0" animBg="1"/>
      <p:bldP spid="81" grpId="0" animBg="1"/>
      <p:bldP spid="82" grpId="0"/>
      <p:bldP spid="83" grpId="0" animBg="1"/>
      <p:bldP spid="84" grpId="0"/>
      <p:bldP spid="85" grpId="0" animBg="1"/>
      <p:bldP spid="8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7" name="直接连接符 46"/>
          <p:cNvCxnSpPr/>
          <p:nvPr/>
        </p:nvCxnSpPr>
        <p:spPr>
          <a:xfrm flipH="1">
            <a:off x="7761169" y="4406812"/>
            <a:ext cx="55420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6346779" y="5515623"/>
            <a:ext cx="116944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3743539" y="4422885"/>
            <a:ext cx="55420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3743540" y="3178980"/>
            <a:ext cx="55420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4790398" y="1788052"/>
            <a:ext cx="943204" cy="238304"/>
            <a:chOff x="4470269" y="1661160"/>
            <a:chExt cx="1290451" cy="262890"/>
          </a:xfrm>
        </p:grpSpPr>
        <p:cxnSp>
          <p:nvCxnSpPr>
            <p:cNvPr id="52" name="直接连接符 51"/>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a:off x="4470269" y="1663541"/>
              <a:ext cx="94231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6685254" y="2701223"/>
            <a:ext cx="1090253" cy="953221"/>
            <a:chOff x="6842760" y="2637270"/>
            <a:chExt cx="1203960" cy="1051560"/>
          </a:xfrm>
          <a:solidFill>
            <a:srgbClr val="00529A"/>
          </a:solidFill>
        </p:grpSpPr>
        <p:sp>
          <p:nvSpPr>
            <p:cNvPr id="55" name="六边形 54"/>
            <p:cNvSpPr/>
            <p:nvPr/>
          </p:nvSpPr>
          <p:spPr>
            <a:xfrm>
              <a:off x="6842760" y="2637270"/>
              <a:ext cx="1203960" cy="105156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defRPr/>
              </a:pPr>
              <a:endParaRPr lang="zh-CN" altLang="en-US" sz="2135">
                <a:solidFill>
                  <a:prstClr val="white"/>
                </a:solidFill>
                <a:latin typeface="Arial" pitchFamily="34" charset="0"/>
                <a:ea typeface="微软雅黑" pitchFamily="34" charset="-122"/>
                <a:cs typeface="Arial" pitchFamily="34" charset="0"/>
              </a:endParaRPr>
            </a:p>
          </p:txBody>
        </p:sp>
        <p:sp>
          <p:nvSpPr>
            <p:cNvPr id="56" name="文本框 61"/>
            <p:cNvSpPr txBox="1"/>
            <p:nvPr/>
          </p:nvSpPr>
          <p:spPr>
            <a:xfrm>
              <a:off x="7024263" y="2809108"/>
              <a:ext cx="820724" cy="645103"/>
            </a:xfrm>
            <a:prstGeom prst="rect">
              <a:avLst/>
            </a:prstGeom>
            <a:grpFill/>
          </p:spPr>
          <p:txBody>
            <a:bodyPr wrap="square" rtlCol="0">
              <a:spAutoFit/>
            </a:bodyPr>
            <a:lstStyle/>
            <a:p>
              <a:pPr algn="ctr" defTabSz="1218565">
                <a:defRPr/>
              </a:pPr>
              <a:r>
                <a:rPr lang="en-US" altLang="zh-CN" sz="3200" dirty="0">
                  <a:solidFill>
                    <a:srgbClr val="E7E7E7"/>
                  </a:solidFill>
                  <a:latin typeface="Arial" pitchFamily="34" charset="0"/>
                  <a:ea typeface="微软雅黑" pitchFamily="34" charset="-122"/>
                  <a:cs typeface="Arial" pitchFamily="34" charset="0"/>
                </a:rPr>
                <a:t>02</a:t>
              </a:r>
              <a:endParaRPr lang="zh-CN" altLang="en-US" sz="3200" baseline="-3000" dirty="0">
                <a:solidFill>
                  <a:srgbClr val="E7E7E7"/>
                </a:solidFill>
                <a:latin typeface="Arial" pitchFamily="34" charset="0"/>
                <a:ea typeface="微软雅黑" pitchFamily="34" charset="-122"/>
                <a:cs typeface="Arial" pitchFamily="34" charset="0"/>
              </a:endParaRPr>
            </a:p>
          </p:txBody>
        </p:sp>
      </p:grpSp>
      <p:grpSp>
        <p:nvGrpSpPr>
          <p:cNvPr id="57" name="组合 56"/>
          <p:cNvGrpSpPr/>
          <p:nvPr/>
        </p:nvGrpSpPr>
        <p:grpSpPr>
          <a:xfrm>
            <a:off x="5492720" y="2013937"/>
            <a:ext cx="1090253" cy="953223"/>
            <a:chOff x="5525852" y="1879080"/>
            <a:chExt cx="1203960" cy="1051560"/>
          </a:xfrm>
          <a:solidFill>
            <a:schemeClr val="accent2">
              <a:lumMod val="75000"/>
            </a:schemeClr>
          </a:solidFill>
        </p:grpSpPr>
        <p:sp>
          <p:nvSpPr>
            <p:cNvPr id="58" name="六边形 57"/>
            <p:cNvSpPr/>
            <p:nvPr/>
          </p:nvSpPr>
          <p:spPr>
            <a:xfrm>
              <a:off x="5525852" y="187908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defRPr/>
              </a:pPr>
              <a:endParaRPr lang="zh-CN" altLang="en-US" sz="2135">
                <a:solidFill>
                  <a:prstClr val="white"/>
                </a:solidFill>
                <a:latin typeface="Arial" pitchFamily="34" charset="0"/>
                <a:ea typeface="微软雅黑" pitchFamily="34" charset="-122"/>
                <a:cs typeface="Arial" pitchFamily="34" charset="0"/>
              </a:endParaRPr>
            </a:p>
          </p:txBody>
        </p:sp>
        <p:sp>
          <p:nvSpPr>
            <p:cNvPr id="59" name="文本框 64"/>
            <p:cNvSpPr txBox="1"/>
            <p:nvPr/>
          </p:nvSpPr>
          <p:spPr>
            <a:xfrm>
              <a:off x="5686670" y="1989361"/>
              <a:ext cx="882325" cy="753751"/>
            </a:xfrm>
            <a:prstGeom prst="rect">
              <a:avLst/>
            </a:prstGeom>
            <a:noFill/>
          </p:spPr>
          <p:txBody>
            <a:bodyPr wrap="square" rtlCol="0">
              <a:spAutoFit/>
            </a:bodyPr>
            <a:lstStyle/>
            <a:p>
              <a:pPr algn="ctr" defTabSz="1218565">
                <a:lnSpc>
                  <a:spcPct val="120000"/>
                </a:lnSpc>
                <a:defRPr/>
              </a:pPr>
              <a:r>
                <a:rPr lang="en-US" altLang="zh-CN" sz="3200" dirty="0">
                  <a:solidFill>
                    <a:prstClr val="white">
                      <a:lumMod val="95000"/>
                    </a:prstClr>
                  </a:solidFill>
                  <a:latin typeface="Arial" pitchFamily="34" charset="0"/>
                  <a:ea typeface="微软雅黑" pitchFamily="34" charset="-122"/>
                  <a:cs typeface="Arial" pitchFamily="34" charset="0"/>
                </a:rPr>
                <a:t>01</a:t>
              </a:r>
              <a:endParaRPr lang="zh-CN" altLang="en-US" sz="3200" baseline="-3000" dirty="0">
                <a:solidFill>
                  <a:prstClr val="white">
                    <a:lumMod val="95000"/>
                  </a:prstClr>
                </a:solidFill>
                <a:latin typeface="Arial" pitchFamily="34" charset="0"/>
                <a:ea typeface="微软雅黑" pitchFamily="34" charset="-122"/>
                <a:cs typeface="Arial" pitchFamily="34" charset="0"/>
              </a:endParaRPr>
            </a:p>
          </p:txBody>
        </p:sp>
      </p:grpSp>
      <p:grpSp>
        <p:nvGrpSpPr>
          <p:cNvPr id="60" name="组合 59"/>
          <p:cNvGrpSpPr/>
          <p:nvPr/>
        </p:nvGrpSpPr>
        <p:grpSpPr>
          <a:xfrm>
            <a:off x="6670918" y="3930203"/>
            <a:ext cx="1090253" cy="953223"/>
            <a:chOff x="6842760" y="4008870"/>
            <a:chExt cx="1203960" cy="1051560"/>
          </a:xfrm>
          <a:solidFill>
            <a:srgbClr val="31B3EC"/>
          </a:solidFill>
        </p:grpSpPr>
        <p:sp>
          <p:nvSpPr>
            <p:cNvPr id="61" name="六边形 60"/>
            <p:cNvSpPr/>
            <p:nvPr/>
          </p:nvSpPr>
          <p:spPr>
            <a:xfrm>
              <a:off x="6842760" y="4008870"/>
              <a:ext cx="1203960" cy="105156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defRPr/>
              </a:pPr>
              <a:endParaRPr lang="zh-CN" altLang="en-US" sz="2135">
                <a:solidFill>
                  <a:prstClr val="white"/>
                </a:solidFill>
                <a:latin typeface="Arial" pitchFamily="34" charset="0"/>
                <a:ea typeface="微软雅黑" pitchFamily="34" charset="-122"/>
                <a:cs typeface="Arial" pitchFamily="34" charset="0"/>
              </a:endParaRPr>
            </a:p>
          </p:txBody>
        </p:sp>
        <p:sp>
          <p:nvSpPr>
            <p:cNvPr id="62" name="文本框 67"/>
            <p:cNvSpPr txBox="1"/>
            <p:nvPr/>
          </p:nvSpPr>
          <p:spPr>
            <a:xfrm>
              <a:off x="6981635" y="4119151"/>
              <a:ext cx="926211" cy="753751"/>
            </a:xfrm>
            <a:prstGeom prst="rect">
              <a:avLst/>
            </a:prstGeom>
            <a:grpFill/>
          </p:spPr>
          <p:txBody>
            <a:bodyPr wrap="square" rtlCol="0">
              <a:spAutoFit/>
            </a:bodyPr>
            <a:lstStyle/>
            <a:p>
              <a:pPr algn="ctr" defTabSz="1218565">
                <a:lnSpc>
                  <a:spcPct val="120000"/>
                </a:lnSpc>
                <a:defRPr/>
              </a:pPr>
              <a:r>
                <a:rPr lang="en-US" altLang="zh-CN" sz="3200" dirty="0">
                  <a:solidFill>
                    <a:prstClr val="white">
                      <a:lumMod val="95000"/>
                    </a:prstClr>
                  </a:solidFill>
                  <a:latin typeface="Arial" pitchFamily="34" charset="0"/>
                  <a:ea typeface="微软雅黑" pitchFamily="34" charset="-122"/>
                  <a:cs typeface="Arial" pitchFamily="34" charset="0"/>
                </a:rPr>
                <a:t>03</a:t>
              </a:r>
              <a:endParaRPr lang="zh-CN" altLang="en-US" sz="3200" baseline="-3000" dirty="0">
                <a:solidFill>
                  <a:prstClr val="white">
                    <a:lumMod val="95000"/>
                  </a:prstClr>
                </a:solidFill>
                <a:latin typeface="Arial" pitchFamily="34" charset="0"/>
                <a:ea typeface="微软雅黑" pitchFamily="34" charset="-122"/>
                <a:cs typeface="Arial" pitchFamily="34" charset="0"/>
              </a:endParaRPr>
            </a:p>
          </p:txBody>
        </p:sp>
      </p:grpSp>
      <p:grpSp>
        <p:nvGrpSpPr>
          <p:cNvPr id="63" name="组合 62"/>
          <p:cNvGrpSpPr/>
          <p:nvPr/>
        </p:nvGrpSpPr>
        <p:grpSpPr>
          <a:xfrm>
            <a:off x="4297736" y="3944555"/>
            <a:ext cx="1090253" cy="953223"/>
            <a:chOff x="4206240" y="4008870"/>
            <a:chExt cx="1203960" cy="1051560"/>
          </a:xfrm>
          <a:solidFill>
            <a:srgbClr val="00529A"/>
          </a:solidFill>
        </p:grpSpPr>
        <p:sp>
          <p:nvSpPr>
            <p:cNvPr id="64" name="六边形 63"/>
            <p:cNvSpPr/>
            <p:nvPr/>
          </p:nvSpPr>
          <p:spPr>
            <a:xfrm>
              <a:off x="4206240" y="4008870"/>
              <a:ext cx="1203960" cy="105156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defRPr/>
              </a:pPr>
              <a:endParaRPr lang="zh-CN" altLang="en-US" sz="2135">
                <a:solidFill>
                  <a:prstClr val="white"/>
                </a:solidFill>
                <a:latin typeface="Arial" pitchFamily="34" charset="0"/>
                <a:ea typeface="微软雅黑" pitchFamily="34" charset="-122"/>
                <a:cs typeface="Arial" pitchFamily="34" charset="0"/>
              </a:endParaRPr>
            </a:p>
          </p:txBody>
        </p:sp>
        <p:sp>
          <p:nvSpPr>
            <p:cNvPr id="65" name="文本框 70"/>
            <p:cNvSpPr txBox="1"/>
            <p:nvPr/>
          </p:nvSpPr>
          <p:spPr>
            <a:xfrm>
              <a:off x="4397859" y="4119151"/>
              <a:ext cx="820724" cy="753751"/>
            </a:xfrm>
            <a:prstGeom prst="rect">
              <a:avLst/>
            </a:prstGeom>
            <a:grpFill/>
          </p:spPr>
          <p:txBody>
            <a:bodyPr wrap="square" rtlCol="0">
              <a:spAutoFit/>
            </a:bodyPr>
            <a:lstStyle/>
            <a:p>
              <a:pPr algn="ctr" defTabSz="1218565">
                <a:lnSpc>
                  <a:spcPct val="120000"/>
                </a:lnSpc>
                <a:defRPr/>
              </a:pPr>
              <a:r>
                <a:rPr lang="en-US" altLang="zh-CN" sz="3200" dirty="0">
                  <a:solidFill>
                    <a:prstClr val="white">
                      <a:lumMod val="95000"/>
                    </a:prstClr>
                  </a:solidFill>
                  <a:latin typeface="Arial" pitchFamily="34" charset="0"/>
                  <a:ea typeface="微软雅黑" pitchFamily="34" charset="-122"/>
                  <a:cs typeface="Arial" pitchFamily="34" charset="0"/>
                </a:rPr>
                <a:t>05</a:t>
              </a:r>
              <a:endParaRPr lang="zh-CN" altLang="en-US" sz="3200" baseline="-3000" dirty="0">
                <a:solidFill>
                  <a:prstClr val="white">
                    <a:lumMod val="95000"/>
                  </a:prstClr>
                </a:solidFill>
                <a:latin typeface="Arial" pitchFamily="34" charset="0"/>
                <a:ea typeface="微软雅黑" pitchFamily="34" charset="-122"/>
                <a:cs typeface="Arial" pitchFamily="34" charset="0"/>
              </a:endParaRPr>
            </a:p>
          </p:txBody>
        </p:sp>
      </p:grpSp>
      <p:grpSp>
        <p:nvGrpSpPr>
          <p:cNvPr id="66" name="组合 65"/>
          <p:cNvGrpSpPr/>
          <p:nvPr/>
        </p:nvGrpSpPr>
        <p:grpSpPr>
          <a:xfrm>
            <a:off x="4297736" y="2701223"/>
            <a:ext cx="1090253" cy="953221"/>
            <a:chOff x="4206240" y="2637270"/>
            <a:chExt cx="1203960" cy="1051560"/>
          </a:xfrm>
          <a:solidFill>
            <a:srgbClr val="31B3EC"/>
          </a:solidFill>
        </p:grpSpPr>
        <p:sp>
          <p:nvSpPr>
            <p:cNvPr id="67" name="六边形 66"/>
            <p:cNvSpPr/>
            <p:nvPr/>
          </p:nvSpPr>
          <p:spPr>
            <a:xfrm>
              <a:off x="4206240" y="2637270"/>
              <a:ext cx="1203960" cy="105156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defRPr/>
              </a:pPr>
              <a:endParaRPr lang="zh-CN" altLang="en-US" sz="2135">
                <a:solidFill>
                  <a:prstClr val="white"/>
                </a:solidFill>
                <a:latin typeface="Arial" pitchFamily="34" charset="0"/>
                <a:ea typeface="微软雅黑" pitchFamily="34" charset="-122"/>
                <a:cs typeface="Arial" pitchFamily="34" charset="0"/>
              </a:endParaRPr>
            </a:p>
          </p:txBody>
        </p:sp>
        <p:sp>
          <p:nvSpPr>
            <p:cNvPr id="68" name="文本框 73"/>
            <p:cNvSpPr txBox="1"/>
            <p:nvPr/>
          </p:nvSpPr>
          <p:spPr>
            <a:xfrm>
              <a:off x="4387743" y="2809108"/>
              <a:ext cx="820724" cy="645103"/>
            </a:xfrm>
            <a:prstGeom prst="rect">
              <a:avLst/>
            </a:prstGeom>
            <a:grpFill/>
          </p:spPr>
          <p:txBody>
            <a:bodyPr wrap="square" rtlCol="0">
              <a:spAutoFit/>
            </a:bodyPr>
            <a:lstStyle/>
            <a:p>
              <a:pPr algn="ctr" defTabSz="1218565">
                <a:defRPr/>
              </a:pPr>
              <a:r>
                <a:rPr lang="en-US" altLang="zh-CN" sz="3200" dirty="0">
                  <a:solidFill>
                    <a:srgbClr val="E7E7E7"/>
                  </a:solidFill>
                  <a:latin typeface="Arial" pitchFamily="34" charset="0"/>
                  <a:ea typeface="微软雅黑" pitchFamily="34" charset="-122"/>
                  <a:cs typeface="Arial" pitchFamily="34" charset="0"/>
                </a:rPr>
                <a:t>06</a:t>
              </a:r>
              <a:endParaRPr lang="zh-CN" altLang="en-US" sz="3200" baseline="-3000" dirty="0">
                <a:solidFill>
                  <a:srgbClr val="E7E7E7"/>
                </a:solidFill>
                <a:latin typeface="Arial" pitchFamily="34" charset="0"/>
                <a:ea typeface="微软雅黑" pitchFamily="34" charset="-122"/>
                <a:cs typeface="Arial" pitchFamily="34" charset="0"/>
              </a:endParaRPr>
            </a:p>
          </p:txBody>
        </p:sp>
      </p:grpSp>
      <p:grpSp>
        <p:nvGrpSpPr>
          <p:cNvPr id="69" name="组合 68"/>
          <p:cNvGrpSpPr/>
          <p:nvPr/>
        </p:nvGrpSpPr>
        <p:grpSpPr>
          <a:xfrm>
            <a:off x="5492720" y="4570210"/>
            <a:ext cx="1090253" cy="953221"/>
            <a:chOff x="5525852" y="4683240"/>
            <a:chExt cx="1203960" cy="1051560"/>
          </a:xfrm>
          <a:solidFill>
            <a:schemeClr val="accent2">
              <a:lumMod val="75000"/>
            </a:schemeClr>
          </a:solidFill>
        </p:grpSpPr>
        <p:sp>
          <p:nvSpPr>
            <p:cNvPr id="70" name="六边形 69"/>
            <p:cNvSpPr/>
            <p:nvPr/>
          </p:nvSpPr>
          <p:spPr>
            <a:xfrm>
              <a:off x="5525852" y="468324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defRPr/>
              </a:pPr>
              <a:endParaRPr lang="zh-CN" altLang="en-US" sz="2135">
                <a:solidFill>
                  <a:prstClr val="white"/>
                </a:solidFill>
                <a:latin typeface="Arial" pitchFamily="34" charset="0"/>
                <a:ea typeface="微软雅黑" pitchFamily="34" charset="-122"/>
                <a:cs typeface="Arial" pitchFamily="34" charset="0"/>
              </a:endParaRPr>
            </a:p>
          </p:txBody>
        </p:sp>
        <p:sp>
          <p:nvSpPr>
            <p:cNvPr id="71" name="文本框 76"/>
            <p:cNvSpPr txBox="1"/>
            <p:nvPr/>
          </p:nvSpPr>
          <p:spPr>
            <a:xfrm>
              <a:off x="5693284" y="4855078"/>
              <a:ext cx="820724" cy="645103"/>
            </a:xfrm>
            <a:prstGeom prst="rect">
              <a:avLst/>
            </a:prstGeom>
            <a:noFill/>
          </p:spPr>
          <p:txBody>
            <a:bodyPr wrap="square" rtlCol="0">
              <a:spAutoFit/>
            </a:bodyPr>
            <a:lstStyle/>
            <a:p>
              <a:pPr algn="ctr" defTabSz="1218565">
                <a:defRPr/>
              </a:pPr>
              <a:r>
                <a:rPr lang="en-US" altLang="zh-CN" sz="3200" dirty="0">
                  <a:solidFill>
                    <a:srgbClr val="E7E7E7"/>
                  </a:solidFill>
                  <a:latin typeface="Arial" pitchFamily="34" charset="0"/>
                  <a:ea typeface="微软雅黑" pitchFamily="34" charset="-122"/>
                  <a:cs typeface="Arial" pitchFamily="34" charset="0"/>
                </a:rPr>
                <a:t>04</a:t>
              </a:r>
              <a:endParaRPr lang="zh-CN" altLang="en-US" sz="3200" baseline="-3000" dirty="0">
                <a:solidFill>
                  <a:srgbClr val="E7E7E7"/>
                </a:solidFill>
                <a:latin typeface="Arial" pitchFamily="34" charset="0"/>
                <a:ea typeface="微软雅黑" pitchFamily="34" charset="-122"/>
                <a:cs typeface="Arial" pitchFamily="34" charset="0"/>
              </a:endParaRPr>
            </a:p>
          </p:txBody>
        </p:sp>
      </p:grpSp>
      <p:sp>
        <p:nvSpPr>
          <p:cNvPr id="72" name="矩形 71"/>
          <p:cNvSpPr/>
          <p:nvPr/>
        </p:nvSpPr>
        <p:spPr>
          <a:xfrm>
            <a:off x="3462261" y="1576389"/>
            <a:ext cx="1292558" cy="309392"/>
          </a:xfrm>
          <a:prstGeom prst="rect">
            <a:avLst/>
          </a:prstGeom>
        </p:spPr>
        <p:txBody>
          <a:bodyPr wrap="none" lIns="82816" tIns="41408" rIns="82816" bIns="41408">
            <a:spAutoFit/>
          </a:bodyPr>
          <a:lstStyle/>
          <a:p>
            <a:pPr algn="r" defTabSz="1218565">
              <a:defRPr/>
            </a:pPr>
            <a:r>
              <a:rPr lang="zh-CN" altLang="en-US" sz="1465" b="1" dirty="0">
                <a:solidFill>
                  <a:prstClr val="black">
                    <a:lumMod val="75000"/>
                    <a:lumOff val="25000"/>
                  </a:prstClr>
                </a:solidFill>
                <a:latin typeface="微软雅黑" pitchFamily="34" charset="-122"/>
                <a:ea typeface="微软雅黑" pitchFamily="34" charset="-122"/>
              </a:rPr>
              <a:t>此处添加标题</a:t>
            </a:r>
            <a:endParaRPr lang="en-US" altLang="zh-CN" sz="1465" b="1" dirty="0">
              <a:solidFill>
                <a:prstClr val="black">
                  <a:lumMod val="75000"/>
                  <a:lumOff val="25000"/>
                </a:prstClr>
              </a:solidFill>
              <a:latin typeface="微软雅黑" pitchFamily="34" charset="-122"/>
              <a:ea typeface="微软雅黑" pitchFamily="34" charset="-122"/>
            </a:endParaRPr>
          </a:p>
        </p:txBody>
      </p:sp>
      <p:sp>
        <p:nvSpPr>
          <p:cNvPr id="73" name="矩形 47"/>
          <p:cNvSpPr>
            <a:spLocks noChangeArrowheads="1"/>
          </p:cNvSpPr>
          <p:nvPr/>
        </p:nvSpPr>
        <p:spPr bwMode="auto">
          <a:xfrm>
            <a:off x="1775520" y="1907208"/>
            <a:ext cx="2979301" cy="575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6" tIns="41408" rIns="82816" bIns="4140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defTabSz="1218565">
              <a:lnSpc>
                <a:spcPct val="120000"/>
              </a:lnSpc>
              <a:spcBef>
                <a:spcPct val="0"/>
              </a:spcBef>
              <a:buNone/>
              <a:defRPr/>
            </a:pPr>
            <a:r>
              <a:rPr lang="zh-CN" altLang="en-US" sz="1335" dirty="0">
                <a:solidFill>
                  <a:prstClr val="black">
                    <a:lumMod val="75000"/>
                    <a:lumOff val="25000"/>
                  </a:prstClr>
                </a:solidFill>
                <a:sym typeface="微软雅黑" pitchFamily="34" charset="-122"/>
              </a:rPr>
              <a:t>您的内容打在这里，或者通过复制您的文本后，在此框中选择粘贴</a:t>
            </a:r>
          </a:p>
        </p:txBody>
      </p:sp>
      <p:sp>
        <p:nvSpPr>
          <p:cNvPr id="74" name="矩形 73"/>
          <p:cNvSpPr/>
          <p:nvPr/>
        </p:nvSpPr>
        <p:spPr>
          <a:xfrm>
            <a:off x="2379835" y="2805443"/>
            <a:ext cx="1292558" cy="309392"/>
          </a:xfrm>
          <a:prstGeom prst="rect">
            <a:avLst/>
          </a:prstGeom>
        </p:spPr>
        <p:txBody>
          <a:bodyPr wrap="none" lIns="82816" tIns="41408" rIns="82816" bIns="41408">
            <a:spAutoFit/>
          </a:bodyPr>
          <a:lstStyle/>
          <a:p>
            <a:pPr algn="r" defTabSz="1218565">
              <a:defRPr/>
            </a:pPr>
            <a:r>
              <a:rPr lang="zh-CN" altLang="en-US" sz="1465" b="1" dirty="0">
                <a:solidFill>
                  <a:prstClr val="black">
                    <a:lumMod val="75000"/>
                    <a:lumOff val="25000"/>
                  </a:prstClr>
                </a:solidFill>
                <a:latin typeface="微软雅黑" pitchFamily="34" charset="-122"/>
                <a:ea typeface="微软雅黑" pitchFamily="34" charset="-122"/>
              </a:rPr>
              <a:t>此处添加标题</a:t>
            </a:r>
            <a:endParaRPr lang="en-US" altLang="zh-CN" sz="1465" b="1" dirty="0">
              <a:solidFill>
                <a:prstClr val="black">
                  <a:lumMod val="75000"/>
                  <a:lumOff val="25000"/>
                </a:prstClr>
              </a:solidFill>
              <a:latin typeface="微软雅黑" pitchFamily="34" charset="-122"/>
              <a:ea typeface="微软雅黑" pitchFamily="34" charset="-122"/>
            </a:endParaRPr>
          </a:p>
        </p:txBody>
      </p:sp>
      <p:sp>
        <p:nvSpPr>
          <p:cNvPr id="75" name="矩形 47"/>
          <p:cNvSpPr>
            <a:spLocks noChangeArrowheads="1"/>
          </p:cNvSpPr>
          <p:nvPr/>
        </p:nvSpPr>
        <p:spPr bwMode="auto">
          <a:xfrm>
            <a:off x="1391479" y="3136261"/>
            <a:ext cx="2276829" cy="822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6" tIns="41408" rIns="82816" bIns="4140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defTabSz="1218565">
              <a:lnSpc>
                <a:spcPct val="120000"/>
              </a:lnSpc>
              <a:spcBef>
                <a:spcPct val="0"/>
              </a:spcBef>
              <a:buNone/>
              <a:defRPr/>
            </a:pPr>
            <a:r>
              <a:rPr lang="zh-CN" altLang="en-US" sz="1335" dirty="0">
                <a:solidFill>
                  <a:prstClr val="black">
                    <a:lumMod val="75000"/>
                    <a:lumOff val="25000"/>
                  </a:prstClr>
                </a:solidFill>
                <a:sym typeface="微软雅黑" pitchFamily="34" charset="-122"/>
              </a:rPr>
              <a:t>您的内容打在这里，或者通过复制您的文本后，在此框中选择粘贴</a:t>
            </a:r>
          </a:p>
        </p:txBody>
      </p:sp>
      <p:sp>
        <p:nvSpPr>
          <p:cNvPr id="76" name="矩形 75"/>
          <p:cNvSpPr/>
          <p:nvPr/>
        </p:nvSpPr>
        <p:spPr>
          <a:xfrm>
            <a:off x="2379835" y="4092071"/>
            <a:ext cx="1292558" cy="309392"/>
          </a:xfrm>
          <a:prstGeom prst="rect">
            <a:avLst/>
          </a:prstGeom>
        </p:spPr>
        <p:txBody>
          <a:bodyPr wrap="none" lIns="82816" tIns="41408" rIns="82816" bIns="41408">
            <a:spAutoFit/>
          </a:bodyPr>
          <a:lstStyle/>
          <a:p>
            <a:pPr algn="r" defTabSz="1218565">
              <a:defRPr/>
            </a:pPr>
            <a:r>
              <a:rPr lang="zh-CN" altLang="en-US" sz="1465" b="1" dirty="0">
                <a:solidFill>
                  <a:prstClr val="black">
                    <a:lumMod val="75000"/>
                    <a:lumOff val="25000"/>
                  </a:prstClr>
                </a:solidFill>
                <a:latin typeface="微软雅黑" pitchFamily="34" charset="-122"/>
                <a:ea typeface="微软雅黑" pitchFamily="34" charset="-122"/>
              </a:rPr>
              <a:t>此处添加标题</a:t>
            </a:r>
            <a:endParaRPr lang="en-US" altLang="zh-CN" sz="1465" b="1" dirty="0">
              <a:solidFill>
                <a:prstClr val="black">
                  <a:lumMod val="75000"/>
                  <a:lumOff val="25000"/>
                </a:prstClr>
              </a:solidFill>
              <a:latin typeface="微软雅黑" pitchFamily="34" charset="-122"/>
              <a:ea typeface="微软雅黑" pitchFamily="34" charset="-122"/>
            </a:endParaRPr>
          </a:p>
        </p:txBody>
      </p:sp>
      <p:sp>
        <p:nvSpPr>
          <p:cNvPr id="77" name="矩形 47"/>
          <p:cNvSpPr>
            <a:spLocks noChangeArrowheads="1"/>
          </p:cNvSpPr>
          <p:nvPr/>
        </p:nvSpPr>
        <p:spPr bwMode="auto">
          <a:xfrm>
            <a:off x="1391478" y="4422886"/>
            <a:ext cx="2276828" cy="822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6" tIns="41408" rIns="82816" bIns="4140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defTabSz="1218565">
              <a:lnSpc>
                <a:spcPct val="120000"/>
              </a:lnSpc>
              <a:spcBef>
                <a:spcPct val="0"/>
              </a:spcBef>
              <a:buNone/>
              <a:defRPr/>
            </a:pPr>
            <a:r>
              <a:rPr lang="zh-CN" altLang="en-US" sz="1335" dirty="0">
                <a:solidFill>
                  <a:prstClr val="black">
                    <a:lumMod val="75000"/>
                    <a:lumOff val="25000"/>
                  </a:prstClr>
                </a:solidFill>
                <a:sym typeface="微软雅黑" pitchFamily="34" charset="-122"/>
              </a:rPr>
              <a:t>您的内容打在这里，或者通过复制您的文本后，在此框中选择粘贴</a:t>
            </a:r>
          </a:p>
        </p:txBody>
      </p:sp>
      <p:sp>
        <p:nvSpPr>
          <p:cNvPr id="78" name="矩形 77"/>
          <p:cNvSpPr/>
          <p:nvPr/>
        </p:nvSpPr>
        <p:spPr>
          <a:xfrm>
            <a:off x="8349537" y="2269276"/>
            <a:ext cx="1292558" cy="309392"/>
          </a:xfrm>
          <a:prstGeom prst="rect">
            <a:avLst/>
          </a:prstGeom>
        </p:spPr>
        <p:txBody>
          <a:bodyPr wrap="none" lIns="82816" tIns="41408" rIns="82816" bIns="41408">
            <a:spAutoFit/>
          </a:bodyPr>
          <a:lstStyle/>
          <a:p>
            <a:pPr algn="r" defTabSz="1218565">
              <a:defRPr/>
            </a:pPr>
            <a:r>
              <a:rPr lang="zh-CN" altLang="en-US" sz="1465" b="1" dirty="0">
                <a:solidFill>
                  <a:prstClr val="black">
                    <a:lumMod val="75000"/>
                    <a:lumOff val="25000"/>
                  </a:prstClr>
                </a:solidFill>
                <a:latin typeface="微软雅黑" pitchFamily="34" charset="-122"/>
                <a:ea typeface="微软雅黑" pitchFamily="34" charset="-122"/>
              </a:rPr>
              <a:t>此处添加标题</a:t>
            </a:r>
            <a:endParaRPr lang="en-US" altLang="zh-CN" sz="1465" b="1" dirty="0">
              <a:solidFill>
                <a:prstClr val="black">
                  <a:lumMod val="75000"/>
                  <a:lumOff val="25000"/>
                </a:prstClr>
              </a:solidFill>
              <a:latin typeface="微软雅黑" pitchFamily="34" charset="-122"/>
              <a:ea typeface="微软雅黑" pitchFamily="34" charset="-122"/>
            </a:endParaRPr>
          </a:p>
        </p:txBody>
      </p:sp>
      <p:sp>
        <p:nvSpPr>
          <p:cNvPr id="79" name="矩形 47"/>
          <p:cNvSpPr>
            <a:spLocks noChangeArrowheads="1"/>
          </p:cNvSpPr>
          <p:nvPr/>
        </p:nvSpPr>
        <p:spPr bwMode="auto">
          <a:xfrm>
            <a:off x="8372536" y="2614383"/>
            <a:ext cx="2427987" cy="822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6" tIns="41408" rIns="82816" bIns="4140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1218565">
              <a:lnSpc>
                <a:spcPct val="120000"/>
              </a:lnSpc>
              <a:spcBef>
                <a:spcPct val="0"/>
              </a:spcBef>
              <a:buNone/>
              <a:defRPr/>
            </a:pPr>
            <a:r>
              <a:rPr lang="zh-CN" altLang="en-US" sz="1335" dirty="0">
                <a:solidFill>
                  <a:prstClr val="black">
                    <a:lumMod val="75000"/>
                    <a:lumOff val="25000"/>
                  </a:prstClr>
                </a:solidFill>
                <a:sym typeface="微软雅黑" pitchFamily="34" charset="-122"/>
              </a:rPr>
              <a:t>您的内容打在这里，或者通过复制您的文本后，在此框中选择粘贴</a:t>
            </a:r>
          </a:p>
        </p:txBody>
      </p:sp>
      <p:sp>
        <p:nvSpPr>
          <p:cNvPr id="80" name="矩形 79"/>
          <p:cNvSpPr/>
          <p:nvPr/>
        </p:nvSpPr>
        <p:spPr>
          <a:xfrm>
            <a:off x="8375239" y="3795057"/>
            <a:ext cx="1292558" cy="309392"/>
          </a:xfrm>
          <a:prstGeom prst="rect">
            <a:avLst/>
          </a:prstGeom>
        </p:spPr>
        <p:txBody>
          <a:bodyPr wrap="none" lIns="82816" tIns="41408" rIns="82816" bIns="41408">
            <a:spAutoFit/>
          </a:bodyPr>
          <a:lstStyle/>
          <a:p>
            <a:pPr algn="r" defTabSz="1218565">
              <a:defRPr/>
            </a:pPr>
            <a:r>
              <a:rPr lang="zh-CN" altLang="en-US" sz="1465" b="1" dirty="0">
                <a:solidFill>
                  <a:prstClr val="black">
                    <a:lumMod val="75000"/>
                    <a:lumOff val="25000"/>
                  </a:prstClr>
                </a:solidFill>
                <a:latin typeface="微软雅黑" pitchFamily="34" charset="-122"/>
                <a:ea typeface="微软雅黑" pitchFamily="34" charset="-122"/>
              </a:rPr>
              <a:t>此处添加标题</a:t>
            </a:r>
            <a:endParaRPr lang="en-US" altLang="zh-CN" sz="1465" b="1" dirty="0">
              <a:solidFill>
                <a:prstClr val="black">
                  <a:lumMod val="75000"/>
                  <a:lumOff val="25000"/>
                </a:prstClr>
              </a:solidFill>
              <a:latin typeface="微软雅黑" pitchFamily="34" charset="-122"/>
              <a:ea typeface="微软雅黑" pitchFamily="34" charset="-122"/>
            </a:endParaRPr>
          </a:p>
        </p:txBody>
      </p:sp>
      <p:sp>
        <p:nvSpPr>
          <p:cNvPr id="81" name="矩形 47"/>
          <p:cNvSpPr>
            <a:spLocks noChangeArrowheads="1"/>
          </p:cNvSpPr>
          <p:nvPr/>
        </p:nvSpPr>
        <p:spPr bwMode="auto">
          <a:xfrm>
            <a:off x="8388613" y="4140166"/>
            <a:ext cx="2427987" cy="822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6" tIns="41408" rIns="82816" bIns="4140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1218565">
              <a:lnSpc>
                <a:spcPct val="120000"/>
              </a:lnSpc>
              <a:spcBef>
                <a:spcPct val="0"/>
              </a:spcBef>
              <a:buNone/>
              <a:defRPr/>
            </a:pPr>
            <a:r>
              <a:rPr lang="zh-CN" altLang="en-US" sz="1335" dirty="0">
                <a:solidFill>
                  <a:prstClr val="black">
                    <a:lumMod val="75000"/>
                    <a:lumOff val="25000"/>
                  </a:prstClr>
                </a:solidFill>
                <a:sym typeface="微软雅黑" pitchFamily="34" charset="-122"/>
              </a:rPr>
              <a:t>您的内容打在这里，或者通过复制您的文本后，在此框中选择粘贴</a:t>
            </a:r>
          </a:p>
        </p:txBody>
      </p:sp>
      <p:sp>
        <p:nvSpPr>
          <p:cNvPr id="82" name="矩形 81"/>
          <p:cNvSpPr/>
          <p:nvPr/>
        </p:nvSpPr>
        <p:spPr>
          <a:xfrm>
            <a:off x="7573895" y="5047964"/>
            <a:ext cx="1292558" cy="309392"/>
          </a:xfrm>
          <a:prstGeom prst="rect">
            <a:avLst/>
          </a:prstGeom>
        </p:spPr>
        <p:txBody>
          <a:bodyPr wrap="none" lIns="82816" tIns="41408" rIns="82816" bIns="41408">
            <a:spAutoFit/>
          </a:bodyPr>
          <a:lstStyle/>
          <a:p>
            <a:pPr algn="r" defTabSz="1218565">
              <a:defRPr/>
            </a:pPr>
            <a:r>
              <a:rPr lang="zh-CN" altLang="en-US" sz="1465" b="1" dirty="0">
                <a:solidFill>
                  <a:prstClr val="black">
                    <a:lumMod val="75000"/>
                    <a:lumOff val="25000"/>
                  </a:prstClr>
                </a:solidFill>
                <a:latin typeface="微软雅黑" pitchFamily="34" charset="-122"/>
                <a:ea typeface="微软雅黑" pitchFamily="34" charset="-122"/>
              </a:rPr>
              <a:t>此处添加标题</a:t>
            </a:r>
            <a:endParaRPr lang="en-US" altLang="zh-CN" sz="1465" b="1" dirty="0">
              <a:solidFill>
                <a:prstClr val="black">
                  <a:lumMod val="75000"/>
                  <a:lumOff val="25000"/>
                </a:prstClr>
              </a:solidFill>
              <a:latin typeface="微软雅黑" pitchFamily="34" charset="-122"/>
              <a:ea typeface="微软雅黑" pitchFamily="34" charset="-122"/>
            </a:endParaRPr>
          </a:p>
        </p:txBody>
      </p:sp>
      <p:sp>
        <p:nvSpPr>
          <p:cNvPr id="83" name="矩形 47"/>
          <p:cNvSpPr>
            <a:spLocks noChangeArrowheads="1"/>
          </p:cNvSpPr>
          <p:nvPr/>
        </p:nvSpPr>
        <p:spPr bwMode="auto">
          <a:xfrm>
            <a:off x="7596900" y="5393075"/>
            <a:ext cx="2931667" cy="575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6" tIns="41408" rIns="82816" bIns="4140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1218565">
              <a:lnSpc>
                <a:spcPct val="120000"/>
              </a:lnSpc>
              <a:spcBef>
                <a:spcPct val="0"/>
              </a:spcBef>
              <a:buNone/>
              <a:defRPr/>
            </a:pPr>
            <a:r>
              <a:rPr lang="zh-CN" altLang="en-US" sz="1335" dirty="0">
                <a:solidFill>
                  <a:prstClr val="black">
                    <a:lumMod val="75000"/>
                    <a:lumOff val="25000"/>
                  </a:prstClr>
                </a:solidFill>
                <a:sym typeface="微软雅黑" pitchFamily="34" charset="-122"/>
              </a:rPr>
              <a:t>您的内容打在这里，或者通过复制您的文本后，在此框中选择粘贴</a:t>
            </a:r>
          </a:p>
        </p:txBody>
      </p:sp>
      <p:grpSp>
        <p:nvGrpSpPr>
          <p:cNvPr id="84" name="组合 83"/>
          <p:cNvGrpSpPr/>
          <p:nvPr/>
        </p:nvGrpSpPr>
        <p:grpSpPr>
          <a:xfrm flipH="1">
            <a:off x="7529091" y="2475529"/>
            <a:ext cx="800612" cy="238304"/>
            <a:chOff x="4255294" y="1661160"/>
            <a:chExt cx="1505426" cy="262890"/>
          </a:xfrm>
        </p:grpSpPr>
        <p:cxnSp>
          <p:nvCxnSpPr>
            <p:cNvPr id="85" name="直接连接符 84"/>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H="1">
              <a:off x="4255294" y="1663541"/>
              <a:ext cx="115728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87" name="组合 86"/>
          <p:cNvGrpSpPr/>
          <p:nvPr/>
        </p:nvGrpSpPr>
        <p:grpSpPr>
          <a:xfrm>
            <a:off x="5183438" y="3052844"/>
            <a:ext cx="1708833" cy="1443644"/>
            <a:chOff x="5927099" y="3207123"/>
            <a:chExt cx="1887055" cy="1592580"/>
          </a:xfrm>
          <a:solidFill>
            <a:schemeClr val="accent3">
              <a:lumMod val="75000"/>
            </a:schemeClr>
          </a:solidFill>
        </p:grpSpPr>
        <p:sp>
          <p:nvSpPr>
            <p:cNvPr id="88" name="六边形 87"/>
            <p:cNvSpPr/>
            <p:nvPr/>
          </p:nvSpPr>
          <p:spPr>
            <a:xfrm>
              <a:off x="5927099" y="3207123"/>
              <a:ext cx="1887055" cy="1592580"/>
            </a:xfrm>
            <a:prstGeom prst="hexagon">
              <a:avLst/>
            </a:prstGeom>
            <a:solidFill>
              <a:srgbClr val="00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defRPr/>
              </a:pPr>
              <a:endParaRPr lang="zh-CN" altLang="en-US" sz="2265">
                <a:solidFill>
                  <a:prstClr val="white"/>
                </a:solidFill>
                <a:latin typeface="Arial" pitchFamily="34" charset="0"/>
                <a:ea typeface="微软雅黑" pitchFamily="34" charset="-122"/>
                <a:cs typeface="Arial" pitchFamily="34" charset="0"/>
              </a:endParaRPr>
            </a:p>
          </p:txBody>
        </p:sp>
        <p:sp>
          <p:nvSpPr>
            <p:cNvPr id="89" name="文本框 1"/>
            <p:cNvSpPr txBox="1"/>
            <p:nvPr/>
          </p:nvSpPr>
          <p:spPr>
            <a:xfrm>
              <a:off x="6291627" y="3451749"/>
              <a:ext cx="1157998" cy="1097669"/>
            </a:xfrm>
            <a:prstGeom prst="rect">
              <a:avLst/>
            </a:prstGeom>
            <a:noFill/>
          </p:spPr>
          <p:txBody>
            <a:bodyPr wrap="square" rtlCol="0">
              <a:spAutoFit/>
            </a:bodyPr>
            <a:lstStyle/>
            <a:p>
              <a:pPr algn="ctr" defTabSz="1218565">
                <a:defRPr/>
              </a:pPr>
              <a:r>
                <a:rPr lang="zh-CN" altLang="en-US" sz="2935" b="1" dirty="0">
                  <a:solidFill>
                    <a:prstClr val="white"/>
                  </a:solidFill>
                  <a:latin typeface="微软雅黑" pitchFamily="34" charset="-122"/>
                  <a:ea typeface="微软雅黑" pitchFamily="34" charset="-122"/>
                </a:rPr>
                <a:t>完成情况</a:t>
              </a:r>
            </a:p>
          </p:txBody>
        </p:sp>
      </p:grpSp>
      <p:sp>
        <p:nvSpPr>
          <p:cNvPr id="45" name="TextBox 44"/>
          <p:cNvSpPr txBox="1"/>
          <p:nvPr/>
        </p:nvSpPr>
        <p:spPr>
          <a:xfrm>
            <a:off x="474376" y="274165"/>
            <a:ext cx="287258" cy="502766"/>
          </a:xfrm>
          <a:prstGeom prst="rect">
            <a:avLst/>
          </a:prstGeom>
          <a:noFill/>
        </p:spPr>
        <p:txBody>
          <a:bodyPr wrap="none" rtlCol="0">
            <a:spAutoFit/>
          </a:bodyPr>
          <a:lstStyle/>
          <a:p>
            <a:pPr defTabSz="1218565">
              <a:defRPr/>
            </a:pPr>
            <a:r>
              <a:rPr lang="zh-CN" altLang="en-US" sz="2665" b="1" dirty="0">
                <a:solidFill>
                  <a:srgbClr val="2272AB"/>
                </a:solidFill>
                <a:latin typeface="微软雅黑" pitchFamily="34" charset="-122"/>
                <a:ea typeface="微软雅黑" pitchFamily="34" charset="-122"/>
              </a:rPr>
              <a:t> </a:t>
            </a:r>
          </a:p>
        </p:txBody>
      </p:sp>
      <p:sp>
        <p:nvSpPr>
          <p:cNvPr id="46" name="TextBox 45"/>
          <p:cNvSpPr txBox="1"/>
          <p:nvPr/>
        </p:nvSpPr>
        <p:spPr>
          <a:xfrm>
            <a:off x="10242692" y="260050"/>
            <a:ext cx="287258" cy="584775"/>
          </a:xfrm>
          <a:prstGeom prst="rect">
            <a:avLst/>
          </a:prstGeom>
          <a:noFill/>
        </p:spPr>
        <p:txBody>
          <a:bodyPr wrap="none" rtlCol="0">
            <a:spAutoFit/>
          </a:bodyPr>
          <a:lstStyle/>
          <a:p>
            <a:pPr defTabSz="1218565">
              <a:defRPr/>
            </a:pPr>
            <a:r>
              <a:rPr lang="en-US" altLang="zh-CN" sz="3200" dirty="0">
                <a:solidFill>
                  <a:srgbClr val="595959"/>
                </a:solidFill>
                <a:latin typeface="Eras Bold ITC" pitchFamily="34" charset="0"/>
                <a:ea typeface="微软雅黑" pitchFamily="34" charset="-122"/>
              </a:rPr>
              <a:t> </a:t>
            </a:r>
            <a:endParaRPr lang="zh-CN" altLang="en-US" sz="3200" dirty="0">
              <a:solidFill>
                <a:srgbClr val="595959"/>
              </a:solidFill>
              <a:latin typeface="Eras Bold ITC" pitchFamily="34" charset="0"/>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350" fill="hold"/>
                                        <p:tgtEl>
                                          <p:spTgt spid="87"/>
                                        </p:tgtEl>
                                        <p:attrNameLst>
                                          <p:attrName>ppt_w</p:attrName>
                                        </p:attrNameLst>
                                      </p:cBhvr>
                                      <p:tavLst>
                                        <p:tav tm="0">
                                          <p:val>
                                            <p:fltVal val="0"/>
                                          </p:val>
                                        </p:tav>
                                        <p:tav tm="100000">
                                          <p:val>
                                            <p:strVal val="#ppt_w"/>
                                          </p:val>
                                        </p:tav>
                                      </p:tavLst>
                                    </p:anim>
                                    <p:anim calcmode="lin" valueType="num">
                                      <p:cBhvr>
                                        <p:cTn id="8" dur="350" fill="hold"/>
                                        <p:tgtEl>
                                          <p:spTgt spid="87"/>
                                        </p:tgtEl>
                                        <p:attrNameLst>
                                          <p:attrName>ppt_h</p:attrName>
                                        </p:attrNameLst>
                                      </p:cBhvr>
                                      <p:tavLst>
                                        <p:tav tm="0">
                                          <p:val>
                                            <p:fltVal val="0"/>
                                          </p:val>
                                        </p:tav>
                                        <p:tav tm="100000">
                                          <p:val>
                                            <p:strVal val="#ppt_h"/>
                                          </p:val>
                                        </p:tav>
                                      </p:tavLst>
                                    </p:anim>
                                    <p:anim calcmode="lin" valueType="num">
                                      <p:cBhvr>
                                        <p:cTn id="9" dur="350" fill="hold"/>
                                        <p:tgtEl>
                                          <p:spTgt spid="87"/>
                                        </p:tgtEl>
                                        <p:attrNameLst>
                                          <p:attrName>ppt_x</p:attrName>
                                        </p:attrNameLst>
                                      </p:cBhvr>
                                      <p:tavLst>
                                        <p:tav tm="0">
                                          <p:val>
                                            <p:fltVal val="0.5"/>
                                          </p:val>
                                        </p:tav>
                                        <p:tav tm="100000">
                                          <p:val>
                                            <p:strVal val="#ppt_x"/>
                                          </p:val>
                                        </p:tav>
                                      </p:tavLst>
                                    </p:anim>
                                    <p:anim calcmode="lin" valueType="num">
                                      <p:cBhvr>
                                        <p:cTn id="10" dur="350" fill="hold"/>
                                        <p:tgtEl>
                                          <p:spTgt spid="87"/>
                                        </p:tgtEl>
                                        <p:attrNameLst>
                                          <p:attrName>ppt_y</p:attrName>
                                        </p:attrNameLst>
                                      </p:cBhvr>
                                      <p:tavLst>
                                        <p:tav tm="0">
                                          <p:val>
                                            <p:fltVal val="0.5"/>
                                          </p:val>
                                        </p:tav>
                                        <p:tav tm="100000">
                                          <p:val>
                                            <p:strVal val="#ppt_y"/>
                                          </p:val>
                                        </p:tav>
                                      </p:tavLst>
                                    </p:anim>
                                  </p:childTnLst>
                                </p:cTn>
                              </p:par>
                              <p:par>
                                <p:cTn id="11" presetID="2" presetClass="entr" presetSubtype="1" fill="hold" nodeType="withEffect">
                                  <p:stCondLst>
                                    <p:cond delay="750"/>
                                  </p:stCondLst>
                                  <p:childTnLst>
                                    <p:set>
                                      <p:cBhvr>
                                        <p:cTn id="12" dur="1" fill="hold">
                                          <p:stCondLst>
                                            <p:cond delay="0"/>
                                          </p:stCondLst>
                                        </p:cTn>
                                        <p:tgtEl>
                                          <p:spTgt spid="57"/>
                                        </p:tgtEl>
                                        <p:attrNameLst>
                                          <p:attrName>style.visibility</p:attrName>
                                        </p:attrNameLst>
                                      </p:cBhvr>
                                      <p:to>
                                        <p:strVal val="visible"/>
                                      </p:to>
                                    </p:set>
                                    <p:anim calcmode="lin" valueType="num">
                                      <p:cBhvr additive="base">
                                        <p:cTn id="13" dur="250" fill="hold"/>
                                        <p:tgtEl>
                                          <p:spTgt spid="57"/>
                                        </p:tgtEl>
                                        <p:attrNameLst>
                                          <p:attrName>ppt_x</p:attrName>
                                        </p:attrNameLst>
                                      </p:cBhvr>
                                      <p:tavLst>
                                        <p:tav tm="0">
                                          <p:val>
                                            <p:strVal val="#ppt_x"/>
                                          </p:val>
                                        </p:tav>
                                        <p:tav tm="100000">
                                          <p:val>
                                            <p:strVal val="#ppt_x"/>
                                          </p:val>
                                        </p:tav>
                                      </p:tavLst>
                                    </p:anim>
                                    <p:anim calcmode="lin" valueType="num">
                                      <p:cBhvr additive="base">
                                        <p:cTn id="14" dur="250" fill="hold"/>
                                        <p:tgtEl>
                                          <p:spTgt spid="57"/>
                                        </p:tgtEl>
                                        <p:attrNameLst>
                                          <p:attrName>ppt_y</p:attrName>
                                        </p:attrNameLst>
                                      </p:cBhvr>
                                      <p:tavLst>
                                        <p:tav tm="0">
                                          <p:val>
                                            <p:strVal val="0-#ppt_h/2"/>
                                          </p:val>
                                        </p:tav>
                                        <p:tav tm="100000">
                                          <p:val>
                                            <p:strVal val="#ppt_y"/>
                                          </p:val>
                                        </p:tav>
                                      </p:tavLst>
                                    </p:anim>
                                  </p:childTnLst>
                                </p:cTn>
                              </p:par>
                            </p:childTnLst>
                          </p:cTn>
                        </p:par>
                        <p:par>
                          <p:cTn id="15" fill="hold">
                            <p:stCondLst>
                              <p:cond delay="500"/>
                            </p:stCondLst>
                            <p:childTnLst>
                              <p:par>
                                <p:cTn id="16" presetID="22" presetClass="entr" presetSubtype="2" fill="hold" nodeType="afterEffect">
                                  <p:stCondLst>
                                    <p:cond delay="250"/>
                                  </p:stCondLst>
                                  <p:childTnLst>
                                    <p:set>
                                      <p:cBhvr>
                                        <p:cTn id="17" dur="1" fill="hold">
                                          <p:stCondLst>
                                            <p:cond delay="0"/>
                                          </p:stCondLst>
                                        </p:cTn>
                                        <p:tgtEl>
                                          <p:spTgt spid="51"/>
                                        </p:tgtEl>
                                        <p:attrNameLst>
                                          <p:attrName>style.visibility</p:attrName>
                                        </p:attrNameLst>
                                      </p:cBhvr>
                                      <p:to>
                                        <p:strVal val="visible"/>
                                      </p:to>
                                    </p:set>
                                    <p:animEffect transition="in" filter="wipe(right)">
                                      <p:cBhvr>
                                        <p:cTn id="18" dur="500"/>
                                        <p:tgtEl>
                                          <p:spTgt spid="51"/>
                                        </p:tgtEl>
                                      </p:cBhvr>
                                    </p:animEffect>
                                  </p:childTnLst>
                                </p:cTn>
                              </p:par>
                            </p:childTnLst>
                          </p:cTn>
                        </p:par>
                        <p:par>
                          <p:cTn id="19" fill="hold">
                            <p:stCondLst>
                              <p:cond delay="1250"/>
                            </p:stCondLst>
                            <p:childTnLst>
                              <p:par>
                                <p:cTn id="20" presetID="22" presetClass="entr" presetSubtype="2" fill="hold" grpId="0" nodeType="afterEffect">
                                  <p:stCondLst>
                                    <p:cond delay="0"/>
                                  </p:stCondLst>
                                  <p:childTnLst>
                                    <p:set>
                                      <p:cBhvr>
                                        <p:cTn id="21" dur="1" fill="hold">
                                          <p:stCondLst>
                                            <p:cond delay="0"/>
                                          </p:stCondLst>
                                        </p:cTn>
                                        <p:tgtEl>
                                          <p:spTgt spid="72"/>
                                        </p:tgtEl>
                                        <p:attrNameLst>
                                          <p:attrName>style.visibility</p:attrName>
                                        </p:attrNameLst>
                                      </p:cBhvr>
                                      <p:to>
                                        <p:strVal val="visible"/>
                                      </p:to>
                                    </p:set>
                                    <p:animEffect transition="in" filter="wipe(right)">
                                      <p:cBhvr>
                                        <p:cTn id="22" dur="500"/>
                                        <p:tgtEl>
                                          <p:spTgt spid="72"/>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73"/>
                                        </p:tgtEl>
                                        <p:attrNameLst>
                                          <p:attrName>style.visibility</p:attrName>
                                        </p:attrNameLst>
                                      </p:cBhvr>
                                      <p:to>
                                        <p:strVal val="visible"/>
                                      </p:to>
                                    </p:set>
                                    <p:animEffect transition="in" filter="wipe(right)">
                                      <p:cBhvr>
                                        <p:cTn id="25" dur="500"/>
                                        <p:tgtEl>
                                          <p:spTgt spid="73"/>
                                        </p:tgtEl>
                                      </p:cBhvr>
                                    </p:animEffect>
                                  </p:childTnLst>
                                </p:cTn>
                              </p:par>
                            </p:childTnLst>
                          </p:cTn>
                        </p:par>
                        <p:par>
                          <p:cTn id="26" fill="hold">
                            <p:stCondLst>
                              <p:cond delay="1750"/>
                            </p:stCondLst>
                            <p:childTnLst>
                              <p:par>
                                <p:cTn id="27" presetID="2" presetClass="entr" presetSubtype="2" fill="hold" nodeType="afterEffect">
                                  <p:stCondLst>
                                    <p:cond delay="250"/>
                                  </p:stCondLst>
                                  <p:childTnLst>
                                    <p:set>
                                      <p:cBhvr>
                                        <p:cTn id="28" dur="1" fill="hold">
                                          <p:stCondLst>
                                            <p:cond delay="0"/>
                                          </p:stCondLst>
                                        </p:cTn>
                                        <p:tgtEl>
                                          <p:spTgt spid="54"/>
                                        </p:tgtEl>
                                        <p:attrNameLst>
                                          <p:attrName>style.visibility</p:attrName>
                                        </p:attrNameLst>
                                      </p:cBhvr>
                                      <p:to>
                                        <p:strVal val="visible"/>
                                      </p:to>
                                    </p:set>
                                    <p:anim calcmode="lin" valueType="num">
                                      <p:cBhvr additive="base">
                                        <p:cTn id="29" dur="250" fill="hold"/>
                                        <p:tgtEl>
                                          <p:spTgt spid="54"/>
                                        </p:tgtEl>
                                        <p:attrNameLst>
                                          <p:attrName>ppt_x</p:attrName>
                                        </p:attrNameLst>
                                      </p:cBhvr>
                                      <p:tavLst>
                                        <p:tav tm="0">
                                          <p:val>
                                            <p:strVal val="1+#ppt_w/2"/>
                                          </p:val>
                                        </p:tav>
                                        <p:tav tm="100000">
                                          <p:val>
                                            <p:strVal val="#ppt_x"/>
                                          </p:val>
                                        </p:tav>
                                      </p:tavLst>
                                    </p:anim>
                                    <p:anim calcmode="lin" valueType="num">
                                      <p:cBhvr additive="base">
                                        <p:cTn id="30" dur="250" fill="hold"/>
                                        <p:tgtEl>
                                          <p:spTgt spid="54"/>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22" presetClass="entr" presetSubtype="8" fill="hold" nodeType="afterEffect">
                                  <p:stCondLst>
                                    <p:cond delay="0"/>
                                  </p:stCondLst>
                                  <p:childTnLst>
                                    <p:set>
                                      <p:cBhvr>
                                        <p:cTn id="33" dur="1" fill="hold">
                                          <p:stCondLst>
                                            <p:cond delay="0"/>
                                          </p:stCondLst>
                                        </p:cTn>
                                        <p:tgtEl>
                                          <p:spTgt spid="84"/>
                                        </p:tgtEl>
                                        <p:attrNameLst>
                                          <p:attrName>style.visibility</p:attrName>
                                        </p:attrNameLst>
                                      </p:cBhvr>
                                      <p:to>
                                        <p:strVal val="visible"/>
                                      </p:to>
                                    </p:set>
                                    <p:animEffect transition="in" filter="wipe(left)">
                                      <p:cBhvr>
                                        <p:cTn id="34" dur="500"/>
                                        <p:tgtEl>
                                          <p:spTgt spid="84"/>
                                        </p:tgtEl>
                                      </p:cBhvr>
                                    </p:animEffect>
                                  </p:childTnLst>
                                </p:cTn>
                              </p:par>
                            </p:childTnLst>
                          </p:cTn>
                        </p:par>
                        <p:par>
                          <p:cTn id="35" fill="hold">
                            <p:stCondLst>
                              <p:cond delay="3000"/>
                            </p:stCondLst>
                            <p:childTnLst>
                              <p:par>
                                <p:cTn id="36" presetID="22" presetClass="entr" presetSubtype="8" fill="hold" grpId="0" nodeType="afterEffect">
                                  <p:stCondLst>
                                    <p:cond delay="0"/>
                                  </p:stCondLst>
                                  <p:childTnLst>
                                    <p:set>
                                      <p:cBhvr>
                                        <p:cTn id="37" dur="1" fill="hold">
                                          <p:stCondLst>
                                            <p:cond delay="0"/>
                                          </p:stCondLst>
                                        </p:cTn>
                                        <p:tgtEl>
                                          <p:spTgt spid="78"/>
                                        </p:tgtEl>
                                        <p:attrNameLst>
                                          <p:attrName>style.visibility</p:attrName>
                                        </p:attrNameLst>
                                      </p:cBhvr>
                                      <p:to>
                                        <p:strVal val="visible"/>
                                      </p:to>
                                    </p:set>
                                    <p:animEffect transition="in" filter="wipe(left)">
                                      <p:cBhvr>
                                        <p:cTn id="38" dur="500"/>
                                        <p:tgtEl>
                                          <p:spTgt spid="78"/>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79"/>
                                        </p:tgtEl>
                                        <p:attrNameLst>
                                          <p:attrName>style.visibility</p:attrName>
                                        </p:attrNameLst>
                                      </p:cBhvr>
                                      <p:to>
                                        <p:strVal val="visible"/>
                                      </p:to>
                                    </p:set>
                                    <p:animEffect transition="in" filter="wipe(left)">
                                      <p:cBhvr>
                                        <p:cTn id="41" dur="500"/>
                                        <p:tgtEl>
                                          <p:spTgt spid="79"/>
                                        </p:tgtEl>
                                      </p:cBhvr>
                                    </p:animEffect>
                                  </p:childTnLst>
                                </p:cTn>
                              </p:par>
                            </p:childTnLst>
                          </p:cTn>
                        </p:par>
                        <p:par>
                          <p:cTn id="42" fill="hold">
                            <p:stCondLst>
                              <p:cond delay="3500"/>
                            </p:stCondLst>
                            <p:childTnLst>
                              <p:par>
                                <p:cTn id="43" presetID="2" presetClass="entr" presetSubtype="2" fill="hold" nodeType="afterEffect">
                                  <p:stCondLst>
                                    <p:cond delay="250"/>
                                  </p:stCondLst>
                                  <p:childTnLst>
                                    <p:set>
                                      <p:cBhvr>
                                        <p:cTn id="44" dur="1" fill="hold">
                                          <p:stCondLst>
                                            <p:cond delay="0"/>
                                          </p:stCondLst>
                                        </p:cTn>
                                        <p:tgtEl>
                                          <p:spTgt spid="60"/>
                                        </p:tgtEl>
                                        <p:attrNameLst>
                                          <p:attrName>style.visibility</p:attrName>
                                        </p:attrNameLst>
                                      </p:cBhvr>
                                      <p:to>
                                        <p:strVal val="visible"/>
                                      </p:to>
                                    </p:set>
                                    <p:anim calcmode="lin" valueType="num">
                                      <p:cBhvr additive="base">
                                        <p:cTn id="45" dur="250" fill="hold"/>
                                        <p:tgtEl>
                                          <p:spTgt spid="60"/>
                                        </p:tgtEl>
                                        <p:attrNameLst>
                                          <p:attrName>ppt_x</p:attrName>
                                        </p:attrNameLst>
                                      </p:cBhvr>
                                      <p:tavLst>
                                        <p:tav tm="0">
                                          <p:val>
                                            <p:strVal val="1+#ppt_w/2"/>
                                          </p:val>
                                        </p:tav>
                                        <p:tav tm="100000">
                                          <p:val>
                                            <p:strVal val="#ppt_x"/>
                                          </p:val>
                                        </p:tav>
                                      </p:tavLst>
                                    </p:anim>
                                    <p:anim calcmode="lin" valueType="num">
                                      <p:cBhvr additive="base">
                                        <p:cTn id="46" dur="250" fill="hold"/>
                                        <p:tgtEl>
                                          <p:spTgt spid="60"/>
                                        </p:tgtEl>
                                        <p:attrNameLst>
                                          <p:attrName>ppt_y</p:attrName>
                                        </p:attrNameLst>
                                      </p:cBhvr>
                                      <p:tavLst>
                                        <p:tav tm="0">
                                          <p:val>
                                            <p:strVal val="#ppt_y"/>
                                          </p:val>
                                        </p:tav>
                                        <p:tav tm="100000">
                                          <p:val>
                                            <p:strVal val="#ppt_y"/>
                                          </p:val>
                                        </p:tav>
                                      </p:tavLst>
                                    </p:anim>
                                  </p:childTnLst>
                                </p:cTn>
                              </p:par>
                            </p:childTnLst>
                          </p:cTn>
                        </p:par>
                        <p:par>
                          <p:cTn id="47" fill="hold">
                            <p:stCondLst>
                              <p:cond delay="4250"/>
                            </p:stCondLst>
                            <p:childTnLst>
                              <p:par>
                                <p:cTn id="48" presetID="22" presetClass="entr" presetSubtype="8" fill="hold" nodeType="after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wipe(left)">
                                      <p:cBhvr>
                                        <p:cTn id="50" dur="500"/>
                                        <p:tgtEl>
                                          <p:spTgt spid="47"/>
                                        </p:tgtEl>
                                      </p:cBhvr>
                                    </p:animEffect>
                                  </p:childTnLst>
                                </p:cTn>
                              </p:par>
                            </p:childTnLst>
                          </p:cTn>
                        </p:par>
                        <p:par>
                          <p:cTn id="51" fill="hold">
                            <p:stCondLst>
                              <p:cond delay="4750"/>
                            </p:stCondLst>
                            <p:childTnLst>
                              <p:par>
                                <p:cTn id="52" presetID="22" presetClass="entr" presetSubtype="8" fill="hold" grpId="0" nodeType="afterEffect">
                                  <p:stCondLst>
                                    <p:cond delay="0"/>
                                  </p:stCondLst>
                                  <p:childTnLst>
                                    <p:set>
                                      <p:cBhvr>
                                        <p:cTn id="53" dur="1" fill="hold">
                                          <p:stCondLst>
                                            <p:cond delay="0"/>
                                          </p:stCondLst>
                                        </p:cTn>
                                        <p:tgtEl>
                                          <p:spTgt spid="80"/>
                                        </p:tgtEl>
                                        <p:attrNameLst>
                                          <p:attrName>style.visibility</p:attrName>
                                        </p:attrNameLst>
                                      </p:cBhvr>
                                      <p:to>
                                        <p:strVal val="visible"/>
                                      </p:to>
                                    </p:set>
                                    <p:animEffect transition="in" filter="wipe(left)">
                                      <p:cBhvr>
                                        <p:cTn id="54" dur="500"/>
                                        <p:tgtEl>
                                          <p:spTgt spid="80"/>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81"/>
                                        </p:tgtEl>
                                        <p:attrNameLst>
                                          <p:attrName>style.visibility</p:attrName>
                                        </p:attrNameLst>
                                      </p:cBhvr>
                                      <p:to>
                                        <p:strVal val="visible"/>
                                      </p:to>
                                    </p:set>
                                    <p:animEffect transition="in" filter="wipe(left)">
                                      <p:cBhvr>
                                        <p:cTn id="57" dur="500"/>
                                        <p:tgtEl>
                                          <p:spTgt spid="81"/>
                                        </p:tgtEl>
                                      </p:cBhvr>
                                    </p:animEffect>
                                  </p:childTnLst>
                                </p:cTn>
                              </p:par>
                            </p:childTnLst>
                          </p:cTn>
                        </p:par>
                        <p:par>
                          <p:cTn id="58" fill="hold">
                            <p:stCondLst>
                              <p:cond delay="5250"/>
                            </p:stCondLst>
                            <p:childTnLst>
                              <p:par>
                                <p:cTn id="59" presetID="2" presetClass="entr" presetSubtype="4" fill="hold" nodeType="afterEffect">
                                  <p:stCondLst>
                                    <p:cond delay="250"/>
                                  </p:stCondLst>
                                  <p:childTnLst>
                                    <p:set>
                                      <p:cBhvr>
                                        <p:cTn id="60" dur="1" fill="hold">
                                          <p:stCondLst>
                                            <p:cond delay="0"/>
                                          </p:stCondLst>
                                        </p:cTn>
                                        <p:tgtEl>
                                          <p:spTgt spid="69"/>
                                        </p:tgtEl>
                                        <p:attrNameLst>
                                          <p:attrName>style.visibility</p:attrName>
                                        </p:attrNameLst>
                                      </p:cBhvr>
                                      <p:to>
                                        <p:strVal val="visible"/>
                                      </p:to>
                                    </p:set>
                                    <p:anim calcmode="lin" valueType="num">
                                      <p:cBhvr additive="base">
                                        <p:cTn id="61" dur="250" fill="hold"/>
                                        <p:tgtEl>
                                          <p:spTgt spid="69"/>
                                        </p:tgtEl>
                                        <p:attrNameLst>
                                          <p:attrName>ppt_x</p:attrName>
                                        </p:attrNameLst>
                                      </p:cBhvr>
                                      <p:tavLst>
                                        <p:tav tm="0">
                                          <p:val>
                                            <p:strVal val="#ppt_x"/>
                                          </p:val>
                                        </p:tav>
                                        <p:tav tm="100000">
                                          <p:val>
                                            <p:strVal val="#ppt_x"/>
                                          </p:val>
                                        </p:tav>
                                      </p:tavLst>
                                    </p:anim>
                                    <p:anim calcmode="lin" valueType="num">
                                      <p:cBhvr additive="base">
                                        <p:cTn id="62" dur="250" fill="hold"/>
                                        <p:tgtEl>
                                          <p:spTgt spid="69"/>
                                        </p:tgtEl>
                                        <p:attrNameLst>
                                          <p:attrName>ppt_y</p:attrName>
                                        </p:attrNameLst>
                                      </p:cBhvr>
                                      <p:tavLst>
                                        <p:tav tm="0">
                                          <p:val>
                                            <p:strVal val="1+#ppt_h/2"/>
                                          </p:val>
                                        </p:tav>
                                        <p:tav tm="100000">
                                          <p:val>
                                            <p:strVal val="#ppt_y"/>
                                          </p:val>
                                        </p:tav>
                                      </p:tavLst>
                                    </p:anim>
                                  </p:childTnLst>
                                </p:cTn>
                              </p:par>
                            </p:childTnLst>
                          </p:cTn>
                        </p:par>
                        <p:par>
                          <p:cTn id="63" fill="hold">
                            <p:stCondLst>
                              <p:cond delay="6000"/>
                            </p:stCondLst>
                            <p:childTnLst>
                              <p:par>
                                <p:cTn id="64" presetID="22" presetClass="entr" presetSubtype="8" fill="hold" nodeType="after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wipe(left)">
                                      <p:cBhvr>
                                        <p:cTn id="66" dur="500"/>
                                        <p:tgtEl>
                                          <p:spTgt spid="48"/>
                                        </p:tgtEl>
                                      </p:cBhvr>
                                    </p:animEffect>
                                  </p:childTnLst>
                                </p:cTn>
                              </p:par>
                            </p:childTnLst>
                          </p:cTn>
                        </p:par>
                        <p:par>
                          <p:cTn id="67" fill="hold">
                            <p:stCondLst>
                              <p:cond delay="6500"/>
                            </p:stCondLst>
                            <p:childTnLst>
                              <p:par>
                                <p:cTn id="68" presetID="22" presetClass="entr" presetSubtype="8" fill="hold" grpId="0" nodeType="afterEffect">
                                  <p:stCondLst>
                                    <p:cond delay="0"/>
                                  </p:stCondLst>
                                  <p:childTnLst>
                                    <p:set>
                                      <p:cBhvr>
                                        <p:cTn id="69" dur="1" fill="hold">
                                          <p:stCondLst>
                                            <p:cond delay="0"/>
                                          </p:stCondLst>
                                        </p:cTn>
                                        <p:tgtEl>
                                          <p:spTgt spid="82"/>
                                        </p:tgtEl>
                                        <p:attrNameLst>
                                          <p:attrName>style.visibility</p:attrName>
                                        </p:attrNameLst>
                                      </p:cBhvr>
                                      <p:to>
                                        <p:strVal val="visible"/>
                                      </p:to>
                                    </p:set>
                                    <p:animEffect transition="in" filter="wipe(left)">
                                      <p:cBhvr>
                                        <p:cTn id="70" dur="500"/>
                                        <p:tgtEl>
                                          <p:spTgt spid="82"/>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83"/>
                                        </p:tgtEl>
                                        <p:attrNameLst>
                                          <p:attrName>style.visibility</p:attrName>
                                        </p:attrNameLst>
                                      </p:cBhvr>
                                      <p:to>
                                        <p:strVal val="visible"/>
                                      </p:to>
                                    </p:set>
                                    <p:animEffect transition="in" filter="wipe(left)">
                                      <p:cBhvr>
                                        <p:cTn id="73" dur="500"/>
                                        <p:tgtEl>
                                          <p:spTgt spid="83"/>
                                        </p:tgtEl>
                                      </p:cBhvr>
                                    </p:animEffect>
                                  </p:childTnLst>
                                </p:cTn>
                              </p:par>
                            </p:childTnLst>
                          </p:cTn>
                        </p:par>
                        <p:par>
                          <p:cTn id="74" fill="hold">
                            <p:stCondLst>
                              <p:cond delay="7000"/>
                            </p:stCondLst>
                            <p:childTnLst>
                              <p:par>
                                <p:cTn id="75" presetID="2" presetClass="entr" presetSubtype="8" fill="hold" nodeType="afterEffect">
                                  <p:stCondLst>
                                    <p:cond delay="250"/>
                                  </p:stCondLst>
                                  <p:childTnLst>
                                    <p:set>
                                      <p:cBhvr>
                                        <p:cTn id="76" dur="1" fill="hold">
                                          <p:stCondLst>
                                            <p:cond delay="0"/>
                                          </p:stCondLst>
                                        </p:cTn>
                                        <p:tgtEl>
                                          <p:spTgt spid="63"/>
                                        </p:tgtEl>
                                        <p:attrNameLst>
                                          <p:attrName>style.visibility</p:attrName>
                                        </p:attrNameLst>
                                      </p:cBhvr>
                                      <p:to>
                                        <p:strVal val="visible"/>
                                      </p:to>
                                    </p:set>
                                    <p:anim calcmode="lin" valueType="num">
                                      <p:cBhvr additive="base">
                                        <p:cTn id="77" dur="250" fill="hold"/>
                                        <p:tgtEl>
                                          <p:spTgt spid="63"/>
                                        </p:tgtEl>
                                        <p:attrNameLst>
                                          <p:attrName>ppt_x</p:attrName>
                                        </p:attrNameLst>
                                      </p:cBhvr>
                                      <p:tavLst>
                                        <p:tav tm="0">
                                          <p:val>
                                            <p:strVal val="0-#ppt_w/2"/>
                                          </p:val>
                                        </p:tav>
                                        <p:tav tm="100000">
                                          <p:val>
                                            <p:strVal val="#ppt_x"/>
                                          </p:val>
                                        </p:tav>
                                      </p:tavLst>
                                    </p:anim>
                                    <p:anim calcmode="lin" valueType="num">
                                      <p:cBhvr additive="base">
                                        <p:cTn id="78" dur="250" fill="hold"/>
                                        <p:tgtEl>
                                          <p:spTgt spid="63"/>
                                        </p:tgtEl>
                                        <p:attrNameLst>
                                          <p:attrName>ppt_y</p:attrName>
                                        </p:attrNameLst>
                                      </p:cBhvr>
                                      <p:tavLst>
                                        <p:tav tm="0">
                                          <p:val>
                                            <p:strVal val="#ppt_y"/>
                                          </p:val>
                                        </p:tav>
                                        <p:tav tm="100000">
                                          <p:val>
                                            <p:strVal val="#ppt_y"/>
                                          </p:val>
                                        </p:tav>
                                      </p:tavLst>
                                    </p:anim>
                                  </p:childTnLst>
                                </p:cTn>
                              </p:par>
                            </p:childTnLst>
                          </p:cTn>
                        </p:par>
                        <p:par>
                          <p:cTn id="79" fill="hold">
                            <p:stCondLst>
                              <p:cond delay="7750"/>
                            </p:stCondLst>
                            <p:childTnLst>
                              <p:par>
                                <p:cTn id="80" presetID="22" presetClass="entr" presetSubtype="2" fill="hold" nodeType="afterEffect">
                                  <p:stCondLst>
                                    <p:cond delay="0"/>
                                  </p:stCondLst>
                                  <p:childTnLst>
                                    <p:set>
                                      <p:cBhvr>
                                        <p:cTn id="81" dur="1" fill="hold">
                                          <p:stCondLst>
                                            <p:cond delay="0"/>
                                          </p:stCondLst>
                                        </p:cTn>
                                        <p:tgtEl>
                                          <p:spTgt spid="49"/>
                                        </p:tgtEl>
                                        <p:attrNameLst>
                                          <p:attrName>style.visibility</p:attrName>
                                        </p:attrNameLst>
                                      </p:cBhvr>
                                      <p:to>
                                        <p:strVal val="visible"/>
                                      </p:to>
                                    </p:set>
                                    <p:animEffect transition="in" filter="wipe(right)">
                                      <p:cBhvr>
                                        <p:cTn id="82" dur="250"/>
                                        <p:tgtEl>
                                          <p:spTgt spid="49"/>
                                        </p:tgtEl>
                                      </p:cBhvr>
                                    </p:animEffect>
                                  </p:childTnLst>
                                </p:cTn>
                              </p:par>
                            </p:childTnLst>
                          </p:cTn>
                        </p:par>
                        <p:par>
                          <p:cTn id="83" fill="hold">
                            <p:stCondLst>
                              <p:cond delay="8250"/>
                            </p:stCondLst>
                            <p:childTnLst>
                              <p:par>
                                <p:cTn id="84" presetID="22" presetClass="entr" presetSubtype="2" fill="hold" grpId="0" nodeType="afterEffect">
                                  <p:stCondLst>
                                    <p:cond delay="0"/>
                                  </p:stCondLst>
                                  <p:childTnLst>
                                    <p:set>
                                      <p:cBhvr>
                                        <p:cTn id="85" dur="1" fill="hold">
                                          <p:stCondLst>
                                            <p:cond delay="0"/>
                                          </p:stCondLst>
                                        </p:cTn>
                                        <p:tgtEl>
                                          <p:spTgt spid="76"/>
                                        </p:tgtEl>
                                        <p:attrNameLst>
                                          <p:attrName>style.visibility</p:attrName>
                                        </p:attrNameLst>
                                      </p:cBhvr>
                                      <p:to>
                                        <p:strVal val="visible"/>
                                      </p:to>
                                    </p:set>
                                    <p:animEffect transition="in" filter="wipe(right)">
                                      <p:cBhvr>
                                        <p:cTn id="86" dur="500"/>
                                        <p:tgtEl>
                                          <p:spTgt spid="76"/>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77"/>
                                        </p:tgtEl>
                                        <p:attrNameLst>
                                          <p:attrName>style.visibility</p:attrName>
                                        </p:attrNameLst>
                                      </p:cBhvr>
                                      <p:to>
                                        <p:strVal val="visible"/>
                                      </p:to>
                                    </p:set>
                                    <p:animEffect transition="in" filter="wipe(right)">
                                      <p:cBhvr>
                                        <p:cTn id="89" dur="500"/>
                                        <p:tgtEl>
                                          <p:spTgt spid="77"/>
                                        </p:tgtEl>
                                      </p:cBhvr>
                                    </p:animEffect>
                                  </p:childTnLst>
                                </p:cTn>
                              </p:par>
                            </p:childTnLst>
                          </p:cTn>
                        </p:par>
                        <p:par>
                          <p:cTn id="90" fill="hold">
                            <p:stCondLst>
                              <p:cond delay="8750"/>
                            </p:stCondLst>
                            <p:childTnLst>
                              <p:par>
                                <p:cTn id="91" presetID="2" presetClass="entr" presetSubtype="8" fill="hold" nodeType="afterEffect">
                                  <p:stCondLst>
                                    <p:cond delay="250"/>
                                  </p:stCondLst>
                                  <p:childTnLst>
                                    <p:set>
                                      <p:cBhvr>
                                        <p:cTn id="92" dur="1" fill="hold">
                                          <p:stCondLst>
                                            <p:cond delay="0"/>
                                          </p:stCondLst>
                                        </p:cTn>
                                        <p:tgtEl>
                                          <p:spTgt spid="66"/>
                                        </p:tgtEl>
                                        <p:attrNameLst>
                                          <p:attrName>style.visibility</p:attrName>
                                        </p:attrNameLst>
                                      </p:cBhvr>
                                      <p:to>
                                        <p:strVal val="visible"/>
                                      </p:to>
                                    </p:set>
                                    <p:anim calcmode="lin" valueType="num">
                                      <p:cBhvr additive="base">
                                        <p:cTn id="93" dur="250" fill="hold"/>
                                        <p:tgtEl>
                                          <p:spTgt spid="66"/>
                                        </p:tgtEl>
                                        <p:attrNameLst>
                                          <p:attrName>ppt_x</p:attrName>
                                        </p:attrNameLst>
                                      </p:cBhvr>
                                      <p:tavLst>
                                        <p:tav tm="0">
                                          <p:val>
                                            <p:strVal val="0-#ppt_w/2"/>
                                          </p:val>
                                        </p:tav>
                                        <p:tav tm="100000">
                                          <p:val>
                                            <p:strVal val="#ppt_x"/>
                                          </p:val>
                                        </p:tav>
                                      </p:tavLst>
                                    </p:anim>
                                    <p:anim calcmode="lin" valueType="num">
                                      <p:cBhvr additive="base">
                                        <p:cTn id="94" dur="250" fill="hold"/>
                                        <p:tgtEl>
                                          <p:spTgt spid="66"/>
                                        </p:tgtEl>
                                        <p:attrNameLst>
                                          <p:attrName>ppt_y</p:attrName>
                                        </p:attrNameLst>
                                      </p:cBhvr>
                                      <p:tavLst>
                                        <p:tav tm="0">
                                          <p:val>
                                            <p:strVal val="#ppt_y"/>
                                          </p:val>
                                        </p:tav>
                                        <p:tav tm="100000">
                                          <p:val>
                                            <p:strVal val="#ppt_y"/>
                                          </p:val>
                                        </p:tav>
                                      </p:tavLst>
                                    </p:anim>
                                  </p:childTnLst>
                                </p:cTn>
                              </p:par>
                            </p:childTnLst>
                          </p:cTn>
                        </p:par>
                        <p:par>
                          <p:cTn id="95" fill="hold">
                            <p:stCondLst>
                              <p:cond delay="9500"/>
                            </p:stCondLst>
                            <p:childTnLst>
                              <p:par>
                                <p:cTn id="96" presetID="22" presetClass="entr" presetSubtype="2" fill="hold" nodeType="afterEffect">
                                  <p:stCondLst>
                                    <p:cond delay="0"/>
                                  </p:stCondLst>
                                  <p:childTnLst>
                                    <p:set>
                                      <p:cBhvr>
                                        <p:cTn id="97" dur="1" fill="hold">
                                          <p:stCondLst>
                                            <p:cond delay="0"/>
                                          </p:stCondLst>
                                        </p:cTn>
                                        <p:tgtEl>
                                          <p:spTgt spid="50"/>
                                        </p:tgtEl>
                                        <p:attrNameLst>
                                          <p:attrName>style.visibility</p:attrName>
                                        </p:attrNameLst>
                                      </p:cBhvr>
                                      <p:to>
                                        <p:strVal val="visible"/>
                                      </p:to>
                                    </p:set>
                                    <p:animEffect transition="in" filter="wipe(right)">
                                      <p:cBhvr>
                                        <p:cTn id="98" dur="250"/>
                                        <p:tgtEl>
                                          <p:spTgt spid="50"/>
                                        </p:tgtEl>
                                      </p:cBhvr>
                                    </p:animEffect>
                                  </p:childTnLst>
                                </p:cTn>
                              </p:par>
                            </p:childTnLst>
                          </p:cTn>
                        </p:par>
                        <p:par>
                          <p:cTn id="99" fill="hold">
                            <p:stCondLst>
                              <p:cond delay="10000"/>
                            </p:stCondLst>
                            <p:childTnLst>
                              <p:par>
                                <p:cTn id="100" presetID="22" presetClass="entr" presetSubtype="2" fill="hold" grpId="0" nodeType="afterEffect">
                                  <p:stCondLst>
                                    <p:cond delay="0"/>
                                  </p:stCondLst>
                                  <p:childTnLst>
                                    <p:set>
                                      <p:cBhvr>
                                        <p:cTn id="101" dur="1" fill="hold">
                                          <p:stCondLst>
                                            <p:cond delay="0"/>
                                          </p:stCondLst>
                                        </p:cTn>
                                        <p:tgtEl>
                                          <p:spTgt spid="74"/>
                                        </p:tgtEl>
                                        <p:attrNameLst>
                                          <p:attrName>style.visibility</p:attrName>
                                        </p:attrNameLst>
                                      </p:cBhvr>
                                      <p:to>
                                        <p:strVal val="visible"/>
                                      </p:to>
                                    </p:set>
                                    <p:animEffect transition="in" filter="wipe(right)">
                                      <p:cBhvr>
                                        <p:cTn id="102" dur="500"/>
                                        <p:tgtEl>
                                          <p:spTgt spid="74"/>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75"/>
                                        </p:tgtEl>
                                        <p:attrNameLst>
                                          <p:attrName>style.visibility</p:attrName>
                                        </p:attrNameLst>
                                      </p:cBhvr>
                                      <p:to>
                                        <p:strVal val="visible"/>
                                      </p:to>
                                    </p:set>
                                    <p:animEffect transition="in" filter="wipe(right)">
                                      <p:cBhvr>
                                        <p:cTn id="105"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5" grpId="0"/>
      <p:bldP spid="76" grpId="0"/>
      <p:bldP spid="77" grpId="0"/>
      <p:bldP spid="78" grpId="0"/>
      <p:bldP spid="79" grpId="0"/>
      <p:bldP spid="80" grpId="0"/>
      <p:bldP spid="81" grpId="0"/>
      <p:bldP spid="82" grpId="0"/>
      <p:bldP spid="8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4168" y="2349795"/>
            <a:ext cx="13021340" cy="2158410"/>
          </a:xfrm>
          <a:prstGeom prst="rect">
            <a:avLst/>
          </a:prstGeom>
          <a:solidFill>
            <a:srgbClr val="004FD6"/>
          </a:solidFill>
          <a:ln w="127000" cmpd="dbl">
            <a:solidFill>
              <a:srgbClr val="004F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22"/>
          <p:cNvSpPr>
            <a:spLocks noChangeArrowheads="1"/>
          </p:cNvSpPr>
          <p:nvPr/>
        </p:nvSpPr>
        <p:spPr bwMode="auto">
          <a:xfrm>
            <a:off x="1696180" y="2879300"/>
            <a:ext cx="9212826"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20000"/>
              </a:lnSpc>
              <a:buClrTx/>
              <a:buSzTx/>
            </a:pPr>
            <a:r>
              <a:rPr lang="zh-CN" altLang="en-US" sz="4800" dirty="0">
                <a:solidFill>
                  <a:schemeClr val="bg1"/>
                </a:solidFill>
                <a:latin typeface="黑体" pitchFamily="49" charset="-122"/>
                <a:ea typeface="黑体" pitchFamily="49" charset="-122"/>
              </a:rPr>
              <a:t>三、请插入您的大标题的内容</a:t>
            </a:r>
            <a:endParaRPr lang="zh-CN" altLang="en-US" sz="3600" dirty="0">
              <a:solidFill>
                <a:schemeClr val="bg1"/>
              </a:solidFill>
              <a:latin typeface="黑体" pitchFamily="49" charset="-122"/>
              <a:ea typeface="黑体"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圆角矩形 56"/>
          <p:cNvSpPr/>
          <p:nvPr/>
        </p:nvSpPr>
        <p:spPr bwMode="auto">
          <a:xfrm>
            <a:off x="1693357" y="1803302"/>
            <a:ext cx="2754316" cy="646984"/>
          </a:xfrm>
          <a:prstGeom prst="roundRect">
            <a:avLst>
              <a:gd name="adj" fmla="val 50000"/>
            </a:avLst>
          </a:prstGeom>
          <a:solidFill>
            <a:srgbClr val="00529A"/>
          </a:solidFill>
          <a:ln w="28575" cap="flat" cmpd="sng" algn="ctr">
            <a:noFill/>
            <a:prstDash val="solid"/>
            <a:miter lim="800000"/>
          </a:ln>
          <a:effectLst/>
        </p:spPr>
        <p:txBody>
          <a:bodyPr lIns="91391" tIns="45696" rIns="91391" bIns="45696" anchor="ctr"/>
          <a:lstStyle/>
          <a:p>
            <a:pPr algn="ctr" defTabSz="1218565">
              <a:defRPr/>
            </a:pPr>
            <a:endParaRPr lang="zh-CN" altLang="en-US" sz="2400" kern="0">
              <a:solidFill>
                <a:prstClr val="white"/>
              </a:solidFill>
              <a:latin typeface="微软雅黑" pitchFamily="34" charset="-122"/>
              <a:ea typeface="微软雅黑" pitchFamily="34" charset="-122"/>
            </a:endParaRPr>
          </a:p>
        </p:txBody>
      </p:sp>
      <p:sp>
        <p:nvSpPr>
          <p:cNvPr id="58" name="文本框 12"/>
          <p:cNvSpPr txBox="1"/>
          <p:nvPr/>
        </p:nvSpPr>
        <p:spPr bwMode="auto">
          <a:xfrm>
            <a:off x="2204271" y="1891841"/>
            <a:ext cx="2031226" cy="461616"/>
          </a:xfrm>
          <a:prstGeom prst="rect">
            <a:avLst/>
          </a:prstGeom>
          <a:noFill/>
          <a:ln>
            <a:noFill/>
          </a:ln>
        </p:spPr>
        <p:txBody>
          <a:bodyPr wrap="none" lIns="91391" tIns="45696" rIns="91391" bIns="45696">
            <a:spAutoFit/>
          </a:bodyPr>
          <a:lstStyle/>
          <a:p>
            <a:pPr defTabSz="1218565">
              <a:defRPr/>
            </a:pPr>
            <a:r>
              <a:rPr lang="zh-CN" altLang="en-US" sz="2400" b="1" kern="0" dirty="0">
                <a:solidFill>
                  <a:prstClr val="white"/>
                </a:solidFill>
                <a:latin typeface="微软雅黑" pitchFamily="34" charset="-122"/>
                <a:ea typeface="微软雅黑" pitchFamily="34" charset="-122"/>
              </a:rPr>
              <a:t>点击输入标题</a:t>
            </a:r>
            <a:endParaRPr lang="en-US" altLang="zh-CN" sz="2400" b="1" kern="0" dirty="0">
              <a:solidFill>
                <a:prstClr val="white"/>
              </a:solidFill>
              <a:latin typeface="微软雅黑" pitchFamily="34" charset="-122"/>
              <a:ea typeface="微软雅黑" pitchFamily="34" charset="-122"/>
            </a:endParaRPr>
          </a:p>
        </p:txBody>
      </p:sp>
      <p:sp>
        <p:nvSpPr>
          <p:cNvPr id="60" name="圆角矩形 59"/>
          <p:cNvSpPr/>
          <p:nvPr/>
        </p:nvSpPr>
        <p:spPr bwMode="auto">
          <a:xfrm>
            <a:off x="1739445" y="2936788"/>
            <a:ext cx="2753936" cy="645148"/>
          </a:xfrm>
          <a:prstGeom prst="roundRect">
            <a:avLst>
              <a:gd name="adj" fmla="val 50000"/>
            </a:avLst>
          </a:prstGeom>
          <a:solidFill>
            <a:srgbClr val="4472C4"/>
          </a:solidFill>
          <a:ln w="28575" cap="flat" cmpd="sng" algn="ctr">
            <a:noFill/>
            <a:prstDash val="solid"/>
            <a:miter lim="800000"/>
          </a:ln>
          <a:effectLst/>
        </p:spPr>
        <p:txBody>
          <a:bodyPr lIns="91391" tIns="45696" rIns="91391" bIns="45696" anchor="ctr"/>
          <a:lstStyle/>
          <a:p>
            <a:pPr algn="ctr" defTabSz="1218565">
              <a:defRPr/>
            </a:pPr>
            <a:endParaRPr lang="zh-CN" altLang="en-US" sz="2400" kern="0">
              <a:solidFill>
                <a:prstClr val="white"/>
              </a:solidFill>
              <a:latin typeface="微软雅黑" pitchFamily="34" charset="-122"/>
              <a:ea typeface="微软雅黑" pitchFamily="34" charset="-122"/>
            </a:endParaRPr>
          </a:p>
        </p:txBody>
      </p:sp>
      <p:sp>
        <p:nvSpPr>
          <p:cNvPr id="62" name="圆角矩形 61"/>
          <p:cNvSpPr/>
          <p:nvPr/>
        </p:nvSpPr>
        <p:spPr bwMode="auto">
          <a:xfrm>
            <a:off x="1751036" y="4059743"/>
            <a:ext cx="2752792" cy="644697"/>
          </a:xfrm>
          <a:prstGeom prst="roundRect">
            <a:avLst>
              <a:gd name="adj" fmla="val 50000"/>
            </a:avLst>
          </a:prstGeom>
          <a:solidFill>
            <a:srgbClr val="004FD6"/>
          </a:solidFill>
          <a:ln w="28575" cap="flat" cmpd="sng" algn="ctr">
            <a:noFill/>
            <a:prstDash val="solid"/>
            <a:miter lim="800000"/>
          </a:ln>
          <a:effectLst/>
        </p:spPr>
        <p:txBody>
          <a:bodyPr lIns="91391" tIns="45696" rIns="91391" bIns="45696" anchor="ctr"/>
          <a:lstStyle/>
          <a:p>
            <a:pPr algn="ctr" defTabSz="1218565">
              <a:defRPr/>
            </a:pPr>
            <a:endParaRPr lang="zh-CN" altLang="en-US" sz="2400" kern="0">
              <a:solidFill>
                <a:prstClr val="white"/>
              </a:solidFill>
              <a:latin typeface="微软雅黑" pitchFamily="34" charset="-122"/>
              <a:ea typeface="微软雅黑" pitchFamily="34" charset="-122"/>
            </a:endParaRPr>
          </a:p>
        </p:txBody>
      </p:sp>
      <p:sp>
        <p:nvSpPr>
          <p:cNvPr id="64" name="圆角矩形 63"/>
          <p:cNvSpPr/>
          <p:nvPr/>
        </p:nvSpPr>
        <p:spPr bwMode="auto">
          <a:xfrm>
            <a:off x="1716410" y="5182246"/>
            <a:ext cx="2754121" cy="647099"/>
          </a:xfrm>
          <a:prstGeom prst="roundRect">
            <a:avLst>
              <a:gd name="adj" fmla="val 50000"/>
            </a:avLst>
          </a:prstGeom>
          <a:solidFill>
            <a:srgbClr val="31B3EC"/>
          </a:solidFill>
          <a:ln w="28575" cap="flat" cmpd="sng" algn="ctr">
            <a:noFill/>
            <a:prstDash val="solid"/>
            <a:miter lim="800000"/>
          </a:ln>
          <a:effectLst/>
        </p:spPr>
        <p:txBody>
          <a:bodyPr lIns="91391" tIns="45696" rIns="91391" bIns="45696" anchor="ctr"/>
          <a:lstStyle/>
          <a:p>
            <a:pPr algn="ctr" defTabSz="1218565">
              <a:defRPr/>
            </a:pPr>
            <a:endParaRPr lang="zh-CN" altLang="en-US" sz="2400" kern="0">
              <a:solidFill>
                <a:prstClr val="white"/>
              </a:solidFill>
              <a:latin typeface="微软雅黑" pitchFamily="34" charset="-122"/>
              <a:ea typeface="微软雅黑" pitchFamily="34" charset="-122"/>
            </a:endParaRPr>
          </a:p>
        </p:txBody>
      </p:sp>
      <p:sp>
        <p:nvSpPr>
          <p:cNvPr id="66" name="TextBox 65"/>
          <p:cNvSpPr txBox="1"/>
          <p:nvPr/>
        </p:nvSpPr>
        <p:spPr>
          <a:xfrm>
            <a:off x="5589957" y="2936788"/>
            <a:ext cx="4730513" cy="584727"/>
          </a:xfrm>
          <a:prstGeom prst="rect">
            <a:avLst/>
          </a:prstGeom>
          <a:noFill/>
        </p:spPr>
        <p:txBody>
          <a:bodyPr wrap="square" lIns="91391" tIns="45696" rIns="91391" bIns="45696" rtlCol="0">
            <a:spAutoFit/>
          </a:bodyPr>
          <a:lstStyle/>
          <a:p>
            <a:pPr defTabSz="1218565">
              <a:spcBef>
                <a:spcPct val="0"/>
              </a:spcBef>
              <a:defRPr/>
            </a:pPr>
            <a:r>
              <a:rPr lang="zh-CN" altLang="en-US" sz="1600" dirty="0">
                <a:solidFill>
                  <a:prstClr val="black"/>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67" name="TextBox 66"/>
          <p:cNvSpPr txBox="1"/>
          <p:nvPr/>
        </p:nvSpPr>
        <p:spPr>
          <a:xfrm>
            <a:off x="5589957" y="4059742"/>
            <a:ext cx="4730513" cy="584727"/>
          </a:xfrm>
          <a:prstGeom prst="rect">
            <a:avLst/>
          </a:prstGeom>
          <a:noFill/>
        </p:spPr>
        <p:txBody>
          <a:bodyPr wrap="square" lIns="91391" tIns="45696" rIns="91391" bIns="45696" rtlCol="0">
            <a:spAutoFit/>
          </a:bodyPr>
          <a:lstStyle/>
          <a:p>
            <a:pPr defTabSz="1218565">
              <a:spcBef>
                <a:spcPct val="0"/>
              </a:spcBef>
              <a:defRPr/>
            </a:pPr>
            <a:r>
              <a:rPr lang="zh-CN" altLang="en-US" sz="1600" dirty="0">
                <a:solidFill>
                  <a:prstClr val="black"/>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68" name="TextBox 67"/>
          <p:cNvSpPr txBox="1"/>
          <p:nvPr/>
        </p:nvSpPr>
        <p:spPr>
          <a:xfrm>
            <a:off x="5589957" y="5182248"/>
            <a:ext cx="4730513" cy="584727"/>
          </a:xfrm>
          <a:prstGeom prst="rect">
            <a:avLst/>
          </a:prstGeom>
          <a:noFill/>
        </p:spPr>
        <p:txBody>
          <a:bodyPr wrap="square" lIns="91391" tIns="45696" rIns="91391" bIns="45696" rtlCol="0">
            <a:spAutoFit/>
          </a:bodyPr>
          <a:lstStyle/>
          <a:p>
            <a:pPr defTabSz="1218565">
              <a:spcBef>
                <a:spcPct val="0"/>
              </a:spcBef>
              <a:defRPr/>
            </a:pPr>
            <a:r>
              <a:rPr lang="zh-CN" altLang="en-US" sz="1600" dirty="0">
                <a:solidFill>
                  <a:prstClr val="black"/>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69" name="TextBox 68"/>
          <p:cNvSpPr txBox="1"/>
          <p:nvPr/>
        </p:nvSpPr>
        <p:spPr>
          <a:xfrm>
            <a:off x="5589957" y="1803302"/>
            <a:ext cx="4730513" cy="584727"/>
          </a:xfrm>
          <a:prstGeom prst="rect">
            <a:avLst/>
          </a:prstGeom>
          <a:noFill/>
        </p:spPr>
        <p:txBody>
          <a:bodyPr wrap="square" lIns="91391" tIns="45696" rIns="91391" bIns="45696" rtlCol="0">
            <a:spAutoFit/>
          </a:bodyPr>
          <a:lstStyle/>
          <a:p>
            <a:pPr defTabSz="1218565">
              <a:spcBef>
                <a:spcPct val="0"/>
              </a:spcBef>
              <a:defRPr/>
            </a:pPr>
            <a:r>
              <a:rPr lang="zh-CN" altLang="en-US" sz="1600" dirty="0">
                <a:solidFill>
                  <a:prstClr val="black"/>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70" name="文本框 12"/>
          <p:cNvSpPr txBox="1"/>
          <p:nvPr/>
        </p:nvSpPr>
        <p:spPr bwMode="auto">
          <a:xfrm>
            <a:off x="2204271" y="3051661"/>
            <a:ext cx="2031226" cy="461616"/>
          </a:xfrm>
          <a:prstGeom prst="rect">
            <a:avLst/>
          </a:prstGeom>
          <a:noFill/>
          <a:ln>
            <a:noFill/>
          </a:ln>
        </p:spPr>
        <p:txBody>
          <a:bodyPr wrap="none" lIns="91391" tIns="45696" rIns="91391" bIns="45696">
            <a:spAutoFit/>
          </a:bodyPr>
          <a:lstStyle/>
          <a:p>
            <a:pPr defTabSz="1218565">
              <a:defRPr/>
            </a:pPr>
            <a:r>
              <a:rPr lang="zh-CN" altLang="en-US" sz="2400" b="1" kern="0" dirty="0">
                <a:solidFill>
                  <a:prstClr val="white"/>
                </a:solidFill>
                <a:latin typeface="微软雅黑" pitchFamily="34" charset="-122"/>
                <a:ea typeface="微软雅黑" pitchFamily="34" charset="-122"/>
              </a:rPr>
              <a:t>点击输入标题</a:t>
            </a:r>
            <a:endParaRPr lang="en-US" altLang="zh-CN" sz="2400" b="1" kern="0" dirty="0">
              <a:solidFill>
                <a:prstClr val="white"/>
              </a:solidFill>
              <a:latin typeface="微软雅黑" pitchFamily="34" charset="-122"/>
              <a:ea typeface="微软雅黑" pitchFamily="34" charset="-122"/>
            </a:endParaRPr>
          </a:p>
        </p:txBody>
      </p:sp>
      <p:sp>
        <p:nvSpPr>
          <p:cNvPr id="71" name="文本框 12"/>
          <p:cNvSpPr txBox="1"/>
          <p:nvPr/>
        </p:nvSpPr>
        <p:spPr bwMode="auto">
          <a:xfrm>
            <a:off x="2168620" y="4167532"/>
            <a:ext cx="2031226" cy="461616"/>
          </a:xfrm>
          <a:prstGeom prst="rect">
            <a:avLst/>
          </a:prstGeom>
          <a:noFill/>
          <a:ln>
            <a:noFill/>
          </a:ln>
        </p:spPr>
        <p:txBody>
          <a:bodyPr wrap="none" lIns="91391" tIns="45696" rIns="91391" bIns="45696">
            <a:spAutoFit/>
          </a:bodyPr>
          <a:lstStyle/>
          <a:p>
            <a:pPr defTabSz="1218565">
              <a:defRPr/>
            </a:pPr>
            <a:r>
              <a:rPr lang="zh-CN" altLang="en-US" sz="2400" b="1" kern="0" dirty="0">
                <a:solidFill>
                  <a:prstClr val="white"/>
                </a:solidFill>
                <a:latin typeface="微软雅黑" pitchFamily="34" charset="-122"/>
                <a:ea typeface="微软雅黑" pitchFamily="34" charset="-122"/>
              </a:rPr>
              <a:t>点击输入标题</a:t>
            </a:r>
            <a:endParaRPr lang="en-US" altLang="zh-CN" sz="2400" b="1" kern="0" dirty="0">
              <a:solidFill>
                <a:prstClr val="white"/>
              </a:solidFill>
              <a:latin typeface="微软雅黑" pitchFamily="34" charset="-122"/>
              <a:ea typeface="微软雅黑" pitchFamily="34" charset="-122"/>
            </a:endParaRPr>
          </a:p>
        </p:txBody>
      </p:sp>
      <p:sp>
        <p:nvSpPr>
          <p:cNvPr id="72" name="文本框 12"/>
          <p:cNvSpPr txBox="1"/>
          <p:nvPr/>
        </p:nvSpPr>
        <p:spPr bwMode="auto">
          <a:xfrm>
            <a:off x="2204271" y="5298096"/>
            <a:ext cx="2031226" cy="461616"/>
          </a:xfrm>
          <a:prstGeom prst="rect">
            <a:avLst/>
          </a:prstGeom>
          <a:noFill/>
          <a:ln>
            <a:noFill/>
          </a:ln>
        </p:spPr>
        <p:txBody>
          <a:bodyPr wrap="none" lIns="91391" tIns="45696" rIns="91391" bIns="45696">
            <a:spAutoFit/>
          </a:bodyPr>
          <a:lstStyle/>
          <a:p>
            <a:pPr defTabSz="1218565">
              <a:defRPr/>
            </a:pPr>
            <a:r>
              <a:rPr lang="zh-CN" altLang="en-US" sz="2400" b="1" kern="0" dirty="0">
                <a:solidFill>
                  <a:prstClr val="white"/>
                </a:solidFill>
                <a:latin typeface="微软雅黑" pitchFamily="34" charset="-122"/>
                <a:ea typeface="微软雅黑" pitchFamily="34" charset="-122"/>
              </a:rPr>
              <a:t>点击输入标题</a:t>
            </a:r>
            <a:endParaRPr lang="en-US" altLang="zh-CN" sz="2400" b="1" kern="0" dirty="0">
              <a:solidFill>
                <a:prstClr val="white"/>
              </a:solidFill>
              <a:latin typeface="微软雅黑" pitchFamily="34" charset="-122"/>
              <a:ea typeface="微软雅黑" pitchFamily="34" charset="-122"/>
            </a:endParaRPr>
          </a:p>
        </p:txBody>
      </p:sp>
      <p:sp>
        <p:nvSpPr>
          <p:cNvPr id="18" name="TextBox 17"/>
          <p:cNvSpPr txBox="1"/>
          <p:nvPr/>
        </p:nvSpPr>
        <p:spPr>
          <a:xfrm>
            <a:off x="474376" y="274165"/>
            <a:ext cx="287258" cy="502766"/>
          </a:xfrm>
          <a:prstGeom prst="rect">
            <a:avLst/>
          </a:prstGeom>
          <a:noFill/>
        </p:spPr>
        <p:txBody>
          <a:bodyPr wrap="none" rtlCol="0">
            <a:spAutoFit/>
          </a:bodyPr>
          <a:lstStyle/>
          <a:p>
            <a:pPr defTabSz="1218565">
              <a:defRPr/>
            </a:pPr>
            <a:r>
              <a:rPr lang="zh-CN" altLang="en-US" sz="2665" b="1" dirty="0">
                <a:solidFill>
                  <a:srgbClr val="2272AB"/>
                </a:solidFill>
                <a:latin typeface="微软雅黑" pitchFamily="34" charset="-122"/>
                <a:ea typeface="微软雅黑" pitchFamily="34" charset="-122"/>
              </a:rPr>
              <a:t> </a:t>
            </a:r>
          </a:p>
        </p:txBody>
      </p:sp>
      <p:sp>
        <p:nvSpPr>
          <p:cNvPr id="19" name="TextBox 18"/>
          <p:cNvSpPr txBox="1"/>
          <p:nvPr/>
        </p:nvSpPr>
        <p:spPr>
          <a:xfrm>
            <a:off x="10242692" y="260050"/>
            <a:ext cx="287258" cy="584775"/>
          </a:xfrm>
          <a:prstGeom prst="rect">
            <a:avLst/>
          </a:prstGeom>
          <a:noFill/>
        </p:spPr>
        <p:txBody>
          <a:bodyPr wrap="none" rtlCol="0">
            <a:spAutoFit/>
          </a:bodyPr>
          <a:lstStyle/>
          <a:p>
            <a:pPr defTabSz="1218565">
              <a:defRPr/>
            </a:pPr>
            <a:r>
              <a:rPr lang="en-US" altLang="zh-CN" sz="3200" dirty="0">
                <a:solidFill>
                  <a:srgbClr val="595959"/>
                </a:solidFill>
                <a:latin typeface="Eras Bold ITC" pitchFamily="34" charset="0"/>
                <a:ea typeface="微软雅黑" pitchFamily="34" charset="-122"/>
              </a:rPr>
              <a:t> </a:t>
            </a:r>
            <a:endParaRPr lang="zh-CN" altLang="en-US" sz="3200" dirty="0">
              <a:solidFill>
                <a:srgbClr val="595959"/>
              </a:solidFill>
              <a:latin typeface="Eras Bold ITC" pitchFamily="34" charset="0"/>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fill="hold"/>
                                        <p:tgtEl>
                                          <p:spTgt spid="57"/>
                                        </p:tgtEl>
                                        <p:attrNameLst>
                                          <p:attrName>ppt_x</p:attrName>
                                        </p:attrNameLst>
                                      </p:cBhvr>
                                      <p:tavLst>
                                        <p:tav tm="0">
                                          <p:val>
                                            <p:strVal val="1+#ppt_w/2"/>
                                          </p:val>
                                        </p:tav>
                                        <p:tav tm="100000">
                                          <p:val>
                                            <p:strVal val="#ppt_x"/>
                                          </p:val>
                                        </p:tav>
                                      </p:tavLst>
                                    </p:anim>
                                    <p:anim calcmode="lin" valueType="num">
                                      <p:cBhvr additive="base">
                                        <p:cTn id="8" dur="500" fill="hold"/>
                                        <p:tgtEl>
                                          <p:spTgt spid="5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500" fill="hold"/>
                                        <p:tgtEl>
                                          <p:spTgt spid="60"/>
                                        </p:tgtEl>
                                        <p:attrNameLst>
                                          <p:attrName>ppt_x</p:attrName>
                                        </p:attrNameLst>
                                      </p:cBhvr>
                                      <p:tavLst>
                                        <p:tav tm="0">
                                          <p:val>
                                            <p:strVal val="1+#ppt_w/2"/>
                                          </p:val>
                                        </p:tav>
                                        <p:tav tm="100000">
                                          <p:val>
                                            <p:strVal val="#ppt_x"/>
                                          </p:val>
                                        </p:tav>
                                      </p:tavLst>
                                    </p:anim>
                                    <p:anim calcmode="lin" valueType="num">
                                      <p:cBhvr additive="base">
                                        <p:cTn id="12" dur="500" fill="hold"/>
                                        <p:tgtEl>
                                          <p:spTgt spid="60"/>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62"/>
                                        </p:tgtEl>
                                        <p:attrNameLst>
                                          <p:attrName>style.visibility</p:attrName>
                                        </p:attrNameLst>
                                      </p:cBhvr>
                                      <p:to>
                                        <p:strVal val="visible"/>
                                      </p:to>
                                    </p:set>
                                    <p:anim calcmode="lin" valueType="num">
                                      <p:cBhvr additive="base">
                                        <p:cTn id="15" dur="500" fill="hold"/>
                                        <p:tgtEl>
                                          <p:spTgt spid="62"/>
                                        </p:tgtEl>
                                        <p:attrNameLst>
                                          <p:attrName>ppt_x</p:attrName>
                                        </p:attrNameLst>
                                      </p:cBhvr>
                                      <p:tavLst>
                                        <p:tav tm="0">
                                          <p:val>
                                            <p:strVal val="1+#ppt_w/2"/>
                                          </p:val>
                                        </p:tav>
                                        <p:tav tm="100000">
                                          <p:val>
                                            <p:strVal val="#ppt_x"/>
                                          </p:val>
                                        </p:tav>
                                      </p:tavLst>
                                    </p:anim>
                                    <p:anim calcmode="lin" valueType="num">
                                      <p:cBhvr additive="base">
                                        <p:cTn id="16" dur="500" fill="hold"/>
                                        <p:tgtEl>
                                          <p:spTgt spid="62"/>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64"/>
                                        </p:tgtEl>
                                        <p:attrNameLst>
                                          <p:attrName>style.visibility</p:attrName>
                                        </p:attrNameLst>
                                      </p:cBhvr>
                                      <p:to>
                                        <p:strVal val="visible"/>
                                      </p:to>
                                    </p:set>
                                    <p:anim calcmode="lin" valueType="num">
                                      <p:cBhvr additive="base">
                                        <p:cTn id="19" dur="500" fill="hold"/>
                                        <p:tgtEl>
                                          <p:spTgt spid="64"/>
                                        </p:tgtEl>
                                        <p:attrNameLst>
                                          <p:attrName>ppt_x</p:attrName>
                                        </p:attrNameLst>
                                      </p:cBhvr>
                                      <p:tavLst>
                                        <p:tav tm="0">
                                          <p:val>
                                            <p:strVal val="1+#ppt_w/2"/>
                                          </p:val>
                                        </p:tav>
                                        <p:tav tm="100000">
                                          <p:val>
                                            <p:strVal val="#ppt_x"/>
                                          </p:val>
                                        </p:tav>
                                      </p:tavLst>
                                    </p:anim>
                                    <p:anim calcmode="lin" valueType="num">
                                      <p:cBhvr additive="base">
                                        <p:cTn id="20" dur="500" fill="hold"/>
                                        <p:tgtEl>
                                          <p:spTgt spid="64"/>
                                        </p:tgtEl>
                                        <p:attrNameLst>
                                          <p:attrName>ppt_y</p:attrName>
                                        </p:attrNameLst>
                                      </p:cBhvr>
                                      <p:tavLst>
                                        <p:tav tm="0">
                                          <p:val>
                                            <p:strVal val="#ppt_y"/>
                                          </p:val>
                                        </p:tav>
                                        <p:tav tm="100000">
                                          <p:val>
                                            <p:strVal val="#ppt_y"/>
                                          </p:val>
                                        </p:tav>
                                      </p:tavLst>
                                    </p:anim>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58"/>
                                        </p:tgtEl>
                                        <p:attrNameLst>
                                          <p:attrName>style.visibility</p:attrName>
                                        </p:attrNameLst>
                                      </p:cBhvr>
                                      <p:to>
                                        <p:strVal val="visible"/>
                                      </p:to>
                                    </p:set>
                                    <p:anim calcmode="lin" valueType="num">
                                      <p:cBhvr>
                                        <p:cTn id="23" dur="5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58"/>
                                        </p:tgtEl>
                                        <p:attrNameLst>
                                          <p:attrName>ppt_y</p:attrName>
                                        </p:attrNameLst>
                                      </p:cBhvr>
                                      <p:tavLst>
                                        <p:tav tm="0">
                                          <p:val>
                                            <p:strVal val="#ppt_y"/>
                                          </p:val>
                                        </p:tav>
                                        <p:tav tm="100000">
                                          <p:val>
                                            <p:strVal val="#ppt_y"/>
                                          </p:val>
                                        </p:tav>
                                      </p:tavLst>
                                    </p:anim>
                                    <p:anim calcmode="lin" valueType="num">
                                      <p:cBhvr>
                                        <p:cTn id="25" dur="5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58"/>
                                        </p:tgtEl>
                                      </p:cBhvr>
                                    </p:animEffect>
                                  </p:childTnLst>
                                </p:cTn>
                              </p:par>
                            </p:childTnLst>
                          </p:cTn>
                        </p:par>
                        <p:par>
                          <p:cTn id="28" fill="hold">
                            <p:stCondLst>
                              <p:cond delay="0"/>
                            </p:stCondLst>
                            <p:childTnLst>
                              <p:par>
                                <p:cTn id="29" presetID="42" presetClass="entr" presetSubtype="0" fill="hold" grpId="0" nodeType="afterEffect">
                                  <p:stCondLst>
                                    <p:cond delay="0"/>
                                  </p:stCondLst>
                                  <p:childTnLst>
                                    <p:set>
                                      <p:cBhvr>
                                        <p:cTn id="30" dur="1" fill="hold">
                                          <p:stCondLst>
                                            <p:cond delay="0"/>
                                          </p:stCondLst>
                                        </p:cTn>
                                        <p:tgtEl>
                                          <p:spTgt spid="69"/>
                                        </p:tgtEl>
                                        <p:attrNameLst>
                                          <p:attrName>style.visibility</p:attrName>
                                        </p:attrNameLst>
                                      </p:cBhvr>
                                      <p:to>
                                        <p:strVal val="visible"/>
                                      </p:to>
                                    </p:set>
                                    <p:animEffect transition="in" filter="fade">
                                      <p:cBhvr>
                                        <p:cTn id="31" dur="1000"/>
                                        <p:tgtEl>
                                          <p:spTgt spid="69"/>
                                        </p:tgtEl>
                                      </p:cBhvr>
                                    </p:animEffect>
                                    <p:anim calcmode="lin" valueType="num">
                                      <p:cBhvr>
                                        <p:cTn id="32" dur="1000" fill="hold"/>
                                        <p:tgtEl>
                                          <p:spTgt spid="69"/>
                                        </p:tgtEl>
                                        <p:attrNameLst>
                                          <p:attrName>ppt_x</p:attrName>
                                        </p:attrNameLst>
                                      </p:cBhvr>
                                      <p:tavLst>
                                        <p:tav tm="0">
                                          <p:val>
                                            <p:strVal val="#ppt_x"/>
                                          </p:val>
                                        </p:tav>
                                        <p:tav tm="100000">
                                          <p:val>
                                            <p:strVal val="#ppt_x"/>
                                          </p:val>
                                        </p:tav>
                                      </p:tavLst>
                                    </p:anim>
                                    <p:anim calcmode="lin" valueType="num">
                                      <p:cBhvr>
                                        <p:cTn id="33" dur="1000" fill="hold"/>
                                        <p:tgtEl>
                                          <p:spTgt spid="69"/>
                                        </p:tgtEl>
                                        <p:attrNameLst>
                                          <p:attrName>ppt_y</p:attrName>
                                        </p:attrNameLst>
                                      </p:cBhvr>
                                      <p:tavLst>
                                        <p:tav tm="0">
                                          <p:val>
                                            <p:strVal val="#ppt_y+.1"/>
                                          </p:val>
                                        </p:tav>
                                        <p:tav tm="100000">
                                          <p:val>
                                            <p:strVal val="#ppt_y"/>
                                          </p:val>
                                        </p:tav>
                                      </p:tavLst>
                                    </p:anim>
                                  </p:childTnLst>
                                </p:cTn>
                              </p:par>
                            </p:childTnLst>
                          </p:cTn>
                        </p:par>
                        <p:par>
                          <p:cTn id="34" fill="hold">
                            <p:stCondLst>
                              <p:cond delay="10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70"/>
                                        </p:tgtEl>
                                        <p:attrNameLst>
                                          <p:attrName>style.visibility</p:attrName>
                                        </p:attrNameLst>
                                      </p:cBhvr>
                                      <p:to>
                                        <p:strVal val="visible"/>
                                      </p:to>
                                    </p:set>
                                    <p:anim calcmode="lin" valueType="num">
                                      <p:cBhvr>
                                        <p:cTn id="37" dur="500" fill="hold"/>
                                        <p:tgtEl>
                                          <p:spTgt spid="70"/>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70"/>
                                        </p:tgtEl>
                                        <p:attrNameLst>
                                          <p:attrName>ppt_y</p:attrName>
                                        </p:attrNameLst>
                                      </p:cBhvr>
                                      <p:tavLst>
                                        <p:tav tm="0">
                                          <p:val>
                                            <p:strVal val="#ppt_y"/>
                                          </p:val>
                                        </p:tav>
                                        <p:tav tm="100000">
                                          <p:val>
                                            <p:strVal val="#ppt_y"/>
                                          </p:val>
                                        </p:tav>
                                      </p:tavLst>
                                    </p:anim>
                                    <p:anim calcmode="lin" valueType="num">
                                      <p:cBhvr>
                                        <p:cTn id="39" dur="500" fill="hold"/>
                                        <p:tgtEl>
                                          <p:spTgt spid="70"/>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70"/>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70"/>
                                        </p:tgtEl>
                                      </p:cBhvr>
                                    </p:animEffect>
                                  </p:childTnLst>
                                </p:cTn>
                              </p:par>
                            </p:childTnLst>
                          </p:cTn>
                        </p:par>
                        <p:par>
                          <p:cTn id="42" fill="hold">
                            <p:stCondLst>
                              <p:cond delay="1750"/>
                            </p:stCondLst>
                            <p:childTnLst>
                              <p:par>
                                <p:cTn id="43" presetID="42" presetClass="entr" presetSubtype="0" fill="hold" grpId="0" nodeType="afterEffect">
                                  <p:stCondLst>
                                    <p:cond delay="0"/>
                                  </p:stCondLst>
                                  <p:childTnLst>
                                    <p:set>
                                      <p:cBhvr>
                                        <p:cTn id="44" dur="1" fill="hold">
                                          <p:stCondLst>
                                            <p:cond delay="0"/>
                                          </p:stCondLst>
                                        </p:cTn>
                                        <p:tgtEl>
                                          <p:spTgt spid="66"/>
                                        </p:tgtEl>
                                        <p:attrNameLst>
                                          <p:attrName>style.visibility</p:attrName>
                                        </p:attrNameLst>
                                      </p:cBhvr>
                                      <p:to>
                                        <p:strVal val="visible"/>
                                      </p:to>
                                    </p:set>
                                    <p:animEffect transition="in" filter="fade">
                                      <p:cBhvr>
                                        <p:cTn id="45" dur="1000"/>
                                        <p:tgtEl>
                                          <p:spTgt spid="66"/>
                                        </p:tgtEl>
                                      </p:cBhvr>
                                    </p:animEffect>
                                    <p:anim calcmode="lin" valueType="num">
                                      <p:cBhvr>
                                        <p:cTn id="46" dur="1000" fill="hold"/>
                                        <p:tgtEl>
                                          <p:spTgt spid="66"/>
                                        </p:tgtEl>
                                        <p:attrNameLst>
                                          <p:attrName>ppt_x</p:attrName>
                                        </p:attrNameLst>
                                      </p:cBhvr>
                                      <p:tavLst>
                                        <p:tav tm="0">
                                          <p:val>
                                            <p:strVal val="#ppt_x"/>
                                          </p:val>
                                        </p:tav>
                                        <p:tav tm="100000">
                                          <p:val>
                                            <p:strVal val="#ppt_x"/>
                                          </p:val>
                                        </p:tav>
                                      </p:tavLst>
                                    </p:anim>
                                    <p:anim calcmode="lin" valueType="num">
                                      <p:cBhvr>
                                        <p:cTn id="47" dur="1000" fill="hold"/>
                                        <p:tgtEl>
                                          <p:spTgt spid="66"/>
                                        </p:tgtEl>
                                        <p:attrNameLst>
                                          <p:attrName>ppt_y</p:attrName>
                                        </p:attrNameLst>
                                      </p:cBhvr>
                                      <p:tavLst>
                                        <p:tav tm="0">
                                          <p:val>
                                            <p:strVal val="#ppt_y+.1"/>
                                          </p:val>
                                        </p:tav>
                                        <p:tav tm="100000">
                                          <p:val>
                                            <p:strVal val="#ppt_y"/>
                                          </p:val>
                                        </p:tav>
                                      </p:tavLst>
                                    </p:anim>
                                  </p:childTnLst>
                                </p:cTn>
                              </p:par>
                            </p:childTnLst>
                          </p:cTn>
                        </p:par>
                        <p:par>
                          <p:cTn id="48" fill="hold">
                            <p:stCondLst>
                              <p:cond delay="2750"/>
                            </p:stCondLst>
                            <p:childTnLst>
                              <p:par>
                                <p:cTn id="49" presetID="41" presetClass="entr" presetSubtype="0" fill="hold" grpId="0" nodeType="afterEffect">
                                  <p:stCondLst>
                                    <p:cond delay="0"/>
                                  </p:stCondLst>
                                  <p:iterate type="lt">
                                    <p:tmPct val="10000"/>
                                  </p:iterate>
                                  <p:childTnLst>
                                    <p:set>
                                      <p:cBhvr>
                                        <p:cTn id="50" dur="1" fill="hold">
                                          <p:stCondLst>
                                            <p:cond delay="0"/>
                                          </p:stCondLst>
                                        </p:cTn>
                                        <p:tgtEl>
                                          <p:spTgt spid="71"/>
                                        </p:tgtEl>
                                        <p:attrNameLst>
                                          <p:attrName>style.visibility</p:attrName>
                                        </p:attrNameLst>
                                      </p:cBhvr>
                                      <p:to>
                                        <p:strVal val="visible"/>
                                      </p:to>
                                    </p:set>
                                    <p:anim calcmode="lin" valueType="num">
                                      <p:cBhvr>
                                        <p:cTn id="51" dur="500" fill="hold"/>
                                        <p:tgtEl>
                                          <p:spTgt spid="71"/>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71"/>
                                        </p:tgtEl>
                                        <p:attrNameLst>
                                          <p:attrName>ppt_y</p:attrName>
                                        </p:attrNameLst>
                                      </p:cBhvr>
                                      <p:tavLst>
                                        <p:tav tm="0">
                                          <p:val>
                                            <p:strVal val="#ppt_y"/>
                                          </p:val>
                                        </p:tav>
                                        <p:tav tm="100000">
                                          <p:val>
                                            <p:strVal val="#ppt_y"/>
                                          </p:val>
                                        </p:tav>
                                      </p:tavLst>
                                    </p:anim>
                                    <p:anim calcmode="lin" valueType="num">
                                      <p:cBhvr>
                                        <p:cTn id="53" dur="500" fill="hold"/>
                                        <p:tgtEl>
                                          <p:spTgt spid="71"/>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71"/>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71"/>
                                        </p:tgtEl>
                                      </p:cBhvr>
                                    </p:animEffect>
                                  </p:childTnLst>
                                </p:cTn>
                              </p:par>
                            </p:childTnLst>
                          </p:cTn>
                        </p:par>
                        <p:par>
                          <p:cTn id="56" fill="hold">
                            <p:stCondLst>
                              <p:cond delay="3500"/>
                            </p:stCondLst>
                            <p:childTnLst>
                              <p:par>
                                <p:cTn id="57" presetID="42" presetClass="entr" presetSubtype="0" fill="hold" grpId="0" nodeType="afterEffect">
                                  <p:stCondLst>
                                    <p:cond delay="0"/>
                                  </p:stCondLst>
                                  <p:childTnLst>
                                    <p:set>
                                      <p:cBhvr>
                                        <p:cTn id="58" dur="1" fill="hold">
                                          <p:stCondLst>
                                            <p:cond delay="0"/>
                                          </p:stCondLst>
                                        </p:cTn>
                                        <p:tgtEl>
                                          <p:spTgt spid="67"/>
                                        </p:tgtEl>
                                        <p:attrNameLst>
                                          <p:attrName>style.visibility</p:attrName>
                                        </p:attrNameLst>
                                      </p:cBhvr>
                                      <p:to>
                                        <p:strVal val="visible"/>
                                      </p:to>
                                    </p:set>
                                    <p:animEffect transition="in" filter="fade">
                                      <p:cBhvr>
                                        <p:cTn id="59" dur="1000"/>
                                        <p:tgtEl>
                                          <p:spTgt spid="67"/>
                                        </p:tgtEl>
                                      </p:cBhvr>
                                    </p:animEffect>
                                    <p:anim calcmode="lin" valueType="num">
                                      <p:cBhvr>
                                        <p:cTn id="60" dur="1000" fill="hold"/>
                                        <p:tgtEl>
                                          <p:spTgt spid="67"/>
                                        </p:tgtEl>
                                        <p:attrNameLst>
                                          <p:attrName>ppt_x</p:attrName>
                                        </p:attrNameLst>
                                      </p:cBhvr>
                                      <p:tavLst>
                                        <p:tav tm="0">
                                          <p:val>
                                            <p:strVal val="#ppt_x"/>
                                          </p:val>
                                        </p:tav>
                                        <p:tav tm="100000">
                                          <p:val>
                                            <p:strVal val="#ppt_x"/>
                                          </p:val>
                                        </p:tav>
                                      </p:tavLst>
                                    </p:anim>
                                    <p:anim calcmode="lin" valueType="num">
                                      <p:cBhvr>
                                        <p:cTn id="61" dur="1000" fill="hold"/>
                                        <p:tgtEl>
                                          <p:spTgt spid="67"/>
                                        </p:tgtEl>
                                        <p:attrNameLst>
                                          <p:attrName>ppt_y</p:attrName>
                                        </p:attrNameLst>
                                      </p:cBhvr>
                                      <p:tavLst>
                                        <p:tav tm="0">
                                          <p:val>
                                            <p:strVal val="#ppt_y+.1"/>
                                          </p:val>
                                        </p:tav>
                                        <p:tav tm="100000">
                                          <p:val>
                                            <p:strVal val="#ppt_y"/>
                                          </p:val>
                                        </p:tav>
                                      </p:tavLst>
                                    </p:anim>
                                  </p:childTnLst>
                                </p:cTn>
                              </p:par>
                            </p:childTnLst>
                          </p:cTn>
                        </p:par>
                        <p:par>
                          <p:cTn id="62" fill="hold">
                            <p:stCondLst>
                              <p:cond delay="4500"/>
                            </p:stCondLst>
                            <p:childTnLst>
                              <p:par>
                                <p:cTn id="63" presetID="41" presetClass="entr" presetSubtype="0" fill="hold" grpId="0" nodeType="afterEffect">
                                  <p:stCondLst>
                                    <p:cond delay="0"/>
                                  </p:stCondLst>
                                  <p:iterate type="lt">
                                    <p:tmPct val="10000"/>
                                  </p:iterate>
                                  <p:childTnLst>
                                    <p:set>
                                      <p:cBhvr>
                                        <p:cTn id="64" dur="1" fill="hold">
                                          <p:stCondLst>
                                            <p:cond delay="0"/>
                                          </p:stCondLst>
                                        </p:cTn>
                                        <p:tgtEl>
                                          <p:spTgt spid="72"/>
                                        </p:tgtEl>
                                        <p:attrNameLst>
                                          <p:attrName>style.visibility</p:attrName>
                                        </p:attrNameLst>
                                      </p:cBhvr>
                                      <p:to>
                                        <p:strVal val="visible"/>
                                      </p:to>
                                    </p:set>
                                    <p:anim calcmode="lin" valueType="num">
                                      <p:cBhvr>
                                        <p:cTn id="65" dur="500" fill="hold"/>
                                        <p:tgtEl>
                                          <p:spTgt spid="72"/>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72"/>
                                        </p:tgtEl>
                                        <p:attrNameLst>
                                          <p:attrName>ppt_y</p:attrName>
                                        </p:attrNameLst>
                                      </p:cBhvr>
                                      <p:tavLst>
                                        <p:tav tm="0">
                                          <p:val>
                                            <p:strVal val="#ppt_y"/>
                                          </p:val>
                                        </p:tav>
                                        <p:tav tm="100000">
                                          <p:val>
                                            <p:strVal val="#ppt_y"/>
                                          </p:val>
                                        </p:tav>
                                      </p:tavLst>
                                    </p:anim>
                                    <p:anim calcmode="lin" valueType="num">
                                      <p:cBhvr>
                                        <p:cTn id="67" dur="500" fill="hold"/>
                                        <p:tgtEl>
                                          <p:spTgt spid="72"/>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72"/>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72"/>
                                        </p:tgtEl>
                                      </p:cBhvr>
                                    </p:animEffect>
                                  </p:childTnLst>
                                </p:cTn>
                              </p:par>
                            </p:childTnLst>
                          </p:cTn>
                        </p:par>
                        <p:par>
                          <p:cTn id="70" fill="hold">
                            <p:stCondLst>
                              <p:cond delay="5250"/>
                            </p:stCondLst>
                            <p:childTnLst>
                              <p:par>
                                <p:cTn id="71" presetID="42" presetClass="entr" presetSubtype="0" fill="hold" grpId="0" nodeType="afterEffect">
                                  <p:stCondLst>
                                    <p:cond delay="0"/>
                                  </p:stCondLst>
                                  <p:childTnLst>
                                    <p:set>
                                      <p:cBhvr>
                                        <p:cTn id="72" dur="1" fill="hold">
                                          <p:stCondLst>
                                            <p:cond delay="0"/>
                                          </p:stCondLst>
                                        </p:cTn>
                                        <p:tgtEl>
                                          <p:spTgt spid="68"/>
                                        </p:tgtEl>
                                        <p:attrNameLst>
                                          <p:attrName>style.visibility</p:attrName>
                                        </p:attrNameLst>
                                      </p:cBhvr>
                                      <p:to>
                                        <p:strVal val="visible"/>
                                      </p:to>
                                    </p:set>
                                    <p:animEffect transition="in" filter="fade">
                                      <p:cBhvr>
                                        <p:cTn id="73" dur="1000"/>
                                        <p:tgtEl>
                                          <p:spTgt spid="68"/>
                                        </p:tgtEl>
                                      </p:cBhvr>
                                    </p:animEffect>
                                    <p:anim calcmode="lin" valueType="num">
                                      <p:cBhvr>
                                        <p:cTn id="74" dur="1000" fill="hold"/>
                                        <p:tgtEl>
                                          <p:spTgt spid="68"/>
                                        </p:tgtEl>
                                        <p:attrNameLst>
                                          <p:attrName>ppt_x</p:attrName>
                                        </p:attrNameLst>
                                      </p:cBhvr>
                                      <p:tavLst>
                                        <p:tav tm="0">
                                          <p:val>
                                            <p:strVal val="#ppt_x"/>
                                          </p:val>
                                        </p:tav>
                                        <p:tav tm="100000">
                                          <p:val>
                                            <p:strVal val="#ppt_x"/>
                                          </p:val>
                                        </p:tav>
                                      </p:tavLst>
                                    </p:anim>
                                    <p:anim calcmode="lin" valueType="num">
                                      <p:cBhvr>
                                        <p:cTn id="75" dur="1000" fill="hold"/>
                                        <p:tgtEl>
                                          <p:spTgt spid="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p:bldP spid="60" grpId="0" animBg="1"/>
      <p:bldP spid="62" grpId="0" animBg="1"/>
      <p:bldP spid="64" grpId="0" animBg="1"/>
      <p:bldP spid="66" grpId="0"/>
      <p:bldP spid="67" grpId="0"/>
      <p:bldP spid="68" grpId="0"/>
      <p:bldP spid="69" grpId="0"/>
      <p:bldP spid="70" grpId="0"/>
      <p:bldP spid="71" grpId="0"/>
      <p:bldP spid="7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1360824" y="2035031"/>
            <a:ext cx="2233928" cy="3506204"/>
            <a:chOff x="778084" y="1038958"/>
            <a:chExt cx="1850186" cy="2900945"/>
          </a:xfrm>
        </p:grpSpPr>
        <p:sp>
          <p:nvSpPr>
            <p:cNvPr id="33" name="圆角矩形 32"/>
            <p:cNvSpPr/>
            <p:nvPr/>
          </p:nvSpPr>
          <p:spPr>
            <a:xfrm>
              <a:off x="887052" y="1038958"/>
              <a:ext cx="1632254" cy="1502651"/>
            </a:xfrm>
            <a:prstGeom prst="roundRect">
              <a:avLst>
                <a:gd name="adj" fmla="val 9350"/>
              </a:avLst>
            </a:prstGeom>
            <a:solidFill>
              <a:srgbClr val="00529A"/>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1218565">
                <a:defRPr/>
              </a:pPr>
              <a:endParaRPr lang="zh-HK" altLang="en-US" sz="2400">
                <a:solidFill>
                  <a:prstClr val="white"/>
                </a:solidFill>
                <a:latin typeface="Calibri"/>
                <a:ea typeface="新細明體" pitchFamily="18" charset="-120"/>
              </a:endParaRPr>
            </a:p>
          </p:txBody>
        </p:sp>
        <p:sp>
          <p:nvSpPr>
            <p:cNvPr id="34" name="任意多边形 33"/>
            <p:cNvSpPr/>
            <p:nvPr/>
          </p:nvSpPr>
          <p:spPr>
            <a:xfrm>
              <a:off x="778084" y="1947913"/>
              <a:ext cx="1850186" cy="1991990"/>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rgbClr val="00529A"/>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1218565">
                <a:defRPr/>
              </a:pPr>
              <a:endParaRPr lang="zh-HK" altLang="en-US" sz="2400">
                <a:solidFill>
                  <a:prstClr val="white"/>
                </a:solidFill>
                <a:latin typeface="Calibri"/>
                <a:ea typeface="新細明體" pitchFamily="18" charset="-120"/>
              </a:endParaRPr>
            </a:p>
          </p:txBody>
        </p:sp>
        <p:sp>
          <p:nvSpPr>
            <p:cNvPr id="35" name="椭圆 34"/>
            <p:cNvSpPr/>
            <p:nvPr/>
          </p:nvSpPr>
          <p:spPr>
            <a:xfrm>
              <a:off x="1403141" y="1647875"/>
              <a:ext cx="600075" cy="600075"/>
            </a:xfrm>
            <a:prstGeom prst="ellipse">
              <a:avLst/>
            </a:prstGeom>
            <a:solidFill>
              <a:srgbClr val="00529A"/>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1218565">
                <a:defRPr/>
              </a:pPr>
              <a:endParaRPr lang="zh-HK" altLang="en-US" sz="2400">
                <a:solidFill>
                  <a:prstClr val="white"/>
                </a:solidFill>
                <a:latin typeface="Impact" pitchFamily="34" charset="0"/>
                <a:ea typeface="新細明體" pitchFamily="18" charset="-120"/>
              </a:endParaRPr>
            </a:p>
          </p:txBody>
        </p:sp>
        <p:sp>
          <p:nvSpPr>
            <p:cNvPr id="36" name="文本框 11"/>
            <p:cNvSpPr txBox="1"/>
            <p:nvPr/>
          </p:nvSpPr>
          <p:spPr>
            <a:xfrm>
              <a:off x="1304926" y="1222952"/>
              <a:ext cx="839367" cy="636616"/>
            </a:xfrm>
            <a:prstGeom prst="rect">
              <a:avLst/>
            </a:prstGeom>
            <a:noFill/>
          </p:spPr>
          <p:txBody>
            <a:bodyPr wrap="square" lIns="91440" tIns="45720" rIns="91440" bIns="45720" rtlCol="0">
              <a:spAutoFit/>
            </a:bodyPr>
            <a:lstStyle/>
            <a:p>
              <a:pPr algn="ctr" defTabSz="1218565">
                <a:defRPr/>
              </a:pPr>
              <a:r>
                <a:rPr lang="en-US" altLang="zh-HK" sz="4400" dirty="0">
                  <a:solidFill>
                    <a:prstClr val="white"/>
                  </a:solidFill>
                  <a:latin typeface="Impact" pitchFamily="34" charset="0"/>
                  <a:ea typeface="张海山锐谐体2.0-授权联系：Samtype@QQ.com" panose="02000000000000000000" pitchFamily="2" charset="-122"/>
                </a:rPr>
                <a:t>01</a:t>
              </a:r>
              <a:endParaRPr lang="zh-HK" altLang="en-US" sz="4400" dirty="0">
                <a:solidFill>
                  <a:prstClr val="white"/>
                </a:solidFill>
                <a:latin typeface="Impact" pitchFamily="34" charset="0"/>
                <a:ea typeface="张海山锐谐体2.0-授权联系：Samtype@QQ.com" panose="02000000000000000000" pitchFamily="2" charset="-122"/>
              </a:endParaRPr>
            </a:p>
          </p:txBody>
        </p:sp>
        <p:sp>
          <p:nvSpPr>
            <p:cNvPr id="37" name="文本框 64"/>
            <p:cNvSpPr txBox="1"/>
            <p:nvPr/>
          </p:nvSpPr>
          <p:spPr>
            <a:xfrm>
              <a:off x="1148007" y="2434566"/>
              <a:ext cx="1110344" cy="347964"/>
            </a:xfrm>
            <a:prstGeom prst="rect">
              <a:avLst/>
            </a:prstGeom>
            <a:noFill/>
          </p:spPr>
          <p:txBody>
            <a:bodyPr wrap="square" lIns="91440" tIns="45720" rIns="91440" bIns="45720" rtlCol="0">
              <a:spAutoFit/>
            </a:bodyPr>
            <a:lstStyle/>
            <a:p>
              <a:pPr algn="ctr" defTabSz="1218565">
                <a:defRPr/>
              </a:pPr>
              <a:r>
                <a:rPr lang="zh-CN" altLang="en-US" sz="2135" b="1" dirty="0">
                  <a:solidFill>
                    <a:prstClr val="black">
                      <a:lumMod val="75000"/>
                      <a:lumOff val="25000"/>
                    </a:prstClr>
                  </a:solidFill>
                  <a:latin typeface="微软雅黑" pitchFamily="34" charset="-122"/>
                  <a:ea typeface="微软雅黑" pitchFamily="34" charset="-122"/>
                </a:rPr>
                <a:t>添加标题</a:t>
              </a:r>
              <a:endParaRPr lang="zh-HK" altLang="en-US" sz="2135" b="1" dirty="0">
                <a:solidFill>
                  <a:prstClr val="black">
                    <a:lumMod val="75000"/>
                    <a:lumOff val="25000"/>
                  </a:prstClr>
                </a:solidFill>
                <a:latin typeface="微软雅黑" pitchFamily="34" charset="-122"/>
                <a:ea typeface="微软雅黑" pitchFamily="34" charset="-122"/>
              </a:endParaRPr>
            </a:p>
          </p:txBody>
        </p:sp>
        <p:sp>
          <p:nvSpPr>
            <p:cNvPr id="38" name="文本框 65"/>
            <p:cNvSpPr txBox="1"/>
            <p:nvPr/>
          </p:nvSpPr>
          <p:spPr>
            <a:xfrm>
              <a:off x="1139623" y="2788385"/>
              <a:ext cx="1127110" cy="823570"/>
            </a:xfrm>
            <a:prstGeom prst="rect">
              <a:avLst/>
            </a:prstGeom>
            <a:noFill/>
          </p:spPr>
          <p:txBody>
            <a:bodyPr wrap="square" lIns="91440" tIns="45720" rIns="91440" bIns="45720" rtlCol="0">
              <a:spAutoFit/>
            </a:bodyPr>
            <a:lstStyle/>
            <a:p>
              <a:pPr algn="ctr" defTabSz="1218565">
                <a:defRPr/>
              </a:pPr>
              <a:r>
                <a:rPr lang="zh-CN" altLang="en-US" sz="1465" dirty="0">
                  <a:solidFill>
                    <a:prstClr val="black">
                      <a:lumMod val="85000"/>
                      <a:lumOff val="15000"/>
                    </a:prstClr>
                  </a:solidFill>
                  <a:latin typeface="微软雅黑" pitchFamily="34" charset="-122"/>
                  <a:ea typeface="微软雅黑" pitchFamily="34" charset="-122"/>
                </a:rPr>
                <a:t>完成模高和</a:t>
              </a:r>
              <a:endParaRPr lang="en-US" altLang="zh-CN" sz="1465" dirty="0">
                <a:solidFill>
                  <a:prstClr val="black">
                    <a:lumMod val="85000"/>
                    <a:lumOff val="15000"/>
                  </a:prstClr>
                </a:solidFill>
                <a:latin typeface="微软雅黑" pitchFamily="34" charset="-122"/>
                <a:ea typeface="微软雅黑" pitchFamily="34" charset="-122"/>
              </a:endParaRPr>
            </a:p>
            <a:p>
              <a:pPr algn="ctr" defTabSz="1218565">
                <a:defRPr/>
              </a:pPr>
              <a:r>
                <a:rPr lang="zh-CN" altLang="en-US" sz="1465" dirty="0">
                  <a:solidFill>
                    <a:prstClr val="black">
                      <a:lumMod val="85000"/>
                      <a:lumOff val="15000"/>
                    </a:prstClr>
                  </a:solidFill>
                  <a:latin typeface="微软雅黑" pitchFamily="34" charset="-122"/>
                  <a:ea typeface="微软雅黑" pitchFamily="34" charset="-122"/>
                </a:rPr>
                <a:t>图高的作业</a:t>
              </a:r>
              <a:endParaRPr lang="en-US" altLang="zh-CN" sz="1465" dirty="0">
                <a:solidFill>
                  <a:prstClr val="black">
                    <a:lumMod val="85000"/>
                    <a:lumOff val="15000"/>
                  </a:prstClr>
                </a:solidFill>
                <a:latin typeface="微软雅黑" pitchFamily="34" charset="-122"/>
                <a:ea typeface="微软雅黑" pitchFamily="34" charset="-122"/>
              </a:endParaRPr>
            </a:p>
            <a:p>
              <a:pPr algn="ctr" defTabSz="1218565">
                <a:defRPr/>
              </a:pPr>
              <a:r>
                <a:rPr lang="zh-CN" altLang="en-US" sz="1465" dirty="0">
                  <a:solidFill>
                    <a:prstClr val="black">
                      <a:lumMod val="85000"/>
                      <a:lumOff val="15000"/>
                    </a:prstClr>
                  </a:solidFill>
                  <a:latin typeface="微软雅黑" pitchFamily="34" charset="-122"/>
                  <a:ea typeface="微软雅黑" pitchFamily="34" charset="-122"/>
                </a:rPr>
                <a:t>争取尽快做</a:t>
              </a:r>
              <a:endParaRPr lang="en-US" altLang="zh-CN" sz="1465" dirty="0">
                <a:solidFill>
                  <a:prstClr val="black">
                    <a:lumMod val="85000"/>
                    <a:lumOff val="15000"/>
                  </a:prstClr>
                </a:solidFill>
                <a:latin typeface="微软雅黑" pitchFamily="34" charset="-122"/>
                <a:ea typeface="微软雅黑" pitchFamily="34" charset="-122"/>
              </a:endParaRPr>
            </a:p>
            <a:p>
              <a:pPr algn="ctr" defTabSz="1218565">
                <a:defRPr/>
              </a:pPr>
              <a:r>
                <a:rPr lang="zh-CN" altLang="en-US" sz="1465" dirty="0">
                  <a:solidFill>
                    <a:prstClr val="black">
                      <a:lumMod val="85000"/>
                      <a:lumOff val="15000"/>
                    </a:prstClr>
                  </a:solidFill>
                  <a:latin typeface="微软雅黑" pitchFamily="34" charset="-122"/>
                  <a:ea typeface="微软雅黑" pitchFamily="34" charset="-122"/>
                </a:rPr>
                <a:t>好不能再拖</a:t>
              </a:r>
              <a:endParaRPr lang="zh-HK" altLang="en-US" sz="1465" dirty="0">
                <a:solidFill>
                  <a:prstClr val="black">
                    <a:lumMod val="85000"/>
                    <a:lumOff val="15000"/>
                  </a:prstClr>
                </a:solidFill>
                <a:latin typeface="微软雅黑" pitchFamily="34" charset="-122"/>
                <a:ea typeface="微软雅黑" pitchFamily="34" charset="-122"/>
              </a:endParaRPr>
            </a:p>
          </p:txBody>
        </p:sp>
      </p:grpSp>
      <p:grpSp>
        <p:nvGrpSpPr>
          <p:cNvPr id="39" name="组合 38"/>
          <p:cNvGrpSpPr/>
          <p:nvPr/>
        </p:nvGrpSpPr>
        <p:grpSpPr>
          <a:xfrm>
            <a:off x="3766063" y="2035031"/>
            <a:ext cx="2233928" cy="3506204"/>
            <a:chOff x="2690633" y="1038958"/>
            <a:chExt cx="1850186" cy="2900945"/>
          </a:xfrm>
        </p:grpSpPr>
        <p:sp>
          <p:nvSpPr>
            <p:cNvPr id="40" name="圆角矩形 39"/>
            <p:cNvSpPr/>
            <p:nvPr/>
          </p:nvSpPr>
          <p:spPr>
            <a:xfrm>
              <a:off x="2799601" y="1038958"/>
              <a:ext cx="1632254" cy="1502651"/>
            </a:xfrm>
            <a:prstGeom prst="roundRect">
              <a:avLst>
                <a:gd name="adj" fmla="val 935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1218565">
                <a:defRPr/>
              </a:pPr>
              <a:endParaRPr lang="zh-HK" altLang="en-US" sz="2400">
                <a:solidFill>
                  <a:prstClr val="white"/>
                </a:solidFill>
                <a:latin typeface="Calibri"/>
                <a:ea typeface="新細明體" pitchFamily="18" charset="-120"/>
              </a:endParaRPr>
            </a:p>
          </p:txBody>
        </p:sp>
        <p:sp>
          <p:nvSpPr>
            <p:cNvPr id="41" name="任意多边形 40"/>
            <p:cNvSpPr/>
            <p:nvPr/>
          </p:nvSpPr>
          <p:spPr>
            <a:xfrm>
              <a:off x="2690633"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1218565">
                <a:defRPr/>
              </a:pPr>
              <a:endParaRPr lang="zh-HK" altLang="en-US" sz="2400">
                <a:solidFill>
                  <a:prstClr val="white"/>
                </a:solidFill>
                <a:latin typeface="Calibri"/>
                <a:ea typeface="新細明體" pitchFamily="18" charset="-120"/>
              </a:endParaRPr>
            </a:p>
          </p:txBody>
        </p:sp>
        <p:sp>
          <p:nvSpPr>
            <p:cNvPr id="42" name="椭圆 41"/>
            <p:cNvSpPr/>
            <p:nvPr/>
          </p:nvSpPr>
          <p:spPr>
            <a:xfrm>
              <a:off x="3315689" y="1647875"/>
              <a:ext cx="600075" cy="6000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1218565">
                <a:defRPr/>
              </a:pPr>
              <a:endParaRPr lang="zh-HK" altLang="en-US" sz="2400">
                <a:solidFill>
                  <a:prstClr val="white"/>
                </a:solidFill>
                <a:latin typeface="Impact" pitchFamily="34" charset="0"/>
                <a:ea typeface="新細明體" pitchFamily="18" charset="-120"/>
              </a:endParaRPr>
            </a:p>
          </p:txBody>
        </p:sp>
        <p:sp>
          <p:nvSpPr>
            <p:cNvPr id="43" name="文本框 48"/>
            <p:cNvSpPr txBox="1"/>
            <p:nvPr/>
          </p:nvSpPr>
          <p:spPr>
            <a:xfrm>
              <a:off x="3185327" y="1222952"/>
              <a:ext cx="894944" cy="636616"/>
            </a:xfrm>
            <a:prstGeom prst="rect">
              <a:avLst/>
            </a:prstGeom>
            <a:noFill/>
          </p:spPr>
          <p:txBody>
            <a:bodyPr wrap="square" lIns="91440" tIns="45720" rIns="91440" bIns="45720" rtlCol="0">
              <a:spAutoFit/>
            </a:bodyPr>
            <a:lstStyle/>
            <a:p>
              <a:pPr algn="ctr" defTabSz="1218565">
                <a:defRPr/>
              </a:pPr>
              <a:r>
                <a:rPr lang="en-US" altLang="zh-HK" sz="4400" dirty="0">
                  <a:solidFill>
                    <a:prstClr val="white"/>
                  </a:solidFill>
                  <a:latin typeface="Impact" pitchFamily="34" charset="0"/>
                  <a:ea typeface="张海山锐谐体2.0-授权联系：Samtype@QQ.com" panose="02000000000000000000" pitchFamily="2" charset="-122"/>
                </a:rPr>
                <a:t>02</a:t>
              </a:r>
              <a:endParaRPr lang="zh-HK" altLang="en-US" sz="4400" dirty="0">
                <a:solidFill>
                  <a:prstClr val="white"/>
                </a:solidFill>
                <a:latin typeface="Impact" pitchFamily="34" charset="0"/>
                <a:ea typeface="张海山锐谐体2.0-授权联系：Samtype@QQ.com" panose="02000000000000000000" pitchFamily="2" charset="-122"/>
              </a:endParaRPr>
            </a:p>
          </p:txBody>
        </p:sp>
        <p:sp>
          <p:nvSpPr>
            <p:cNvPr id="44" name="文本框 66"/>
            <p:cNvSpPr txBox="1"/>
            <p:nvPr/>
          </p:nvSpPr>
          <p:spPr>
            <a:xfrm>
              <a:off x="3060555" y="2434566"/>
              <a:ext cx="1110344" cy="347964"/>
            </a:xfrm>
            <a:prstGeom prst="rect">
              <a:avLst/>
            </a:prstGeom>
            <a:noFill/>
          </p:spPr>
          <p:txBody>
            <a:bodyPr wrap="square" lIns="91440" tIns="45720" rIns="91440" bIns="45720" rtlCol="0">
              <a:spAutoFit/>
            </a:bodyPr>
            <a:lstStyle/>
            <a:p>
              <a:pPr algn="ctr" defTabSz="1218565">
                <a:defRPr/>
              </a:pPr>
              <a:r>
                <a:rPr lang="zh-CN" altLang="en-US" sz="2135" b="1" dirty="0">
                  <a:solidFill>
                    <a:srgbClr val="2272AB"/>
                  </a:solidFill>
                  <a:latin typeface="微软雅黑" pitchFamily="34" charset="-122"/>
                  <a:ea typeface="微软雅黑" pitchFamily="34" charset="-122"/>
                </a:rPr>
                <a:t>添加标题</a:t>
              </a:r>
              <a:endParaRPr lang="zh-HK" altLang="en-US" sz="2135" b="1" dirty="0">
                <a:solidFill>
                  <a:srgbClr val="2272AB"/>
                </a:solidFill>
                <a:latin typeface="微软雅黑" pitchFamily="34" charset="-122"/>
                <a:ea typeface="微软雅黑" pitchFamily="34" charset="-122"/>
              </a:endParaRPr>
            </a:p>
          </p:txBody>
        </p:sp>
        <p:sp>
          <p:nvSpPr>
            <p:cNvPr id="45" name="文本框 67"/>
            <p:cNvSpPr txBox="1"/>
            <p:nvPr/>
          </p:nvSpPr>
          <p:spPr>
            <a:xfrm>
              <a:off x="2955048" y="2788385"/>
              <a:ext cx="1321356" cy="823570"/>
            </a:xfrm>
            <a:prstGeom prst="rect">
              <a:avLst/>
            </a:prstGeom>
            <a:noFill/>
          </p:spPr>
          <p:txBody>
            <a:bodyPr wrap="square" lIns="91440" tIns="45720" rIns="91440" bIns="45720" rtlCol="0">
              <a:spAutoFit/>
            </a:bodyPr>
            <a:lstStyle/>
            <a:p>
              <a:pPr algn="ctr" defTabSz="1218565">
                <a:defRPr/>
              </a:pPr>
              <a:r>
                <a:rPr lang="zh-CN" altLang="en-US" sz="1465" dirty="0">
                  <a:solidFill>
                    <a:prstClr val="black">
                      <a:lumMod val="85000"/>
                      <a:lumOff val="15000"/>
                    </a:prstClr>
                  </a:solidFill>
                  <a:latin typeface="微软雅黑" pitchFamily="34" charset="-122"/>
                  <a:ea typeface="微软雅黑" pitchFamily="34" charset="-122"/>
                </a:rPr>
                <a:t>辅助软件可以</a:t>
              </a:r>
              <a:endParaRPr lang="en-US" altLang="zh-CN" sz="1465" dirty="0">
                <a:solidFill>
                  <a:prstClr val="black">
                    <a:lumMod val="85000"/>
                    <a:lumOff val="15000"/>
                  </a:prstClr>
                </a:solidFill>
                <a:latin typeface="微软雅黑" pitchFamily="34" charset="-122"/>
                <a:ea typeface="微软雅黑" pitchFamily="34" charset="-122"/>
              </a:endParaRPr>
            </a:p>
            <a:p>
              <a:pPr algn="ctr" defTabSz="1218565">
                <a:defRPr/>
              </a:pPr>
              <a:r>
                <a:rPr lang="zh-CN" altLang="en-US" sz="1465" dirty="0">
                  <a:solidFill>
                    <a:prstClr val="black">
                      <a:lumMod val="85000"/>
                      <a:lumOff val="15000"/>
                    </a:prstClr>
                  </a:solidFill>
                  <a:latin typeface="微软雅黑" pitchFamily="34" charset="-122"/>
                  <a:ea typeface="微软雅黑" pitchFamily="34" charset="-122"/>
                </a:rPr>
                <a:t>为幻灯片提供</a:t>
              </a:r>
              <a:endParaRPr lang="en-US" altLang="zh-CN" sz="1465" dirty="0">
                <a:solidFill>
                  <a:prstClr val="black">
                    <a:lumMod val="85000"/>
                    <a:lumOff val="15000"/>
                  </a:prstClr>
                </a:solidFill>
                <a:latin typeface="微软雅黑" pitchFamily="34" charset="-122"/>
                <a:ea typeface="微软雅黑" pitchFamily="34" charset="-122"/>
              </a:endParaRPr>
            </a:p>
            <a:p>
              <a:pPr algn="ctr" defTabSz="1218565">
                <a:defRPr/>
              </a:pPr>
              <a:r>
                <a:rPr lang="zh-CN" altLang="en-US" sz="1465" dirty="0">
                  <a:solidFill>
                    <a:prstClr val="black">
                      <a:lumMod val="85000"/>
                      <a:lumOff val="15000"/>
                    </a:prstClr>
                  </a:solidFill>
                  <a:latin typeface="微软雅黑" pitchFamily="34" charset="-122"/>
                  <a:ea typeface="微软雅黑" pitchFamily="34" charset="-122"/>
                </a:rPr>
                <a:t>很好的辅助等</a:t>
              </a:r>
              <a:endParaRPr lang="en-US" altLang="zh-CN" sz="1465" dirty="0">
                <a:solidFill>
                  <a:prstClr val="black">
                    <a:lumMod val="85000"/>
                    <a:lumOff val="15000"/>
                  </a:prstClr>
                </a:solidFill>
                <a:latin typeface="微软雅黑" pitchFamily="34" charset="-122"/>
                <a:ea typeface="微软雅黑" pitchFamily="34" charset="-122"/>
              </a:endParaRPr>
            </a:p>
            <a:p>
              <a:pPr algn="ctr" defTabSz="1218565">
                <a:defRPr/>
              </a:pPr>
              <a:r>
                <a:rPr lang="zh-CN" altLang="en-US" sz="1465" dirty="0">
                  <a:solidFill>
                    <a:prstClr val="black">
                      <a:lumMod val="85000"/>
                      <a:lumOff val="15000"/>
                    </a:prstClr>
                  </a:solidFill>
                  <a:latin typeface="微软雅黑" pitchFamily="34" charset="-122"/>
                  <a:ea typeface="微软雅黑" pitchFamily="34" charset="-122"/>
                </a:rPr>
                <a:t>有必要去学习</a:t>
              </a:r>
              <a:endParaRPr lang="en-US" altLang="zh-CN" sz="1465" dirty="0">
                <a:solidFill>
                  <a:prstClr val="black">
                    <a:lumMod val="85000"/>
                    <a:lumOff val="15000"/>
                  </a:prstClr>
                </a:solidFill>
                <a:latin typeface="微软雅黑" pitchFamily="34" charset="-122"/>
                <a:ea typeface="微软雅黑" pitchFamily="34" charset="-122"/>
              </a:endParaRPr>
            </a:p>
          </p:txBody>
        </p:sp>
      </p:grpSp>
      <p:grpSp>
        <p:nvGrpSpPr>
          <p:cNvPr id="46" name="组合 45"/>
          <p:cNvGrpSpPr/>
          <p:nvPr/>
        </p:nvGrpSpPr>
        <p:grpSpPr>
          <a:xfrm>
            <a:off x="6161357" y="2035031"/>
            <a:ext cx="2233928" cy="3506204"/>
            <a:chOff x="4603182" y="1038958"/>
            <a:chExt cx="1850186" cy="2900945"/>
          </a:xfrm>
        </p:grpSpPr>
        <p:sp>
          <p:nvSpPr>
            <p:cNvPr id="47" name="圆角矩形 46"/>
            <p:cNvSpPr/>
            <p:nvPr/>
          </p:nvSpPr>
          <p:spPr>
            <a:xfrm>
              <a:off x="4712149" y="1038958"/>
              <a:ext cx="1632254" cy="1502651"/>
            </a:xfrm>
            <a:prstGeom prst="roundRect">
              <a:avLst>
                <a:gd name="adj" fmla="val 9350"/>
              </a:avLst>
            </a:prstGeom>
            <a:solidFill>
              <a:srgbClr val="004FD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1218565">
                <a:defRPr/>
              </a:pPr>
              <a:endParaRPr lang="zh-HK" altLang="en-US" sz="2400">
                <a:solidFill>
                  <a:prstClr val="white"/>
                </a:solidFill>
                <a:latin typeface="Calibri"/>
                <a:ea typeface="新細明體" pitchFamily="18" charset="-120"/>
              </a:endParaRPr>
            </a:p>
          </p:txBody>
        </p:sp>
        <p:sp>
          <p:nvSpPr>
            <p:cNvPr id="48" name="任意多边形 47"/>
            <p:cNvSpPr/>
            <p:nvPr/>
          </p:nvSpPr>
          <p:spPr>
            <a:xfrm>
              <a:off x="4603182"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rgbClr val="004FD6"/>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1218565">
                <a:defRPr/>
              </a:pPr>
              <a:endParaRPr lang="zh-HK" altLang="en-US" sz="2400">
                <a:solidFill>
                  <a:prstClr val="white"/>
                </a:solidFill>
                <a:latin typeface="Calibri"/>
                <a:ea typeface="新細明體" pitchFamily="18" charset="-120"/>
              </a:endParaRPr>
            </a:p>
          </p:txBody>
        </p:sp>
        <p:sp>
          <p:nvSpPr>
            <p:cNvPr id="49" name="椭圆 48"/>
            <p:cNvSpPr/>
            <p:nvPr/>
          </p:nvSpPr>
          <p:spPr>
            <a:xfrm>
              <a:off x="5228238" y="1647875"/>
              <a:ext cx="600075" cy="600075"/>
            </a:xfrm>
            <a:prstGeom prst="ellipse">
              <a:avLst/>
            </a:prstGeom>
            <a:solidFill>
              <a:srgbClr val="004FD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1218565">
                <a:defRPr/>
              </a:pPr>
              <a:endParaRPr lang="zh-HK" altLang="en-US" sz="2400">
                <a:solidFill>
                  <a:prstClr val="white"/>
                </a:solidFill>
                <a:latin typeface="Impact" pitchFamily="34" charset="0"/>
                <a:ea typeface="新細明體" pitchFamily="18" charset="-120"/>
              </a:endParaRPr>
            </a:p>
          </p:txBody>
        </p:sp>
        <p:sp>
          <p:nvSpPr>
            <p:cNvPr id="50" name="文本框 54"/>
            <p:cNvSpPr txBox="1"/>
            <p:nvPr/>
          </p:nvSpPr>
          <p:spPr>
            <a:xfrm>
              <a:off x="5044295" y="1222952"/>
              <a:ext cx="978584" cy="636616"/>
            </a:xfrm>
            <a:prstGeom prst="rect">
              <a:avLst/>
            </a:prstGeom>
            <a:noFill/>
          </p:spPr>
          <p:txBody>
            <a:bodyPr wrap="square" lIns="91440" tIns="45720" rIns="91440" bIns="45720" rtlCol="0">
              <a:spAutoFit/>
            </a:bodyPr>
            <a:lstStyle/>
            <a:p>
              <a:pPr algn="ctr" defTabSz="1218565">
                <a:defRPr/>
              </a:pPr>
              <a:r>
                <a:rPr lang="en-US" altLang="zh-HK" sz="4400" dirty="0">
                  <a:solidFill>
                    <a:prstClr val="white"/>
                  </a:solidFill>
                  <a:latin typeface="Impact" pitchFamily="34" charset="0"/>
                  <a:ea typeface="张海山锐谐体2.0-授权联系：Samtype@QQ.com" panose="02000000000000000000" pitchFamily="2" charset="-122"/>
                </a:rPr>
                <a:t>03</a:t>
              </a:r>
              <a:endParaRPr lang="zh-HK" altLang="en-US" sz="4400" dirty="0">
                <a:solidFill>
                  <a:prstClr val="white"/>
                </a:solidFill>
                <a:latin typeface="Impact" pitchFamily="34" charset="0"/>
                <a:ea typeface="张海山锐谐体2.0-授权联系：Samtype@QQ.com" panose="02000000000000000000" pitchFamily="2" charset="-122"/>
              </a:endParaRPr>
            </a:p>
          </p:txBody>
        </p:sp>
        <p:sp>
          <p:nvSpPr>
            <p:cNvPr id="51" name="文本框 68"/>
            <p:cNvSpPr txBox="1"/>
            <p:nvPr/>
          </p:nvSpPr>
          <p:spPr>
            <a:xfrm>
              <a:off x="4973104" y="2434566"/>
              <a:ext cx="1110344" cy="347964"/>
            </a:xfrm>
            <a:prstGeom prst="rect">
              <a:avLst/>
            </a:prstGeom>
            <a:noFill/>
          </p:spPr>
          <p:txBody>
            <a:bodyPr wrap="square" lIns="91440" tIns="45720" rIns="91440" bIns="45720" rtlCol="0">
              <a:spAutoFit/>
            </a:bodyPr>
            <a:lstStyle/>
            <a:p>
              <a:pPr algn="ctr" defTabSz="1218565">
                <a:defRPr/>
              </a:pPr>
              <a:r>
                <a:rPr lang="zh-CN" altLang="en-US" sz="2135" b="1" dirty="0">
                  <a:solidFill>
                    <a:prstClr val="black">
                      <a:lumMod val="75000"/>
                      <a:lumOff val="25000"/>
                    </a:prstClr>
                  </a:solidFill>
                  <a:latin typeface="微软雅黑" pitchFamily="34" charset="-122"/>
                  <a:ea typeface="微软雅黑" pitchFamily="34" charset="-122"/>
                </a:rPr>
                <a:t>添加标题</a:t>
              </a:r>
              <a:endParaRPr lang="zh-HK" altLang="en-US" sz="2135" b="1" dirty="0">
                <a:solidFill>
                  <a:prstClr val="black">
                    <a:lumMod val="75000"/>
                    <a:lumOff val="25000"/>
                  </a:prstClr>
                </a:solidFill>
                <a:latin typeface="微软雅黑" pitchFamily="34" charset="-122"/>
                <a:ea typeface="微软雅黑" pitchFamily="34" charset="-122"/>
              </a:endParaRPr>
            </a:p>
          </p:txBody>
        </p:sp>
        <p:sp>
          <p:nvSpPr>
            <p:cNvPr id="52" name="文本框 69"/>
            <p:cNvSpPr txBox="1"/>
            <p:nvPr/>
          </p:nvSpPr>
          <p:spPr>
            <a:xfrm>
              <a:off x="4833160" y="2788385"/>
              <a:ext cx="1390229" cy="636776"/>
            </a:xfrm>
            <a:prstGeom prst="rect">
              <a:avLst/>
            </a:prstGeom>
            <a:noFill/>
          </p:spPr>
          <p:txBody>
            <a:bodyPr wrap="square" lIns="91440" tIns="45720" rIns="91440" bIns="45720" rtlCol="0">
              <a:spAutoFit/>
            </a:bodyPr>
            <a:lstStyle/>
            <a:p>
              <a:pPr algn="ctr" defTabSz="1218565">
                <a:defRPr/>
              </a:pPr>
              <a:r>
                <a:rPr lang="zh-CN" altLang="en-US" sz="1465" dirty="0">
                  <a:solidFill>
                    <a:prstClr val="black">
                      <a:lumMod val="85000"/>
                      <a:lumOff val="15000"/>
                    </a:prstClr>
                  </a:solidFill>
                  <a:latin typeface="微软雅黑" pitchFamily="34" charset="-122"/>
                  <a:ea typeface="微软雅黑" pitchFamily="34" charset="-122"/>
                </a:rPr>
                <a:t>形成思路风格</a:t>
              </a:r>
              <a:endParaRPr lang="en-US" altLang="zh-CN" sz="1465" dirty="0">
                <a:solidFill>
                  <a:prstClr val="black">
                    <a:lumMod val="85000"/>
                    <a:lumOff val="15000"/>
                  </a:prstClr>
                </a:solidFill>
                <a:latin typeface="微软雅黑" pitchFamily="34" charset="-122"/>
                <a:ea typeface="微软雅黑" pitchFamily="34" charset="-122"/>
              </a:endParaRPr>
            </a:p>
            <a:p>
              <a:pPr algn="ctr" defTabSz="1218565">
                <a:defRPr/>
              </a:pPr>
              <a:r>
                <a:rPr lang="zh-CN" altLang="en-US" sz="1465" dirty="0">
                  <a:solidFill>
                    <a:prstClr val="black">
                      <a:lumMod val="85000"/>
                      <a:lumOff val="15000"/>
                    </a:prstClr>
                  </a:solidFill>
                  <a:latin typeface="微软雅黑" pitchFamily="34" charset="-122"/>
                  <a:ea typeface="微软雅黑" pitchFamily="34" charset="-122"/>
                </a:rPr>
                <a:t>仔细考量细节 </a:t>
              </a:r>
              <a:endParaRPr lang="en-US" altLang="zh-CN" sz="1465" dirty="0">
                <a:solidFill>
                  <a:prstClr val="black">
                    <a:lumMod val="85000"/>
                    <a:lumOff val="15000"/>
                  </a:prstClr>
                </a:solidFill>
                <a:latin typeface="微软雅黑" pitchFamily="34" charset="-122"/>
                <a:ea typeface="微软雅黑" pitchFamily="34" charset="-122"/>
              </a:endParaRPr>
            </a:p>
            <a:p>
              <a:pPr algn="ctr" defTabSz="1218565">
                <a:defRPr/>
              </a:pPr>
              <a:r>
                <a:rPr lang="zh-CN" altLang="en-US" sz="1465" dirty="0">
                  <a:solidFill>
                    <a:prstClr val="black">
                      <a:lumMod val="85000"/>
                      <a:lumOff val="15000"/>
                    </a:prstClr>
                  </a:solidFill>
                  <a:latin typeface="微软雅黑" pitchFamily="34" charset="-122"/>
                  <a:ea typeface="微软雅黑" pitchFamily="34" charset="-122"/>
                </a:rPr>
                <a:t>把每一步做好</a:t>
              </a:r>
              <a:endParaRPr lang="en-US" altLang="zh-CN" sz="1465" dirty="0">
                <a:solidFill>
                  <a:prstClr val="black">
                    <a:lumMod val="85000"/>
                    <a:lumOff val="15000"/>
                  </a:prstClr>
                </a:solidFill>
                <a:latin typeface="微软雅黑" pitchFamily="34" charset="-122"/>
                <a:ea typeface="微软雅黑" pitchFamily="34" charset="-122"/>
              </a:endParaRPr>
            </a:p>
          </p:txBody>
        </p:sp>
      </p:grpSp>
      <p:grpSp>
        <p:nvGrpSpPr>
          <p:cNvPr id="53" name="组合 52"/>
          <p:cNvGrpSpPr/>
          <p:nvPr/>
        </p:nvGrpSpPr>
        <p:grpSpPr>
          <a:xfrm>
            <a:off x="8566595" y="2035031"/>
            <a:ext cx="2233928" cy="3506204"/>
            <a:chOff x="6515731" y="1038958"/>
            <a:chExt cx="1850186" cy="2900945"/>
          </a:xfrm>
        </p:grpSpPr>
        <p:sp>
          <p:nvSpPr>
            <p:cNvPr id="54" name="圆角矩形 53"/>
            <p:cNvSpPr/>
            <p:nvPr/>
          </p:nvSpPr>
          <p:spPr>
            <a:xfrm>
              <a:off x="6624698" y="1038958"/>
              <a:ext cx="1632254" cy="1502651"/>
            </a:xfrm>
            <a:prstGeom prst="roundRect">
              <a:avLst>
                <a:gd name="adj" fmla="val 9350"/>
              </a:avLst>
            </a:prstGeom>
            <a:solidFill>
              <a:srgbClr val="31B3EC"/>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1218565">
                <a:defRPr/>
              </a:pPr>
              <a:endParaRPr lang="zh-HK" altLang="en-US" sz="2400">
                <a:solidFill>
                  <a:prstClr val="white"/>
                </a:solidFill>
                <a:latin typeface="Calibri"/>
                <a:ea typeface="新細明體" pitchFamily="18" charset="-120"/>
              </a:endParaRPr>
            </a:p>
          </p:txBody>
        </p:sp>
        <p:sp>
          <p:nvSpPr>
            <p:cNvPr id="55" name="任意多边形 54"/>
            <p:cNvSpPr/>
            <p:nvPr/>
          </p:nvSpPr>
          <p:spPr>
            <a:xfrm>
              <a:off x="6515731"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rgbClr val="31B3EC"/>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1218565">
                <a:defRPr/>
              </a:pPr>
              <a:endParaRPr lang="zh-HK" altLang="en-US" sz="2400">
                <a:solidFill>
                  <a:prstClr val="white"/>
                </a:solidFill>
                <a:latin typeface="Calibri"/>
                <a:ea typeface="新細明體" pitchFamily="18" charset="-120"/>
              </a:endParaRPr>
            </a:p>
          </p:txBody>
        </p:sp>
        <p:sp>
          <p:nvSpPr>
            <p:cNvPr id="56" name="椭圆 55"/>
            <p:cNvSpPr/>
            <p:nvPr/>
          </p:nvSpPr>
          <p:spPr>
            <a:xfrm>
              <a:off x="7140787" y="1647875"/>
              <a:ext cx="600075" cy="600075"/>
            </a:xfrm>
            <a:prstGeom prst="ellipse">
              <a:avLst/>
            </a:prstGeom>
            <a:solidFill>
              <a:srgbClr val="31B3EC"/>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1218565">
                <a:defRPr/>
              </a:pPr>
              <a:endParaRPr lang="zh-HK" altLang="en-US" sz="2400">
                <a:solidFill>
                  <a:prstClr val="white"/>
                </a:solidFill>
                <a:latin typeface="Impact" pitchFamily="34" charset="0"/>
                <a:ea typeface="新細明體" pitchFamily="18" charset="-120"/>
              </a:endParaRPr>
            </a:p>
          </p:txBody>
        </p:sp>
        <p:sp>
          <p:nvSpPr>
            <p:cNvPr id="57" name="文本框 60"/>
            <p:cNvSpPr txBox="1"/>
            <p:nvPr/>
          </p:nvSpPr>
          <p:spPr>
            <a:xfrm>
              <a:off x="6988992" y="1222952"/>
              <a:ext cx="876274" cy="636616"/>
            </a:xfrm>
            <a:prstGeom prst="rect">
              <a:avLst/>
            </a:prstGeom>
            <a:noFill/>
          </p:spPr>
          <p:txBody>
            <a:bodyPr wrap="square" lIns="91440" tIns="45720" rIns="91440" bIns="45720" rtlCol="0">
              <a:spAutoFit/>
            </a:bodyPr>
            <a:lstStyle/>
            <a:p>
              <a:pPr algn="ctr" defTabSz="1218565">
                <a:defRPr/>
              </a:pPr>
              <a:r>
                <a:rPr lang="en-US" altLang="zh-HK" sz="4400" dirty="0">
                  <a:solidFill>
                    <a:prstClr val="white"/>
                  </a:solidFill>
                  <a:latin typeface="Impact" pitchFamily="34" charset="0"/>
                  <a:ea typeface="张海山锐谐体2.0-授权联系：Samtype@QQ.com" panose="02000000000000000000" pitchFamily="2" charset="-122"/>
                </a:rPr>
                <a:t>04</a:t>
              </a:r>
              <a:endParaRPr lang="zh-HK" altLang="en-US" sz="4400" dirty="0">
                <a:solidFill>
                  <a:prstClr val="white"/>
                </a:solidFill>
                <a:latin typeface="Impact" pitchFamily="34" charset="0"/>
                <a:ea typeface="张海山锐谐体2.0-授权联系：Samtype@QQ.com" panose="02000000000000000000" pitchFamily="2" charset="-122"/>
              </a:endParaRPr>
            </a:p>
          </p:txBody>
        </p:sp>
        <p:sp>
          <p:nvSpPr>
            <p:cNvPr id="58" name="文本框 70"/>
            <p:cNvSpPr txBox="1"/>
            <p:nvPr/>
          </p:nvSpPr>
          <p:spPr>
            <a:xfrm>
              <a:off x="6885653" y="2434566"/>
              <a:ext cx="1110344" cy="347964"/>
            </a:xfrm>
            <a:prstGeom prst="rect">
              <a:avLst/>
            </a:prstGeom>
            <a:noFill/>
          </p:spPr>
          <p:txBody>
            <a:bodyPr wrap="square" lIns="91440" tIns="45720" rIns="91440" bIns="45720" rtlCol="0">
              <a:spAutoFit/>
            </a:bodyPr>
            <a:lstStyle/>
            <a:p>
              <a:pPr algn="ctr" defTabSz="1218565">
                <a:defRPr/>
              </a:pPr>
              <a:r>
                <a:rPr lang="zh-CN" altLang="en-US" sz="2135" b="1" dirty="0">
                  <a:solidFill>
                    <a:srgbClr val="2272AB"/>
                  </a:solidFill>
                  <a:latin typeface="微软雅黑" pitchFamily="34" charset="-122"/>
                  <a:ea typeface="微软雅黑" pitchFamily="34" charset="-122"/>
                </a:rPr>
                <a:t>添加标题</a:t>
              </a:r>
              <a:endParaRPr lang="zh-HK" altLang="en-US" sz="2135" b="1" dirty="0">
                <a:solidFill>
                  <a:srgbClr val="2272AB"/>
                </a:solidFill>
                <a:latin typeface="微软雅黑" pitchFamily="34" charset="-122"/>
                <a:ea typeface="微软雅黑" pitchFamily="34" charset="-122"/>
              </a:endParaRPr>
            </a:p>
          </p:txBody>
        </p:sp>
        <p:sp>
          <p:nvSpPr>
            <p:cNvPr id="59" name="文本框 71"/>
            <p:cNvSpPr txBox="1"/>
            <p:nvPr/>
          </p:nvSpPr>
          <p:spPr>
            <a:xfrm>
              <a:off x="6770752" y="2788385"/>
              <a:ext cx="1340145" cy="823570"/>
            </a:xfrm>
            <a:prstGeom prst="rect">
              <a:avLst/>
            </a:prstGeom>
            <a:noFill/>
          </p:spPr>
          <p:txBody>
            <a:bodyPr wrap="square" lIns="91440" tIns="45720" rIns="91440" bIns="45720" rtlCol="0">
              <a:spAutoFit/>
            </a:bodyPr>
            <a:lstStyle/>
            <a:p>
              <a:pPr algn="ctr" defTabSz="1218565">
                <a:defRPr/>
              </a:pPr>
              <a:r>
                <a:rPr lang="zh-CN" altLang="en-US" sz="1465" dirty="0">
                  <a:solidFill>
                    <a:prstClr val="black">
                      <a:lumMod val="85000"/>
                      <a:lumOff val="15000"/>
                    </a:prstClr>
                  </a:solidFill>
                  <a:latin typeface="微软雅黑" pitchFamily="34" charset="-122"/>
                  <a:ea typeface="微软雅黑" pitchFamily="34" charset="-122"/>
                </a:rPr>
                <a:t>这是并列关系</a:t>
              </a:r>
              <a:endParaRPr lang="en-US" altLang="zh-CN" sz="1465" dirty="0">
                <a:solidFill>
                  <a:prstClr val="black">
                    <a:lumMod val="85000"/>
                    <a:lumOff val="15000"/>
                  </a:prstClr>
                </a:solidFill>
                <a:latin typeface="微软雅黑" pitchFamily="34" charset="-122"/>
                <a:ea typeface="微软雅黑" pitchFamily="34" charset="-122"/>
              </a:endParaRPr>
            </a:p>
            <a:p>
              <a:pPr algn="ctr" defTabSz="1218565">
                <a:defRPr/>
              </a:pPr>
              <a:r>
                <a:rPr lang="zh-CN" altLang="en-US" sz="1465" dirty="0">
                  <a:solidFill>
                    <a:prstClr val="black">
                      <a:lumMod val="85000"/>
                      <a:lumOff val="15000"/>
                    </a:prstClr>
                  </a:solidFill>
                  <a:latin typeface="微软雅黑" pitchFamily="34" charset="-122"/>
                  <a:ea typeface="微软雅黑" pitchFamily="34" charset="-122"/>
                </a:rPr>
                <a:t>的表达方式之</a:t>
              </a:r>
              <a:endParaRPr lang="en-US" altLang="zh-CN" sz="1465" dirty="0">
                <a:solidFill>
                  <a:prstClr val="black">
                    <a:lumMod val="85000"/>
                    <a:lumOff val="15000"/>
                  </a:prstClr>
                </a:solidFill>
                <a:latin typeface="微软雅黑" pitchFamily="34" charset="-122"/>
                <a:ea typeface="微软雅黑" pitchFamily="34" charset="-122"/>
              </a:endParaRPr>
            </a:p>
            <a:p>
              <a:pPr algn="ctr" defTabSz="1218565">
                <a:defRPr/>
              </a:pPr>
              <a:r>
                <a:rPr lang="zh-CN" altLang="en-US" sz="1465" dirty="0">
                  <a:solidFill>
                    <a:prstClr val="black">
                      <a:lumMod val="85000"/>
                      <a:lumOff val="15000"/>
                    </a:prstClr>
                  </a:solidFill>
                  <a:latin typeface="微软雅黑" pitchFamily="34" charset="-122"/>
                  <a:ea typeface="微软雅黑" pitchFamily="34" charset="-122"/>
                </a:rPr>
                <a:t>你可以输入其</a:t>
              </a:r>
              <a:endParaRPr lang="en-US" altLang="zh-CN" sz="1465" dirty="0">
                <a:solidFill>
                  <a:prstClr val="black">
                    <a:lumMod val="85000"/>
                    <a:lumOff val="15000"/>
                  </a:prstClr>
                </a:solidFill>
                <a:latin typeface="微软雅黑" pitchFamily="34" charset="-122"/>
                <a:ea typeface="微软雅黑" pitchFamily="34" charset="-122"/>
              </a:endParaRPr>
            </a:p>
            <a:p>
              <a:pPr algn="ctr" defTabSz="1218565">
                <a:defRPr/>
              </a:pPr>
              <a:r>
                <a:rPr lang="zh-CN" altLang="en-US" sz="1465" dirty="0">
                  <a:solidFill>
                    <a:prstClr val="black">
                      <a:lumMod val="85000"/>
                      <a:lumOff val="15000"/>
                    </a:prstClr>
                  </a:solidFill>
                  <a:latin typeface="微软雅黑" pitchFamily="34" charset="-122"/>
                  <a:ea typeface="微软雅黑" pitchFamily="34" charset="-122"/>
                </a:rPr>
                <a:t>他的内容代替</a:t>
              </a:r>
              <a:endParaRPr lang="zh-HK" altLang="en-US" sz="1465" dirty="0">
                <a:solidFill>
                  <a:prstClr val="black">
                    <a:lumMod val="85000"/>
                    <a:lumOff val="15000"/>
                  </a:prstClr>
                </a:solidFill>
                <a:latin typeface="微软雅黑" pitchFamily="34" charset="-122"/>
                <a:ea typeface="微软雅黑" pitchFamily="34" charset="-122"/>
              </a:endParaRPr>
            </a:p>
          </p:txBody>
        </p:sp>
      </p:grpSp>
      <p:sp>
        <p:nvSpPr>
          <p:cNvPr id="30" name="TextBox 29"/>
          <p:cNvSpPr txBox="1"/>
          <p:nvPr/>
        </p:nvSpPr>
        <p:spPr>
          <a:xfrm>
            <a:off x="474376" y="274165"/>
            <a:ext cx="287258" cy="502766"/>
          </a:xfrm>
          <a:prstGeom prst="rect">
            <a:avLst/>
          </a:prstGeom>
          <a:noFill/>
        </p:spPr>
        <p:txBody>
          <a:bodyPr wrap="none" rtlCol="0">
            <a:spAutoFit/>
          </a:bodyPr>
          <a:lstStyle/>
          <a:p>
            <a:pPr defTabSz="1218565">
              <a:defRPr/>
            </a:pPr>
            <a:r>
              <a:rPr lang="zh-CN" altLang="en-US" sz="2665" b="1" dirty="0">
                <a:solidFill>
                  <a:srgbClr val="2272AB"/>
                </a:solidFill>
                <a:latin typeface="微软雅黑" pitchFamily="34" charset="-122"/>
                <a:ea typeface="微软雅黑" pitchFamily="34" charset="-122"/>
              </a:rPr>
              <a:t> </a:t>
            </a:r>
          </a:p>
        </p:txBody>
      </p:sp>
      <p:sp>
        <p:nvSpPr>
          <p:cNvPr id="31" name="TextBox 30"/>
          <p:cNvSpPr txBox="1"/>
          <p:nvPr/>
        </p:nvSpPr>
        <p:spPr>
          <a:xfrm>
            <a:off x="10242692" y="260050"/>
            <a:ext cx="287258" cy="584775"/>
          </a:xfrm>
          <a:prstGeom prst="rect">
            <a:avLst/>
          </a:prstGeom>
          <a:noFill/>
        </p:spPr>
        <p:txBody>
          <a:bodyPr wrap="none" rtlCol="0">
            <a:spAutoFit/>
          </a:bodyPr>
          <a:lstStyle/>
          <a:p>
            <a:pPr defTabSz="1218565">
              <a:defRPr/>
            </a:pPr>
            <a:r>
              <a:rPr lang="en-US" altLang="zh-CN" sz="3200" dirty="0">
                <a:solidFill>
                  <a:srgbClr val="595959"/>
                </a:solidFill>
                <a:latin typeface="Eras Bold ITC" pitchFamily="34" charset="0"/>
                <a:ea typeface="微软雅黑" pitchFamily="34" charset="-122"/>
              </a:rPr>
              <a:t> </a:t>
            </a:r>
            <a:endParaRPr lang="zh-CN" altLang="en-US" sz="3200" dirty="0">
              <a:solidFill>
                <a:srgbClr val="595959"/>
              </a:solidFill>
              <a:latin typeface="Eras Bold ITC" pitchFamily="34" charset="0"/>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 fill="hold"/>
                                        <p:tgtEl>
                                          <p:spTgt spid="39"/>
                                        </p:tgtEl>
                                        <p:attrNameLst>
                                          <p:attrName>ppt_x</p:attrName>
                                        </p:attrNameLst>
                                      </p:cBhvr>
                                      <p:tavLst>
                                        <p:tav tm="0">
                                          <p:val>
                                            <p:strVal val="#ppt_x"/>
                                          </p:val>
                                        </p:tav>
                                        <p:tav tm="100000">
                                          <p:val>
                                            <p:strVal val="#ppt_x"/>
                                          </p:val>
                                        </p:tav>
                                      </p:tavLst>
                                    </p:anim>
                                    <p:anim calcmode="lin" valueType="num">
                                      <p:cBhvr additive="base">
                                        <p:cTn id="13" dur="500" fill="hold"/>
                                        <p:tgtEl>
                                          <p:spTgt spid="3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46"/>
                                        </p:tgtEl>
                                        <p:attrNameLst>
                                          <p:attrName>style.visibility</p:attrName>
                                        </p:attrNameLst>
                                      </p:cBhvr>
                                      <p:to>
                                        <p:strVal val="visible"/>
                                      </p:to>
                                    </p:set>
                                    <p:anim calcmode="lin" valueType="num">
                                      <p:cBhvr additive="base">
                                        <p:cTn id="17" dur="500" fill="hold"/>
                                        <p:tgtEl>
                                          <p:spTgt spid="46"/>
                                        </p:tgtEl>
                                        <p:attrNameLst>
                                          <p:attrName>ppt_x</p:attrName>
                                        </p:attrNameLst>
                                      </p:cBhvr>
                                      <p:tavLst>
                                        <p:tav tm="0">
                                          <p:val>
                                            <p:strVal val="#ppt_x"/>
                                          </p:val>
                                        </p:tav>
                                        <p:tav tm="100000">
                                          <p:val>
                                            <p:strVal val="#ppt_x"/>
                                          </p:val>
                                        </p:tav>
                                      </p:tavLst>
                                    </p:anim>
                                    <p:anim calcmode="lin" valueType="num">
                                      <p:cBhvr additive="base">
                                        <p:cTn id="18" dur="500" fill="hold"/>
                                        <p:tgtEl>
                                          <p:spTgt spid="4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53"/>
                                        </p:tgtEl>
                                        <p:attrNameLst>
                                          <p:attrName>style.visibility</p:attrName>
                                        </p:attrNameLst>
                                      </p:cBhvr>
                                      <p:to>
                                        <p:strVal val="visible"/>
                                      </p:to>
                                    </p:set>
                                    <p:anim calcmode="lin" valueType="num">
                                      <p:cBhvr additive="base">
                                        <p:cTn id="22" dur="500" fill="hold"/>
                                        <p:tgtEl>
                                          <p:spTgt spid="53"/>
                                        </p:tgtEl>
                                        <p:attrNameLst>
                                          <p:attrName>ppt_x</p:attrName>
                                        </p:attrNameLst>
                                      </p:cBhvr>
                                      <p:tavLst>
                                        <p:tav tm="0">
                                          <p:val>
                                            <p:strVal val="#ppt_x"/>
                                          </p:val>
                                        </p:tav>
                                        <p:tav tm="100000">
                                          <p:val>
                                            <p:strVal val="#ppt_x"/>
                                          </p:val>
                                        </p:tav>
                                      </p:tavLst>
                                    </p:anim>
                                    <p:anim calcmode="lin" valueType="num">
                                      <p:cBhvr additive="base">
                                        <p:cTn id="23"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片包含 美食&#10;&#10;已生成极高可信度的说明"/>
          <p:cNvPicPr>
            <a:picLocks noChangeAspect="1"/>
          </p:cNvPicPr>
          <p:nvPr/>
        </p:nvPicPr>
        <p:blipFill rotWithShape="1">
          <a:blip r:embed="rId1">
            <a:extLst>
              <a:ext uri="{28A0092B-C50C-407E-A947-70E740481C1C}">
                <a14:useLocalDpi xmlns:a14="http://schemas.microsoft.com/office/drawing/2010/main" val="0"/>
              </a:ext>
            </a:extLst>
          </a:blip>
          <a:srcRect l="30142" t="71783" r="31074" b="-450"/>
          <a:stretch>
            <a:fillRect/>
          </a:stretch>
        </p:blipFill>
        <p:spPr>
          <a:xfrm>
            <a:off x="954905" y="-148937"/>
            <a:ext cx="1734506" cy="1577935"/>
          </a:xfrm>
          <a:prstGeom prst="rect">
            <a:avLst/>
          </a:prstGeom>
        </p:spPr>
      </p:pic>
      <p:pic>
        <p:nvPicPr>
          <p:cNvPr id="7" name="图片 6" descr="图片包含 文字&#10;&#10;已生成高可信度的说明"/>
          <p:cNvPicPr>
            <a:picLocks noChangeAspect="1"/>
          </p:cNvPicPr>
          <p:nvPr/>
        </p:nvPicPr>
        <p:blipFill rotWithShape="1">
          <a:blip r:embed="rId2">
            <a:extLst>
              <a:ext uri="{28A0092B-C50C-407E-A947-70E740481C1C}">
                <a14:useLocalDpi xmlns:a14="http://schemas.microsoft.com/office/drawing/2010/main" val="0"/>
              </a:ext>
            </a:extLst>
          </a:blip>
          <a:srcRect l="20925" r="9025" b="33497"/>
          <a:stretch>
            <a:fillRect/>
          </a:stretch>
        </p:blipFill>
        <p:spPr>
          <a:xfrm>
            <a:off x="9496651" y="5458677"/>
            <a:ext cx="2592567" cy="1230460"/>
          </a:xfrm>
          <a:prstGeom prst="rect">
            <a:avLst/>
          </a:prstGeom>
        </p:spPr>
      </p:pic>
      <p:grpSp>
        <p:nvGrpSpPr>
          <p:cNvPr id="28" name="组合 27"/>
          <p:cNvGrpSpPr/>
          <p:nvPr/>
        </p:nvGrpSpPr>
        <p:grpSpPr>
          <a:xfrm>
            <a:off x="8113515" y="1795265"/>
            <a:ext cx="2807361" cy="2807361"/>
            <a:chOff x="8113515" y="1795265"/>
            <a:chExt cx="2807361" cy="2807361"/>
          </a:xfrm>
        </p:grpSpPr>
        <p:sp>
          <p:nvSpPr>
            <p:cNvPr id="18" name="椭圆 17"/>
            <p:cNvSpPr/>
            <p:nvPr/>
          </p:nvSpPr>
          <p:spPr bwMode="auto">
            <a:xfrm>
              <a:off x="8113515" y="1795265"/>
              <a:ext cx="2807361" cy="2807361"/>
            </a:xfrm>
            <a:prstGeom prst="ellipse">
              <a:avLst/>
            </a:prstGeom>
            <a:blipFill>
              <a:blip r:embed="rId3"/>
              <a:stretch>
                <a:fillRect/>
              </a:stretch>
            </a:blipFill>
            <a:ln w="9525" cap="flat" cmpd="sng" algn="ctr">
              <a:noFill/>
              <a:prstDash val="solid"/>
              <a:round/>
              <a:headEnd type="none" w="med" len="med"/>
              <a:tailEnd type="none" w="med" len="med"/>
            </a:ln>
            <a:effectLst>
              <a:innerShdw blurRad="63500" dist="50800" dir="18900000">
                <a:prstClr val="black">
                  <a:alpha val="50000"/>
                </a:prstClr>
              </a:innerShdw>
            </a:effectLst>
          </p:spPr>
          <p:txBody>
            <a:bodyPr vert="horz" wrap="square" lIns="121920" tIns="60960" rIns="121920" bIns="60960" numCol="1" rtlCol="0" anchor="t" anchorCtr="0" compatLnSpc="1">
              <a:scene3d>
                <a:camera prst="orthographicFront"/>
                <a:lightRig rig="threePt" dir="t"/>
              </a:scene3d>
              <a:sp3d extrusionH="57150">
                <a:bevelT w="38100" h="38100" prst="slope"/>
              </a:sp3d>
            </a:bodyPr>
            <a:lstStyle/>
            <a:p>
              <a:pPr defTabSz="1218565" fontAlgn="base">
                <a:spcBef>
                  <a:spcPct val="0"/>
                </a:spcBef>
                <a:spcAft>
                  <a:spcPct val="0"/>
                </a:spcAft>
              </a:pPr>
              <a:endParaRPr lang="zh-CN" altLang="en-US" sz="2400" b="1">
                <a:effectLst>
                  <a:innerShdw blurRad="63500" dist="50800">
                    <a:prstClr val="black">
                      <a:alpha val="50000"/>
                    </a:prstClr>
                  </a:innerShdw>
                </a:effectLst>
                <a:latin typeface="Arial" charset="0"/>
                <a:ea typeface="华文细黑" pitchFamily="2" charset="-122"/>
              </a:endParaRPr>
            </a:p>
          </p:txBody>
        </p:sp>
        <p:sp>
          <p:nvSpPr>
            <p:cNvPr id="19" name="文本框 18"/>
            <p:cNvSpPr txBox="1"/>
            <p:nvPr/>
          </p:nvSpPr>
          <p:spPr>
            <a:xfrm>
              <a:off x="8507090" y="2439725"/>
              <a:ext cx="1938351" cy="995209"/>
            </a:xfrm>
            <a:prstGeom prst="rect">
              <a:avLst/>
            </a:prstGeom>
            <a:noFill/>
            <a:effectLst>
              <a:outerShdw blurRad="50800" dist="38100" dir="2700000" algn="tl" rotWithShape="0">
                <a:prstClr val="black">
                  <a:alpha val="40000"/>
                </a:prstClr>
              </a:outerShdw>
            </a:effectLst>
          </p:spPr>
          <p:txBody>
            <a:bodyPr wrap="none" rtlCol="0">
              <a:spAutoFit/>
              <a:scene3d>
                <a:camera prst="orthographicFront"/>
                <a:lightRig rig="threePt" dir="t"/>
              </a:scene3d>
              <a:sp3d extrusionH="57150">
                <a:bevelT w="38100" h="38100"/>
              </a:sp3d>
            </a:bodyPr>
            <a:lstStyle/>
            <a:p>
              <a:r>
                <a:rPr lang="zh-CN" altLang="en-US" sz="5865" dirty="0">
                  <a:ln>
                    <a:solidFill>
                      <a:srgbClr val="B00000"/>
                    </a:solidFill>
                  </a:ln>
                  <a:gradFill>
                    <a:gsLst>
                      <a:gs pos="0">
                        <a:srgbClr val="CC9B00"/>
                      </a:gs>
                      <a:gs pos="99310">
                        <a:srgbClr val="FFC000"/>
                      </a:gs>
                      <a:gs pos="89655">
                        <a:srgbClr val="CC9B00"/>
                      </a:gs>
                      <a:gs pos="57946">
                        <a:srgbClr val="CC9B00"/>
                      </a:gs>
                      <a:gs pos="31044">
                        <a:srgbClr val="CC9B00"/>
                      </a:gs>
                      <a:gs pos="17940">
                        <a:srgbClr val="E0A900"/>
                      </a:gs>
                      <a:gs pos="76552">
                        <a:srgbClr val="FFC000"/>
                      </a:gs>
                      <a:gs pos="46000">
                        <a:srgbClr val="FFC000"/>
                      </a:gs>
                    </a:gsLst>
                    <a:path path="rect">
                      <a:fillToRect l="100000" t="100000"/>
                    </a:path>
                  </a:gradFill>
                  <a:latin typeface="方正超粗黑简体" panose="03000509000000000000" pitchFamily="65" charset="-122"/>
                  <a:ea typeface="方正超粗黑简体" panose="03000509000000000000" pitchFamily="65" charset="-122"/>
                </a:rPr>
                <a:t>目 录</a:t>
              </a:r>
            </a:p>
          </p:txBody>
        </p:sp>
        <p:sp>
          <p:nvSpPr>
            <p:cNvPr id="20" name="文本框 19"/>
            <p:cNvSpPr txBox="1"/>
            <p:nvPr/>
          </p:nvSpPr>
          <p:spPr>
            <a:xfrm>
              <a:off x="8507090" y="3285544"/>
              <a:ext cx="1957587" cy="666786"/>
            </a:xfrm>
            <a:prstGeom prst="rect">
              <a:avLst/>
            </a:prstGeom>
            <a:noFill/>
            <a:effectLst>
              <a:outerShdw blurRad="50800" dist="38100" dir="2700000" algn="tl" rotWithShape="0">
                <a:prstClr val="black">
                  <a:alpha val="40000"/>
                </a:prstClr>
              </a:outerShdw>
            </a:effectLst>
          </p:spPr>
          <p:txBody>
            <a:bodyPr wrap="none" rtlCol="0">
              <a:spAutoFit/>
              <a:scene3d>
                <a:camera prst="orthographicFront"/>
                <a:lightRig rig="threePt" dir="t"/>
              </a:scene3d>
              <a:sp3d extrusionH="57150">
                <a:bevelT h="25400" prst="softRound"/>
              </a:sp3d>
            </a:bodyPr>
            <a:lstStyle>
              <a:defPPr>
                <a:defRPr lang="zh-CN"/>
              </a:defPPr>
              <a:lvl1pPr>
                <a:defRPr sz="4400">
                  <a:ln>
                    <a:solidFill>
                      <a:srgbClr val="B00000"/>
                    </a:solidFill>
                  </a:ln>
                  <a:gradFill>
                    <a:gsLst>
                      <a:gs pos="0">
                        <a:srgbClr val="CC9B00"/>
                      </a:gs>
                      <a:gs pos="99310">
                        <a:srgbClr val="FFC000"/>
                      </a:gs>
                      <a:gs pos="89655">
                        <a:srgbClr val="CC9B00"/>
                      </a:gs>
                      <a:gs pos="57946">
                        <a:srgbClr val="CC9B00"/>
                      </a:gs>
                      <a:gs pos="31044">
                        <a:srgbClr val="CC9B00"/>
                      </a:gs>
                      <a:gs pos="17940">
                        <a:srgbClr val="E0A900"/>
                      </a:gs>
                      <a:gs pos="76552">
                        <a:srgbClr val="FFC000"/>
                      </a:gs>
                      <a:gs pos="46000">
                        <a:srgbClr val="FFC000"/>
                      </a:gs>
                    </a:gsLst>
                    <a:path path="rect">
                      <a:fillToRect l="100000" t="100000"/>
                    </a:path>
                  </a:gradFill>
                  <a:latin typeface="方正超粗黑简体" panose="03000509000000000000" pitchFamily="65" charset="-122"/>
                  <a:ea typeface="方正超粗黑简体" panose="03000509000000000000" pitchFamily="65" charset="-122"/>
                </a:defRPr>
              </a:lvl1pPr>
            </a:lstStyle>
            <a:p>
              <a:r>
                <a:rPr lang="en-US" altLang="zh-CN" sz="3735" dirty="0">
                  <a:latin typeface="Impact" pitchFamily="34" charset="0"/>
                </a:rPr>
                <a:t>Contents</a:t>
              </a:r>
              <a:endParaRPr lang="zh-CN" altLang="en-US" sz="3735" dirty="0">
                <a:latin typeface="Impact" pitchFamily="34" charset="0"/>
              </a:endParaRPr>
            </a:p>
          </p:txBody>
        </p:sp>
      </p:grpSp>
      <p:sp>
        <p:nvSpPr>
          <p:cNvPr id="21" name="Rectangle 22"/>
          <p:cNvSpPr>
            <a:spLocks noChangeArrowheads="1"/>
          </p:cNvSpPr>
          <p:nvPr/>
        </p:nvSpPr>
        <p:spPr bwMode="auto">
          <a:xfrm>
            <a:off x="1919462" y="1869207"/>
            <a:ext cx="5799967"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20000"/>
              </a:lnSpc>
              <a:buClrTx/>
              <a:buSzTx/>
            </a:pPr>
            <a:r>
              <a:rPr lang="zh-CN" altLang="en-US" sz="2800" dirty="0">
                <a:latin typeface="黑体" pitchFamily="49" charset="-122"/>
                <a:ea typeface="黑体" pitchFamily="49" charset="-122"/>
              </a:rPr>
              <a:t>一、请插入您的大标题的内容</a:t>
            </a:r>
            <a:endParaRPr lang="zh-CN" altLang="en-US" dirty="0">
              <a:latin typeface="黑体" pitchFamily="49" charset="-122"/>
              <a:ea typeface="黑体" pitchFamily="49" charset="-122"/>
            </a:endParaRPr>
          </a:p>
        </p:txBody>
      </p:sp>
      <p:sp>
        <p:nvSpPr>
          <p:cNvPr id="22" name="Rectangle 22"/>
          <p:cNvSpPr>
            <a:spLocks noChangeArrowheads="1"/>
          </p:cNvSpPr>
          <p:nvPr/>
        </p:nvSpPr>
        <p:spPr bwMode="auto">
          <a:xfrm>
            <a:off x="1919462" y="2614727"/>
            <a:ext cx="5402486"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2800" dirty="0">
                <a:latin typeface="黑体" pitchFamily="49" charset="-122"/>
                <a:ea typeface="黑体" pitchFamily="49" charset="-122"/>
              </a:rPr>
              <a:t>二、请插入您的大标题的内容</a:t>
            </a:r>
          </a:p>
        </p:txBody>
      </p:sp>
      <p:sp>
        <p:nvSpPr>
          <p:cNvPr id="23" name="Rectangle 22"/>
          <p:cNvSpPr>
            <a:spLocks noChangeArrowheads="1"/>
          </p:cNvSpPr>
          <p:nvPr/>
        </p:nvSpPr>
        <p:spPr bwMode="auto">
          <a:xfrm>
            <a:off x="1919462" y="3360247"/>
            <a:ext cx="5494007"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2800" dirty="0">
                <a:latin typeface="黑体" pitchFamily="49" charset="-122"/>
                <a:ea typeface="黑体" pitchFamily="49" charset="-122"/>
              </a:rPr>
              <a:t>三、请插入您的大标题的内容</a:t>
            </a:r>
          </a:p>
        </p:txBody>
      </p:sp>
      <p:sp>
        <p:nvSpPr>
          <p:cNvPr id="24" name="Rectangle 22"/>
          <p:cNvSpPr>
            <a:spLocks noChangeArrowheads="1"/>
          </p:cNvSpPr>
          <p:nvPr/>
        </p:nvSpPr>
        <p:spPr bwMode="auto">
          <a:xfrm>
            <a:off x="1919462" y="4105767"/>
            <a:ext cx="5297866"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2800" dirty="0">
                <a:latin typeface="黑体" pitchFamily="49" charset="-122"/>
                <a:ea typeface="黑体" pitchFamily="49" charset="-122"/>
              </a:rPr>
              <a:t>四、请插入您的大标题的内容</a:t>
            </a:r>
          </a:p>
        </p:txBody>
      </p:sp>
      <p:sp>
        <p:nvSpPr>
          <p:cNvPr id="25" name="Rectangle 22"/>
          <p:cNvSpPr>
            <a:spLocks noChangeArrowheads="1"/>
          </p:cNvSpPr>
          <p:nvPr/>
        </p:nvSpPr>
        <p:spPr bwMode="auto">
          <a:xfrm>
            <a:off x="1919462" y="4851286"/>
            <a:ext cx="5946696"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2800" dirty="0">
                <a:latin typeface="黑体" pitchFamily="49" charset="-122"/>
                <a:ea typeface="黑体" pitchFamily="49" charset="-122"/>
              </a:rPr>
              <a:t>五、请插入您的大标题的内容</a:t>
            </a:r>
          </a:p>
        </p:txBody>
      </p:sp>
      <p:sp>
        <p:nvSpPr>
          <p:cNvPr id="26" name="椭圆 25"/>
          <p:cNvSpPr/>
          <p:nvPr/>
        </p:nvSpPr>
        <p:spPr bwMode="auto">
          <a:xfrm>
            <a:off x="7161338" y="2067895"/>
            <a:ext cx="234944" cy="234944"/>
          </a:xfrm>
          <a:prstGeom prst="ellipse">
            <a:avLst/>
          </a:prstGeom>
          <a:solidFill>
            <a:srgbClr val="004FD6"/>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defTabSz="1218565" fontAlgn="base">
              <a:spcBef>
                <a:spcPct val="0"/>
              </a:spcBef>
              <a:spcAft>
                <a:spcPct val="0"/>
              </a:spcAft>
            </a:pPr>
            <a:endParaRPr lang="zh-CN" altLang="en-US" sz="2400" b="1">
              <a:latin typeface="Arial" charset="0"/>
              <a:ea typeface="华文细黑"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6000" advClick="0" advTm="0">
        <p15:prstTrans prst="curtains"/>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1000"/>
                                        <p:tgtEl>
                                          <p:spTgt spid="21"/>
                                        </p:tgtEl>
                                      </p:cBhvr>
                                    </p:animEffect>
                                    <p:anim calcmode="lin" valueType="num">
                                      <p:cBhvr>
                                        <p:cTn id="14" dur="1000" fill="hold"/>
                                        <p:tgtEl>
                                          <p:spTgt spid="21"/>
                                        </p:tgtEl>
                                        <p:attrNameLst>
                                          <p:attrName>ppt_x</p:attrName>
                                        </p:attrNameLst>
                                      </p:cBhvr>
                                      <p:tavLst>
                                        <p:tav tm="0">
                                          <p:val>
                                            <p:strVal val="#ppt_x"/>
                                          </p:val>
                                        </p:tav>
                                        <p:tav tm="100000">
                                          <p:val>
                                            <p:strVal val="#ppt_x"/>
                                          </p:val>
                                        </p:tav>
                                      </p:tavLst>
                                    </p:anim>
                                    <p:anim calcmode="lin" valueType="num">
                                      <p:cBhvr>
                                        <p:cTn id="15" dur="1000" fill="hold"/>
                                        <p:tgtEl>
                                          <p:spTgt spid="21"/>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1000"/>
                                        <p:tgtEl>
                                          <p:spTgt spid="22"/>
                                        </p:tgtEl>
                                      </p:cBhvr>
                                    </p:animEffect>
                                    <p:anim calcmode="lin" valueType="num">
                                      <p:cBhvr>
                                        <p:cTn id="19" dur="1000" fill="hold"/>
                                        <p:tgtEl>
                                          <p:spTgt spid="22"/>
                                        </p:tgtEl>
                                        <p:attrNameLst>
                                          <p:attrName>ppt_x</p:attrName>
                                        </p:attrNameLst>
                                      </p:cBhvr>
                                      <p:tavLst>
                                        <p:tav tm="0">
                                          <p:val>
                                            <p:strVal val="#ppt_x"/>
                                          </p:val>
                                        </p:tav>
                                        <p:tav tm="100000">
                                          <p:val>
                                            <p:strVal val="#ppt_x"/>
                                          </p:val>
                                        </p:tav>
                                      </p:tavLst>
                                    </p:anim>
                                    <p:anim calcmode="lin" valueType="num">
                                      <p:cBhvr>
                                        <p:cTn id="20" dur="1000" fill="hold"/>
                                        <p:tgtEl>
                                          <p:spTgt spid="22"/>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1000"/>
                                        <p:tgtEl>
                                          <p:spTgt spid="23"/>
                                        </p:tgtEl>
                                      </p:cBhvr>
                                    </p:animEffect>
                                    <p:anim calcmode="lin" valueType="num">
                                      <p:cBhvr>
                                        <p:cTn id="24" dur="1000" fill="hold"/>
                                        <p:tgtEl>
                                          <p:spTgt spid="23"/>
                                        </p:tgtEl>
                                        <p:attrNameLst>
                                          <p:attrName>ppt_x</p:attrName>
                                        </p:attrNameLst>
                                      </p:cBhvr>
                                      <p:tavLst>
                                        <p:tav tm="0">
                                          <p:val>
                                            <p:strVal val="#ppt_x"/>
                                          </p:val>
                                        </p:tav>
                                        <p:tav tm="100000">
                                          <p:val>
                                            <p:strVal val="#ppt_x"/>
                                          </p:val>
                                        </p:tav>
                                      </p:tavLst>
                                    </p:anim>
                                    <p:anim calcmode="lin" valueType="num">
                                      <p:cBhvr>
                                        <p:cTn id="25" dur="1000" fill="hold"/>
                                        <p:tgtEl>
                                          <p:spTgt spid="23"/>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1000"/>
                                        <p:tgtEl>
                                          <p:spTgt spid="24"/>
                                        </p:tgtEl>
                                      </p:cBhvr>
                                    </p:animEffect>
                                    <p:anim calcmode="lin" valueType="num">
                                      <p:cBhvr>
                                        <p:cTn id="29" dur="1000" fill="hold"/>
                                        <p:tgtEl>
                                          <p:spTgt spid="24"/>
                                        </p:tgtEl>
                                        <p:attrNameLst>
                                          <p:attrName>ppt_x</p:attrName>
                                        </p:attrNameLst>
                                      </p:cBhvr>
                                      <p:tavLst>
                                        <p:tav tm="0">
                                          <p:val>
                                            <p:strVal val="#ppt_x"/>
                                          </p:val>
                                        </p:tav>
                                        <p:tav tm="100000">
                                          <p:val>
                                            <p:strVal val="#ppt_x"/>
                                          </p:val>
                                        </p:tav>
                                      </p:tavLst>
                                    </p:anim>
                                    <p:anim calcmode="lin" valueType="num">
                                      <p:cBhvr>
                                        <p:cTn id="30" dur="1000" fill="hold"/>
                                        <p:tgtEl>
                                          <p:spTgt spid="24"/>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1000"/>
                                        <p:tgtEl>
                                          <p:spTgt spid="25"/>
                                        </p:tgtEl>
                                      </p:cBhvr>
                                    </p:animEffect>
                                    <p:anim calcmode="lin" valueType="num">
                                      <p:cBhvr>
                                        <p:cTn id="34" dur="1000" fill="hold"/>
                                        <p:tgtEl>
                                          <p:spTgt spid="25"/>
                                        </p:tgtEl>
                                        <p:attrNameLst>
                                          <p:attrName>ppt_x</p:attrName>
                                        </p:attrNameLst>
                                      </p:cBhvr>
                                      <p:tavLst>
                                        <p:tav tm="0">
                                          <p:val>
                                            <p:strVal val="#ppt_x"/>
                                          </p:val>
                                        </p:tav>
                                        <p:tav tm="100000">
                                          <p:val>
                                            <p:strVal val="#ppt_x"/>
                                          </p:val>
                                        </p:tav>
                                      </p:tavLst>
                                    </p:anim>
                                    <p:anim calcmode="lin" valueType="num">
                                      <p:cBhvr>
                                        <p:cTn id="35"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3" presetClass="entr" presetSubtype="32" fill="hold" grpId="0" nodeType="clickEffect">
                                  <p:stCondLst>
                                    <p:cond delay="0"/>
                                  </p:stCondLst>
                                  <p:childTnLst>
                                    <p:set>
                                      <p:cBhvr>
                                        <p:cTn id="39" dur="1" fill="hold">
                                          <p:stCondLst>
                                            <p:cond delay="0"/>
                                          </p:stCondLst>
                                        </p:cTn>
                                        <p:tgtEl>
                                          <p:spTgt spid="26"/>
                                        </p:tgtEl>
                                        <p:attrNameLst>
                                          <p:attrName>style.visibility</p:attrName>
                                        </p:attrNameLst>
                                      </p:cBhvr>
                                      <p:to>
                                        <p:strVal val="visible"/>
                                      </p:to>
                                    </p:set>
                                    <p:anim calcmode="lin" valueType="num">
                                      <p:cBhvr>
                                        <p:cTn id="40" dur="500" fill="hold"/>
                                        <p:tgtEl>
                                          <p:spTgt spid="26"/>
                                        </p:tgtEl>
                                        <p:attrNameLst>
                                          <p:attrName>ppt_w</p:attrName>
                                        </p:attrNameLst>
                                      </p:cBhvr>
                                      <p:tavLst>
                                        <p:tav tm="0">
                                          <p:val>
                                            <p:strVal val="4*#ppt_w"/>
                                          </p:val>
                                        </p:tav>
                                        <p:tav tm="100000">
                                          <p:val>
                                            <p:strVal val="#ppt_w"/>
                                          </p:val>
                                        </p:tav>
                                      </p:tavLst>
                                    </p:anim>
                                    <p:anim calcmode="lin" valueType="num">
                                      <p:cBhvr>
                                        <p:cTn id="41" dur="500" fill="hold"/>
                                        <p:tgtEl>
                                          <p:spTgt spid="26"/>
                                        </p:tgtEl>
                                        <p:attrNameLst>
                                          <p:attrName>ppt_h</p:attrName>
                                        </p:attrNameLst>
                                      </p:cBhvr>
                                      <p:tavLst>
                                        <p:tav tm="0">
                                          <p:val>
                                            <p:strVal val="4*#ppt_h"/>
                                          </p:val>
                                        </p:tav>
                                        <p:tav tm="100000">
                                          <p:val>
                                            <p:strVal val="#ppt_h"/>
                                          </p:val>
                                        </p:tav>
                                      </p:tavLst>
                                    </p:anim>
                                  </p:childTnLst>
                                </p:cTn>
                              </p:par>
                              <p:par>
                                <p:cTn id="42" presetID="3" presetClass="emph" presetSubtype="2" fill="hold" grpId="1" nodeType="withEffect">
                                  <p:stCondLst>
                                    <p:cond delay="0"/>
                                  </p:stCondLst>
                                  <p:childTnLst>
                                    <p:animClr clrSpc="rgb" dir="cw">
                                      <p:cBhvr override="childStyle">
                                        <p:cTn id="43" dur="500" fill="hold"/>
                                        <p:tgtEl>
                                          <p:spTgt spid="22"/>
                                        </p:tgtEl>
                                        <p:attrNameLst>
                                          <p:attrName>style.color</p:attrName>
                                        </p:attrNameLst>
                                      </p:cBhvr>
                                      <p:to>
                                        <a:srgbClr val="BFBFBF"/>
                                      </p:to>
                                    </p:animClr>
                                  </p:childTnLst>
                                  <p:subTnLst>
                                    <p:animClr clrSpc="rgb" dir="cw">
                                      <p:cBhvr override="childStyle">
                                        <p:cTn dur="1" fill="hold" display="0" masterRel="nextClick" afterEffect="1"/>
                                        <p:tgtEl>
                                          <p:spTgt spid="22"/>
                                        </p:tgtEl>
                                        <p:attrNameLst>
                                          <p:attrName>ppt_c</p:attrName>
                                        </p:attrNameLst>
                                      </p:cBhvr>
                                      <p:to>
                                        <a:srgbClr val="DDDDDD"/>
                                      </p:to>
                                    </p:animClr>
                                  </p:subTnLst>
                                </p:cTn>
                              </p:par>
                              <p:par>
                                <p:cTn id="44" presetID="3" presetClass="emph" presetSubtype="2" fill="hold" grpId="1" nodeType="withEffect">
                                  <p:stCondLst>
                                    <p:cond delay="0"/>
                                  </p:stCondLst>
                                  <p:childTnLst>
                                    <p:animClr clrSpc="rgb" dir="cw">
                                      <p:cBhvr override="childStyle">
                                        <p:cTn id="45" dur="500" fill="hold"/>
                                        <p:tgtEl>
                                          <p:spTgt spid="23"/>
                                        </p:tgtEl>
                                        <p:attrNameLst>
                                          <p:attrName>style.color</p:attrName>
                                        </p:attrNameLst>
                                      </p:cBhvr>
                                      <p:to>
                                        <a:srgbClr val="BFBFBF"/>
                                      </p:to>
                                    </p:animClr>
                                  </p:childTnLst>
                                  <p:subTnLst>
                                    <p:animClr clrSpc="rgb" dir="cw">
                                      <p:cBhvr override="childStyle">
                                        <p:cTn dur="1" fill="hold" display="0" masterRel="nextClick" afterEffect="1"/>
                                        <p:tgtEl>
                                          <p:spTgt spid="23"/>
                                        </p:tgtEl>
                                        <p:attrNameLst>
                                          <p:attrName>ppt_c</p:attrName>
                                        </p:attrNameLst>
                                      </p:cBhvr>
                                      <p:to>
                                        <a:srgbClr val="DDDDDD"/>
                                      </p:to>
                                    </p:animClr>
                                  </p:subTnLst>
                                </p:cTn>
                              </p:par>
                              <p:par>
                                <p:cTn id="46" presetID="3" presetClass="emph" presetSubtype="2" fill="hold" grpId="1" nodeType="withEffect">
                                  <p:stCondLst>
                                    <p:cond delay="0"/>
                                  </p:stCondLst>
                                  <p:childTnLst>
                                    <p:animClr clrSpc="rgb" dir="cw">
                                      <p:cBhvr override="childStyle">
                                        <p:cTn id="47" dur="500" fill="hold"/>
                                        <p:tgtEl>
                                          <p:spTgt spid="24"/>
                                        </p:tgtEl>
                                        <p:attrNameLst>
                                          <p:attrName>style.color</p:attrName>
                                        </p:attrNameLst>
                                      </p:cBhvr>
                                      <p:to>
                                        <a:srgbClr val="BFBFBF"/>
                                      </p:to>
                                    </p:animClr>
                                  </p:childTnLst>
                                  <p:subTnLst>
                                    <p:animClr clrSpc="rgb" dir="cw">
                                      <p:cBhvr override="childStyle">
                                        <p:cTn dur="1" fill="hold" display="0" masterRel="nextClick" afterEffect="1"/>
                                        <p:tgtEl>
                                          <p:spTgt spid="24"/>
                                        </p:tgtEl>
                                        <p:attrNameLst>
                                          <p:attrName>ppt_c</p:attrName>
                                        </p:attrNameLst>
                                      </p:cBhvr>
                                      <p:to>
                                        <a:srgbClr val="DDDDDD"/>
                                      </p:to>
                                    </p:animClr>
                                  </p:subTnLst>
                                </p:cTn>
                              </p:par>
                              <p:par>
                                <p:cTn id="48" presetID="3" presetClass="emph" presetSubtype="2" fill="hold" grpId="1" nodeType="withEffect">
                                  <p:stCondLst>
                                    <p:cond delay="0"/>
                                  </p:stCondLst>
                                  <p:childTnLst>
                                    <p:animClr clrSpc="rgb" dir="cw">
                                      <p:cBhvr override="childStyle">
                                        <p:cTn id="49" dur="500" fill="hold"/>
                                        <p:tgtEl>
                                          <p:spTgt spid="25"/>
                                        </p:tgtEl>
                                        <p:attrNameLst>
                                          <p:attrName>style.color</p:attrName>
                                        </p:attrNameLst>
                                      </p:cBhvr>
                                      <p:to>
                                        <a:srgbClr val="BFBFBF"/>
                                      </p:to>
                                    </p:animClr>
                                  </p:childTnLst>
                                  <p:subTnLst>
                                    <p:animClr clrSpc="rgb" dir="cw">
                                      <p:cBhvr override="childStyle">
                                        <p:cTn dur="1" fill="hold" display="0" masterRel="nextClick" afterEffect="1"/>
                                        <p:tgtEl>
                                          <p:spTgt spid="25"/>
                                        </p:tgtEl>
                                        <p:attrNameLst>
                                          <p:attrName>ppt_c</p:attrName>
                                        </p:attrNameLst>
                                      </p:cBhvr>
                                      <p:to>
                                        <a:srgbClr val="DDDDDD"/>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2" grpId="1"/>
      <p:bldP spid="23" grpId="0"/>
      <p:bldP spid="23" grpId="1"/>
      <p:bldP spid="24" grpId="0"/>
      <p:bldP spid="24" grpId="1"/>
      <p:bldP spid="25" grpId="0"/>
      <p:bldP spid="25" grpId="1"/>
      <p:bldP spid="2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6"/>
          <p:cNvSpPr/>
          <p:nvPr/>
        </p:nvSpPr>
        <p:spPr bwMode="auto">
          <a:xfrm>
            <a:off x="1007435" y="1898698"/>
            <a:ext cx="3132291" cy="3738548"/>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rgbClr val="004FD6"/>
          </a:solidFill>
          <a:ln>
            <a:noFill/>
          </a:ln>
        </p:spPr>
        <p:txBody>
          <a:bodyPr vert="horz" wrap="square" lIns="91416" tIns="45708" rIns="91416" bIns="45708" numCol="1" anchor="t" anchorCtr="0" compatLnSpc="1"/>
          <a:lstStyle/>
          <a:p>
            <a:pPr defTabSz="1218565">
              <a:defRPr/>
            </a:pPr>
            <a:endParaRPr lang="zh-CN" altLang="en-US" sz="2400">
              <a:solidFill>
                <a:prstClr val="black"/>
              </a:solidFill>
              <a:latin typeface="微软雅黑" pitchFamily="34" charset="-122"/>
              <a:ea typeface="微软雅黑" pitchFamily="34" charset="-122"/>
            </a:endParaRPr>
          </a:p>
        </p:txBody>
      </p:sp>
      <p:sp>
        <p:nvSpPr>
          <p:cNvPr id="4" name="Freeform 6"/>
          <p:cNvSpPr/>
          <p:nvPr/>
        </p:nvSpPr>
        <p:spPr bwMode="auto">
          <a:xfrm>
            <a:off x="3774964" y="3299826"/>
            <a:ext cx="1992141" cy="2377721"/>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rgbClr val="31B3EC"/>
          </a:solidFill>
          <a:ln>
            <a:noFill/>
          </a:ln>
        </p:spPr>
        <p:txBody>
          <a:bodyPr vert="horz" wrap="square" lIns="91416" tIns="45708" rIns="91416" bIns="45708" numCol="1" anchor="t" anchorCtr="0" compatLnSpc="1"/>
          <a:lstStyle/>
          <a:p>
            <a:pPr defTabSz="1218565">
              <a:defRPr/>
            </a:pPr>
            <a:endParaRPr lang="zh-CN" altLang="en-US" sz="2400">
              <a:solidFill>
                <a:prstClr val="black"/>
              </a:solidFill>
              <a:latin typeface="微软雅黑" pitchFamily="34" charset="-122"/>
              <a:ea typeface="微软雅黑" pitchFamily="34" charset="-122"/>
            </a:endParaRPr>
          </a:p>
        </p:txBody>
      </p:sp>
      <p:sp>
        <p:nvSpPr>
          <p:cNvPr id="5" name="椭圆 4"/>
          <p:cNvSpPr/>
          <p:nvPr/>
        </p:nvSpPr>
        <p:spPr bwMode="auto">
          <a:xfrm>
            <a:off x="3246895" y="1892829"/>
            <a:ext cx="935739" cy="936104"/>
          </a:xfrm>
          <a:prstGeom prst="ellipse">
            <a:avLst/>
          </a:prstGeom>
          <a:solidFill>
            <a:srgbClr val="00529A"/>
          </a:solidFill>
          <a:ln w="9525" cap="flat" cmpd="sng" algn="ctr">
            <a:solidFill>
              <a:srgbClr val="F8F8F8"/>
            </a:solidFill>
            <a:prstDash val="solid"/>
            <a:round/>
            <a:headEnd type="none" w="med" len="med"/>
            <a:tailEnd type="none" w="med" len="med"/>
          </a:ln>
          <a:effectLst/>
        </p:spPr>
        <p:txBody>
          <a:bodyPr vert="horz" wrap="square" lIns="91416" tIns="45708" rIns="91416" bIns="45708" numCol="1" rtlCol="0" anchor="t" anchorCtr="0" compatLnSpc="1"/>
          <a:lstStyle/>
          <a:p>
            <a:pPr defTabSz="913765">
              <a:defRPr/>
            </a:pPr>
            <a:endParaRPr lang="zh-CN" altLang="en-US" sz="1735">
              <a:solidFill>
                <a:prstClr val="black"/>
              </a:solidFill>
              <a:latin typeface="微软雅黑" pitchFamily="34" charset="-122"/>
              <a:ea typeface="微软雅黑" pitchFamily="34" charset="-122"/>
            </a:endParaRPr>
          </a:p>
        </p:txBody>
      </p:sp>
      <p:sp>
        <p:nvSpPr>
          <p:cNvPr id="6" name="椭圆 5"/>
          <p:cNvSpPr/>
          <p:nvPr/>
        </p:nvSpPr>
        <p:spPr bwMode="auto">
          <a:xfrm>
            <a:off x="5375903" y="3517152"/>
            <a:ext cx="782407" cy="782712"/>
          </a:xfrm>
          <a:prstGeom prst="ellipse">
            <a:avLst/>
          </a:prstGeom>
          <a:solidFill>
            <a:srgbClr val="4472C4"/>
          </a:solidFill>
          <a:ln w="9525" cap="flat" cmpd="sng" algn="ctr">
            <a:solidFill>
              <a:srgbClr val="F8F8F8"/>
            </a:solidFill>
            <a:prstDash val="solid"/>
            <a:round/>
            <a:headEnd type="none" w="med" len="med"/>
            <a:tailEnd type="none" w="med" len="med"/>
          </a:ln>
          <a:effectLst/>
        </p:spPr>
        <p:txBody>
          <a:bodyPr vert="horz" wrap="square" lIns="91416" tIns="45708" rIns="91416" bIns="45708" numCol="1" rtlCol="0" anchor="t" anchorCtr="0" compatLnSpc="1"/>
          <a:lstStyle/>
          <a:p>
            <a:pPr defTabSz="913765">
              <a:defRPr/>
            </a:pPr>
            <a:endParaRPr lang="zh-CN" altLang="en-US" sz="1735">
              <a:solidFill>
                <a:prstClr val="black"/>
              </a:solidFill>
              <a:latin typeface="微软雅黑" pitchFamily="34" charset="-122"/>
              <a:ea typeface="微软雅黑" pitchFamily="34" charset="-122"/>
            </a:endParaRPr>
          </a:p>
        </p:txBody>
      </p:sp>
      <p:sp>
        <p:nvSpPr>
          <p:cNvPr id="7" name="TextBox 6"/>
          <p:cNvSpPr txBox="1"/>
          <p:nvPr/>
        </p:nvSpPr>
        <p:spPr>
          <a:xfrm>
            <a:off x="3311692" y="2083884"/>
            <a:ext cx="889939" cy="502742"/>
          </a:xfrm>
          <a:prstGeom prst="rect">
            <a:avLst/>
          </a:prstGeom>
          <a:noFill/>
        </p:spPr>
        <p:txBody>
          <a:bodyPr wrap="none" lIns="91416" tIns="45708" rIns="91416" bIns="45708" rtlCol="0">
            <a:spAutoFit/>
          </a:bodyPr>
          <a:lstStyle/>
          <a:p>
            <a:pPr algn="ctr" defTabSz="1218565">
              <a:defRPr/>
            </a:pPr>
            <a:r>
              <a:rPr lang="en-US" altLang="zh-CN" sz="2665" dirty="0">
                <a:solidFill>
                  <a:srgbClr val="F8F8F8"/>
                </a:solidFill>
                <a:latin typeface="微软雅黑" pitchFamily="34" charset="-122"/>
                <a:ea typeface="微软雅黑" pitchFamily="34" charset="-122"/>
              </a:rPr>
              <a:t>75%</a:t>
            </a:r>
            <a:endParaRPr lang="zh-CN" altLang="en-US" sz="2665" dirty="0">
              <a:solidFill>
                <a:srgbClr val="F8F8F8"/>
              </a:solidFill>
              <a:latin typeface="微软雅黑" pitchFamily="34" charset="-122"/>
              <a:ea typeface="微软雅黑" pitchFamily="34" charset="-122"/>
            </a:endParaRPr>
          </a:p>
        </p:txBody>
      </p:sp>
      <p:sp>
        <p:nvSpPr>
          <p:cNvPr id="9" name="TextBox 8"/>
          <p:cNvSpPr txBox="1"/>
          <p:nvPr/>
        </p:nvSpPr>
        <p:spPr>
          <a:xfrm>
            <a:off x="5374742" y="3677689"/>
            <a:ext cx="821010" cy="461641"/>
          </a:xfrm>
          <a:prstGeom prst="rect">
            <a:avLst/>
          </a:prstGeom>
          <a:noFill/>
        </p:spPr>
        <p:txBody>
          <a:bodyPr wrap="none" lIns="91416" tIns="45708" rIns="91416" bIns="45708" rtlCol="0">
            <a:spAutoFit/>
          </a:bodyPr>
          <a:lstStyle/>
          <a:p>
            <a:pPr defTabSz="1218565">
              <a:defRPr/>
            </a:pPr>
            <a:r>
              <a:rPr lang="en-US" altLang="zh-CN" sz="2400" dirty="0">
                <a:solidFill>
                  <a:srgbClr val="F8F8F8"/>
                </a:solidFill>
                <a:latin typeface="微软雅黑" pitchFamily="34" charset="-122"/>
                <a:ea typeface="微软雅黑" pitchFamily="34" charset="-122"/>
              </a:rPr>
              <a:t>34%</a:t>
            </a:r>
            <a:endParaRPr lang="zh-CN" altLang="en-US" sz="2400" dirty="0">
              <a:solidFill>
                <a:srgbClr val="F8F8F8"/>
              </a:solidFill>
              <a:latin typeface="微软雅黑" pitchFamily="34" charset="-122"/>
              <a:ea typeface="微软雅黑" pitchFamily="34" charset="-122"/>
            </a:endParaRPr>
          </a:p>
        </p:txBody>
      </p:sp>
      <p:sp>
        <p:nvSpPr>
          <p:cNvPr id="10" name="TextBox 9"/>
          <p:cNvSpPr txBox="1"/>
          <p:nvPr/>
        </p:nvSpPr>
        <p:spPr>
          <a:xfrm>
            <a:off x="2159715" y="2468893"/>
            <a:ext cx="1005355" cy="584751"/>
          </a:xfrm>
          <a:prstGeom prst="rect">
            <a:avLst/>
          </a:prstGeom>
          <a:noFill/>
        </p:spPr>
        <p:txBody>
          <a:bodyPr wrap="none" lIns="91416" tIns="45708" rIns="91416" bIns="45708" rtlCol="0">
            <a:spAutoFit/>
          </a:bodyPr>
          <a:lstStyle/>
          <a:p>
            <a:pPr defTabSz="1218565">
              <a:defRPr/>
            </a:pPr>
            <a:r>
              <a:rPr lang="zh-CN" altLang="en-US" sz="3200" dirty="0">
                <a:solidFill>
                  <a:srgbClr val="F8F8F8"/>
                </a:solidFill>
                <a:latin typeface="微软雅黑" pitchFamily="34" charset="-122"/>
                <a:ea typeface="微软雅黑" pitchFamily="34" charset="-122"/>
              </a:rPr>
              <a:t>目标</a:t>
            </a:r>
          </a:p>
        </p:txBody>
      </p:sp>
      <p:sp>
        <p:nvSpPr>
          <p:cNvPr id="11" name="TextBox 10"/>
          <p:cNvSpPr txBox="1"/>
          <p:nvPr/>
        </p:nvSpPr>
        <p:spPr>
          <a:xfrm>
            <a:off x="1254606" y="3226644"/>
            <a:ext cx="2610591" cy="1323415"/>
          </a:xfrm>
          <a:prstGeom prst="rect">
            <a:avLst/>
          </a:prstGeom>
          <a:noFill/>
        </p:spPr>
        <p:txBody>
          <a:bodyPr wrap="square" lIns="91416" tIns="45708" rIns="91416" bIns="45708" rtlCol="0">
            <a:spAutoFit/>
          </a:bodyPr>
          <a:lstStyle/>
          <a:p>
            <a:pPr algn="ctr" defTabSz="1218565">
              <a:defRPr/>
            </a:pPr>
            <a:r>
              <a:rPr lang="zh-CN" altLang="en-US" sz="1600" dirty="0">
                <a:solidFill>
                  <a:srgbClr val="F8F8F8"/>
                </a:solidFill>
                <a:latin typeface="微软雅黑" pitchFamily="34" charset="-122"/>
                <a:ea typeface="微软雅黑" pitchFamily="34" charset="-122"/>
              </a:rPr>
              <a:t>请输入您的文字对目标进行说明请输入您的文字对目标进行说明请输入您的文字对目标进行说明</a:t>
            </a:r>
            <a:endParaRPr lang="zh-CN" altLang="en-US" sz="1600" dirty="0">
              <a:solidFill>
                <a:srgbClr val="F8F8F8"/>
              </a:solidFill>
              <a:latin typeface="微软雅黑" pitchFamily="34" charset="-122"/>
              <a:ea typeface="微软雅黑" pitchFamily="34" charset="-122"/>
            </a:endParaRPr>
          </a:p>
          <a:p>
            <a:pPr algn="ctr" defTabSz="1218565">
              <a:defRPr/>
            </a:pPr>
            <a:endParaRPr lang="zh-CN" altLang="en-US" sz="1600" dirty="0">
              <a:solidFill>
                <a:srgbClr val="F8F8F8"/>
              </a:solidFill>
              <a:latin typeface="微软雅黑" pitchFamily="34" charset="-122"/>
              <a:ea typeface="微软雅黑" pitchFamily="34" charset="-122"/>
            </a:endParaRPr>
          </a:p>
        </p:txBody>
      </p:sp>
      <p:sp>
        <p:nvSpPr>
          <p:cNvPr id="12" name="TextBox 11"/>
          <p:cNvSpPr txBox="1"/>
          <p:nvPr/>
        </p:nvSpPr>
        <p:spPr>
          <a:xfrm>
            <a:off x="4363339" y="3719978"/>
            <a:ext cx="867497" cy="502742"/>
          </a:xfrm>
          <a:prstGeom prst="rect">
            <a:avLst/>
          </a:prstGeom>
          <a:noFill/>
        </p:spPr>
        <p:txBody>
          <a:bodyPr wrap="none" lIns="91416" tIns="45708" rIns="91416" bIns="45708" rtlCol="0">
            <a:spAutoFit/>
          </a:bodyPr>
          <a:lstStyle/>
          <a:p>
            <a:pPr defTabSz="1218565">
              <a:defRPr/>
            </a:pPr>
            <a:r>
              <a:rPr lang="zh-CN" altLang="en-US" sz="2665" dirty="0">
                <a:solidFill>
                  <a:srgbClr val="F8F8F8"/>
                </a:solidFill>
                <a:latin typeface="微软雅黑" pitchFamily="34" charset="-122"/>
                <a:ea typeface="微软雅黑" pitchFamily="34" charset="-122"/>
              </a:rPr>
              <a:t>实际</a:t>
            </a:r>
          </a:p>
        </p:txBody>
      </p:sp>
      <p:sp>
        <p:nvSpPr>
          <p:cNvPr id="13" name="TextBox 12"/>
          <p:cNvSpPr txBox="1"/>
          <p:nvPr/>
        </p:nvSpPr>
        <p:spPr>
          <a:xfrm>
            <a:off x="3901326" y="4293097"/>
            <a:ext cx="1865781" cy="584751"/>
          </a:xfrm>
          <a:prstGeom prst="rect">
            <a:avLst/>
          </a:prstGeom>
          <a:noFill/>
        </p:spPr>
        <p:txBody>
          <a:bodyPr wrap="square" lIns="91416" tIns="45708" rIns="91416" bIns="45708" rtlCol="0">
            <a:spAutoFit/>
          </a:bodyPr>
          <a:lstStyle/>
          <a:p>
            <a:pPr algn="ctr" defTabSz="1218565">
              <a:defRPr/>
            </a:pPr>
            <a:r>
              <a:rPr lang="zh-CN" altLang="en-US" sz="1600" dirty="0">
                <a:solidFill>
                  <a:srgbClr val="F8F8F8"/>
                </a:solidFill>
                <a:latin typeface="微软雅黑" pitchFamily="34" charset="-122"/>
                <a:ea typeface="微软雅黑" pitchFamily="34" charset="-122"/>
              </a:rPr>
              <a:t>请输入您的文字对实际情况进行说明</a:t>
            </a:r>
          </a:p>
        </p:txBody>
      </p:sp>
      <p:sp>
        <p:nvSpPr>
          <p:cNvPr id="14" name="TextBox 13"/>
          <p:cNvSpPr txBox="1"/>
          <p:nvPr/>
        </p:nvSpPr>
        <p:spPr>
          <a:xfrm>
            <a:off x="4615429" y="1967764"/>
            <a:ext cx="5731951" cy="1077194"/>
          </a:xfrm>
          <a:prstGeom prst="rect">
            <a:avLst/>
          </a:prstGeom>
          <a:noFill/>
        </p:spPr>
        <p:txBody>
          <a:bodyPr wrap="square" lIns="91416" tIns="45708" rIns="91416" bIns="45708" rtlCol="0">
            <a:spAutoFit/>
          </a:bodyPr>
          <a:lstStyle/>
          <a:p>
            <a:pPr defTabSz="1218565">
              <a:defRPr/>
            </a:pPr>
            <a:r>
              <a:rPr lang="zh-CN" altLang="en-US" sz="1600" dirty="0">
                <a:solidFill>
                  <a:prstClr val="black">
                    <a:lumMod val="75000"/>
                    <a:lumOff val="25000"/>
                  </a:prstClr>
                </a:solidFill>
                <a:latin typeface="微软雅黑" pitchFamily="34" charset="-122"/>
                <a:ea typeface="微软雅黑" pitchFamily="34" charset="-122"/>
              </a:rPr>
              <a:t>在此处添加详细描述文本，尽量与标题文本语言风格相符合，语言描述尽量简洁生动，尽可能概括出段落内容。在此处添加详细描述文本，尽量与标题文本语言风格相符合，语言描述尽量简洁生动，尽可能概括出段落内容。</a:t>
            </a:r>
            <a:endParaRPr lang="en-US" altLang="zh-CN" sz="1600" dirty="0">
              <a:solidFill>
                <a:prstClr val="black">
                  <a:lumMod val="75000"/>
                  <a:lumOff val="25000"/>
                </a:prstClr>
              </a:solidFill>
              <a:latin typeface="微软雅黑" pitchFamily="34" charset="-122"/>
              <a:ea typeface="微软雅黑" pitchFamily="34" charset="-122"/>
            </a:endParaRPr>
          </a:p>
        </p:txBody>
      </p:sp>
      <p:sp>
        <p:nvSpPr>
          <p:cNvPr id="15" name="TextBox 14"/>
          <p:cNvSpPr txBox="1"/>
          <p:nvPr/>
        </p:nvSpPr>
        <p:spPr>
          <a:xfrm>
            <a:off x="6384033" y="3929789"/>
            <a:ext cx="4800532" cy="1323415"/>
          </a:xfrm>
          <a:prstGeom prst="rect">
            <a:avLst/>
          </a:prstGeom>
          <a:noFill/>
        </p:spPr>
        <p:txBody>
          <a:bodyPr wrap="square" lIns="91416" tIns="45708" rIns="91416" bIns="45708" rtlCol="0">
            <a:spAutoFit/>
          </a:bodyPr>
          <a:lstStyle/>
          <a:p>
            <a:pPr defTabSz="1218565">
              <a:defRPr/>
            </a:pPr>
            <a:r>
              <a:rPr lang="zh-CN" altLang="en-US" sz="1600" dirty="0">
                <a:solidFill>
                  <a:prstClr val="black">
                    <a:lumMod val="75000"/>
                    <a:lumOff val="25000"/>
                  </a:prstClr>
                </a:solidFill>
                <a:latin typeface="微软雅黑" pitchFamily="34" charset="-122"/>
                <a:ea typeface="微软雅黑" pitchFamily="34" charset="-122"/>
              </a:rPr>
              <a:t>在此处添加详细描述文本，尽量与标题文本语言风格相符合，语言描述尽量简洁生动，尽可能概括出段落内容。在此处添加详细描述文本，尽量与标题文本语言风格相符合，语言描述尽量简洁生动，尽可能概括出段落内容。</a:t>
            </a:r>
            <a:endParaRPr lang="en-US" altLang="zh-CN" sz="1600" dirty="0">
              <a:solidFill>
                <a:prstClr val="black">
                  <a:lumMod val="75000"/>
                  <a:lumOff val="25000"/>
                </a:prstClr>
              </a:solidFill>
              <a:latin typeface="微软雅黑" pitchFamily="34" charset="-122"/>
              <a:ea typeface="微软雅黑" pitchFamily="34" charset="-122"/>
            </a:endParaRPr>
          </a:p>
        </p:txBody>
      </p:sp>
      <p:sp>
        <p:nvSpPr>
          <p:cNvPr id="16" name="TextBox 15"/>
          <p:cNvSpPr txBox="1"/>
          <p:nvPr/>
        </p:nvSpPr>
        <p:spPr>
          <a:xfrm>
            <a:off x="474376" y="274165"/>
            <a:ext cx="287258" cy="502766"/>
          </a:xfrm>
          <a:prstGeom prst="rect">
            <a:avLst/>
          </a:prstGeom>
          <a:noFill/>
        </p:spPr>
        <p:txBody>
          <a:bodyPr wrap="none" rtlCol="0">
            <a:spAutoFit/>
          </a:bodyPr>
          <a:lstStyle/>
          <a:p>
            <a:pPr defTabSz="1218565">
              <a:defRPr/>
            </a:pPr>
            <a:r>
              <a:rPr lang="zh-CN" altLang="en-US" sz="2665" b="1" dirty="0">
                <a:solidFill>
                  <a:srgbClr val="2272AB"/>
                </a:solidFill>
                <a:latin typeface="微软雅黑" pitchFamily="34" charset="-122"/>
                <a:ea typeface="微软雅黑" pitchFamily="34" charset="-122"/>
              </a:rPr>
              <a:t> </a:t>
            </a:r>
          </a:p>
        </p:txBody>
      </p:sp>
      <p:sp>
        <p:nvSpPr>
          <p:cNvPr id="17" name="TextBox 16"/>
          <p:cNvSpPr txBox="1"/>
          <p:nvPr/>
        </p:nvSpPr>
        <p:spPr>
          <a:xfrm>
            <a:off x="10242692" y="260050"/>
            <a:ext cx="287258" cy="584775"/>
          </a:xfrm>
          <a:prstGeom prst="rect">
            <a:avLst/>
          </a:prstGeom>
          <a:noFill/>
        </p:spPr>
        <p:txBody>
          <a:bodyPr wrap="none" rtlCol="0">
            <a:spAutoFit/>
          </a:bodyPr>
          <a:lstStyle/>
          <a:p>
            <a:pPr defTabSz="1218565">
              <a:defRPr/>
            </a:pPr>
            <a:r>
              <a:rPr lang="en-US" altLang="zh-CN" sz="3200" dirty="0">
                <a:solidFill>
                  <a:srgbClr val="595959"/>
                </a:solidFill>
                <a:latin typeface="Eras Bold ITC" pitchFamily="34" charset="0"/>
                <a:ea typeface="微软雅黑" pitchFamily="34" charset="-122"/>
              </a:rPr>
              <a:t> </a:t>
            </a:r>
            <a:endParaRPr lang="zh-CN" altLang="en-US" sz="3200" dirty="0">
              <a:solidFill>
                <a:srgbClr val="595959"/>
              </a:solidFill>
              <a:latin typeface="Eras Bold ITC" pitchFamily="34" charset="0"/>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435">
                                          <p:stCondLst>
                                            <p:cond delay="0"/>
                                          </p:stCondLst>
                                        </p:cTn>
                                        <p:tgtEl>
                                          <p:spTgt spid="3"/>
                                        </p:tgtEl>
                                      </p:cBhvr>
                                    </p:animEffect>
                                    <p:anim calcmode="lin" valueType="num">
                                      <p:cBhvr>
                                        <p:cTn id="8" dur="1367"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3"/>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3"/>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3"/>
                                        </p:tgtEl>
                                        <p:attrNameLst>
                                          <p:attrName>ppt_y</p:attrName>
                                        </p:attrNameLst>
                                      </p:cBhvr>
                                      <p:tavLst>
                                        <p:tav tm="0" fmla="#ppt_y-sin(pi*$)/81">
                                          <p:val>
                                            <p:fltVal val="0"/>
                                          </p:val>
                                        </p:tav>
                                        <p:tav tm="100000">
                                          <p:val>
                                            <p:fltVal val="1"/>
                                          </p:val>
                                        </p:tav>
                                      </p:tavLst>
                                    </p:anim>
                                    <p:animScale>
                                      <p:cBhvr>
                                        <p:cTn id="13" dur="20">
                                          <p:stCondLst>
                                            <p:cond delay="487"/>
                                          </p:stCondLst>
                                        </p:cTn>
                                        <p:tgtEl>
                                          <p:spTgt spid="3"/>
                                        </p:tgtEl>
                                      </p:cBhvr>
                                      <p:to x="100000" y="60000"/>
                                    </p:animScale>
                                    <p:animScale>
                                      <p:cBhvr>
                                        <p:cTn id="14" dur="124" decel="50000">
                                          <p:stCondLst>
                                            <p:cond delay="507"/>
                                          </p:stCondLst>
                                        </p:cTn>
                                        <p:tgtEl>
                                          <p:spTgt spid="3"/>
                                        </p:tgtEl>
                                      </p:cBhvr>
                                      <p:to x="100000" y="100000"/>
                                    </p:animScale>
                                    <p:animScale>
                                      <p:cBhvr>
                                        <p:cTn id="15" dur="20">
                                          <p:stCondLst>
                                            <p:cond delay="984"/>
                                          </p:stCondLst>
                                        </p:cTn>
                                        <p:tgtEl>
                                          <p:spTgt spid="3"/>
                                        </p:tgtEl>
                                      </p:cBhvr>
                                      <p:to x="100000" y="80000"/>
                                    </p:animScale>
                                    <p:animScale>
                                      <p:cBhvr>
                                        <p:cTn id="16" dur="124" decel="50000">
                                          <p:stCondLst>
                                            <p:cond delay="1004"/>
                                          </p:stCondLst>
                                        </p:cTn>
                                        <p:tgtEl>
                                          <p:spTgt spid="3"/>
                                        </p:tgtEl>
                                      </p:cBhvr>
                                      <p:to x="100000" y="100000"/>
                                    </p:animScale>
                                    <p:animScale>
                                      <p:cBhvr>
                                        <p:cTn id="17" dur="20">
                                          <p:stCondLst>
                                            <p:cond delay="1231"/>
                                          </p:stCondLst>
                                        </p:cTn>
                                        <p:tgtEl>
                                          <p:spTgt spid="3"/>
                                        </p:tgtEl>
                                      </p:cBhvr>
                                      <p:to x="100000" y="90000"/>
                                    </p:animScale>
                                    <p:animScale>
                                      <p:cBhvr>
                                        <p:cTn id="18" dur="124" decel="50000">
                                          <p:stCondLst>
                                            <p:cond delay="1251"/>
                                          </p:stCondLst>
                                        </p:cTn>
                                        <p:tgtEl>
                                          <p:spTgt spid="3"/>
                                        </p:tgtEl>
                                      </p:cBhvr>
                                      <p:to x="100000" y="100000"/>
                                    </p:animScale>
                                    <p:animScale>
                                      <p:cBhvr>
                                        <p:cTn id="19" dur="20">
                                          <p:stCondLst>
                                            <p:cond delay="1356"/>
                                          </p:stCondLst>
                                        </p:cTn>
                                        <p:tgtEl>
                                          <p:spTgt spid="3"/>
                                        </p:tgtEl>
                                      </p:cBhvr>
                                      <p:to x="100000" y="95000"/>
                                    </p:animScale>
                                    <p:animScale>
                                      <p:cBhvr>
                                        <p:cTn id="20" dur="124" decel="50000">
                                          <p:stCondLst>
                                            <p:cond delay="1376"/>
                                          </p:stCondLst>
                                        </p:cTn>
                                        <p:tgtEl>
                                          <p:spTgt spid="3"/>
                                        </p:tgtEl>
                                      </p:cBhvr>
                                      <p:to x="100000" y="100000"/>
                                    </p:animScale>
                                  </p:childTnLst>
                                </p:cTn>
                              </p:par>
                              <p:par>
                                <p:cTn id="21" presetID="26" presetClass="entr" presetSubtype="0" fill="hold" grpId="0" nodeType="withEffect">
                                  <p:stCondLst>
                                    <p:cond delay="50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435">
                                          <p:stCondLst>
                                            <p:cond delay="0"/>
                                          </p:stCondLst>
                                        </p:cTn>
                                        <p:tgtEl>
                                          <p:spTgt spid="4"/>
                                        </p:tgtEl>
                                      </p:cBhvr>
                                    </p:animEffect>
                                    <p:anim calcmode="lin" valueType="num">
                                      <p:cBhvr>
                                        <p:cTn id="24" dur="1367"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5" dur="498"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6" dur="498" tmFilter="0, 0; 0.125,0.2665; 0.25,0.4; 0.375,0.465; 0.5,0.5;  0.625,0.535; 0.75,0.6; 0.875,0.7335; 1,1">
                                          <p:stCondLst>
                                            <p:cond delay="498"/>
                                          </p:stCondLst>
                                        </p:cTn>
                                        <p:tgtEl>
                                          <p:spTgt spid="4"/>
                                        </p:tgtEl>
                                        <p:attrNameLst>
                                          <p:attrName>ppt_y</p:attrName>
                                        </p:attrNameLst>
                                      </p:cBhvr>
                                      <p:tavLst>
                                        <p:tav tm="0" fmla="#ppt_y-sin(pi*$)/9">
                                          <p:val>
                                            <p:fltVal val="0"/>
                                          </p:val>
                                        </p:tav>
                                        <p:tav tm="100000">
                                          <p:val>
                                            <p:fltVal val="1"/>
                                          </p:val>
                                        </p:tav>
                                      </p:tavLst>
                                    </p:anim>
                                    <p:anim calcmode="lin" valueType="num">
                                      <p:cBhvr>
                                        <p:cTn id="27" dur="249" tmFilter="0, 0; 0.125,0.2665; 0.25,0.4; 0.375,0.465; 0.5,0.5;  0.625,0.535; 0.75,0.6; 0.875,0.7335; 1,1">
                                          <p:stCondLst>
                                            <p:cond delay="993"/>
                                          </p:stCondLst>
                                        </p:cTn>
                                        <p:tgtEl>
                                          <p:spTgt spid="4"/>
                                        </p:tgtEl>
                                        <p:attrNameLst>
                                          <p:attrName>ppt_y</p:attrName>
                                        </p:attrNameLst>
                                      </p:cBhvr>
                                      <p:tavLst>
                                        <p:tav tm="0" fmla="#ppt_y-sin(pi*$)/27">
                                          <p:val>
                                            <p:fltVal val="0"/>
                                          </p:val>
                                        </p:tav>
                                        <p:tav tm="100000">
                                          <p:val>
                                            <p:fltVal val="1"/>
                                          </p:val>
                                        </p:tav>
                                      </p:tavLst>
                                    </p:anim>
                                    <p:anim calcmode="lin" valueType="num">
                                      <p:cBhvr>
                                        <p:cTn id="28" dur="123" tmFilter="0, 0; 0.125,0.2665; 0.25,0.4; 0.375,0.465; 0.5,0.5;  0.625,0.535; 0.75,0.6; 0.875,0.7335; 1,1">
                                          <p:stCondLst>
                                            <p:cond delay="1242"/>
                                          </p:stCondLst>
                                        </p:cTn>
                                        <p:tgtEl>
                                          <p:spTgt spid="4"/>
                                        </p:tgtEl>
                                        <p:attrNameLst>
                                          <p:attrName>ppt_y</p:attrName>
                                        </p:attrNameLst>
                                      </p:cBhvr>
                                      <p:tavLst>
                                        <p:tav tm="0" fmla="#ppt_y-sin(pi*$)/81">
                                          <p:val>
                                            <p:fltVal val="0"/>
                                          </p:val>
                                        </p:tav>
                                        <p:tav tm="100000">
                                          <p:val>
                                            <p:fltVal val="1"/>
                                          </p:val>
                                        </p:tav>
                                      </p:tavLst>
                                    </p:anim>
                                    <p:animScale>
                                      <p:cBhvr>
                                        <p:cTn id="29" dur="20">
                                          <p:stCondLst>
                                            <p:cond delay="487"/>
                                          </p:stCondLst>
                                        </p:cTn>
                                        <p:tgtEl>
                                          <p:spTgt spid="4"/>
                                        </p:tgtEl>
                                      </p:cBhvr>
                                      <p:to x="100000" y="60000"/>
                                    </p:animScale>
                                    <p:animScale>
                                      <p:cBhvr>
                                        <p:cTn id="30" dur="124" decel="50000">
                                          <p:stCondLst>
                                            <p:cond delay="507"/>
                                          </p:stCondLst>
                                        </p:cTn>
                                        <p:tgtEl>
                                          <p:spTgt spid="4"/>
                                        </p:tgtEl>
                                      </p:cBhvr>
                                      <p:to x="100000" y="100000"/>
                                    </p:animScale>
                                    <p:animScale>
                                      <p:cBhvr>
                                        <p:cTn id="31" dur="20">
                                          <p:stCondLst>
                                            <p:cond delay="984"/>
                                          </p:stCondLst>
                                        </p:cTn>
                                        <p:tgtEl>
                                          <p:spTgt spid="4"/>
                                        </p:tgtEl>
                                      </p:cBhvr>
                                      <p:to x="100000" y="80000"/>
                                    </p:animScale>
                                    <p:animScale>
                                      <p:cBhvr>
                                        <p:cTn id="32" dur="124" decel="50000">
                                          <p:stCondLst>
                                            <p:cond delay="1004"/>
                                          </p:stCondLst>
                                        </p:cTn>
                                        <p:tgtEl>
                                          <p:spTgt spid="4"/>
                                        </p:tgtEl>
                                      </p:cBhvr>
                                      <p:to x="100000" y="100000"/>
                                    </p:animScale>
                                    <p:animScale>
                                      <p:cBhvr>
                                        <p:cTn id="33" dur="20">
                                          <p:stCondLst>
                                            <p:cond delay="1231"/>
                                          </p:stCondLst>
                                        </p:cTn>
                                        <p:tgtEl>
                                          <p:spTgt spid="4"/>
                                        </p:tgtEl>
                                      </p:cBhvr>
                                      <p:to x="100000" y="90000"/>
                                    </p:animScale>
                                    <p:animScale>
                                      <p:cBhvr>
                                        <p:cTn id="34" dur="124" decel="50000">
                                          <p:stCondLst>
                                            <p:cond delay="1251"/>
                                          </p:stCondLst>
                                        </p:cTn>
                                        <p:tgtEl>
                                          <p:spTgt spid="4"/>
                                        </p:tgtEl>
                                      </p:cBhvr>
                                      <p:to x="100000" y="100000"/>
                                    </p:animScale>
                                    <p:animScale>
                                      <p:cBhvr>
                                        <p:cTn id="35" dur="20">
                                          <p:stCondLst>
                                            <p:cond delay="1356"/>
                                          </p:stCondLst>
                                        </p:cTn>
                                        <p:tgtEl>
                                          <p:spTgt spid="4"/>
                                        </p:tgtEl>
                                      </p:cBhvr>
                                      <p:to x="100000" y="95000"/>
                                    </p:animScale>
                                    <p:animScale>
                                      <p:cBhvr>
                                        <p:cTn id="36" dur="124" decel="50000">
                                          <p:stCondLst>
                                            <p:cond delay="1376"/>
                                          </p:stCondLst>
                                        </p:cTn>
                                        <p:tgtEl>
                                          <p:spTgt spid="4"/>
                                        </p:tgtEl>
                                      </p:cBhvr>
                                      <p:to x="100000" y="100000"/>
                                    </p:animScale>
                                  </p:childTnLst>
                                </p:cTn>
                              </p:par>
                            </p:childTnLst>
                          </p:cTn>
                        </p:par>
                        <p:par>
                          <p:cTn id="37" fill="hold">
                            <p:stCondLst>
                              <p:cond delay="1500"/>
                            </p:stCondLst>
                            <p:childTnLst>
                              <p:par>
                                <p:cTn id="38" presetID="31" presetClass="entr" presetSubtype="0"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ppt_w</p:attrName>
                                        </p:attrNameLst>
                                      </p:cBhvr>
                                      <p:tavLst>
                                        <p:tav tm="0">
                                          <p:val>
                                            <p:fltVal val="0"/>
                                          </p:val>
                                        </p:tav>
                                        <p:tav tm="100000">
                                          <p:val>
                                            <p:strVal val="#ppt_w"/>
                                          </p:val>
                                        </p:tav>
                                      </p:tavLst>
                                    </p:anim>
                                    <p:anim calcmode="lin" valueType="num">
                                      <p:cBhvr>
                                        <p:cTn id="41" dur="500" fill="hold"/>
                                        <p:tgtEl>
                                          <p:spTgt spid="10"/>
                                        </p:tgtEl>
                                        <p:attrNameLst>
                                          <p:attrName>ppt_h</p:attrName>
                                        </p:attrNameLst>
                                      </p:cBhvr>
                                      <p:tavLst>
                                        <p:tav tm="0">
                                          <p:val>
                                            <p:fltVal val="0"/>
                                          </p:val>
                                        </p:tav>
                                        <p:tav tm="100000">
                                          <p:val>
                                            <p:strVal val="#ppt_h"/>
                                          </p:val>
                                        </p:tav>
                                      </p:tavLst>
                                    </p:anim>
                                    <p:anim calcmode="lin" valueType="num">
                                      <p:cBhvr>
                                        <p:cTn id="42" dur="500" fill="hold"/>
                                        <p:tgtEl>
                                          <p:spTgt spid="10"/>
                                        </p:tgtEl>
                                        <p:attrNameLst>
                                          <p:attrName>style.rotation</p:attrName>
                                        </p:attrNameLst>
                                      </p:cBhvr>
                                      <p:tavLst>
                                        <p:tav tm="0">
                                          <p:val>
                                            <p:fltVal val="90"/>
                                          </p:val>
                                        </p:tav>
                                        <p:tav tm="100000">
                                          <p:val>
                                            <p:fltVal val="0"/>
                                          </p:val>
                                        </p:tav>
                                      </p:tavLst>
                                    </p:anim>
                                    <p:animEffect transition="in" filter="fade">
                                      <p:cBhvr>
                                        <p:cTn id="43" dur="500"/>
                                        <p:tgtEl>
                                          <p:spTgt spid="10"/>
                                        </p:tgtEl>
                                      </p:cBhvr>
                                    </p:animEffect>
                                  </p:childTnLst>
                                </p:cTn>
                              </p:par>
                              <p:par>
                                <p:cTn id="44" presetID="31" presetClass="entr" presetSubtype="0"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 calcmode="lin" valueType="num">
                                      <p:cBhvr>
                                        <p:cTn id="48" dur="500" fill="hold"/>
                                        <p:tgtEl>
                                          <p:spTgt spid="11"/>
                                        </p:tgtEl>
                                        <p:attrNameLst>
                                          <p:attrName>style.rotation</p:attrName>
                                        </p:attrNameLst>
                                      </p:cBhvr>
                                      <p:tavLst>
                                        <p:tav tm="0">
                                          <p:val>
                                            <p:fltVal val="90"/>
                                          </p:val>
                                        </p:tav>
                                        <p:tav tm="100000">
                                          <p:val>
                                            <p:fltVal val="0"/>
                                          </p:val>
                                        </p:tav>
                                      </p:tavLst>
                                    </p:anim>
                                    <p:animEffect transition="in" filter="fade">
                                      <p:cBhvr>
                                        <p:cTn id="49" dur="500"/>
                                        <p:tgtEl>
                                          <p:spTgt spid="11"/>
                                        </p:tgtEl>
                                      </p:cBhvr>
                                    </p:animEffect>
                                  </p:childTnLst>
                                </p:cTn>
                              </p:par>
                            </p:childTnLst>
                          </p:cTn>
                        </p:par>
                        <p:par>
                          <p:cTn id="50" fill="hold">
                            <p:stCondLst>
                              <p:cond delay="2000"/>
                            </p:stCondLst>
                            <p:childTnLst>
                              <p:par>
                                <p:cTn id="51" presetID="52" presetClass="entr" presetSubtype="0" fill="hold" grpId="0" nodeType="afterEffect">
                                  <p:stCondLst>
                                    <p:cond delay="0"/>
                                  </p:stCondLst>
                                  <p:childTnLst>
                                    <p:set>
                                      <p:cBhvr>
                                        <p:cTn id="52" dur="1" fill="hold">
                                          <p:stCondLst>
                                            <p:cond delay="0"/>
                                          </p:stCondLst>
                                        </p:cTn>
                                        <p:tgtEl>
                                          <p:spTgt spid="5"/>
                                        </p:tgtEl>
                                        <p:attrNameLst>
                                          <p:attrName>style.visibility</p:attrName>
                                        </p:attrNameLst>
                                      </p:cBhvr>
                                      <p:to>
                                        <p:strVal val="visible"/>
                                      </p:to>
                                    </p:set>
                                    <p:animScale>
                                      <p:cBhvr>
                                        <p:cTn id="53"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1000" decel="50000" fill="hold">
                                          <p:stCondLst>
                                            <p:cond delay="0"/>
                                          </p:stCondLst>
                                        </p:cTn>
                                        <p:tgtEl>
                                          <p:spTgt spid="5"/>
                                        </p:tgtEl>
                                        <p:attrNameLst>
                                          <p:attrName>ppt_x</p:attrName>
                                          <p:attrName>ppt_y</p:attrName>
                                        </p:attrNameLst>
                                      </p:cBhvr>
                                    </p:animMotion>
                                    <p:animEffect transition="in" filter="fade">
                                      <p:cBhvr>
                                        <p:cTn id="55" dur="1000"/>
                                        <p:tgtEl>
                                          <p:spTgt spid="5"/>
                                        </p:tgtEl>
                                      </p:cBhvr>
                                    </p:animEffect>
                                  </p:childTnLst>
                                </p:cTn>
                              </p:par>
                              <p:par>
                                <p:cTn id="56" presetID="52" presetClass="entr" presetSubtype="0" fill="hold" grpId="0" nodeType="withEffect">
                                  <p:stCondLst>
                                    <p:cond delay="0"/>
                                  </p:stCondLst>
                                  <p:childTnLst>
                                    <p:set>
                                      <p:cBhvr>
                                        <p:cTn id="57" dur="1" fill="hold">
                                          <p:stCondLst>
                                            <p:cond delay="0"/>
                                          </p:stCondLst>
                                        </p:cTn>
                                        <p:tgtEl>
                                          <p:spTgt spid="7"/>
                                        </p:tgtEl>
                                        <p:attrNameLst>
                                          <p:attrName>style.visibility</p:attrName>
                                        </p:attrNameLst>
                                      </p:cBhvr>
                                      <p:to>
                                        <p:strVal val="visible"/>
                                      </p:to>
                                    </p:set>
                                    <p:animScale>
                                      <p:cBhvr>
                                        <p:cTn id="58"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9" dur="1000" decel="50000" fill="hold">
                                          <p:stCondLst>
                                            <p:cond delay="0"/>
                                          </p:stCondLst>
                                        </p:cTn>
                                        <p:tgtEl>
                                          <p:spTgt spid="7"/>
                                        </p:tgtEl>
                                        <p:attrNameLst>
                                          <p:attrName>ppt_x</p:attrName>
                                          <p:attrName>ppt_y</p:attrName>
                                        </p:attrNameLst>
                                      </p:cBhvr>
                                    </p:animMotion>
                                    <p:animEffect transition="in" filter="fade">
                                      <p:cBhvr>
                                        <p:cTn id="60" dur="1000"/>
                                        <p:tgtEl>
                                          <p:spTgt spid="7"/>
                                        </p:tgtEl>
                                      </p:cBhvr>
                                    </p:animEffect>
                                  </p:childTnLst>
                                </p:cTn>
                              </p:par>
                            </p:childTnLst>
                          </p:cTn>
                        </p:par>
                        <p:par>
                          <p:cTn id="61" fill="hold">
                            <p:stCondLst>
                              <p:cond delay="3000"/>
                            </p:stCondLst>
                            <p:childTnLst>
                              <p:par>
                                <p:cTn id="62" presetID="22" presetClass="entr" presetSubtype="2"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wipe(right)">
                                      <p:cBhvr>
                                        <p:cTn id="64" dur="500"/>
                                        <p:tgtEl>
                                          <p:spTgt spid="14"/>
                                        </p:tgtEl>
                                      </p:cBhvr>
                                    </p:animEffect>
                                  </p:childTnLst>
                                </p:cTn>
                              </p:par>
                            </p:childTnLst>
                          </p:cTn>
                        </p:par>
                        <p:par>
                          <p:cTn id="65" fill="hold">
                            <p:stCondLst>
                              <p:cond delay="3500"/>
                            </p:stCondLst>
                            <p:childTnLst>
                              <p:par>
                                <p:cTn id="66" presetID="31" presetClass="entr" presetSubtype="0" fill="hold" grpId="0" nodeType="afterEffect">
                                  <p:stCondLst>
                                    <p:cond delay="0"/>
                                  </p:stCondLst>
                                  <p:childTnLst>
                                    <p:set>
                                      <p:cBhvr>
                                        <p:cTn id="67" dur="1" fill="hold">
                                          <p:stCondLst>
                                            <p:cond delay="0"/>
                                          </p:stCondLst>
                                        </p:cTn>
                                        <p:tgtEl>
                                          <p:spTgt spid="12"/>
                                        </p:tgtEl>
                                        <p:attrNameLst>
                                          <p:attrName>style.visibility</p:attrName>
                                        </p:attrNameLst>
                                      </p:cBhvr>
                                      <p:to>
                                        <p:strVal val="visible"/>
                                      </p:to>
                                    </p:set>
                                    <p:anim calcmode="lin" valueType="num">
                                      <p:cBhvr>
                                        <p:cTn id="68" dur="500" fill="hold"/>
                                        <p:tgtEl>
                                          <p:spTgt spid="12"/>
                                        </p:tgtEl>
                                        <p:attrNameLst>
                                          <p:attrName>ppt_w</p:attrName>
                                        </p:attrNameLst>
                                      </p:cBhvr>
                                      <p:tavLst>
                                        <p:tav tm="0">
                                          <p:val>
                                            <p:fltVal val="0"/>
                                          </p:val>
                                        </p:tav>
                                        <p:tav tm="100000">
                                          <p:val>
                                            <p:strVal val="#ppt_w"/>
                                          </p:val>
                                        </p:tav>
                                      </p:tavLst>
                                    </p:anim>
                                    <p:anim calcmode="lin" valueType="num">
                                      <p:cBhvr>
                                        <p:cTn id="69" dur="500" fill="hold"/>
                                        <p:tgtEl>
                                          <p:spTgt spid="12"/>
                                        </p:tgtEl>
                                        <p:attrNameLst>
                                          <p:attrName>ppt_h</p:attrName>
                                        </p:attrNameLst>
                                      </p:cBhvr>
                                      <p:tavLst>
                                        <p:tav tm="0">
                                          <p:val>
                                            <p:fltVal val="0"/>
                                          </p:val>
                                        </p:tav>
                                        <p:tav tm="100000">
                                          <p:val>
                                            <p:strVal val="#ppt_h"/>
                                          </p:val>
                                        </p:tav>
                                      </p:tavLst>
                                    </p:anim>
                                    <p:anim calcmode="lin" valueType="num">
                                      <p:cBhvr>
                                        <p:cTn id="70" dur="500" fill="hold"/>
                                        <p:tgtEl>
                                          <p:spTgt spid="12"/>
                                        </p:tgtEl>
                                        <p:attrNameLst>
                                          <p:attrName>style.rotation</p:attrName>
                                        </p:attrNameLst>
                                      </p:cBhvr>
                                      <p:tavLst>
                                        <p:tav tm="0">
                                          <p:val>
                                            <p:fltVal val="90"/>
                                          </p:val>
                                        </p:tav>
                                        <p:tav tm="100000">
                                          <p:val>
                                            <p:fltVal val="0"/>
                                          </p:val>
                                        </p:tav>
                                      </p:tavLst>
                                    </p:anim>
                                    <p:animEffect transition="in" filter="fade">
                                      <p:cBhvr>
                                        <p:cTn id="71" dur="500"/>
                                        <p:tgtEl>
                                          <p:spTgt spid="12"/>
                                        </p:tgtEl>
                                      </p:cBhvr>
                                    </p:animEffect>
                                  </p:childTnLst>
                                </p:cTn>
                              </p:par>
                              <p:par>
                                <p:cTn id="72" presetID="31" presetClass="entr" presetSubtype="0" fill="hold" grpId="0" nodeType="withEffect">
                                  <p:stCondLst>
                                    <p:cond delay="0"/>
                                  </p:stCondLst>
                                  <p:childTnLst>
                                    <p:set>
                                      <p:cBhvr>
                                        <p:cTn id="73" dur="1" fill="hold">
                                          <p:stCondLst>
                                            <p:cond delay="0"/>
                                          </p:stCondLst>
                                        </p:cTn>
                                        <p:tgtEl>
                                          <p:spTgt spid="13"/>
                                        </p:tgtEl>
                                        <p:attrNameLst>
                                          <p:attrName>style.visibility</p:attrName>
                                        </p:attrNameLst>
                                      </p:cBhvr>
                                      <p:to>
                                        <p:strVal val="visible"/>
                                      </p:to>
                                    </p:set>
                                    <p:anim calcmode="lin" valueType="num">
                                      <p:cBhvr>
                                        <p:cTn id="74" dur="500" fill="hold"/>
                                        <p:tgtEl>
                                          <p:spTgt spid="13"/>
                                        </p:tgtEl>
                                        <p:attrNameLst>
                                          <p:attrName>ppt_w</p:attrName>
                                        </p:attrNameLst>
                                      </p:cBhvr>
                                      <p:tavLst>
                                        <p:tav tm="0">
                                          <p:val>
                                            <p:fltVal val="0"/>
                                          </p:val>
                                        </p:tav>
                                        <p:tav tm="100000">
                                          <p:val>
                                            <p:strVal val="#ppt_w"/>
                                          </p:val>
                                        </p:tav>
                                      </p:tavLst>
                                    </p:anim>
                                    <p:anim calcmode="lin" valueType="num">
                                      <p:cBhvr>
                                        <p:cTn id="75" dur="500" fill="hold"/>
                                        <p:tgtEl>
                                          <p:spTgt spid="13"/>
                                        </p:tgtEl>
                                        <p:attrNameLst>
                                          <p:attrName>ppt_h</p:attrName>
                                        </p:attrNameLst>
                                      </p:cBhvr>
                                      <p:tavLst>
                                        <p:tav tm="0">
                                          <p:val>
                                            <p:fltVal val="0"/>
                                          </p:val>
                                        </p:tav>
                                        <p:tav tm="100000">
                                          <p:val>
                                            <p:strVal val="#ppt_h"/>
                                          </p:val>
                                        </p:tav>
                                      </p:tavLst>
                                    </p:anim>
                                    <p:anim calcmode="lin" valueType="num">
                                      <p:cBhvr>
                                        <p:cTn id="76" dur="500" fill="hold"/>
                                        <p:tgtEl>
                                          <p:spTgt spid="13"/>
                                        </p:tgtEl>
                                        <p:attrNameLst>
                                          <p:attrName>style.rotation</p:attrName>
                                        </p:attrNameLst>
                                      </p:cBhvr>
                                      <p:tavLst>
                                        <p:tav tm="0">
                                          <p:val>
                                            <p:fltVal val="90"/>
                                          </p:val>
                                        </p:tav>
                                        <p:tav tm="100000">
                                          <p:val>
                                            <p:fltVal val="0"/>
                                          </p:val>
                                        </p:tav>
                                      </p:tavLst>
                                    </p:anim>
                                    <p:animEffect transition="in" filter="fade">
                                      <p:cBhvr>
                                        <p:cTn id="77" dur="500"/>
                                        <p:tgtEl>
                                          <p:spTgt spid="13"/>
                                        </p:tgtEl>
                                      </p:cBhvr>
                                    </p:animEffect>
                                  </p:childTnLst>
                                </p:cTn>
                              </p:par>
                            </p:childTnLst>
                          </p:cTn>
                        </p:par>
                        <p:par>
                          <p:cTn id="78" fill="hold">
                            <p:stCondLst>
                              <p:cond delay="4000"/>
                            </p:stCondLst>
                            <p:childTnLst>
                              <p:par>
                                <p:cTn id="79" presetID="52" presetClass="entr" presetSubtype="0" fill="hold" grpId="0" nodeType="afterEffect">
                                  <p:stCondLst>
                                    <p:cond delay="0"/>
                                  </p:stCondLst>
                                  <p:childTnLst>
                                    <p:set>
                                      <p:cBhvr>
                                        <p:cTn id="80" dur="1" fill="hold">
                                          <p:stCondLst>
                                            <p:cond delay="0"/>
                                          </p:stCondLst>
                                        </p:cTn>
                                        <p:tgtEl>
                                          <p:spTgt spid="6"/>
                                        </p:tgtEl>
                                        <p:attrNameLst>
                                          <p:attrName>style.visibility</p:attrName>
                                        </p:attrNameLst>
                                      </p:cBhvr>
                                      <p:to>
                                        <p:strVal val="visible"/>
                                      </p:to>
                                    </p:set>
                                    <p:animScale>
                                      <p:cBhvr>
                                        <p:cTn id="81"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2" dur="1000" decel="50000" fill="hold">
                                          <p:stCondLst>
                                            <p:cond delay="0"/>
                                          </p:stCondLst>
                                        </p:cTn>
                                        <p:tgtEl>
                                          <p:spTgt spid="6"/>
                                        </p:tgtEl>
                                        <p:attrNameLst>
                                          <p:attrName>ppt_x</p:attrName>
                                          <p:attrName>ppt_y</p:attrName>
                                        </p:attrNameLst>
                                      </p:cBhvr>
                                    </p:animMotion>
                                    <p:animEffect transition="in" filter="fade">
                                      <p:cBhvr>
                                        <p:cTn id="83" dur="1000"/>
                                        <p:tgtEl>
                                          <p:spTgt spid="6"/>
                                        </p:tgtEl>
                                      </p:cBhvr>
                                    </p:animEffect>
                                  </p:childTnLst>
                                </p:cTn>
                              </p:par>
                              <p:par>
                                <p:cTn id="84" presetID="52" presetClass="entr" presetSubtype="0" fill="hold" grpId="0" nodeType="withEffect">
                                  <p:stCondLst>
                                    <p:cond delay="0"/>
                                  </p:stCondLst>
                                  <p:childTnLst>
                                    <p:set>
                                      <p:cBhvr>
                                        <p:cTn id="85" dur="1" fill="hold">
                                          <p:stCondLst>
                                            <p:cond delay="0"/>
                                          </p:stCondLst>
                                        </p:cTn>
                                        <p:tgtEl>
                                          <p:spTgt spid="9"/>
                                        </p:tgtEl>
                                        <p:attrNameLst>
                                          <p:attrName>style.visibility</p:attrName>
                                        </p:attrNameLst>
                                      </p:cBhvr>
                                      <p:to>
                                        <p:strVal val="visible"/>
                                      </p:to>
                                    </p:set>
                                    <p:animScale>
                                      <p:cBhvr>
                                        <p:cTn id="86"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7" dur="1000" decel="50000" fill="hold">
                                          <p:stCondLst>
                                            <p:cond delay="0"/>
                                          </p:stCondLst>
                                        </p:cTn>
                                        <p:tgtEl>
                                          <p:spTgt spid="9"/>
                                        </p:tgtEl>
                                        <p:attrNameLst>
                                          <p:attrName>ppt_x</p:attrName>
                                          <p:attrName>ppt_y</p:attrName>
                                        </p:attrNameLst>
                                      </p:cBhvr>
                                    </p:animMotion>
                                    <p:animEffect transition="in" filter="fade">
                                      <p:cBhvr>
                                        <p:cTn id="88" dur="1000"/>
                                        <p:tgtEl>
                                          <p:spTgt spid="9"/>
                                        </p:tgtEl>
                                      </p:cBhvr>
                                    </p:animEffect>
                                  </p:childTnLst>
                                </p:cTn>
                              </p:par>
                            </p:childTnLst>
                          </p:cTn>
                        </p:par>
                        <p:par>
                          <p:cTn id="89" fill="hold">
                            <p:stCondLst>
                              <p:cond delay="5000"/>
                            </p:stCondLst>
                            <p:childTnLst>
                              <p:par>
                                <p:cTn id="90" presetID="22" presetClass="entr" presetSubtype="2" fill="hold" grpId="0" nodeType="afterEffect">
                                  <p:stCondLst>
                                    <p:cond delay="0"/>
                                  </p:stCondLst>
                                  <p:childTnLst>
                                    <p:set>
                                      <p:cBhvr>
                                        <p:cTn id="91" dur="1" fill="hold">
                                          <p:stCondLst>
                                            <p:cond delay="0"/>
                                          </p:stCondLst>
                                        </p:cTn>
                                        <p:tgtEl>
                                          <p:spTgt spid="15"/>
                                        </p:tgtEl>
                                        <p:attrNameLst>
                                          <p:attrName>style.visibility</p:attrName>
                                        </p:attrNameLst>
                                      </p:cBhvr>
                                      <p:to>
                                        <p:strVal val="visible"/>
                                      </p:to>
                                    </p:set>
                                    <p:animEffect transition="in" filter="wipe(right)">
                                      <p:cBhvr>
                                        <p:cTn id="9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p:bldP spid="10" grpId="0"/>
      <p:bldP spid="11" grpId="0"/>
      <p:bldP spid="12" grpId="0"/>
      <p:bldP spid="13" grpId="0"/>
      <p:bldP spid="14" grpId="0"/>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AutoShape 10"/>
          <p:cNvSpPr>
            <a:spLocks noChangeArrowheads="1"/>
          </p:cNvSpPr>
          <p:nvPr/>
        </p:nvSpPr>
        <p:spPr bwMode="auto">
          <a:xfrm rot="16200000">
            <a:off x="5394476" y="-1857264"/>
            <a:ext cx="1691080" cy="11233248"/>
          </a:xfrm>
          <a:prstGeom prst="downArrow">
            <a:avLst>
              <a:gd name="adj1" fmla="val 49065"/>
              <a:gd name="adj2" fmla="val 44827"/>
            </a:avLst>
          </a:prstGeom>
          <a:solidFill>
            <a:schemeClr val="bg1">
              <a:lumMod val="75000"/>
            </a:schemeClr>
          </a:solidFill>
          <a:ln>
            <a:noFill/>
          </a:ln>
        </p:spPr>
        <p:txBody>
          <a:bodyPr vert="eaVert" lIns="110413" tIns="55207" rIns="110413" bIns="55207"/>
          <a:lstStyle/>
          <a:p>
            <a:pPr defTabSz="1218565">
              <a:defRPr/>
            </a:pPr>
            <a:endParaRPr lang="zh-CN" altLang="en-US" sz="2535">
              <a:solidFill>
                <a:prstClr val="white"/>
              </a:solidFill>
              <a:latin typeface="微软雅黑" pitchFamily="34" charset="-122"/>
              <a:ea typeface="微软雅黑" pitchFamily="34" charset="-122"/>
            </a:endParaRPr>
          </a:p>
        </p:txBody>
      </p:sp>
      <p:grpSp>
        <p:nvGrpSpPr>
          <p:cNvPr id="32" name="组合 31"/>
          <p:cNvGrpSpPr/>
          <p:nvPr/>
        </p:nvGrpSpPr>
        <p:grpSpPr bwMode="auto">
          <a:xfrm>
            <a:off x="3791745" y="2871716"/>
            <a:ext cx="2054273" cy="1861361"/>
            <a:chOff x="1214414" y="2786058"/>
            <a:chExt cx="1935848" cy="1751017"/>
          </a:xfrm>
        </p:grpSpPr>
        <p:grpSp>
          <p:nvGrpSpPr>
            <p:cNvPr id="33" name="Group 6"/>
            <p:cNvGrpSpPr/>
            <p:nvPr/>
          </p:nvGrpSpPr>
          <p:grpSpPr bwMode="auto">
            <a:xfrm>
              <a:off x="1295400" y="2786058"/>
              <a:ext cx="1753450" cy="1751017"/>
              <a:chOff x="1823" y="2371"/>
              <a:chExt cx="1801" cy="1801"/>
            </a:xfrm>
          </p:grpSpPr>
          <p:sp>
            <p:nvSpPr>
              <p:cNvPr id="35"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a:defRPr/>
                </a:pPr>
                <a:endParaRPr lang="zh-CN" altLang="en-US" sz="1865">
                  <a:solidFill>
                    <a:prstClr val="white"/>
                  </a:solidFill>
                  <a:latin typeface="微软雅黑" pitchFamily="34" charset="-122"/>
                  <a:ea typeface="微软雅黑" pitchFamily="34" charset="-122"/>
                </a:endParaRPr>
              </a:p>
            </p:txBody>
          </p:sp>
          <p:sp>
            <p:nvSpPr>
              <p:cNvPr id="36" name="Oval 8"/>
              <p:cNvSpPr>
                <a:spLocks noChangeArrowheads="1"/>
              </p:cNvSpPr>
              <p:nvPr/>
            </p:nvSpPr>
            <p:spPr bwMode="auto">
              <a:xfrm>
                <a:off x="1945" y="2493"/>
                <a:ext cx="1556" cy="1556"/>
              </a:xfrm>
              <a:prstGeom prst="ellipse">
                <a:avLst/>
              </a:prstGeom>
              <a:solidFill>
                <a:srgbClr val="4472C4"/>
              </a:solidFill>
              <a:ln w="38100">
                <a:solidFill>
                  <a:srgbClr val="FFFFFF"/>
                </a:solidFill>
                <a:round/>
              </a:ln>
            </p:spPr>
            <p:txBody>
              <a:bodyPr/>
              <a:lstStyle/>
              <a:p>
                <a:pPr defTabSz="1218565">
                  <a:defRPr/>
                </a:pPr>
                <a:endParaRPr lang="zh-CN" altLang="en-US" sz="1865">
                  <a:solidFill>
                    <a:prstClr val="white"/>
                  </a:solidFill>
                  <a:latin typeface="微软雅黑" pitchFamily="34" charset="-122"/>
                  <a:ea typeface="微软雅黑" pitchFamily="34" charset="-122"/>
                </a:endParaRPr>
              </a:p>
            </p:txBody>
          </p:sp>
        </p:grpSp>
        <p:sp>
          <p:nvSpPr>
            <p:cNvPr id="34" name="Text Box 9"/>
            <p:cNvSpPr txBox="1">
              <a:spLocks noChangeArrowheads="1"/>
            </p:cNvSpPr>
            <p:nvPr/>
          </p:nvSpPr>
          <p:spPr bwMode="auto">
            <a:xfrm>
              <a:off x="1214414" y="3533074"/>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1218565" eaLnBrk="1" hangingPunct="1">
                <a:defRPr/>
              </a:pPr>
              <a:r>
                <a:rPr lang="zh-CN" altLang="en-US" sz="1865" b="1" dirty="0">
                  <a:solidFill>
                    <a:prstClr val="white"/>
                  </a:solidFill>
                  <a:latin typeface="微软雅黑" pitchFamily="34" charset="-122"/>
                  <a:ea typeface="微软雅黑" pitchFamily="34" charset="-122"/>
                </a:rPr>
                <a:t>写入文本</a:t>
              </a:r>
            </a:p>
          </p:txBody>
        </p:sp>
      </p:grpSp>
      <p:grpSp>
        <p:nvGrpSpPr>
          <p:cNvPr id="37" name="组合 36"/>
          <p:cNvGrpSpPr/>
          <p:nvPr/>
        </p:nvGrpSpPr>
        <p:grpSpPr bwMode="auto">
          <a:xfrm>
            <a:off x="6183621" y="2871716"/>
            <a:ext cx="2054272" cy="1861361"/>
            <a:chOff x="1214414" y="2786058"/>
            <a:chExt cx="1935848" cy="1751017"/>
          </a:xfrm>
        </p:grpSpPr>
        <p:grpSp>
          <p:nvGrpSpPr>
            <p:cNvPr id="38" name="Group 6"/>
            <p:cNvGrpSpPr/>
            <p:nvPr/>
          </p:nvGrpSpPr>
          <p:grpSpPr bwMode="auto">
            <a:xfrm>
              <a:off x="1295400" y="2786058"/>
              <a:ext cx="1753450" cy="1751017"/>
              <a:chOff x="1823" y="2371"/>
              <a:chExt cx="1801" cy="1801"/>
            </a:xfrm>
          </p:grpSpPr>
          <p:sp>
            <p:nvSpPr>
              <p:cNvPr id="40"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a:defRPr/>
                </a:pPr>
                <a:endParaRPr lang="zh-CN" altLang="en-US" sz="1865">
                  <a:solidFill>
                    <a:prstClr val="white"/>
                  </a:solidFill>
                  <a:latin typeface="微软雅黑" pitchFamily="34" charset="-122"/>
                  <a:ea typeface="微软雅黑" pitchFamily="34" charset="-122"/>
                </a:endParaRPr>
              </a:p>
            </p:txBody>
          </p:sp>
          <p:sp>
            <p:nvSpPr>
              <p:cNvPr id="41" name="Oval 8"/>
              <p:cNvSpPr>
                <a:spLocks noChangeArrowheads="1"/>
              </p:cNvSpPr>
              <p:nvPr/>
            </p:nvSpPr>
            <p:spPr bwMode="auto">
              <a:xfrm>
                <a:off x="1945" y="2493"/>
                <a:ext cx="1556" cy="1556"/>
              </a:xfrm>
              <a:prstGeom prst="ellipse">
                <a:avLst/>
              </a:prstGeom>
              <a:solidFill>
                <a:srgbClr val="004FD6"/>
              </a:solidFill>
              <a:ln w="38100">
                <a:solidFill>
                  <a:srgbClr val="FFFFFF"/>
                </a:solidFill>
                <a:round/>
              </a:ln>
            </p:spPr>
            <p:txBody>
              <a:bodyPr/>
              <a:lstStyle/>
              <a:p>
                <a:pPr defTabSz="1218565">
                  <a:defRPr/>
                </a:pPr>
                <a:endParaRPr lang="zh-CN" altLang="en-US" sz="1865">
                  <a:solidFill>
                    <a:prstClr val="white"/>
                  </a:solidFill>
                  <a:latin typeface="微软雅黑" pitchFamily="34" charset="-122"/>
                  <a:ea typeface="微软雅黑" pitchFamily="34" charset="-122"/>
                </a:endParaRPr>
              </a:p>
            </p:txBody>
          </p:sp>
        </p:grpSp>
        <p:sp>
          <p:nvSpPr>
            <p:cNvPr id="39" name="Text Box 9"/>
            <p:cNvSpPr txBox="1">
              <a:spLocks noChangeArrowheads="1"/>
            </p:cNvSpPr>
            <p:nvPr/>
          </p:nvSpPr>
          <p:spPr bwMode="auto">
            <a:xfrm>
              <a:off x="1214414" y="3514026"/>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1218565" eaLnBrk="1" hangingPunct="1">
                <a:defRPr/>
              </a:pPr>
              <a:r>
                <a:rPr lang="zh-CN" altLang="en-US" sz="1865" b="1" dirty="0">
                  <a:solidFill>
                    <a:prstClr val="white"/>
                  </a:solidFill>
                  <a:latin typeface="微软雅黑" pitchFamily="34" charset="-122"/>
                  <a:ea typeface="微软雅黑" pitchFamily="34" charset="-122"/>
                </a:rPr>
                <a:t>写入文本</a:t>
              </a:r>
            </a:p>
          </p:txBody>
        </p:sp>
      </p:grpSp>
      <p:grpSp>
        <p:nvGrpSpPr>
          <p:cNvPr id="42" name="组合 41"/>
          <p:cNvGrpSpPr/>
          <p:nvPr/>
        </p:nvGrpSpPr>
        <p:grpSpPr bwMode="auto">
          <a:xfrm>
            <a:off x="8572024" y="2871716"/>
            <a:ext cx="2054273" cy="1861361"/>
            <a:chOff x="1214414" y="2786058"/>
            <a:chExt cx="1935848" cy="1751017"/>
          </a:xfrm>
        </p:grpSpPr>
        <p:grpSp>
          <p:nvGrpSpPr>
            <p:cNvPr id="43" name="Group 6"/>
            <p:cNvGrpSpPr/>
            <p:nvPr/>
          </p:nvGrpSpPr>
          <p:grpSpPr bwMode="auto">
            <a:xfrm>
              <a:off x="1295400" y="2786058"/>
              <a:ext cx="1753450" cy="1751017"/>
              <a:chOff x="1823" y="2371"/>
              <a:chExt cx="1801" cy="1801"/>
            </a:xfrm>
          </p:grpSpPr>
          <p:sp>
            <p:nvSpPr>
              <p:cNvPr id="45"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a:defRPr/>
                </a:pPr>
                <a:endParaRPr lang="zh-CN" altLang="en-US" sz="1865">
                  <a:solidFill>
                    <a:prstClr val="white"/>
                  </a:solidFill>
                  <a:latin typeface="微软雅黑" pitchFamily="34" charset="-122"/>
                  <a:ea typeface="微软雅黑" pitchFamily="34" charset="-122"/>
                </a:endParaRPr>
              </a:p>
            </p:txBody>
          </p:sp>
          <p:sp>
            <p:nvSpPr>
              <p:cNvPr id="46" name="Oval 8"/>
              <p:cNvSpPr>
                <a:spLocks noChangeArrowheads="1"/>
              </p:cNvSpPr>
              <p:nvPr/>
            </p:nvSpPr>
            <p:spPr bwMode="auto">
              <a:xfrm>
                <a:off x="1945" y="2493"/>
                <a:ext cx="1556" cy="1556"/>
              </a:xfrm>
              <a:prstGeom prst="ellipse">
                <a:avLst/>
              </a:prstGeom>
              <a:solidFill>
                <a:srgbClr val="31B3EC"/>
              </a:solidFill>
              <a:ln w="38100">
                <a:solidFill>
                  <a:srgbClr val="FFFFFF"/>
                </a:solidFill>
                <a:round/>
              </a:ln>
            </p:spPr>
            <p:txBody>
              <a:bodyPr/>
              <a:lstStyle/>
              <a:p>
                <a:pPr defTabSz="1218565">
                  <a:defRPr/>
                </a:pPr>
                <a:endParaRPr lang="zh-CN" altLang="en-US" sz="1865">
                  <a:solidFill>
                    <a:prstClr val="white"/>
                  </a:solidFill>
                  <a:latin typeface="微软雅黑" pitchFamily="34" charset="-122"/>
                  <a:ea typeface="微软雅黑" pitchFamily="34" charset="-122"/>
                </a:endParaRPr>
              </a:p>
            </p:txBody>
          </p:sp>
        </p:grpSp>
        <p:sp>
          <p:nvSpPr>
            <p:cNvPr id="44" name="Text Box 9"/>
            <p:cNvSpPr txBox="1">
              <a:spLocks noChangeArrowheads="1"/>
            </p:cNvSpPr>
            <p:nvPr/>
          </p:nvSpPr>
          <p:spPr bwMode="auto">
            <a:xfrm>
              <a:off x="1214414" y="3496890"/>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1218565" eaLnBrk="1" hangingPunct="1">
                <a:defRPr/>
              </a:pPr>
              <a:r>
                <a:rPr lang="zh-CN" altLang="en-US" sz="1865" b="1" dirty="0">
                  <a:solidFill>
                    <a:prstClr val="white"/>
                  </a:solidFill>
                  <a:latin typeface="微软雅黑" pitchFamily="34" charset="-122"/>
                  <a:ea typeface="微软雅黑" pitchFamily="34" charset="-122"/>
                </a:rPr>
                <a:t>写入文本</a:t>
              </a:r>
            </a:p>
          </p:txBody>
        </p:sp>
      </p:grpSp>
      <p:grpSp>
        <p:nvGrpSpPr>
          <p:cNvPr id="47" name="组合 40"/>
          <p:cNvGrpSpPr/>
          <p:nvPr/>
        </p:nvGrpSpPr>
        <p:grpSpPr bwMode="auto">
          <a:xfrm>
            <a:off x="1391478" y="2871716"/>
            <a:ext cx="2054273" cy="1861361"/>
            <a:chOff x="1214414" y="2786058"/>
            <a:chExt cx="1935848" cy="1751017"/>
          </a:xfrm>
        </p:grpSpPr>
        <p:grpSp>
          <p:nvGrpSpPr>
            <p:cNvPr id="48" name="Group 6"/>
            <p:cNvGrpSpPr/>
            <p:nvPr/>
          </p:nvGrpSpPr>
          <p:grpSpPr bwMode="auto">
            <a:xfrm>
              <a:off x="1295400" y="2786058"/>
              <a:ext cx="1753450" cy="1751017"/>
              <a:chOff x="1823" y="2371"/>
              <a:chExt cx="1801" cy="1801"/>
            </a:xfrm>
          </p:grpSpPr>
          <p:sp>
            <p:nvSpPr>
              <p:cNvPr id="50"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a:defRPr/>
                </a:pPr>
                <a:endParaRPr lang="zh-CN" altLang="en-US" sz="1865">
                  <a:solidFill>
                    <a:prstClr val="white"/>
                  </a:solidFill>
                  <a:latin typeface="微软雅黑" pitchFamily="34" charset="-122"/>
                  <a:ea typeface="微软雅黑" pitchFamily="34" charset="-122"/>
                </a:endParaRPr>
              </a:p>
            </p:txBody>
          </p:sp>
          <p:sp>
            <p:nvSpPr>
              <p:cNvPr id="51" name="Oval 8"/>
              <p:cNvSpPr>
                <a:spLocks noChangeArrowheads="1"/>
              </p:cNvSpPr>
              <p:nvPr/>
            </p:nvSpPr>
            <p:spPr bwMode="auto">
              <a:xfrm>
                <a:off x="1946" y="2493"/>
                <a:ext cx="1556" cy="1556"/>
              </a:xfrm>
              <a:prstGeom prst="ellipse">
                <a:avLst/>
              </a:prstGeom>
              <a:solidFill>
                <a:srgbClr val="00529A"/>
              </a:solidFill>
              <a:ln w="38100">
                <a:solidFill>
                  <a:srgbClr val="FFFFFF"/>
                </a:solidFill>
                <a:round/>
              </a:ln>
            </p:spPr>
            <p:txBody>
              <a:bodyPr/>
              <a:lstStyle/>
              <a:p>
                <a:pPr defTabSz="1218565">
                  <a:defRPr/>
                </a:pPr>
                <a:endParaRPr lang="zh-CN" altLang="en-US" sz="1865" dirty="0">
                  <a:solidFill>
                    <a:prstClr val="white"/>
                  </a:solidFill>
                  <a:latin typeface="微软雅黑" pitchFamily="34" charset="-122"/>
                  <a:ea typeface="微软雅黑" pitchFamily="34" charset="-122"/>
                </a:endParaRPr>
              </a:p>
            </p:txBody>
          </p:sp>
        </p:grpSp>
        <p:sp>
          <p:nvSpPr>
            <p:cNvPr id="49" name="Text Box 9"/>
            <p:cNvSpPr txBox="1">
              <a:spLocks noChangeArrowheads="1"/>
            </p:cNvSpPr>
            <p:nvPr/>
          </p:nvSpPr>
          <p:spPr bwMode="auto">
            <a:xfrm>
              <a:off x="1214414" y="3496890"/>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1218565" eaLnBrk="1" hangingPunct="1">
                <a:defRPr/>
              </a:pPr>
              <a:r>
                <a:rPr lang="zh-CN" altLang="en-US" sz="1865" b="1" dirty="0">
                  <a:solidFill>
                    <a:prstClr val="white"/>
                  </a:solidFill>
                  <a:latin typeface="微软雅黑" pitchFamily="34" charset="-122"/>
                  <a:ea typeface="微软雅黑" pitchFamily="34" charset="-122"/>
                </a:rPr>
                <a:t>写入文本</a:t>
              </a:r>
            </a:p>
          </p:txBody>
        </p:sp>
      </p:grpSp>
      <p:sp>
        <p:nvSpPr>
          <p:cNvPr id="52" name="矩形标注 51"/>
          <p:cNvSpPr/>
          <p:nvPr/>
        </p:nvSpPr>
        <p:spPr>
          <a:xfrm>
            <a:off x="4192149" y="5069273"/>
            <a:ext cx="1784144" cy="55271"/>
          </a:xfrm>
          <a:prstGeom prst="wedgeRectCallout">
            <a:avLst>
              <a:gd name="adj1" fmla="val -17526"/>
              <a:gd name="adj2" fmla="val -509465"/>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lIns="110413" tIns="55207" rIns="110413" bIns="55207" rtlCol="0" anchor="ctr"/>
          <a:lstStyle/>
          <a:p>
            <a:pPr algn="ctr" defTabSz="1218565">
              <a:defRPr/>
            </a:pPr>
            <a:endParaRPr lang="zh-CN" altLang="en-US" sz="2400">
              <a:solidFill>
                <a:prstClr val="black">
                  <a:lumMod val="85000"/>
                  <a:lumOff val="15000"/>
                </a:prstClr>
              </a:solidFill>
              <a:latin typeface="Calibri"/>
              <a:ea typeface="宋体" pitchFamily="2" charset="-122"/>
            </a:endParaRPr>
          </a:p>
        </p:txBody>
      </p:sp>
      <p:sp>
        <p:nvSpPr>
          <p:cNvPr id="53" name="矩形标注 52"/>
          <p:cNvSpPr/>
          <p:nvPr/>
        </p:nvSpPr>
        <p:spPr>
          <a:xfrm>
            <a:off x="1758896" y="2452678"/>
            <a:ext cx="1913299" cy="77540"/>
          </a:xfrm>
          <a:prstGeom prst="wedgeRectCallout">
            <a:avLst>
              <a:gd name="adj1" fmla="val -23398"/>
              <a:gd name="adj2" fmla="val 403291"/>
            </a:avLst>
          </a:prstGeom>
          <a:solidFill>
            <a:srgbClr val="00529A"/>
          </a:solidFill>
          <a:ln>
            <a:noFill/>
          </a:ln>
        </p:spPr>
        <p:style>
          <a:lnRef idx="2">
            <a:schemeClr val="accent1">
              <a:shade val="50000"/>
            </a:schemeClr>
          </a:lnRef>
          <a:fillRef idx="1">
            <a:schemeClr val="accent1"/>
          </a:fillRef>
          <a:effectRef idx="0">
            <a:schemeClr val="accent1"/>
          </a:effectRef>
          <a:fontRef idx="minor">
            <a:schemeClr val="lt1"/>
          </a:fontRef>
        </p:style>
        <p:txBody>
          <a:bodyPr lIns="110413" tIns="55207" rIns="110413" bIns="55207" rtlCol="0" anchor="ctr"/>
          <a:lstStyle/>
          <a:p>
            <a:pPr algn="ctr" defTabSz="1218565">
              <a:defRPr/>
            </a:pPr>
            <a:endParaRPr lang="zh-CN" altLang="en-US" sz="2400">
              <a:solidFill>
                <a:prstClr val="black">
                  <a:lumMod val="85000"/>
                  <a:lumOff val="15000"/>
                </a:prstClr>
              </a:solidFill>
              <a:latin typeface="Calibri"/>
              <a:ea typeface="宋体" pitchFamily="2" charset="-122"/>
            </a:endParaRPr>
          </a:p>
        </p:txBody>
      </p:sp>
      <p:sp>
        <p:nvSpPr>
          <p:cNvPr id="54" name="Rectangle 28"/>
          <p:cNvSpPr>
            <a:spLocks noChangeArrowheads="1"/>
          </p:cNvSpPr>
          <p:nvPr/>
        </p:nvSpPr>
        <p:spPr bwMode="auto">
          <a:xfrm>
            <a:off x="4167586" y="5115337"/>
            <a:ext cx="1780887" cy="653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0413" tIns="55207" rIns="110413" bIns="55207">
            <a:spAutoFit/>
          </a:bodyPr>
          <a:lstStyle/>
          <a:p>
            <a:pPr defTabSz="1218565">
              <a:lnSpc>
                <a:spcPct val="120000"/>
              </a:lnSpc>
              <a:defRPr/>
            </a:pPr>
            <a:r>
              <a:rPr lang="zh-CN" altLang="en-US" sz="1465" dirty="0">
                <a:solidFill>
                  <a:prstClr val="black">
                    <a:lumMod val="85000"/>
                    <a:lumOff val="15000"/>
                  </a:prstClr>
                </a:solidFill>
                <a:latin typeface="微软雅黑" pitchFamily="34" charset="-122"/>
                <a:ea typeface="微软雅黑" pitchFamily="34" charset="-122"/>
              </a:rPr>
              <a:t>单击此处添加文字</a:t>
            </a:r>
            <a:endParaRPr lang="zh-CN" altLang="en-US" sz="1465" dirty="0">
              <a:solidFill>
                <a:prstClr val="black">
                  <a:lumMod val="85000"/>
                  <a:lumOff val="15000"/>
                </a:prstClr>
              </a:solidFill>
              <a:latin typeface="微软雅黑" pitchFamily="34" charset="-122"/>
              <a:ea typeface="微软雅黑" pitchFamily="34" charset="-122"/>
            </a:endParaRPr>
          </a:p>
          <a:p>
            <a:pPr defTabSz="1218565">
              <a:lnSpc>
                <a:spcPct val="120000"/>
              </a:lnSpc>
              <a:defRPr/>
            </a:pPr>
            <a:r>
              <a:rPr lang="zh-CN" altLang="en-US" sz="1465" dirty="0">
                <a:solidFill>
                  <a:prstClr val="black">
                    <a:lumMod val="85000"/>
                    <a:lumOff val="15000"/>
                  </a:prstClr>
                </a:solidFill>
                <a:latin typeface="微软雅黑" pitchFamily="34" charset="-122"/>
                <a:ea typeface="微软雅黑" pitchFamily="34" charset="-122"/>
              </a:rPr>
              <a:t>单击此处添加文字</a:t>
            </a:r>
          </a:p>
        </p:txBody>
      </p:sp>
      <p:sp>
        <p:nvSpPr>
          <p:cNvPr id="55" name="Rectangle 28"/>
          <p:cNvSpPr>
            <a:spLocks noChangeArrowheads="1"/>
          </p:cNvSpPr>
          <p:nvPr/>
        </p:nvSpPr>
        <p:spPr bwMode="auto">
          <a:xfrm>
            <a:off x="1839871" y="1796819"/>
            <a:ext cx="1780887" cy="653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0413" tIns="55207" rIns="110413" bIns="55207">
            <a:spAutoFit/>
          </a:bodyPr>
          <a:lstStyle/>
          <a:p>
            <a:pPr defTabSz="1218565">
              <a:lnSpc>
                <a:spcPct val="120000"/>
              </a:lnSpc>
              <a:defRPr/>
            </a:pPr>
            <a:r>
              <a:rPr lang="zh-CN" altLang="en-US" sz="1465" dirty="0">
                <a:solidFill>
                  <a:prstClr val="black">
                    <a:lumMod val="85000"/>
                    <a:lumOff val="15000"/>
                  </a:prstClr>
                </a:solidFill>
                <a:latin typeface="微软雅黑" pitchFamily="34" charset="-122"/>
                <a:ea typeface="微软雅黑" pitchFamily="34" charset="-122"/>
              </a:rPr>
              <a:t>单击此处添加文字</a:t>
            </a:r>
            <a:endParaRPr lang="zh-CN" altLang="en-US" sz="1465" dirty="0">
              <a:solidFill>
                <a:prstClr val="black">
                  <a:lumMod val="85000"/>
                  <a:lumOff val="15000"/>
                </a:prstClr>
              </a:solidFill>
              <a:latin typeface="微软雅黑" pitchFamily="34" charset="-122"/>
              <a:ea typeface="微软雅黑" pitchFamily="34" charset="-122"/>
            </a:endParaRPr>
          </a:p>
          <a:p>
            <a:pPr defTabSz="1218565">
              <a:lnSpc>
                <a:spcPct val="120000"/>
              </a:lnSpc>
              <a:defRPr/>
            </a:pPr>
            <a:r>
              <a:rPr lang="zh-CN" altLang="en-US" sz="1465" dirty="0">
                <a:solidFill>
                  <a:prstClr val="black">
                    <a:lumMod val="85000"/>
                    <a:lumOff val="15000"/>
                  </a:prstClr>
                </a:solidFill>
                <a:latin typeface="微软雅黑" pitchFamily="34" charset="-122"/>
                <a:ea typeface="微软雅黑" pitchFamily="34" charset="-122"/>
              </a:rPr>
              <a:t>单击此处添加文字</a:t>
            </a:r>
          </a:p>
        </p:txBody>
      </p:sp>
      <p:sp>
        <p:nvSpPr>
          <p:cNvPr id="56" name="矩形标注 55"/>
          <p:cNvSpPr/>
          <p:nvPr/>
        </p:nvSpPr>
        <p:spPr>
          <a:xfrm>
            <a:off x="6486957" y="2452678"/>
            <a:ext cx="1913299" cy="77540"/>
          </a:xfrm>
          <a:prstGeom prst="wedgeRectCallout">
            <a:avLst>
              <a:gd name="adj1" fmla="val -23398"/>
              <a:gd name="adj2" fmla="val 403291"/>
            </a:avLst>
          </a:prstGeom>
          <a:solidFill>
            <a:srgbClr val="004FD6"/>
          </a:solidFill>
          <a:ln>
            <a:noFill/>
          </a:ln>
        </p:spPr>
        <p:style>
          <a:lnRef idx="2">
            <a:schemeClr val="accent1">
              <a:shade val="50000"/>
            </a:schemeClr>
          </a:lnRef>
          <a:fillRef idx="1">
            <a:schemeClr val="accent1"/>
          </a:fillRef>
          <a:effectRef idx="0">
            <a:schemeClr val="accent1"/>
          </a:effectRef>
          <a:fontRef idx="minor">
            <a:schemeClr val="lt1"/>
          </a:fontRef>
        </p:style>
        <p:txBody>
          <a:bodyPr lIns="110413" tIns="55207" rIns="110413" bIns="55207" rtlCol="0" anchor="ctr"/>
          <a:lstStyle/>
          <a:p>
            <a:pPr algn="ctr" defTabSz="1218565">
              <a:defRPr/>
            </a:pPr>
            <a:endParaRPr lang="zh-CN" altLang="en-US" sz="2400">
              <a:solidFill>
                <a:prstClr val="black">
                  <a:lumMod val="85000"/>
                  <a:lumOff val="15000"/>
                </a:prstClr>
              </a:solidFill>
              <a:latin typeface="Calibri"/>
              <a:ea typeface="宋体" pitchFamily="2" charset="-122"/>
            </a:endParaRPr>
          </a:p>
        </p:txBody>
      </p:sp>
      <p:sp>
        <p:nvSpPr>
          <p:cNvPr id="57" name="Rectangle 28"/>
          <p:cNvSpPr>
            <a:spLocks noChangeArrowheads="1"/>
          </p:cNvSpPr>
          <p:nvPr/>
        </p:nvSpPr>
        <p:spPr bwMode="auto">
          <a:xfrm>
            <a:off x="6567934" y="1796819"/>
            <a:ext cx="1780887" cy="653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0413" tIns="55207" rIns="110413" bIns="55207">
            <a:spAutoFit/>
          </a:bodyPr>
          <a:lstStyle/>
          <a:p>
            <a:pPr defTabSz="1218565">
              <a:lnSpc>
                <a:spcPct val="120000"/>
              </a:lnSpc>
              <a:defRPr/>
            </a:pPr>
            <a:r>
              <a:rPr lang="zh-CN" altLang="en-US" sz="1465" dirty="0">
                <a:solidFill>
                  <a:prstClr val="black">
                    <a:lumMod val="85000"/>
                    <a:lumOff val="15000"/>
                  </a:prstClr>
                </a:solidFill>
                <a:latin typeface="微软雅黑" pitchFamily="34" charset="-122"/>
                <a:ea typeface="微软雅黑" pitchFamily="34" charset="-122"/>
              </a:rPr>
              <a:t>单击此处添加文字</a:t>
            </a:r>
            <a:endParaRPr lang="zh-CN" altLang="en-US" sz="1465" dirty="0">
              <a:solidFill>
                <a:prstClr val="black">
                  <a:lumMod val="85000"/>
                  <a:lumOff val="15000"/>
                </a:prstClr>
              </a:solidFill>
              <a:latin typeface="微软雅黑" pitchFamily="34" charset="-122"/>
              <a:ea typeface="微软雅黑" pitchFamily="34" charset="-122"/>
            </a:endParaRPr>
          </a:p>
          <a:p>
            <a:pPr defTabSz="1218565">
              <a:lnSpc>
                <a:spcPct val="120000"/>
              </a:lnSpc>
              <a:defRPr/>
            </a:pPr>
            <a:r>
              <a:rPr lang="zh-CN" altLang="en-US" sz="1465" dirty="0">
                <a:solidFill>
                  <a:prstClr val="black">
                    <a:lumMod val="85000"/>
                    <a:lumOff val="15000"/>
                  </a:prstClr>
                </a:solidFill>
                <a:latin typeface="微软雅黑" pitchFamily="34" charset="-122"/>
                <a:ea typeface="微软雅黑" pitchFamily="34" charset="-122"/>
              </a:rPr>
              <a:t>单击此处添加文字</a:t>
            </a:r>
          </a:p>
        </p:txBody>
      </p:sp>
      <p:sp>
        <p:nvSpPr>
          <p:cNvPr id="58" name="矩形标注 57"/>
          <p:cNvSpPr/>
          <p:nvPr/>
        </p:nvSpPr>
        <p:spPr>
          <a:xfrm>
            <a:off x="9016379" y="5069273"/>
            <a:ext cx="1784144" cy="55271"/>
          </a:xfrm>
          <a:prstGeom prst="wedgeRectCallout">
            <a:avLst>
              <a:gd name="adj1" fmla="val -17526"/>
              <a:gd name="adj2" fmla="val -509465"/>
            </a:avLst>
          </a:prstGeom>
          <a:solidFill>
            <a:srgbClr val="31B3EC"/>
          </a:solidFill>
          <a:ln>
            <a:noFill/>
          </a:ln>
        </p:spPr>
        <p:style>
          <a:lnRef idx="2">
            <a:schemeClr val="accent1">
              <a:shade val="50000"/>
            </a:schemeClr>
          </a:lnRef>
          <a:fillRef idx="1">
            <a:schemeClr val="accent1"/>
          </a:fillRef>
          <a:effectRef idx="0">
            <a:schemeClr val="accent1"/>
          </a:effectRef>
          <a:fontRef idx="minor">
            <a:schemeClr val="lt1"/>
          </a:fontRef>
        </p:style>
        <p:txBody>
          <a:bodyPr lIns="110413" tIns="55207" rIns="110413" bIns="55207" rtlCol="0" anchor="ctr"/>
          <a:lstStyle/>
          <a:p>
            <a:pPr algn="ctr" defTabSz="1218565">
              <a:defRPr/>
            </a:pPr>
            <a:endParaRPr lang="zh-CN" altLang="en-US" sz="2400">
              <a:solidFill>
                <a:prstClr val="black">
                  <a:lumMod val="85000"/>
                  <a:lumOff val="15000"/>
                </a:prstClr>
              </a:solidFill>
              <a:latin typeface="Calibri"/>
              <a:ea typeface="宋体" pitchFamily="2" charset="-122"/>
            </a:endParaRPr>
          </a:p>
        </p:txBody>
      </p:sp>
      <p:sp>
        <p:nvSpPr>
          <p:cNvPr id="59" name="Rectangle 28"/>
          <p:cNvSpPr>
            <a:spLocks noChangeArrowheads="1"/>
          </p:cNvSpPr>
          <p:nvPr/>
        </p:nvSpPr>
        <p:spPr bwMode="auto">
          <a:xfrm>
            <a:off x="8991818" y="5115337"/>
            <a:ext cx="1780887" cy="653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0413" tIns="55207" rIns="110413" bIns="55207">
            <a:spAutoFit/>
          </a:bodyPr>
          <a:lstStyle/>
          <a:p>
            <a:pPr defTabSz="1218565">
              <a:lnSpc>
                <a:spcPct val="120000"/>
              </a:lnSpc>
              <a:defRPr/>
            </a:pPr>
            <a:r>
              <a:rPr lang="zh-CN" altLang="en-US" sz="1465" dirty="0">
                <a:solidFill>
                  <a:prstClr val="black">
                    <a:lumMod val="85000"/>
                    <a:lumOff val="15000"/>
                  </a:prstClr>
                </a:solidFill>
                <a:latin typeface="微软雅黑" pitchFamily="34" charset="-122"/>
                <a:ea typeface="微软雅黑" pitchFamily="34" charset="-122"/>
              </a:rPr>
              <a:t>单击此处添加文字</a:t>
            </a:r>
            <a:endParaRPr lang="zh-CN" altLang="en-US" sz="1465" dirty="0">
              <a:solidFill>
                <a:prstClr val="black">
                  <a:lumMod val="85000"/>
                  <a:lumOff val="15000"/>
                </a:prstClr>
              </a:solidFill>
              <a:latin typeface="微软雅黑" pitchFamily="34" charset="-122"/>
              <a:ea typeface="微软雅黑" pitchFamily="34" charset="-122"/>
            </a:endParaRPr>
          </a:p>
          <a:p>
            <a:pPr defTabSz="1218565">
              <a:lnSpc>
                <a:spcPct val="120000"/>
              </a:lnSpc>
              <a:defRPr/>
            </a:pPr>
            <a:r>
              <a:rPr lang="zh-CN" altLang="en-US" sz="1465" dirty="0">
                <a:solidFill>
                  <a:prstClr val="black">
                    <a:lumMod val="85000"/>
                    <a:lumOff val="15000"/>
                  </a:prstClr>
                </a:solidFill>
                <a:latin typeface="微软雅黑" pitchFamily="34" charset="-122"/>
                <a:ea typeface="微软雅黑" pitchFamily="34" charset="-122"/>
              </a:rPr>
              <a:t>单击此处添加文字</a:t>
            </a:r>
          </a:p>
        </p:txBody>
      </p:sp>
      <p:sp>
        <p:nvSpPr>
          <p:cNvPr id="60" name="TextBox 59"/>
          <p:cNvSpPr txBox="1"/>
          <p:nvPr/>
        </p:nvSpPr>
        <p:spPr>
          <a:xfrm>
            <a:off x="474376" y="274165"/>
            <a:ext cx="287258" cy="502766"/>
          </a:xfrm>
          <a:prstGeom prst="rect">
            <a:avLst/>
          </a:prstGeom>
          <a:noFill/>
        </p:spPr>
        <p:txBody>
          <a:bodyPr wrap="none" rtlCol="0">
            <a:spAutoFit/>
          </a:bodyPr>
          <a:lstStyle/>
          <a:p>
            <a:pPr defTabSz="1218565">
              <a:defRPr/>
            </a:pPr>
            <a:r>
              <a:rPr lang="zh-CN" altLang="en-US" sz="2665" b="1" dirty="0">
                <a:solidFill>
                  <a:srgbClr val="2272AB"/>
                </a:solidFill>
                <a:latin typeface="微软雅黑" pitchFamily="34" charset="-122"/>
                <a:ea typeface="微软雅黑" pitchFamily="34" charset="-122"/>
              </a:rPr>
              <a:t> </a:t>
            </a:r>
          </a:p>
        </p:txBody>
      </p:sp>
      <p:sp>
        <p:nvSpPr>
          <p:cNvPr id="61" name="TextBox 60"/>
          <p:cNvSpPr txBox="1"/>
          <p:nvPr/>
        </p:nvSpPr>
        <p:spPr>
          <a:xfrm>
            <a:off x="10242692" y="260050"/>
            <a:ext cx="287258" cy="584775"/>
          </a:xfrm>
          <a:prstGeom prst="rect">
            <a:avLst/>
          </a:prstGeom>
          <a:noFill/>
        </p:spPr>
        <p:txBody>
          <a:bodyPr wrap="none" rtlCol="0">
            <a:spAutoFit/>
          </a:bodyPr>
          <a:lstStyle/>
          <a:p>
            <a:pPr defTabSz="1218565">
              <a:defRPr/>
            </a:pPr>
            <a:r>
              <a:rPr lang="en-US" altLang="zh-CN" sz="3200" dirty="0">
                <a:solidFill>
                  <a:srgbClr val="595959"/>
                </a:solidFill>
                <a:latin typeface="Eras Bold ITC" pitchFamily="34" charset="0"/>
                <a:ea typeface="微软雅黑" pitchFamily="34" charset="-122"/>
              </a:rPr>
              <a:t> </a:t>
            </a:r>
            <a:endParaRPr lang="zh-CN" altLang="en-US" sz="3200" dirty="0">
              <a:solidFill>
                <a:srgbClr val="595959"/>
              </a:solidFill>
              <a:latin typeface="Eras Bold ITC" pitchFamily="34" charset="0"/>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15" presetClass="entr" presetSubtype="0"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p:cTn id="11" dur="1000" fill="hold"/>
                                        <p:tgtEl>
                                          <p:spTgt spid="47"/>
                                        </p:tgtEl>
                                        <p:attrNameLst>
                                          <p:attrName>ppt_w</p:attrName>
                                        </p:attrNameLst>
                                      </p:cBhvr>
                                      <p:tavLst>
                                        <p:tav tm="0">
                                          <p:val>
                                            <p:fltVal val="0"/>
                                          </p:val>
                                        </p:tav>
                                        <p:tav tm="100000">
                                          <p:val>
                                            <p:strVal val="#ppt_w"/>
                                          </p:val>
                                        </p:tav>
                                      </p:tavLst>
                                    </p:anim>
                                    <p:anim calcmode="lin" valueType="num">
                                      <p:cBhvr>
                                        <p:cTn id="12" dur="1000" fill="hold"/>
                                        <p:tgtEl>
                                          <p:spTgt spid="47"/>
                                        </p:tgtEl>
                                        <p:attrNameLst>
                                          <p:attrName>ppt_h</p:attrName>
                                        </p:attrNameLst>
                                      </p:cBhvr>
                                      <p:tavLst>
                                        <p:tav tm="0">
                                          <p:val>
                                            <p:fltVal val="0"/>
                                          </p:val>
                                        </p:tav>
                                        <p:tav tm="100000">
                                          <p:val>
                                            <p:strVal val="#ppt_h"/>
                                          </p:val>
                                        </p:tav>
                                      </p:tavLst>
                                    </p:anim>
                                    <p:anim calcmode="lin" valueType="num">
                                      <p:cBhvr>
                                        <p:cTn id="13" dur="1000" fill="hold"/>
                                        <p:tgtEl>
                                          <p:spTgt spid="47"/>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47"/>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250"/>
                                  </p:stCondLst>
                                  <p:childTnLst>
                                    <p:set>
                                      <p:cBhvr>
                                        <p:cTn id="16" dur="1" fill="hold">
                                          <p:stCondLst>
                                            <p:cond delay="0"/>
                                          </p:stCondLst>
                                        </p:cTn>
                                        <p:tgtEl>
                                          <p:spTgt spid="32"/>
                                        </p:tgtEl>
                                        <p:attrNameLst>
                                          <p:attrName>style.visibility</p:attrName>
                                        </p:attrNameLst>
                                      </p:cBhvr>
                                      <p:to>
                                        <p:strVal val="visible"/>
                                      </p:to>
                                    </p:set>
                                    <p:anim calcmode="lin" valueType="num">
                                      <p:cBhvr>
                                        <p:cTn id="17" dur="1000" fill="hold"/>
                                        <p:tgtEl>
                                          <p:spTgt spid="32"/>
                                        </p:tgtEl>
                                        <p:attrNameLst>
                                          <p:attrName>ppt_w</p:attrName>
                                        </p:attrNameLst>
                                      </p:cBhvr>
                                      <p:tavLst>
                                        <p:tav tm="0">
                                          <p:val>
                                            <p:fltVal val="0"/>
                                          </p:val>
                                        </p:tav>
                                        <p:tav tm="100000">
                                          <p:val>
                                            <p:strVal val="#ppt_w"/>
                                          </p:val>
                                        </p:tav>
                                      </p:tavLst>
                                    </p:anim>
                                    <p:anim calcmode="lin" valueType="num">
                                      <p:cBhvr>
                                        <p:cTn id="18" dur="1000" fill="hold"/>
                                        <p:tgtEl>
                                          <p:spTgt spid="32"/>
                                        </p:tgtEl>
                                        <p:attrNameLst>
                                          <p:attrName>ppt_h</p:attrName>
                                        </p:attrNameLst>
                                      </p:cBhvr>
                                      <p:tavLst>
                                        <p:tav tm="0">
                                          <p:val>
                                            <p:fltVal val="0"/>
                                          </p:val>
                                        </p:tav>
                                        <p:tav tm="100000">
                                          <p:val>
                                            <p:strVal val="#ppt_h"/>
                                          </p:val>
                                        </p:tav>
                                      </p:tavLst>
                                    </p:anim>
                                    <p:anim calcmode="lin" valueType="num">
                                      <p:cBhvr>
                                        <p:cTn id="19" dur="1000" fill="hold"/>
                                        <p:tgtEl>
                                          <p:spTgt spid="32"/>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32"/>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500"/>
                                  </p:stCondLst>
                                  <p:childTnLst>
                                    <p:set>
                                      <p:cBhvr>
                                        <p:cTn id="22" dur="1" fill="hold">
                                          <p:stCondLst>
                                            <p:cond delay="0"/>
                                          </p:stCondLst>
                                        </p:cTn>
                                        <p:tgtEl>
                                          <p:spTgt spid="37"/>
                                        </p:tgtEl>
                                        <p:attrNameLst>
                                          <p:attrName>style.visibility</p:attrName>
                                        </p:attrNameLst>
                                      </p:cBhvr>
                                      <p:to>
                                        <p:strVal val="visible"/>
                                      </p:to>
                                    </p:set>
                                    <p:anim calcmode="lin" valueType="num">
                                      <p:cBhvr>
                                        <p:cTn id="23" dur="1000" fill="hold"/>
                                        <p:tgtEl>
                                          <p:spTgt spid="37"/>
                                        </p:tgtEl>
                                        <p:attrNameLst>
                                          <p:attrName>ppt_w</p:attrName>
                                        </p:attrNameLst>
                                      </p:cBhvr>
                                      <p:tavLst>
                                        <p:tav tm="0">
                                          <p:val>
                                            <p:fltVal val="0"/>
                                          </p:val>
                                        </p:tav>
                                        <p:tav tm="100000">
                                          <p:val>
                                            <p:strVal val="#ppt_w"/>
                                          </p:val>
                                        </p:tav>
                                      </p:tavLst>
                                    </p:anim>
                                    <p:anim calcmode="lin" valueType="num">
                                      <p:cBhvr>
                                        <p:cTn id="24" dur="1000" fill="hold"/>
                                        <p:tgtEl>
                                          <p:spTgt spid="37"/>
                                        </p:tgtEl>
                                        <p:attrNameLst>
                                          <p:attrName>ppt_h</p:attrName>
                                        </p:attrNameLst>
                                      </p:cBhvr>
                                      <p:tavLst>
                                        <p:tav tm="0">
                                          <p:val>
                                            <p:fltVal val="0"/>
                                          </p:val>
                                        </p:tav>
                                        <p:tav tm="100000">
                                          <p:val>
                                            <p:strVal val="#ppt_h"/>
                                          </p:val>
                                        </p:tav>
                                      </p:tavLst>
                                    </p:anim>
                                    <p:anim calcmode="lin" valueType="num">
                                      <p:cBhvr>
                                        <p:cTn id="25" dur="1000" fill="hold"/>
                                        <p:tgtEl>
                                          <p:spTgt spid="37"/>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37"/>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750"/>
                                  </p:stCondLst>
                                  <p:childTnLst>
                                    <p:set>
                                      <p:cBhvr>
                                        <p:cTn id="28" dur="1" fill="hold">
                                          <p:stCondLst>
                                            <p:cond delay="0"/>
                                          </p:stCondLst>
                                        </p:cTn>
                                        <p:tgtEl>
                                          <p:spTgt spid="42"/>
                                        </p:tgtEl>
                                        <p:attrNameLst>
                                          <p:attrName>style.visibility</p:attrName>
                                        </p:attrNameLst>
                                      </p:cBhvr>
                                      <p:to>
                                        <p:strVal val="visible"/>
                                      </p:to>
                                    </p:set>
                                    <p:anim calcmode="lin" valueType="num">
                                      <p:cBhvr>
                                        <p:cTn id="29" dur="1000" fill="hold"/>
                                        <p:tgtEl>
                                          <p:spTgt spid="42"/>
                                        </p:tgtEl>
                                        <p:attrNameLst>
                                          <p:attrName>ppt_w</p:attrName>
                                        </p:attrNameLst>
                                      </p:cBhvr>
                                      <p:tavLst>
                                        <p:tav tm="0">
                                          <p:val>
                                            <p:fltVal val="0"/>
                                          </p:val>
                                        </p:tav>
                                        <p:tav tm="100000">
                                          <p:val>
                                            <p:strVal val="#ppt_w"/>
                                          </p:val>
                                        </p:tav>
                                      </p:tavLst>
                                    </p:anim>
                                    <p:anim calcmode="lin" valueType="num">
                                      <p:cBhvr>
                                        <p:cTn id="30" dur="1000" fill="hold"/>
                                        <p:tgtEl>
                                          <p:spTgt spid="42"/>
                                        </p:tgtEl>
                                        <p:attrNameLst>
                                          <p:attrName>ppt_h</p:attrName>
                                        </p:attrNameLst>
                                      </p:cBhvr>
                                      <p:tavLst>
                                        <p:tav tm="0">
                                          <p:val>
                                            <p:fltVal val="0"/>
                                          </p:val>
                                        </p:tav>
                                        <p:tav tm="100000">
                                          <p:val>
                                            <p:strVal val="#ppt_h"/>
                                          </p:val>
                                        </p:tav>
                                      </p:tavLst>
                                    </p:anim>
                                    <p:anim calcmode="lin" valueType="num">
                                      <p:cBhvr>
                                        <p:cTn id="31" dur="1000" fill="hold"/>
                                        <p:tgtEl>
                                          <p:spTgt spid="42"/>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42"/>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1500"/>
                            </p:stCondLst>
                            <p:childTnLst>
                              <p:par>
                                <p:cTn id="34" presetID="2" presetClass="entr" presetSubtype="1"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 calcmode="lin" valueType="num">
                                      <p:cBhvr additive="base">
                                        <p:cTn id="36" dur="500" fill="hold"/>
                                        <p:tgtEl>
                                          <p:spTgt spid="53"/>
                                        </p:tgtEl>
                                        <p:attrNameLst>
                                          <p:attrName>ppt_x</p:attrName>
                                        </p:attrNameLst>
                                      </p:cBhvr>
                                      <p:tavLst>
                                        <p:tav tm="0">
                                          <p:val>
                                            <p:strVal val="#ppt_x"/>
                                          </p:val>
                                        </p:tav>
                                        <p:tav tm="100000">
                                          <p:val>
                                            <p:strVal val="#ppt_x"/>
                                          </p:val>
                                        </p:tav>
                                      </p:tavLst>
                                    </p:anim>
                                    <p:anim calcmode="lin" valueType="num">
                                      <p:cBhvr additive="base">
                                        <p:cTn id="37" dur="500" fill="hold"/>
                                        <p:tgtEl>
                                          <p:spTgt spid="53"/>
                                        </p:tgtEl>
                                        <p:attrNameLst>
                                          <p:attrName>ppt_y</p:attrName>
                                        </p:attrNameLst>
                                      </p:cBhvr>
                                      <p:tavLst>
                                        <p:tav tm="0">
                                          <p:val>
                                            <p:strVal val="0-#ppt_h/2"/>
                                          </p:val>
                                        </p:tav>
                                        <p:tav tm="100000">
                                          <p:val>
                                            <p:strVal val="#ppt_y"/>
                                          </p:val>
                                        </p:tav>
                                      </p:tavLst>
                                    </p:anim>
                                  </p:childTnLst>
                                </p:cTn>
                              </p:par>
                            </p:childTnLst>
                          </p:cTn>
                        </p:par>
                        <p:par>
                          <p:cTn id="38" fill="hold">
                            <p:stCondLst>
                              <p:cond delay="2000"/>
                            </p:stCondLst>
                            <p:childTnLst>
                              <p:par>
                                <p:cTn id="39" presetID="32" presetClass="emph" presetSubtype="0" fill="hold" grpId="1" nodeType="afterEffect">
                                  <p:stCondLst>
                                    <p:cond delay="0"/>
                                  </p:stCondLst>
                                  <p:childTnLst>
                                    <p:animRot by="120000">
                                      <p:cBhvr>
                                        <p:cTn id="40" dur="50" fill="hold">
                                          <p:stCondLst>
                                            <p:cond delay="0"/>
                                          </p:stCondLst>
                                        </p:cTn>
                                        <p:tgtEl>
                                          <p:spTgt spid="53"/>
                                        </p:tgtEl>
                                        <p:attrNameLst>
                                          <p:attrName>r</p:attrName>
                                        </p:attrNameLst>
                                      </p:cBhvr>
                                    </p:animRot>
                                    <p:animRot by="-240000">
                                      <p:cBhvr>
                                        <p:cTn id="41" dur="100" fill="hold">
                                          <p:stCondLst>
                                            <p:cond delay="100"/>
                                          </p:stCondLst>
                                        </p:cTn>
                                        <p:tgtEl>
                                          <p:spTgt spid="53"/>
                                        </p:tgtEl>
                                        <p:attrNameLst>
                                          <p:attrName>r</p:attrName>
                                        </p:attrNameLst>
                                      </p:cBhvr>
                                    </p:animRot>
                                    <p:animRot by="240000">
                                      <p:cBhvr>
                                        <p:cTn id="42" dur="100" fill="hold">
                                          <p:stCondLst>
                                            <p:cond delay="200"/>
                                          </p:stCondLst>
                                        </p:cTn>
                                        <p:tgtEl>
                                          <p:spTgt spid="53"/>
                                        </p:tgtEl>
                                        <p:attrNameLst>
                                          <p:attrName>r</p:attrName>
                                        </p:attrNameLst>
                                      </p:cBhvr>
                                    </p:animRot>
                                    <p:animRot by="-240000">
                                      <p:cBhvr>
                                        <p:cTn id="43" dur="100" fill="hold">
                                          <p:stCondLst>
                                            <p:cond delay="300"/>
                                          </p:stCondLst>
                                        </p:cTn>
                                        <p:tgtEl>
                                          <p:spTgt spid="53"/>
                                        </p:tgtEl>
                                        <p:attrNameLst>
                                          <p:attrName>r</p:attrName>
                                        </p:attrNameLst>
                                      </p:cBhvr>
                                    </p:animRot>
                                    <p:animRot by="120000">
                                      <p:cBhvr>
                                        <p:cTn id="44" dur="100" fill="hold">
                                          <p:stCondLst>
                                            <p:cond delay="400"/>
                                          </p:stCondLst>
                                        </p:cTn>
                                        <p:tgtEl>
                                          <p:spTgt spid="53"/>
                                        </p:tgtEl>
                                        <p:attrNameLst>
                                          <p:attrName>r</p:attrName>
                                        </p:attrNameLst>
                                      </p:cBhvr>
                                    </p:animRot>
                                  </p:childTnLst>
                                </p:cTn>
                              </p:par>
                            </p:childTnLst>
                          </p:cTn>
                        </p:par>
                        <p:par>
                          <p:cTn id="45" fill="hold">
                            <p:stCondLst>
                              <p:cond delay="2500"/>
                            </p:stCondLst>
                            <p:childTnLst>
                              <p:par>
                                <p:cTn id="46" presetID="18" presetClass="entr" presetSubtype="9" fill="hold" grpId="0" nodeType="after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strips(upLeft)">
                                      <p:cBhvr>
                                        <p:cTn id="48" dur="500"/>
                                        <p:tgtEl>
                                          <p:spTgt spid="55"/>
                                        </p:tgtEl>
                                      </p:cBhvr>
                                    </p:animEffect>
                                  </p:childTnLst>
                                </p:cTn>
                              </p:par>
                            </p:childTnLst>
                          </p:cTn>
                        </p:par>
                        <p:par>
                          <p:cTn id="49" fill="hold">
                            <p:stCondLst>
                              <p:cond delay="3000"/>
                            </p:stCondLst>
                            <p:childTnLst>
                              <p:par>
                                <p:cTn id="50" presetID="2" presetClass="entr" presetSubtype="4" fill="hold" grpId="0" nodeType="afterEffect">
                                  <p:stCondLst>
                                    <p:cond delay="0"/>
                                  </p:stCondLst>
                                  <p:childTnLst>
                                    <p:set>
                                      <p:cBhvr>
                                        <p:cTn id="51" dur="1" fill="hold">
                                          <p:stCondLst>
                                            <p:cond delay="0"/>
                                          </p:stCondLst>
                                        </p:cTn>
                                        <p:tgtEl>
                                          <p:spTgt spid="52"/>
                                        </p:tgtEl>
                                        <p:attrNameLst>
                                          <p:attrName>style.visibility</p:attrName>
                                        </p:attrNameLst>
                                      </p:cBhvr>
                                      <p:to>
                                        <p:strVal val="visible"/>
                                      </p:to>
                                    </p:set>
                                    <p:anim calcmode="lin" valueType="num">
                                      <p:cBhvr additive="base">
                                        <p:cTn id="52" dur="500" fill="hold"/>
                                        <p:tgtEl>
                                          <p:spTgt spid="52"/>
                                        </p:tgtEl>
                                        <p:attrNameLst>
                                          <p:attrName>ppt_x</p:attrName>
                                        </p:attrNameLst>
                                      </p:cBhvr>
                                      <p:tavLst>
                                        <p:tav tm="0">
                                          <p:val>
                                            <p:strVal val="#ppt_x"/>
                                          </p:val>
                                        </p:tav>
                                        <p:tav tm="100000">
                                          <p:val>
                                            <p:strVal val="#ppt_x"/>
                                          </p:val>
                                        </p:tav>
                                      </p:tavLst>
                                    </p:anim>
                                    <p:anim calcmode="lin" valueType="num">
                                      <p:cBhvr additive="base">
                                        <p:cTn id="53" dur="500" fill="hold"/>
                                        <p:tgtEl>
                                          <p:spTgt spid="52"/>
                                        </p:tgtEl>
                                        <p:attrNameLst>
                                          <p:attrName>ppt_y</p:attrName>
                                        </p:attrNameLst>
                                      </p:cBhvr>
                                      <p:tavLst>
                                        <p:tav tm="0">
                                          <p:val>
                                            <p:strVal val="1+#ppt_h/2"/>
                                          </p:val>
                                        </p:tav>
                                        <p:tav tm="100000">
                                          <p:val>
                                            <p:strVal val="#ppt_y"/>
                                          </p:val>
                                        </p:tav>
                                      </p:tavLst>
                                    </p:anim>
                                  </p:childTnLst>
                                </p:cTn>
                              </p:par>
                            </p:childTnLst>
                          </p:cTn>
                        </p:par>
                        <p:par>
                          <p:cTn id="54" fill="hold">
                            <p:stCondLst>
                              <p:cond delay="3500"/>
                            </p:stCondLst>
                            <p:childTnLst>
                              <p:par>
                                <p:cTn id="55" presetID="32" presetClass="emph" presetSubtype="0" fill="hold" grpId="1" nodeType="afterEffect">
                                  <p:stCondLst>
                                    <p:cond delay="0"/>
                                  </p:stCondLst>
                                  <p:childTnLst>
                                    <p:animRot by="120000">
                                      <p:cBhvr>
                                        <p:cTn id="56" dur="50" fill="hold">
                                          <p:stCondLst>
                                            <p:cond delay="0"/>
                                          </p:stCondLst>
                                        </p:cTn>
                                        <p:tgtEl>
                                          <p:spTgt spid="52"/>
                                        </p:tgtEl>
                                        <p:attrNameLst>
                                          <p:attrName>r</p:attrName>
                                        </p:attrNameLst>
                                      </p:cBhvr>
                                    </p:animRot>
                                    <p:animRot by="-240000">
                                      <p:cBhvr>
                                        <p:cTn id="57" dur="100" fill="hold">
                                          <p:stCondLst>
                                            <p:cond delay="100"/>
                                          </p:stCondLst>
                                        </p:cTn>
                                        <p:tgtEl>
                                          <p:spTgt spid="52"/>
                                        </p:tgtEl>
                                        <p:attrNameLst>
                                          <p:attrName>r</p:attrName>
                                        </p:attrNameLst>
                                      </p:cBhvr>
                                    </p:animRot>
                                    <p:animRot by="240000">
                                      <p:cBhvr>
                                        <p:cTn id="58" dur="100" fill="hold">
                                          <p:stCondLst>
                                            <p:cond delay="200"/>
                                          </p:stCondLst>
                                        </p:cTn>
                                        <p:tgtEl>
                                          <p:spTgt spid="52"/>
                                        </p:tgtEl>
                                        <p:attrNameLst>
                                          <p:attrName>r</p:attrName>
                                        </p:attrNameLst>
                                      </p:cBhvr>
                                    </p:animRot>
                                    <p:animRot by="-240000">
                                      <p:cBhvr>
                                        <p:cTn id="59" dur="100" fill="hold">
                                          <p:stCondLst>
                                            <p:cond delay="300"/>
                                          </p:stCondLst>
                                        </p:cTn>
                                        <p:tgtEl>
                                          <p:spTgt spid="52"/>
                                        </p:tgtEl>
                                        <p:attrNameLst>
                                          <p:attrName>r</p:attrName>
                                        </p:attrNameLst>
                                      </p:cBhvr>
                                    </p:animRot>
                                    <p:animRot by="120000">
                                      <p:cBhvr>
                                        <p:cTn id="60" dur="100" fill="hold">
                                          <p:stCondLst>
                                            <p:cond delay="400"/>
                                          </p:stCondLst>
                                        </p:cTn>
                                        <p:tgtEl>
                                          <p:spTgt spid="52"/>
                                        </p:tgtEl>
                                        <p:attrNameLst>
                                          <p:attrName>r</p:attrName>
                                        </p:attrNameLst>
                                      </p:cBhvr>
                                    </p:animRot>
                                  </p:childTnLst>
                                </p:cTn>
                              </p:par>
                            </p:childTnLst>
                          </p:cTn>
                        </p:par>
                        <p:par>
                          <p:cTn id="61" fill="hold">
                            <p:stCondLst>
                              <p:cond delay="4000"/>
                            </p:stCondLst>
                            <p:childTnLst>
                              <p:par>
                                <p:cTn id="62" presetID="18" presetClass="entr" presetSubtype="9" fill="hold" grpId="0" nodeType="afterEffect">
                                  <p:stCondLst>
                                    <p:cond delay="0"/>
                                  </p:stCondLst>
                                  <p:childTnLst>
                                    <p:set>
                                      <p:cBhvr>
                                        <p:cTn id="63" dur="1" fill="hold">
                                          <p:stCondLst>
                                            <p:cond delay="0"/>
                                          </p:stCondLst>
                                        </p:cTn>
                                        <p:tgtEl>
                                          <p:spTgt spid="54"/>
                                        </p:tgtEl>
                                        <p:attrNameLst>
                                          <p:attrName>style.visibility</p:attrName>
                                        </p:attrNameLst>
                                      </p:cBhvr>
                                      <p:to>
                                        <p:strVal val="visible"/>
                                      </p:to>
                                    </p:set>
                                    <p:animEffect transition="in" filter="strips(upLeft)">
                                      <p:cBhvr>
                                        <p:cTn id="64" dur="500"/>
                                        <p:tgtEl>
                                          <p:spTgt spid="54"/>
                                        </p:tgtEl>
                                      </p:cBhvr>
                                    </p:animEffect>
                                  </p:childTnLst>
                                </p:cTn>
                              </p:par>
                            </p:childTnLst>
                          </p:cTn>
                        </p:par>
                        <p:par>
                          <p:cTn id="65" fill="hold">
                            <p:stCondLst>
                              <p:cond delay="4500"/>
                            </p:stCondLst>
                            <p:childTnLst>
                              <p:par>
                                <p:cTn id="66" presetID="2" presetClass="entr" presetSubtype="1" fill="hold" grpId="0" nodeType="afterEffect">
                                  <p:stCondLst>
                                    <p:cond delay="0"/>
                                  </p:stCondLst>
                                  <p:childTnLst>
                                    <p:set>
                                      <p:cBhvr>
                                        <p:cTn id="67" dur="1" fill="hold">
                                          <p:stCondLst>
                                            <p:cond delay="0"/>
                                          </p:stCondLst>
                                        </p:cTn>
                                        <p:tgtEl>
                                          <p:spTgt spid="56"/>
                                        </p:tgtEl>
                                        <p:attrNameLst>
                                          <p:attrName>style.visibility</p:attrName>
                                        </p:attrNameLst>
                                      </p:cBhvr>
                                      <p:to>
                                        <p:strVal val="visible"/>
                                      </p:to>
                                    </p:set>
                                    <p:anim calcmode="lin" valueType="num">
                                      <p:cBhvr additive="base">
                                        <p:cTn id="68" dur="500" fill="hold"/>
                                        <p:tgtEl>
                                          <p:spTgt spid="56"/>
                                        </p:tgtEl>
                                        <p:attrNameLst>
                                          <p:attrName>ppt_x</p:attrName>
                                        </p:attrNameLst>
                                      </p:cBhvr>
                                      <p:tavLst>
                                        <p:tav tm="0">
                                          <p:val>
                                            <p:strVal val="#ppt_x"/>
                                          </p:val>
                                        </p:tav>
                                        <p:tav tm="100000">
                                          <p:val>
                                            <p:strVal val="#ppt_x"/>
                                          </p:val>
                                        </p:tav>
                                      </p:tavLst>
                                    </p:anim>
                                    <p:anim calcmode="lin" valueType="num">
                                      <p:cBhvr additive="base">
                                        <p:cTn id="69" dur="500" fill="hold"/>
                                        <p:tgtEl>
                                          <p:spTgt spid="56"/>
                                        </p:tgtEl>
                                        <p:attrNameLst>
                                          <p:attrName>ppt_y</p:attrName>
                                        </p:attrNameLst>
                                      </p:cBhvr>
                                      <p:tavLst>
                                        <p:tav tm="0">
                                          <p:val>
                                            <p:strVal val="0-#ppt_h/2"/>
                                          </p:val>
                                        </p:tav>
                                        <p:tav tm="100000">
                                          <p:val>
                                            <p:strVal val="#ppt_y"/>
                                          </p:val>
                                        </p:tav>
                                      </p:tavLst>
                                    </p:anim>
                                  </p:childTnLst>
                                </p:cTn>
                              </p:par>
                            </p:childTnLst>
                          </p:cTn>
                        </p:par>
                        <p:par>
                          <p:cTn id="70" fill="hold">
                            <p:stCondLst>
                              <p:cond delay="5000"/>
                            </p:stCondLst>
                            <p:childTnLst>
                              <p:par>
                                <p:cTn id="71" presetID="32" presetClass="emph" presetSubtype="0" fill="hold" grpId="1" nodeType="afterEffect">
                                  <p:stCondLst>
                                    <p:cond delay="0"/>
                                  </p:stCondLst>
                                  <p:childTnLst>
                                    <p:animRot by="120000">
                                      <p:cBhvr>
                                        <p:cTn id="72" dur="50" fill="hold">
                                          <p:stCondLst>
                                            <p:cond delay="0"/>
                                          </p:stCondLst>
                                        </p:cTn>
                                        <p:tgtEl>
                                          <p:spTgt spid="56"/>
                                        </p:tgtEl>
                                        <p:attrNameLst>
                                          <p:attrName>r</p:attrName>
                                        </p:attrNameLst>
                                      </p:cBhvr>
                                    </p:animRot>
                                    <p:animRot by="-240000">
                                      <p:cBhvr>
                                        <p:cTn id="73" dur="100" fill="hold">
                                          <p:stCondLst>
                                            <p:cond delay="100"/>
                                          </p:stCondLst>
                                        </p:cTn>
                                        <p:tgtEl>
                                          <p:spTgt spid="56"/>
                                        </p:tgtEl>
                                        <p:attrNameLst>
                                          <p:attrName>r</p:attrName>
                                        </p:attrNameLst>
                                      </p:cBhvr>
                                    </p:animRot>
                                    <p:animRot by="240000">
                                      <p:cBhvr>
                                        <p:cTn id="74" dur="100" fill="hold">
                                          <p:stCondLst>
                                            <p:cond delay="200"/>
                                          </p:stCondLst>
                                        </p:cTn>
                                        <p:tgtEl>
                                          <p:spTgt spid="56"/>
                                        </p:tgtEl>
                                        <p:attrNameLst>
                                          <p:attrName>r</p:attrName>
                                        </p:attrNameLst>
                                      </p:cBhvr>
                                    </p:animRot>
                                    <p:animRot by="-240000">
                                      <p:cBhvr>
                                        <p:cTn id="75" dur="100" fill="hold">
                                          <p:stCondLst>
                                            <p:cond delay="300"/>
                                          </p:stCondLst>
                                        </p:cTn>
                                        <p:tgtEl>
                                          <p:spTgt spid="56"/>
                                        </p:tgtEl>
                                        <p:attrNameLst>
                                          <p:attrName>r</p:attrName>
                                        </p:attrNameLst>
                                      </p:cBhvr>
                                    </p:animRot>
                                    <p:animRot by="120000">
                                      <p:cBhvr>
                                        <p:cTn id="76" dur="100" fill="hold">
                                          <p:stCondLst>
                                            <p:cond delay="400"/>
                                          </p:stCondLst>
                                        </p:cTn>
                                        <p:tgtEl>
                                          <p:spTgt spid="56"/>
                                        </p:tgtEl>
                                        <p:attrNameLst>
                                          <p:attrName>r</p:attrName>
                                        </p:attrNameLst>
                                      </p:cBhvr>
                                    </p:animRot>
                                  </p:childTnLst>
                                </p:cTn>
                              </p:par>
                            </p:childTnLst>
                          </p:cTn>
                        </p:par>
                        <p:par>
                          <p:cTn id="77" fill="hold">
                            <p:stCondLst>
                              <p:cond delay="5500"/>
                            </p:stCondLst>
                            <p:childTnLst>
                              <p:par>
                                <p:cTn id="78" presetID="18" presetClass="entr" presetSubtype="9" fill="hold" grpId="0" nodeType="afterEffect">
                                  <p:stCondLst>
                                    <p:cond delay="0"/>
                                  </p:stCondLst>
                                  <p:childTnLst>
                                    <p:set>
                                      <p:cBhvr>
                                        <p:cTn id="79" dur="1" fill="hold">
                                          <p:stCondLst>
                                            <p:cond delay="0"/>
                                          </p:stCondLst>
                                        </p:cTn>
                                        <p:tgtEl>
                                          <p:spTgt spid="57"/>
                                        </p:tgtEl>
                                        <p:attrNameLst>
                                          <p:attrName>style.visibility</p:attrName>
                                        </p:attrNameLst>
                                      </p:cBhvr>
                                      <p:to>
                                        <p:strVal val="visible"/>
                                      </p:to>
                                    </p:set>
                                    <p:animEffect transition="in" filter="strips(upLeft)">
                                      <p:cBhvr>
                                        <p:cTn id="80" dur="500"/>
                                        <p:tgtEl>
                                          <p:spTgt spid="57"/>
                                        </p:tgtEl>
                                      </p:cBhvr>
                                    </p:animEffect>
                                  </p:childTnLst>
                                </p:cTn>
                              </p:par>
                            </p:childTnLst>
                          </p:cTn>
                        </p:par>
                        <p:par>
                          <p:cTn id="81" fill="hold">
                            <p:stCondLst>
                              <p:cond delay="6000"/>
                            </p:stCondLst>
                            <p:childTnLst>
                              <p:par>
                                <p:cTn id="82" presetID="2" presetClass="entr" presetSubtype="4" fill="hold" grpId="0" nodeType="afterEffect">
                                  <p:stCondLst>
                                    <p:cond delay="0"/>
                                  </p:stCondLst>
                                  <p:childTnLst>
                                    <p:set>
                                      <p:cBhvr>
                                        <p:cTn id="83" dur="1" fill="hold">
                                          <p:stCondLst>
                                            <p:cond delay="0"/>
                                          </p:stCondLst>
                                        </p:cTn>
                                        <p:tgtEl>
                                          <p:spTgt spid="58"/>
                                        </p:tgtEl>
                                        <p:attrNameLst>
                                          <p:attrName>style.visibility</p:attrName>
                                        </p:attrNameLst>
                                      </p:cBhvr>
                                      <p:to>
                                        <p:strVal val="visible"/>
                                      </p:to>
                                    </p:set>
                                    <p:anim calcmode="lin" valueType="num">
                                      <p:cBhvr additive="base">
                                        <p:cTn id="84" dur="500" fill="hold"/>
                                        <p:tgtEl>
                                          <p:spTgt spid="58"/>
                                        </p:tgtEl>
                                        <p:attrNameLst>
                                          <p:attrName>ppt_x</p:attrName>
                                        </p:attrNameLst>
                                      </p:cBhvr>
                                      <p:tavLst>
                                        <p:tav tm="0">
                                          <p:val>
                                            <p:strVal val="#ppt_x"/>
                                          </p:val>
                                        </p:tav>
                                        <p:tav tm="100000">
                                          <p:val>
                                            <p:strVal val="#ppt_x"/>
                                          </p:val>
                                        </p:tav>
                                      </p:tavLst>
                                    </p:anim>
                                    <p:anim calcmode="lin" valueType="num">
                                      <p:cBhvr additive="base">
                                        <p:cTn id="85" dur="500" fill="hold"/>
                                        <p:tgtEl>
                                          <p:spTgt spid="58"/>
                                        </p:tgtEl>
                                        <p:attrNameLst>
                                          <p:attrName>ppt_y</p:attrName>
                                        </p:attrNameLst>
                                      </p:cBhvr>
                                      <p:tavLst>
                                        <p:tav tm="0">
                                          <p:val>
                                            <p:strVal val="1+#ppt_h/2"/>
                                          </p:val>
                                        </p:tav>
                                        <p:tav tm="100000">
                                          <p:val>
                                            <p:strVal val="#ppt_y"/>
                                          </p:val>
                                        </p:tav>
                                      </p:tavLst>
                                    </p:anim>
                                  </p:childTnLst>
                                </p:cTn>
                              </p:par>
                            </p:childTnLst>
                          </p:cTn>
                        </p:par>
                        <p:par>
                          <p:cTn id="86" fill="hold">
                            <p:stCondLst>
                              <p:cond delay="6500"/>
                            </p:stCondLst>
                            <p:childTnLst>
                              <p:par>
                                <p:cTn id="87" presetID="32" presetClass="emph" presetSubtype="0" fill="hold" grpId="1" nodeType="afterEffect">
                                  <p:stCondLst>
                                    <p:cond delay="0"/>
                                  </p:stCondLst>
                                  <p:childTnLst>
                                    <p:animRot by="120000">
                                      <p:cBhvr>
                                        <p:cTn id="88" dur="50" fill="hold">
                                          <p:stCondLst>
                                            <p:cond delay="0"/>
                                          </p:stCondLst>
                                        </p:cTn>
                                        <p:tgtEl>
                                          <p:spTgt spid="58"/>
                                        </p:tgtEl>
                                        <p:attrNameLst>
                                          <p:attrName>r</p:attrName>
                                        </p:attrNameLst>
                                      </p:cBhvr>
                                    </p:animRot>
                                    <p:animRot by="-240000">
                                      <p:cBhvr>
                                        <p:cTn id="89" dur="100" fill="hold">
                                          <p:stCondLst>
                                            <p:cond delay="100"/>
                                          </p:stCondLst>
                                        </p:cTn>
                                        <p:tgtEl>
                                          <p:spTgt spid="58"/>
                                        </p:tgtEl>
                                        <p:attrNameLst>
                                          <p:attrName>r</p:attrName>
                                        </p:attrNameLst>
                                      </p:cBhvr>
                                    </p:animRot>
                                    <p:animRot by="240000">
                                      <p:cBhvr>
                                        <p:cTn id="90" dur="100" fill="hold">
                                          <p:stCondLst>
                                            <p:cond delay="200"/>
                                          </p:stCondLst>
                                        </p:cTn>
                                        <p:tgtEl>
                                          <p:spTgt spid="58"/>
                                        </p:tgtEl>
                                        <p:attrNameLst>
                                          <p:attrName>r</p:attrName>
                                        </p:attrNameLst>
                                      </p:cBhvr>
                                    </p:animRot>
                                    <p:animRot by="-240000">
                                      <p:cBhvr>
                                        <p:cTn id="91" dur="100" fill="hold">
                                          <p:stCondLst>
                                            <p:cond delay="300"/>
                                          </p:stCondLst>
                                        </p:cTn>
                                        <p:tgtEl>
                                          <p:spTgt spid="58"/>
                                        </p:tgtEl>
                                        <p:attrNameLst>
                                          <p:attrName>r</p:attrName>
                                        </p:attrNameLst>
                                      </p:cBhvr>
                                    </p:animRot>
                                    <p:animRot by="120000">
                                      <p:cBhvr>
                                        <p:cTn id="92" dur="100" fill="hold">
                                          <p:stCondLst>
                                            <p:cond delay="400"/>
                                          </p:stCondLst>
                                        </p:cTn>
                                        <p:tgtEl>
                                          <p:spTgt spid="58"/>
                                        </p:tgtEl>
                                        <p:attrNameLst>
                                          <p:attrName>r</p:attrName>
                                        </p:attrNameLst>
                                      </p:cBhvr>
                                    </p:animRot>
                                  </p:childTnLst>
                                </p:cTn>
                              </p:par>
                            </p:childTnLst>
                          </p:cTn>
                        </p:par>
                        <p:par>
                          <p:cTn id="93" fill="hold">
                            <p:stCondLst>
                              <p:cond delay="7000"/>
                            </p:stCondLst>
                            <p:childTnLst>
                              <p:par>
                                <p:cTn id="94" presetID="18" presetClass="entr" presetSubtype="9" fill="hold" grpId="0" nodeType="afterEffect">
                                  <p:stCondLst>
                                    <p:cond delay="0"/>
                                  </p:stCondLst>
                                  <p:childTnLst>
                                    <p:set>
                                      <p:cBhvr>
                                        <p:cTn id="95" dur="1" fill="hold">
                                          <p:stCondLst>
                                            <p:cond delay="0"/>
                                          </p:stCondLst>
                                        </p:cTn>
                                        <p:tgtEl>
                                          <p:spTgt spid="59"/>
                                        </p:tgtEl>
                                        <p:attrNameLst>
                                          <p:attrName>style.visibility</p:attrName>
                                        </p:attrNameLst>
                                      </p:cBhvr>
                                      <p:to>
                                        <p:strVal val="visible"/>
                                      </p:to>
                                    </p:set>
                                    <p:animEffect transition="in" filter="strips(upLeft)">
                                      <p:cBhvr>
                                        <p:cTn id="96"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52" grpId="0" animBg="1"/>
      <p:bldP spid="52" grpId="1" animBg="1"/>
      <p:bldP spid="53" grpId="0" animBg="1"/>
      <p:bldP spid="53" grpId="1" animBg="1"/>
      <p:bldP spid="54" grpId="0"/>
      <p:bldP spid="55" grpId="0"/>
      <p:bldP spid="56" grpId="0" animBg="1"/>
      <p:bldP spid="56" grpId="1" animBg="1"/>
      <p:bldP spid="57" grpId="0"/>
      <p:bldP spid="58" grpId="0" animBg="1"/>
      <p:bldP spid="58" grpId="1" animBg="1"/>
      <p:bldP spid="5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圆角矩形 20"/>
          <p:cNvSpPr/>
          <p:nvPr/>
        </p:nvSpPr>
        <p:spPr bwMode="auto">
          <a:xfrm>
            <a:off x="2118499" y="2163397"/>
            <a:ext cx="2252941" cy="2598667"/>
          </a:xfrm>
          <a:prstGeom prst="roundRect">
            <a:avLst>
              <a:gd name="adj" fmla="val 5680"/>
            </a:avLst>
          </a:prstGeom>
          <a:noFill/>
          <a:ln w="19050" cap="flat" cmpd="sng" algn="ctr">
            <a:solidFill>
              <a:srgbClr val="31B3EC"/>
            </a:solidFill>
            <a:prstDash val="solid"/>
            <a:round/>
            <a:headEnd type="none" w="med" len="med"/>
            <a:tailEnd type="none" w="med" len="med"/>
          </a:ln>
          <a:effectLst/>
        </p:spPr>
        <p:txBody>
          <a:bodyPr vert="horz" wrap="square" lIns="82824" tIns="41411" rIns="82824" bIns="41411" numCol="1" rtlCol="0" anchor="t" anchorCtr="0" compatLnSpc="1"/>
          <a:lstStyle/>
          <a:p>
            <a:pPr marL="1219200" lvl="2" defTabSz="1218565">
              <a:defRPr/>
            </a:pPr>
            <a:endParaRPr lang="zh-CN" altLang="en-US" sz="2400">
              <a:solidFill>
                <a:srgbClr val="595959">
                  <a:lumMod val="75000"/>
                </a:srgbClr>
              </a:solidFill>
              <a:latin typeface="Calibri"/>
              <a:ea typeface="宋体" pitchFamily="2" charset="-122"/>
            </a:endParaRPr>
          </a:p>
        </p:txBody>
      </p:sp>
      <p:sp>
        <p:nvSpPr>
          <p:cNvPr id="22" name="圆角矩形 21"/>
          <p:cNvSpPr/>
          <p:nvPr/>
        </p:nvSpPr>
        <p:spPr bwMode="auto">
          <a:xfrm>
            <a:off x="7864312" y="2163397"/>
            <a:ext cx="2252941" cy="2598667"/>
          </a:xfrm>
          <a:prstGeom prst="roundRect">
            <a:avLst>
              <a:gd name="adj" fmla="val 5070"/>
            </a:avLst>
          </a:prstGeom>
          <a:noFill/>
          <a:ln w="19050" cap="flat" cmpd="sng" algn="ctr">
            <a:solidFill>
              <a:srgbClr val="00529A"/>
            </a:solidFill>
            <a:prstDash val="solid"/>
            <a:round/>
            <a:headEnd type="none" w="med" len="med"/>
            <a:tailEnd type="none" w="med" len="med"/>
          </a:ln>
          <a:effectLst/>
        </p:spPr>
        <p:txBody>
          <a:bodyPr vert="horz" wrap="square" lIns="82824" tIns="41411" rIns="82824" bIns="41411" numCol="1" rtlCol="0" anchor="t" anchorCtr="0" compatLnSpc="1"/>
          <a:lstStyle/>
          <a:p>
            <a:pPr marL="1219200" lvl="2" defTabSz="1218565">
              <a:defRPr/>
            </a:pPr>
            <a:endParaRPr lang="zh-CN" altLang="en-US" sz="2400">
              <a:solidFill>
                <a:srgbClr val="595959">
                  <a:lumMod val="75000"/>
                </a:srgbClr>
              </a:solidFill>
              <a:latin typeface="Calibri"/>
              <a:ea typeface="宋体" pitchFamily="2" charset="-122"/>
            </a:endParaRPr>
          </a:p>
        </p:txBody>
      </p:sp>
      <p:sp>
        <p:nvSpPr>
          <p:cNvPr id="23" name="矩形 26"/>
          <p:cNvSpPr>
            <a:spLocks noChangeArrowheads="1"/>
          </p:cNvSpPr>
          <p:nvPr/>
        </p:nvSpPr>
        <p:spPr bwMode="auto">
          <a:xfrm>
            <a:off x="8025745" y="2293270"/>
            <a:ext cx="1956215" cy="2483711"/>
          </a:xfrm>
          <a:prstGeom prst="rect">
            <a:avLst/>
          </a:prstGeom>
          <a:noFill/>
          <a:ln w="9525">
            <a:noFill/>
            <a:miter lim="800000"/>
          </a:ln>
        </p:spPr>
        <p:txBody>
          <a:bodyPr wrap="square" lIns="82824" tIns="41411" rIns="82824" bIns="41411">
            <a:spAutoFit/>
          </a:bodyPr>
          <a:lstStyle/>
          <a:p>
            <a:pPr defTabSz="1218565">
              <a:lnSpc>
                <a:spcPct val="130000"/>
              </a:lnSpc>
              <a:defRPr/>
            </a:pPr>
            <a:r>
              <a:rPr lang="zh-CN" altLang="en-US" sz="1335" dirty="0">
                <a:solidFill>
                  <a:prstClr val="black">
                    <a:lumMod val="75000"/>
                    <a:lumOff val="25000"/>
                  </a:prstClr>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24" name="圆角矩形 23"/>
          <p:cNvSpPr/>
          <p:nvPr/>
        </p:nvSpPr>
        <p:spPr bwMode="auto">
          <a:xfrm>
            <a:off x="4966007" y="2163397"/>
            <a:ext cx="2252941" cy="2598667"/>
          </a:xfrm>
          <a:prstGeom prst="roundRect">
            <a:avLst>
              <a:gd name="adj" fmla="val 5070"/>
            </a:avLst>
          </a:prstGeom>
          <a:noFill/>
          <a:ln w="19050" cap="flat" cmpd="sng" algn="ctr">
            <a:solidFill>
              <a:schemeClr val="accent1"/>
            </a:solidFill>
            <a:prstDash val="solid"/>
            <a:round/>
            <a:headEnd type="none" w="med" len="med"/>
            <a:tailEnd type="none" w="med" len="med"/>
          </a:ln>
          <a:effectLst/>
        </p:spPr>
        <p:txBody>
          <a:bodyPr vert="horz" wrap="square" lIns="82824" tIns="41411" rIns="82824" bIns="41411" numCol="1" rtlCol="0" anchor="t" anchorCtr="0" compatLnSpc="1"/>
          <a:lstStyle/>
          <a:p>
            <a:pPr marL="1219200" lvl="2" defTabSz="1218565">
              <a:defRPr/>
            </a:pPr>
            <a:endParaRPr lang="zh-CN" altLang="en-US" sz="2400">
              <a:solidFill>
                <a:srgbClr val="595959">
                  <a:lumMod val="75000"/>
                </a:srgbClr>
              </a:solidFill>
              <a:latin typeface="Calibri"/>
              <a:ea typeface="宋体" pitchFamily="2" charset="-122"/>
            </a:endParaRPr>
          </a:p>
        </p:txBody>
      </p:sp>
      <p:sp>
        <p:nvSpPr>
          <p:cNvPr id="25" name="矩形 24"/>
          <p:cNvSpPr>
            <a:spLocks noChangeArrowheads="1"/>
          </p:cNvSpPr>
          <p:nvPr/>
        </p:nvSpPr>
        <p:spPr bwMode="auto">
          <a:xfrm>
            <a:off x="5093935" y="2281958"/>
            <a:ext cx="1962952" cy="2483711"/>
          </a:xfrm>
          <a:prstGeom prst="rect">
            <a:avLst/>
          </a:prstGeom>
          <a:noFill/>
          <a:ln w="9525">
            <a:noFill/>
            <a:miter lim="800000"/>
          </a:ln>
        </p:spPr>
        <p:txBody>
          <a:bodyPr wrap="square" lIns="82824" tIns="41411" rIns="82824" bIns="41411">
            <a:spAutoFit/>
          </a:bodyPr>
          <a:lstStyle/>
          <a:p>
            <a:pPr defTabSz="1218565">
              <a:lnSpc>
                <a:spcPct val="130000"/>
              </a:lnSpc>
              <a:defRPr/>
            </a:pPr>
            <a:r>
              <a:rPr lang="zh-CN" altLang="en-US" sz="1335" dirty="0">
                <a:solidFill>
                  <a:prstClr val="black">
                    <a:lumMod val="75000"/>
                    <a:lumOff val="25000"/>
                  </a:prstClr>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26" name="TextBox 32"/>
          <p:cNvSpPr txBox="1">
            <a:spLocks noChangeArrowheads="1"/>
          </p:cNvSpPr>
          <p:nvPr/>
        </p:nvSpPr>
        <p:spPr bwMode="auto">
          <a:xfrm>
            <a:off x="2253217" y="2309562"/>
            <a:ext cx="1944168" cy="2483711"/>
          </a:xfrm>
          <a:prstGeom prst="rect">
            <a:avLst/>
          </a:prstGeom>
          <a:noFill/>
          <a:ln w="9525">
            <a:noFill/>
            <a:miter lim="800000"/>
          </a:ln>
        </p:spPr>
        <p:txBody>
          <a:bodyPr wrap="square" lIns="82824" tIns="41411" rIns="82824" bIns="41411">
            <a:spAutoFit/>
          </a:bodyPr>
          <a:lstStyle/>
          <a:p>
            <a:pPr defTabSz="1218565">
              <a:lnSpc>
                <a:spcPct val="130000"/>
              </a:lnSpc>
              <a:defRPr/>
            </a:pPr>
            <a:r>
              <a:rPr lang="zh-CN" altLang="en-US" sz="1335" dirty="0">
                <a:solidFill>
                  <a:prstClr val="black">
                    <a:lumMod val="75000"/>
                    <a:lumOff val="25000"/>
                  </a:prstClr>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27" name="Rectangle 20"/>
          <p:cNvSpPr>
            <a:spLocks noChangeArrowheads="1"/>
          </p:cNvSpPr>
          <p:nvPr/>
        </p:nvSpPr>
        <p:spPr bwMode="auto">
          <a:xfrm>
            <a:off x="2571142" y="5426480"/>
            <a:ext cx="7105169" cy="594808"/>
          </a:xfrm>
          <a:prstGeom prst="roundRect">
            <a:avLst/>
          </a:prstGeom>
          <a:noFill/>
          <a:ln w="9525" cap="flat" cmpd="sng" algn="ctr">
            <a:noFill/>
            <a:prstDash val="solid"/>
            <a:round/>
            <a:headEnd type="none" w="med" len="med"/>
            <a:tailEnd type="none" w="med" len="med"/>
          </a:ln>
          <a:effectLst/>
        </p:spPr>
        <p:txBody>
          <a:bodyPr vert="horz" wrap="square" lIns="82824" tIns="41411" rIns="82824" bIns="41411" numCol="1" rtlCol="0" anchor="t" anchorCtr="0" compatLnSpc="1"/>
          <a:lstStyle/>
          <a:p>
            <a:pPr defTabSz="1218565">
              <a:defRPr/>
            </a:pPr>
            <a:endParaRPr lang="zh-CN" altLang="en-US" sz="2400">
              <a:solidFill>
                <a:srgbClr val="595959">
                  <a:lumMod val="75000"/>
                </a:srgbClr>
              </a:solidFill>
              <a:latin typeface="Calibri"/>
              <a:ea typeface="宋体" pitchFamily="2" charset="-122"/>
            </a:endParaRPr>
          </a:p>
        </p:txBody>
      </p:sp>
      <p:sp>
        <p:nvSpPr>
          <p:cNvPr id="28" name="矩形 27"/>
          <p:cNvSpPr/>
          <p:nvPr/>
        </p:nvSpPr>
        <p:spPr bwMode="auto">
          <a:xfrm>
            <a:off x="1809125" y="5530398"/>
            <a:ext cx="8607356" cy="370954"/>
          </a:xfrm>
          <a:prstGeom prst="rect">
            <a:avLst/>
          </a:prstGeom>
          <a:solidFill>
            <a:srgbClr val="004FD6"/>
          </a:solidFill>
          <a:ln w="28575">
            <a:noFill/>
          </a:ln>
          <a:scene3d>
            <a:camera prst="orthographicFront"/>
            <a:lightRig rig="threePt" dir="t"/>
          </a:scene3d>
          <a:sp3d/>
        </p:spPr>
        <p:txBody>
          <a:bodyPr wrap="square" lIns="82824" tIns="41411" rIns="82824" bIns="41411">
            <a:spAutoFit/>
          </a:bodyPr>
          <a:lstStyle/>
          <a:p>
            <a:pPr algn="ctr" defTabSz="1218565">
              <a:tabLst>
                <a:tab pos="7718425" algn="r"/>
              </a:tabLst>
              <a:defRPr/>
            </a:pPr>
            <a:r>
              <a:rPr lang="zh-CN" altLang="en-US" sz="1865" dirty="0">
                <a:solidFill>
                  <a:prstClr val="white"/>
                </a:solidFill>
                <a:latin typeface="微软雅黑" pitchFamily="34" charset="-122"/>
                <a:ea typeface="微软雅黑" pitchFamily="34" charset="-122"/>
              </a:rPr>
              <a:t>单击此处添加标题</a:t>
            </a:r>
          </a:p>
        </p:txBody>
      </p:sp>
      <p:sp>
        <p:nvSpPr>
          <p:cNvPr id="29" name="燕尾形 28"/>
          <p:cNvSpPr/>
          <p:nvPr/>
        </p:nvSpPr>
        <p:spPr>
          <a:xfrm rot="16200000" flipH="1" flipV="1">
            <a:off x="8811939" y="4837459"/>
            <a:ext cx="357683" cy="598540"/>
          </a:xfrm>
          <a:prstGeom prst="chevron">
            <a:avLst>
              <a:gd name="adj" fmla="val 39402"/>
            </a:avLst>
          </a:prstGeom>
          <a:solidFill>
            <a:srgbClr val="00529A"/>
          </a:solidFill>
          <a:ln w="9525" cap="flat" cmpd="sng" algn="ctr">
            <a:noFill/>
            <a:prstDash val="solid"/>
            <a:round/>
            <a:headEnd type="none" w="med" len="med"/>
            <a:tailEnd type="none" w="med" len="med"/>
          </a:ln>
          <a:effectLst/>
        </p:spPr>
        <p:txBody>
          <a:bodyPr vert="horz" wrap="square" lIns="82824" tIns="41411" rIns="82824" bIns="41411" numCol="1" rtlCol="0" anchor="t" anchorCtr="0" compatLnSpc="1"/>
          <a:lstStyle/>
          <a:p>
            <a:pPr defTabSz="1218565">
              <a:defRPr/>
            </a:pPr>
            <a:endParaRPr lang="zh-CN" altLang="en-US" sz="2400">
              <a:solidFill>
                <a:srgbClr val="595959">
                  <a:lumMod val="75000"/>
                </a:srgbClr>
              </a:solidFill>
              <a:latin typeface="Calibri"/>
              <a:ea typeface="宋体" pitchFamily="2" charset="-122"/>
            </a:endParaRPr>
          </a:p>
        </p:txBody>
      </p:sp>
      <p:sp>
        <p:nvSpPr>
          <p:cNvPr id="30" name="圆角矩形 29"/>
          <p:cNvSpPr/>
          <p:nvPr/>
        </p:nvSpPr>
        <p:spPr>
          <a:xfrm>
            <a:off x="4966007" y="1604797"/>
            <a:ext cx="2252941" cy="387491"/>
          </a:xfrm>
          <a:prstGeom prst="roundRect">
            <a:avLst/>
          </a:prstGeom>
          <a:solidFill>
            <a:schemeClr val="accent1"/>
          </a:solidFill>
          <a:ln w="9525" cap="flat" cmpd="sng" algn="ctr">
            <a:noFill/>
            <a:prstDash val="solid"/>
            <a:round/>
            <a:headEnd type="none" w="med" len="med"/>
            <a:tailEnd type="none" w="med" len="med"/>
          </a:ln>
          <a:effectLst/>
        </p:spPr>
        <p:txBody>
          <a:bodyPr vert="horz" wrap="square" lIns="82824" tIns="41411" rIns="82824" bIns="41411" numCol="1" rtlCol="0" anchor="t" anchorCtr="0" compatLnSpc="1"/>
          <a:lstStyle/>
          <a:p>
            <a:pPr defTabSz="1218565">
              <a:defRPr/>
            </a:pPr>
            <a:endParaRPr lang="zh-CN" altLang="en-US" sz="2400">
              <a:solidFill>
                <a:srgbClr val="595959">
                  <a:lumMod val="75000"/>
                </a:srgbClr>
              </a:solidFill>
              <a:latin typeface="Calibri"/>
              <a:ea typeface="宋体" pitchFamily="2" charset="-122"/>
            </a:endParaRPr>
          </a:p>
        </p:txBody>
      </p:sp>
      <p:sp>
        <p:nvSpPr>
          <p:cNvPr id="31" name="圆角矩形 30"/>
          <p:cNvSpPr/>
          <p:nvPr/>
        </p:nvSpPr>
        <p:spPr>
          <a:xfrm>
            <a:off x="7864312" y="1604797"/>
            <a:ext cx="2252941" cy="387491"/>
          </a:xfrm>
          <a:prstGeom prst="roundRect">
            <a:avLst/>
          </a:prstGeom>
          <a:solidFill>
            <a:srgbClr val="00529A"/>
          </a:solidFill>
          <a:ln w="9525" cap="flat" cmpd="sng" algn="ctr">
            <a:noFill/>
            <a:prstDash val="solid"/>
            <a:round/>
            <a:headEnd type="none" w="med" len="med"/>
            <a:tailEnd type="none" w="med" len="med"/>
          </a:ln>
          <a:effectLst/>
        </p:spPr>
        <p:txBody>
          <a:bodyPr vert="horz" wrap="square" lIns="82824" tIns="41411" rIns="82824" bIns="41411" numCol="1" rtlCol="0" anchor="t" anchorCtr="0" compatLnSpc="1"/>
          <a:lstStyle/>
          <a:p>
            <a:pPr defTabSz="1218565">
              <a:defRPr/>
            </a:pPr>
            <a:endParaRPr lang="zh-CN" altLang="en-US" sz="2400">
              <a:solidFill>
                <a:srgbClr val="595959">
                  <a:lumMod val="75000"/>
                </a:srgbClr>
              </a:solidFill>
              <a:latin typeface="Calibri"/>
              <a:ea typeface="宋体" pitchFamily="2" charset="-122"/>
            </a:endParaRPr>
          </a:p>
        </p:txBody>
      </p:sp>
      <p:sp>
        <p:nvSpPr>
          <p:cNvPr id="32" name="圆角矩形 31"/>
          <p:cNvSpPr/>
          <p:nvPr/>
        </p:nvSpPr>
        <p:spPr>
          <a:xfrm>
            <a:off x="2118499" y="1604797"/>
            <a:ext cx="2252941" cy="387491"/>
          </a:xfrm>
          <a:prstGeom prst="roundRect">
            <a:avLst/>
          </a:prstGeom>
          <a:solidFill>
            <a:srgbClr val="31B3EC"/>
          </a:solidFill>
          <a:ln w="38100" cap="flat" cmpd="sng" algn="ctr">
            <a:noFill/>
            <a:prstDash val="solid"/>
            <a:round/>
            <a:headEnd type="none" w="med" len="med"/>
            <a:tailEnd type="none" w="med" len="med"/>
          </a:ln>
          <a:effectLst/>
        </p:spPr>
        <p:txBody>
          <a:bodyPr vert="horz" wrap="square" lIns="82824" tIns="41411" rIns="82824" bIns="41411" numCol="1" rtlCol="0" anchor="t" anchorCtr="0" compatLnSpc="1"/>
          <a:lstStyle/>
          <a:p>
            <a:pPr defTabSz="1218565">
              <a:defRPr/>
            </a:pPr>
            <a:endParaRPr lang="zh-CN" altLang="en-US" sz="2400">
              <a:solidFill>
                <a:srgbClr val="595959">
                  <a:lumMod val="75000"/>
                </a:srgbClr>
              </a:solidFill>
              <a:latin typeface="Calibri"/>
              <a:ea typeface="宋体" pitchFamily="2" charset="-122"/>
            </a:endParaRPr>
          </a:p>
        </p:txBody>
      </p:sp>
      <p:sp>
        <p:nvSpPr>
          <p:cNvPr id="33" name="矩形 32"/>
          <p:cNvSpPr>
            <a:spLocks noChangeArrowheads="1"/>
          </p:cNvSpPr>
          <p:nvPr/>
        </p:nvSpPr>
        <p:spPr bwMode="auto">
          <a:xfrm>
            <a:off x="2164875" y="1634561"/>
            <a:ext cx="2023229" cy="309398"/>
          </a:xfrm>
          <a:prstGeom prst="rect">
            <a:avLst/>
          </a:prstGeom>
          <a:noFill/>
          <a:ln>
            <a:noFill/>
          </a:ln>
          <a:scene3d>
            <a:camera prst="orthographicFront"/>
            <a:lightRig rig="threePt" dir="t"/>
          </a:scene3d>
          <a:sp3d/>
        </p:spPr>
        <p:txBody>
          <a:bodyPr wrap="square" lIns="82824" tIns="41411" rIns="82824" bIns="41411">
            <a:spAutoFit/>
          </a:bodyPr>
          <a:lstStyle/>
          <a:p>
            <a:pPr algn="ctr" defTabSz="1218565">
              <a:defRPr/>
            </a:pPr>
            <a:r>
              <a:rPr lang="zh-CN" altLang="en-US" sz="1465" b="1" dirty="0">
                <a:solidFill>
                  <a:prstClr val="white"/>
                </a:solidFill>
                <a:latin typeface="微软雅黑" pitchFamily="34" charset="-122"/>
                <a:ea typeface="微软雅黑" pitchFamily="34" charset="-122"/>
              </a:rPr>
              <a:t>单击此处添加标题</a:t>
            </a:r>
          </a:p>
        </p:txBody>
      </p:sp>
      <p:sp>
        <p:nvSpPr>
          <p:cNvPr id="34" name="矩形 33"/>
          <p:cNvSpPr>
            <a:spLocks noChangeArrowheads="1"/>
          </p:cNvSpPr>
          <p:nvPr/>
        </p:nvSpPr>
        <p:spPr bwMode="auto">
          <a:xfrm>
            <a:off x="7992239" y="1634561"/>
            <a:ext cx="2023229" cy="309398"/>
          </a:xfrm>
          <a:prstGeom prst="rect">
            <a:avLst/>
          </a:prstGeom>
          <a:noFill/>
          <a:ln>
            <a:noFill/>
          </a:ln>
          <a:scene3d>
            <a:camera prst="orthographicFront"/>
            <a:lightRig rig="threePt" dir="t"/>
          </a:scene3d>
          <a:sp3d/>
        </p:spPr>
        <p:txBody>
          <a:bodyPr wrap="square" lIns="82824" tIns="41411" rIns="82824" bIns="41411">
            <a:spAutoFit/>
          </a:bodyPr>
          <a:lstStyle/>
          <a:p>
            <a:pPr algn="ctr" defTabSz="1218565">
              <a:defRPr/>
            </a:pPr>
            <a:r>
              <a:rPr lang="zh-CN" altLang="en-US" sz="1465" b="1" dirty="0">
                <a:solidFill>
                  <a:prstClr val="white"/>
                </a:solidFill>
                <a:latin typeface="微软雅黑" pitchFamily="34" charset="-122"/>
                <a:ea typeface="微软雅黑" pitchFamily="34" charset="-122"/>
              </a:rPr>
              <a:t>单击此处添加标题</a:t>
            </a:r>
          </a:p>
        </p:txBody>
      </p:sp>
      <p:sp>
        <p:nvSpPr>
          <p:cNvPr id="35" name="矩形 34"/>
          <p:cNvSpPr>
            <a:spLocks noChangeArrowheads="1"/>
          </p:cNvSpPr>
          <p:nvPr/>
        </p:nvSpPr>
        <p:spPr bwMode="auto">
          <a:xfrm>
            <a:off x="5093935" y="1634561"/>
            <a:ext cx="2023229" cy="309398"/>
          </a:xfrm>
          <a:prstGeom prst="rect">
            <a:avLst/>
          </a:prstGeom>
          <a:noFill/>
          <a:ln>
            <a:noFill/>
          </a:ln>
          <a:scene3d>
            <a:camera prst="orthographicFront"/>
            <a:lightRig rig="threePt" dir="t"/>
          </a:scene3d>
          <a:sp3d/>
        </p:spPr>
        <p:txBody>
          <a:bodyPr wrap="square" lIns="82824" tIns="41411" rIns="82824" bIns="41411">
            <a:spAutoFit/>
          </a:bodyPr>
          <a:lstStyle/>
          <a:p>
            <a:pPr algn="ctr" defTabSz="1218565">
              <a:defRPr/>
            </a:pPr>
            <a:r>
              <a:rPr lang="zh-CN" altLang="en-US" sz="1465" b="1" dirty="0">
                <a:solidFill>
                  <a:prstClr val="white"/>
                </a:solidFill>
                <a:latin typeface="微软雅黑" pitchFamily="34" charset="-122"/>
                <a:ea typeface="微软雅黑" pitchFamily="34" charset="-122"/>
              </a:rPr>
              <a:t>单击此处添加标题</a:t>
            </a:r>
          </a:p>
        </p:txBody>
      </p:sp>
      <p:sp>
        <p:nvSpPr>
          <p:cNvPr id="36" name="燕尾形 35"/>
          <p:cNvSpPr/>
          <p:nvPr/>
        </p:nvSpPr>
        <p:spPr>
          <a:xfrm rot="16200000" flipH="1" flipV="1">
            <a:off x="5962255" y="4837459"/>
            <a:ext cx="357683" cy="598540"/>
          </a:xfrm>
          <a:prstGeom prst="chevron">
            <a:avLst>
              <a:gd name="adj" fmla="val 39402"/>
            </a:avLst>
          </a:prstGeom>
          <a:solidFill>
            <a:srgbClr val="4472C4"/>
          </a:solidFill>
          <a:ln w="9525" cap="flat" cmpd="sng" algn="ctr">
            <a:noFill/>
            <a:prstDash val="solid"/>
            <a:round/>
            <a:headEnd type="none" w="med" len="med"/>
            <a:tailEnd type="none" w="med" len="med"/>
          </a:ln>
          <a:effectLst/>
        </p:spPr>
        <p:txBody>
          <a:bodyPr vert="horz" wrap="square" lIns="82824" tIns="41411" rIns="82824" bIns="41411" numCol="1" rtlCol="0" anchor="t" anchorCtr="0" compatLnSpc="1"/>
          <a:lstStyle/>
          <a:p>
            <a:pPr defTabSz="1218565">
              <a:defRPr/>
            </a:pPr>
            <a:endParaRPr lang="zh-CN" altLang="en-US" sz="2400">
              <a:solidFill>
                <a:srgbClr val="595959">
                  <a:lumMod val="75000"/>
                </a:srgbClr>
              </a:solidFill>
              <a:latin typeface="Calibri"/>
              <a:ea typeface="宋体" pitchFamily="2" charset="-122"/>
            </a:endParaRPr>
          </a:p>
        </p:txBody>
      </p:sp>
      <p:sp>
        <p:nvSpPr>
          <p:cNvPr id="37" name="燕尾形 36"/>
          <p:cNvSpPr/>
          <p:nvPr/>
        </p:nvSpPr>
        <p:spPr>
          <a:xfrm rot="16200000" flipH="1" flipV="1">
            <a:off x="3093852" y="4837459"/>
            <a:ext cx="357683" cy="598540"/>
          </a:xfrm>
          <a:prstGeom prst="chevron">
            <a:avLst>
              <a:gd name="adj" fmla="val 39402"/>
            </a:avLst>
          </a:prstGeom>
          <a:solidFill>
            <a:srgbClr val="31B3EC"/>
          </a:solidFill>
          <a:ln w="9525" cap="flat" cmpd="sng" algn="ctr">
            <a:noFill/>
            <a:prstDash val="solid"/>
            <a:round/>
            <a:headEnd type="none" w="med" len="med"/>
            <a:tailEnd type="none" w="med" len="med"/>
          </a:ln>
          <a:effectLst/>
        </p:spPr>
        <p:txBody>
          <a:bodyPr vert="horz" wrap="square" lIns="82824" tIns="41411" rIns="82824" bIns="41411" numCol="1" rtlCol="0" anchor="t" anchorCtr="0" compatLnSpc="1"/>
          <a:lstStyle/>
          <a:p>
            <a:pPr defTabSz="1218565">
              <a:defRPr/>
            </a:pPr>
            <a:endParaRPr lang="zh-CN" altLang="en-US" sz="2400">
              <a:solidFill>
                <a:srgbClr val="595959">
                  <a:lumMod val="75000"/>
                </a:srgbClr>
              </a:solidFill>
              <a:latin typeface="Calibri"/>
              <a:ea typeface="宋体" pitchFamily="2" charset="-122"/>
            </a:endParaRPr>
          </a:p>
        </p:txBody>
      </p:sp>
      <p:sp>
        <p:nvSpPr>
          <p:cNvPr id="19" name="TextBox 18"/>
          <p:cNvSpPr txBox="1"/>
          <p:nvPr/>
        </p:nvSpPr>
        <p:spPr>
          <a:xfrm>
            <a:off x="474376" y="274165"/>
            <a:ext cx="287258" cy="502766"/>
          </a:xfrm>
          <a:prstGeom prst="rect">
            <a:avLst/>
          </a:prstGeom>
          <a:noFill/>
        </p:spPr>
        <p:txBody>
          <a:bodyPr wrap="none" rtlCol="0">
            <a:spAutoFit/>
          </a:bodyPr>
          <a:lstStyle/>
          <a:p>
            <a:pPr defTabSz="1218565">
              <a:defRPr/>
            </a:pPr>
            <a:r>
              <a:rPr lang="zh-CN" altLang="en-US" sz="2665" b="1" dirty="0">
                <a:solidFill>
                  <a:srgbClr val="2272AB"/>
                </a:solidFill>
                <a:latin typeface="微软雅黑" pitchFamily="34" charset="-122"/>
                <a:ea typeface="微软雅黑" pitchFamily="34" charset="-122"/>
              </a:rPr>
              <a:t> </a:t>
            </a:r>
          </a:p>
        </p:txBody>
      </p:sp>
      <p:sp>
        <p:nvSpPr>
          <p:cNvPr id="20" name="TextBox 19"/>
          <p:cNvSpPr txBox="1"/>
          <p:nvPr/>
        </p:nvSpPr>
        <p:spPr>
          <a:xfrm>
            <a:off x="10242692" y="260050"/>
            <a:ext cx="287258" cy="584775"/>
          </a:xfrm>
          <a:prstGeom prst="rect">
            <a:avLst/>
          </a:prstGeom>
          <a:noFill/>
        </p:spPr>
        <p:txBody>
          <a:bodyPr wrap="none" rtlCol="0">
            <a:spAutoFit/>
          </a:bodyPr>
          <a:lstStyle/>
          <a:p>
            <a:pPr defTabSz="1218565">
              <a:defRPr/>
            </a:pPr>
            <a:r>
              <a:rPr lang="en-US" altLang="zh-CN" sz="3200" dirty="0">
                <a:solidFill>
                  <a:srgbClr val="595959"/>
                </a:solidFill>
                <a:latin typeface="Eras Bold ITC" pitchFamily="34" charset="0"/>
                <a:ea typeface="微软雅黑" pitchFamily="34" charset="-122"/>
              </a:rPr>
              <a:t> </a:t>
            </a:r>
            <a:endParaRPr lang="zh-CN" altLang="en-US" sz="3200" dirty="0">
              <a:solidFill>
                <a:srgbClr val="595959"/>
              </a:solidFill>
              <a:latin typeface="Eras Bold ITC" pitchFamily="34" charset="0"/>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anim calcmode="lin" valueType="num">
                                      <p:cBhvr>
                                        <p:cTn id="8" dur="500" fill="hold"/>
                                        <p:tgtEl>
                                          <p:spTgt spid="32"/>
                                        </p:tgtEl>
                                        <p:attrNameLst>
                                          <p:attrName>ppt_x</p:attrName>
                                        </p:attrNameLst>
                                      </p:cBhvr>
                                      <p:tavLst>
                                        <p:tav tm="0">
                                          <p:val>
                                            <p:strVal val="#ppt_x"/>
                                          </p:val>
                                        </p:tav>
                                        <p:tav tm="100000">
                                          <p:val>
                                            <p:strVal val="#ppt_x"/>
                                          </p:val>
                                        </p:tav>
                                      </p:tavLst>
                                    </p:anim>
                                    <p:anim calcmode="lin" valueType="num">
                                      <p:cBhvr>
                                        <p:cTn id="9" dur="450" decel="100000" fill="hold"/>
                                        <p:tgtEl>
                                          <p:spTgt spid="32"/>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32"/>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anim calcmode="lin" valueType="num">
                                      <p:cBhvr>
                                        <p:cTn id="14" dur="500" fill="hold"/>
                                        <p:tgtEl>
                                          <p:spTgt spid="30"/>
                                        </p:tgtEl>
                                        <p:attrNameLst>
                                          <p:attrName>ppt_x</p:attrName>
                                        </p:attrNameLst>
                                      </p:cBhvr>
                                      <p:tavLst>
                                        <p:tav tm="0">
                                          <p:val>
                                            <p:strVal val="#ppt_x"/>
                                          </p:val>
                                        </p:tav>
                                        <p:tav tm="100000">
                                          <p:val>
                                            <p:strVal val="#ppt_x"/>
                                          </p:val>
                                        </p:tav>
                                      </p:tavLst>
                                    </p:anim>
                                    <p:anim calcmode="lin" valueType="num">
                                      <p:cBhvr>
                                        <p:cTn id="15" dur="450" decel="100000" fill="hold"/>
                                        <p:tgtEl>
                                          <p:spTgt spid="30"/>
                                        </p:tgtEl>
                                        <p:attrNameLst>
                                          <p:attrName>ppt_y</p:attrName>
                                        </p:attrNameLst>
                                      </p:cBhvr>
                                      <p:tavLst>
                                        <p:tav tm="0">
                                          <p:val>
                                            <p:strVal val="#ppt_y+1"/>
                                          </p:val>
                                        </p:tav>
                                        <p:tav tm="100000">
                                          <p:val>
                                            <p:strVal val="#ppt_y-.03"/>
                                          </p:val>
                                        </p:tav>
                                      </p:tavLst>
                                    </p:anim>
                                    <p:anim calcmode="lin" valueType="num">
                                      <p:cBhvr>
                                        <p:cTn id="16" dur="50" accel="100000" fill="hold">
                                          <p:stCondLst>
                                            <p:cond delay="450"/>
                                          </p:stCondLst>
                                        </p:cTn>
                                        <p:tgtEl>
                                          <p:spTgt spid="30"/>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anim calcmode="lin" valueType="num">
                                      <p:cBhvr>
                                        <p:cTn id="20" dur="500" fill="hold"/>
                                        <p:tgtEl>
                                          <p:spTgt spid="31"/>
                                        </p:tgtEl>
                                        <p:attrNameLst>
                                          <p:attrName>ppt_x</p:attrName>
                                        </p:attrNameLst>
                                      </p:cBhvr>
                                      <p:tavLst>
                                        <p:tav tm="0">
                                          <p:val>
                                            <p:strVal val="#ppt_x"/>
                                          </p:val>
                                        </p:tav>
                                        <p:tav tm="100000">
                                          <p:val>
                                            <p:strVal val="#ppt_x"/>
                                          </p:val>
                                        </p:tav>
                                      </p:tavLst>
                                    </p:anim>
                                    <p:anim calcmode="lin" valueType="num">
                                      <p:cBhvr>
                                        <p:cTn id="21" dur="450" decel="100000" fill="hold"/>
                                        <p:tgtEl>
                                          <p:spTgt spid="31"/>
                                        </p:tgtEl>
                                        <p:attrNameLst>
                                          <p:attrName>ppt_y</p:attrName>
                                        </p:attrNameLst>
                                      </p:cBhvr>
                                      <p:tavLst>
                                        <p:tav tm="0">
                                          <p:val>
                                            <p:strVal val="#ppt_y+1"/>
                                          </p:val>
                                        </p:tav>
                                        <p:tav tm="100000">
                                          <p:val>
                                            <p:strVal val="#ppt_y-.03"/>
                                          </p:val>
                                        </p:tav>
                                      </p:tavLst>
                                    </p:anim>
                                    <p:anim calcmode="lin" valueType="num">
                                      <p:cBhvr>
                                        <p:cTn id="22" dur="50" accel="100000" fill="hold">
                                          <p:stCondLst>
                                            <p:cond delay="450"/>
                                          </p:stCondLst>
                                        </p:cTn>
                                        <p:tgtEl>
                                          <p:spTgt spid="31"/>
                                        </p:tgtEl>
                                        <p:attrNameLst>
                                          <p:attrName>ppt_y</p:attrName>
                                        </p:attrNameLst>
                                      </p:cBhvr>
                                      <p:tavLst>
                                        <p:tav tm="0">
                                          <p:val>
                                            <p:strVal val="#ppt_y-.03"/>
                                          </p:val>
                                        </p:tav>
                                        <p:tav tm="100000">
                                          <p:val>
                                            <p:strVal val="#ppt_y"/>
                                          </p:val>
                                        </p:tav>
                                      </p:tavLst>
                                    </p:anim>
                                  </p:childTnLst>
                                </p:cTn>
                              </p:par>
                            </p:childTnLst>
                          </p:cTn>
                        </p:par>
                        <p:par>
                          <p:cTn id="23" fill="hold">
                            <p:stCondLst>
                              <p:cond delay="500"/>
                            </p:stCondLst>
                            <p:childTnLst>
                              <p:par>
                                <p:cTn id="24" presetID="12" presetClass="entr" presetSubtype="4" fill="hold" grpId="0" nodeType="after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slide(fromBottom)">
                                      <p:cBhvr>
                                        <p:cTn id="26" dur="500"/>
                                        <p:tgtEl>
                                          <p:spTgt spid="33"/>
                                        </p:tgtEl>
                                      </p:cBhvr>
                                    </p:animEffect>
                                  </p:childTnLst>
                                </p:cTn>
                              </p:par>
                            </p:childTnLst>
                          </p:cTn>
                        </p:par>
                        <p:par>
                          <p:cTn id="27" fill="hold">
                            <p:stCondLst>
                              <p:cond delay="1000"/>
                            </p:stCondLst>
                            <p:childTnLst>
                              <p:par>
                                <p:cTn id="28" presetID="12" presetClass="entr" presetSubtype="4" fill="hold" grpId="0" nodeType="after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slide(fromBottom)">
                                      <p:cBhvr>
                                        <p:cTn id="30" dur="500"/>
                                        <p:tgtEl>
                                          <p:spTgt spid="35"/>
                                        </p:tgtEl>
                                      </p:cBhvr>
                                    </p:animEffect>
                                  </p:childTnLst>
                                </p:cTn>
                              </p:par>
                            </p:childTnLst>
                          </p:cTn>
                        </p:par>
                        <p:par>
                          <p:cTn id="31" fill="hold">
                            <p:stCondLst>
                              <p:cond delay="1500"/>
                            </p:stCondLst>
                            <p:childTnLst>
                              <p:par>
                                <p:cTn id="32" presetID="12" presetClass="entr" presetSubtype="4" fill="hold" grpId="0" nodeType="after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slide(fromBottom)">
                                      <p:cBhvr>
                                        <p:cTn id="34" dur="500"/>
                                        <p:tgtEl>
                                          <p:spTgt spid="34"/>
                                        </p:tgtEl>
                                      </p:cBhvr>
                                    </p:animEffect>
                                  </p:childTnLst>
                                </p:cTn>
                              </p:par>
                            </p:childTnLst>
                          </p:cTn>
                        </p:par>
                        <p:par>
                          <p:cTn id="35" fill="hold">
                            <p:stCondLst>
                              <p:cond delay="2000"/>
                            </p:stCondLst>
                            <p:childTnLst>
                              <p:par>
                                <p:cTn id="36" presetID="12" presetClass="entr" presetSubtype="1"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slide(fromTop)">
                                      <p:cBhvr>
                                        <p:cTn id="38" dur="500"/>
                                        <p:tgtEl>
                                          <p:spTgt spid="21"/>
                                        </p:tgtEl>
                                      </p:cBhvr>
                                    </p:animEffect>
                                  </p:childTnLst>
                                </p:cTn>
                              </p:par>
                            </p:childTnLst>
                          </p:cTn>
                        </p:par>
                        <p:par>
                          <p:cTn id="39" fill="hold">
                            <p:stCondLst>
                              <p:cond delay="2500"/>
                            </p:stCondLst>
                            <p:childTnLst>
                              <p:par>
                                <p:cTn id="40" presetID="12" presetClass="entr" presetSubtype="1"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slide(fromTop)">
                                      <p:cBhvr>
                                        <p:cTn id="42" dur="500"/>
                                        <p:tgtEl>
                                          <p:spTgt spid="24"/>
                                        </p:tgtEl>
                                      </p:cBhvr>
                                    </p:animEffect>
                                  </p:childTnLst>
                                </p:cTn>
                              </p:par>
                            </p:childTnLst>
                          </p:cTn>
                        </p:par>
                        <p:par>
                          <p:cTn id="43" fill="hold">
                            <p:stCondLst>
                              <p:cond delay="3000"/>
                            </p:stCondLst>
                            <p:childTnLst>
                              <p:par>
                                <p:cTn id="44" presetID="12" presetClass="entr" presetSubtype="1" fill="hold" grpId="0" nodeType="after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slide(fromTop)">
                                      <p:cBhvr>
                                        <p:cTn id="46" dur="500"/>
                                        <p:tgtEl>
                                          <p:spTgt spid="22"/>
                                        </p:tgtEl>
                                      </p:cBhvr>
                                    </p:animEffect>
                                  </p:childTnLst>
                                </p:cTn>
                              </p:par>
                            </p:childTnLst>
                          </p:cTn>
                        </p:par>
                        <p:par>
                          <p:cTn id="47" fill="hold">
                            <p:stCondLst>
                              <p:cond delay="3500"/>
                            </p:stCondLst>
                            <p:childTnLst>
                              <p:par>
                                <p:cTn id="48" presetID="49" presetClass="entr" presetSubtype="0" decel="100000"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 calcmode="lin" valueType="num">
                                      <p:cBhvr>
                                        <p:cTn id="50" dur="500" fill="hold"/>
                                        <p:tgtEl>
                                          <p:spTgt spid="26"/>
                                        </p:tgtEl>
                                        <p:attrNameLst>
                                          <p:attrName>ppt_w</p:attrName>
                                        </p:attrNameLst>
                                      </p:cBhvr>
                                      <p:tavLst>
                                        <p:tav tm="0">
                                          <p:val>
                                            <p:fltVal val="0"/>
                                          </p:val>
                                        </p:tav>
                                        <p:tav tm="100000">
                                          <p:val>
                                            <p:strVal val="#ppt_w"/>
                                          </p:val>
                                        </p:tav>
                                      </p:tavLst>
                                    </p:anim>
                                    <p:anim calcmode="lin" valueType="num">
                                      <p:cBhvr>
                                        <p:cTn id="51" dur="500" fill="hold"/>
                                        <p:tgtEl>
                                          <p:spTgt spid="26"/>
                                        </p:tgtEl>
                                        <p:attrNameLst>
                                          <p:attrName>ppt_h</p:attrName>
                                        </p:attrNameLst>
                                      </p:cBhvr>
                                      <p:tavLst>
                                        <p:tav tm="0">
                                          <p:val>
                                            <p:fltVal val="0"/>
                                          </p:val>
                                        </p:tav>
                                        <p:tav tm="100000">
                                          <p:val>
                                            <p:strVal val="#ppt_h"/>
                                          </p:val>
                                        </p:tav>
                                      </p:tavLst>
                                    </p:anim>
                                    <p:anim calcmode="lin" valueType="num">
                                      <p:cBhvr>
                                        <p:cTn id="52" dur="500" fill="hold"/>
                                        <p:tgtEl>
                                          <p:spTgt spid="26"/>
                                        </p:tgtEl>
                                        <p:attrNameLst>
                                          <p:attrName>style.rotation</p:attrName>
                                        </p:attrNameLst>
                                      </p:cBhvr>
                                      <p:tavLst>
                                        <p:tav tm="0">
                                          <p:val>
                                            <p:fltVal val="360"/>
                                          </p:val>
                                        </p:tav>
                                        <p:tav tm="100000">
                                          <p:val>
                                            <p:fltVal val="0"/>
                                          </p:val>
                                        </p:tav>
                                      </p:tavLst>
                                    </p:anim>
                                    <p:animEffect transition="in" filter="fade">
                                      <p:cBhvr>
                                        <p:cTn id="53" dur="500"/>
                                        <p:tgtEl>
                                          <p:spTgt spid="26"/>
                                        </p:tgtEl>
                                      </p:cBhvr>
                                    </p:animEffect>
                                  </p:childTnLst>
                                </p:cTn>
                              </p:par>
                            </p:childTnLst>
                          </p:cTn>
                        </p:par>
                        <p:par>
                          <p:cTn id="54" fill="hold">
                            <p:stCondLst>
                              <p:cond delay="4000"/>
                            </p:stCondLst>
                            <p:childTnLst>
                              <p:par>
                                <p:cTn id="55" presetID="49" presetClass="entr" presetSubtype="0" decel="100000" fill="hold" grpId="0" nodeType="afterEffect">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cBhvr>
                                        <p:cTn id="57" dur="500" fill="hold"/>
                                        <p:tgtEl>
                                          <p:spTgt spid="25"/>
                                        </p:tgtEl>
                                        <p:attrNameLst>
                                          <p:attrName>ppt_w</p:attrName>
                                        </p:attrNameLst>
                                      </p:cBhvr>
                                      <p:tavLst>
                                        <p:tav tm="0">
                                          <p:val>
                                            <p:fltVal val="0"/>
                                          </p:val>
                                        </p:tav>
                                        <p:tav tm="100000">
                                          <p:val>
                                            <p:strVal val="#ppt_w"/>
                                          </p:val>
                                        </p:tav>
                                      </p:tavLst>
                                    </p:anim>
                                    <p:anim calcmode="lin" valueType="num">
                                      <p:cBhvr>
                                        <p:cTn id="58" dur="500" fill="hold"/>
                                        <p:tgtEl>
                                          <p:spTgt spid="25"/>
                                        </p:tgtEl>
                                        <p:attrNameLst>
                                          <p:attrName>ppt_h</p:attrName>
                                        </p:attrNameLst>
                                      </p:cBhvr>
                                      <p:tavLst>
                                        <p:tav tm="0">
                                          <p:val>
                                            <p:fltVal val="0"/>
                                          </p:val>
                                        </p:tav>
                                        <p:tav tm="100000">
                                          <p:val>
                                            <p:strVal val="#ppt_h"/>
                                          </p:val>
                                        </p:tav>
                                      </p:tavLst>
                                    </p:anim>
                                    <p:anim calcmode="lin" valueType="num">
                                      <p:cBhvr>
                                        <p:cTn id="59" dur="500" fill="hold"/>
                                        <p:tgtEl>
                                          <p:spTgt spid="25"/>
                                        </p:tgtEl>
                                        <p:attrNameLst>
                                          <p:attrName>style.rotation</p:attrName>
                                        </p:attrNameLst>
                                      </p:cBhvr>
                                      <p:tavLst>
                                        <p:tav tm="0">
                                          <p:val>
                                            <p:fltVal val="360"/>
                                          </p:val>
                                        </p:tav>
                                        <p:tav tm="100000">
                                          <p:val>
                                            <p:fltVal val="0"/>
                                          </p:val>
                                        </p:tav>
                                      </p:tavLst>
                                    </p:anim>
                                    <p:animEffect transition="in" filter="fade">
                                      <p:cBhvr>
                                        <p:cTn id="60" dur="500"/>
                                        <p:tgtEl>
                                          <p:spTgt spid="25"/>
                                        </p:tgtEl>
                                      </p:cBhvr>
                                    </p:animEffect>
                                  </p:childTnLst>
                                </p:cTn>
                              </p:par>
                            </p:childTnLst>
                          </p:cTn>
                        </p:par>
                        <p:par>
                          <p:cTn id="61" fill="hold">
                            <p:stCondLst>
                              <p:cond delay="4500"/>
                            </p:stCondLst>
                            <p:childTnLst>
                              <p:par>
                                <p:cTn id="62" presetID="49" presetClass="entr" presetSubtype="0" decel="100000"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 calcmode="lin" valueType="num">
                                      <p:cBhvr>
                                        <p:cTn id="64" dur="500" fill="hold"/>
                                        <p:tgtEl>
                                          <p:spTgt spid="23"/>
                                        </p:tgtEl>
                                        <p:attrNameLst>
                                          <p:attrName>ppt_w</p:attrName>
                                        </p:attrNameLst>
                                      </p:cBhvr>
                                      <p:tavLst>
                                        <p:tav tm="0">
                                          <p:val>
                                            <p:fltVal val="0"/>
                                          </p:val>
                                        </p:tav>
                                        <p:tav tm="100000">
                                          <p:val>
                                            <p:strVal val="#ppt_w"/>
                                          </p:val>
                                        </p:tav>
                                      </p:tavLst>
                                    </p:anim>
                                    <p:anim calcmode="lin" valueType="num">
                                      <p:cBhvr>
                                        <p:cTn id="65" dur="500" fill="hold"/>
                                        <p:tgtEl>
                                          <p:spTgt spid="23"/>
                                        </p:tgtEl>
                                        <p:attrNameLst>
                                          <p:attrName>ppt_h</p:attrName>
                                        </p:attrNameLst>
                                      </p:cBhvr>
                                      <p:tavLst>
                                        <p:tav tm="0">
                                          <p:val>
                                            <p:fltVal val="0"/>
                                          </p:val>
                                        </p:tav>
                                        <p:tav tm="100000">
                                          <p:val>
                                            <p:strVal val="#ppt_h"/>
                                          </p:val>
                                        </p:tav>
                                      </p:tavLst>
                                    </p:anim>
                                    <p:anim calcmode="lin" valueType="num">
                                      <p:cBhvr>
                                        <p:cTn id="66" dur="500" fill="hold"/>
                                        <p:tgtEl>
                                          <p:spTgt spid="23"/>
                                        </p:tgtEl>
                                        <p:attrNameLst>
                                          <p:attrName>style.rotation</p:attrName>
                                        </p:attrNameLst>
                                      </p:cBhvr>
                                      <p:tavLst>
                                        <p:tav tm="0">
                                          <p:val>
                                            <p:fltVal val="360"/>
                                          </p:val>
                                        </p:tav>
                                        <p:tav tm="100000">
                                          <p:val>
                                            <p:fltVal val="0"/>
                                          </p:val>
                                        </p:tav>
                                      </p:tavLst>
                                    </p:anim>
                                    <p:animEffect transition="in" filter="fade">
                                      <p:cBhvr>
                                        <p:cTn id="67" dur="500"/>
                                        <p:tgtEl>
                                          <p:spTgt spid="23"/>
                                        </p:tgtEl>
                                      </p:cBhvr>
                                    </p:animEffect>
                                  </p:childTnLst>
                                </p:cTn>
                              </p:par>
                            </p:childTnLst>
                          </p:cTn>
                        </p:par>
                        <p:par>
                          <p:cTn id="68" fill="hold">
                            <p:stCondLst>
                              <p:cond delay="5000"/>
                            </p:stCondLst>
                            <p:childTnLst>
                              <p:par>
                                <p:cTn id="69" presetID="12" presetClass="entr" presetSubtype="1" fill="hold" grpId="0" nodeType="after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slide(fromTop)">
                                      <p:cBhvr>
                                        <p:cTn id="71" dur="500"/>
                                        <p:tgtEl>
                                          <p:spTgt spid="37"/>
                                        </p:tgtEl>
                                      </p:cBhvr>
                                    </p:animEffect>
                                  </p:childTnLst>
                                </p:cTn>
                              </p:par>
                            </p:childTnLst>
                          </p:cTn>
                        </p:par>
                        <p:par>
                          <p:cTn id="72" fill="hold">
                            <p:stCondLst>
                              <p:cond delay="5500"/>
                            </p:stCondLst>
                            <p:childTnLst>
                              <p:par>
                                <p:cTn id="73" presetID="12" presetClass="entr" presetSubtype="1" fill="hold" grpId="0"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slide(fromTop)">
                                      <p:cBhvr>
                                        <p:cTn id="75" dur="500"/>
                                        <p:tgtEl>
                                          <p:spTgt spid="36"/>
                                        </p:tgtEl>
                                      </p:cBhvr>
                                    </p:animEffect>
                                  </p:childTnLst>
                                </p:cTn>
                              </p:par>
                            </p:childTnLst>
                          </p:cTn>
                        </p:par>
                        <p:par>
                          <p:cTn id="76" fill="hold">
                            <p:stCondLst>
                              <p:cond delay="6000"/>
                            </p:stCondLst>
                            <p:childTnLst>
                              <p:par>
                                <p:cTn id="77" presetID="12" presetClass="entr" presetSubtype="1" fill="hold" grpId="0" nodeType="after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slide(fromTop)">
                                      <p:cBhvr>
                                        <p:cTn id="79" dur="500"/>
                                        <p:tgtEl>
                                          <p:spTgt spid="29"/>
                                        </p:tgtEl>
                                      </p:cBhvr>
                                    </p:animEffect>
                                  </p:childTnLst>
                                </p:cTn>
                              </p:par>
                            </p:childTnLst>
                          </p:cTn>
                        </p:par>
                        <p:par>
                          <p:cTn id="80" fill="hold">
                            <p:stCondLst>
                              <p:cond delay="6500"/>
                            </p:stCondLst>
                            <p:childTnLst>
                              <p:par>
                                <p:cTn id="81" presetID="53" presetClass="entr" presetSubtype="16" fill="hold" grpId="0" nodeType="afterEffect" nodePh="1">
                                  <p:stCondLst>
                                    <p:cond delay="0"/>
                                  </p:stCondLst>
                                  <p:endCondLst>
                                    <p:cond evt="begin" delay="0">
                                      <p:tn val="81"/>
                                    </p:cond>
                                  </p:endCondLst>
                                  <p:childTnLst>
                                    <p:set>
                                      <p:cBhvr>
                                        <p:cTn id="82" dur="1" fill="hold">
                                          <p:stCondLst>
                                            <p:cond delay="0"/>
                                          </p:stCondLst>
                                        </p:cTn>
                                        <p:tgtEl>
                                          <p:spTgt spid="27"/>
                                        </p:tgtEl>
                                        <p:attrNameLst>
                                          <p:attrName>style.visibility</p:attrName>
                                        </p:attrNameLst>
                                      </p:cBhvr>
                                      <p:to>
                                        <p:strVal val="visible"/>
                                      </p:to>
                                    </p:set>
                                    <p:anim calcmode="lin" valueType="num">
                                      <p:cBhvr>
                                        <p:cTn id="83" dur="500" fill="hold"/>
                                        <p:tgtEl>
                                          <p:spTgt spid="27"/>
                                        </p:tgtEl>
                                        <p:attrNameLst>
                                          <p:attrName>ppt_w</p:attrName>
                                        </p:attrNameLst>
                                      </p:cBhvr>
                                      <p:tavLst>
                                        <p:tav tm="0">
                                          <p:val>
                                            <p:fltVal val="0"/>
                                          </p:val>
                                        </p:tav>
                                        <p:tav tm="100000">
                                          <p:val>
                                            <p:strVal val="#ppt_w"/>
                                          </p:val>
                                        </p:tav>
                                      </p:tavLst>
                                    </p:anim>
                                    <p:anim calcmode="lin" valueType="num">
                                      <p:cBhvr>
                                        <p:cTn id="84" dur="500" fill="hold"/>
                                        <p:tgtEl>
                                          <p:spTgt spid="27"/>
                                        </p:tgtEl>
                                        <p:attrNameLst>
                                          <p:attrName>ppt_h</p:attrName>
                                        </p:attrNameLst>
                                      </p:cBhvr>
                                      <p:tavLst>
                                        <p:tav tm="0">
                                          <p:val>
                                            <p:fltVal val="0"/>
                                          </p:val>
                                        </p:tav>
                                        <p:tav tm="100000">
                                          <p:val>
                                            <p:strVal val="#ppt_h"/>
                                          </p:val>
                                        </p:tav>
                                      </p:tavLst>
                                    </p:anim>
                                    <p:animEffect transition="in" filter="fade">
                                      <p:cBhvr>
                                        <p:cTn id="85" dur="500"/>
                                        <p:tgtEl>
                                          <p:spTgt spid="27"/>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28"/>
                                        </p:tgtEl>
                                        <p:attrNameLst>
                                          <p:attrName>style.visibility</p:attrName>
                                        </p:attrNameLst>
                                      </p:cBhvr>
                                      <p:to>
                                        <p:strVal val="visible"/>
                                      </p:to>
                                    </p:set>
                                    <p:anim calcmode="lin" valueType="num">
                                      <p:cBhvr>
                                        <p:cTn id="88" dur="500" fill="hold"/>
                                        <p:tgtEl>
                                          <p:spTgt spid="28"/>
                                        </p:tgtEl>
                                        <p:attrNameLst>
                                          <p:attrName>ppt_w</p:attrName>
                                        </p:attrNameLst>
                                      </p:cBhvr>
                                      <p:tavLst>
                                        <p:tav tm="0">
                                          <p:val>
                                            <p:fltVal val="0"/>
                                          </p:val>
                                        </p:tav>
                                        <p:tav tm="100000">
                                          <p:val>
                                            <p:strVal val="#ppt_w"/>
                                          </p:val>
                                        </p:tav>
                                      </p:tavLst>
                                    </p:anim>
                                    <p:anim calcmode="lin" valueType="num">
                                      <p:cBhvr>
                                        <p:cTn id="89" dur="500" fill="hold"/>
                                        <p:tgtEl>
                                          <p:spTgt spid="28"/>
                                        </p:tgtEl>
                                        <p:attrNameLst>
                                          <p:attrName>ppt_h</p:attrName>
                                        </p:attrNameLst>
                                      </p:cBhvr>
                                      <p:tavLst>
                                        <p:tav tm="0">
                                          <p:val>
                                            <p:fltVal val="0"/>
                                          </p:val>
                                        </p:tav>
                                        <p:tav tm="100000">
                                          <p:val>
                                            <p:strVal val="#ppt_h"/>
                                          </p:val>
                                        </p:tav>
                                      </p:tavLst>
                                    </p:anim>
                                    <p:animEffect transition="in" filter="fade">
                                      <p:cBhvr>
                                        <p:cTn id="9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p:bldP spid="24" grpId="0" animBg="1"/>
      <p:bldP spid="25" grpId="0"/>
      <p:bldP spid="26" grpId="0"/>
      <p:bldP spid="27" grpId="0"/>
      <p:bldP spid="28" grpId="0" animBg="1"/>
      <p:bldP spid="29" grpId="0" animBg="1"/>
      <p:bldP spid="30" grpId="0" animBg="1"/>
      <p:bldP spid="31" grpId="0" animBg="1"/>
      <p:bldP spid="32" grpId="0" animBg="1"/>
      <p:bldP spid="33" grpId="0"/>
      <p:bldP spid="34" grpId="0"/>
      <p:bldP spid="35" grpId="0"/>
      <p:bldP spid="36" grpId="0" animBg="1"/>
      <p:bldP spid="3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4168" y="2349795"/>
            <a:ext cx="13021340" cy="2158410"/>
          </a:xfrm>
          <a:prstGeom prst="rect">
            <a:avLst/>
          </a:prstGeom>
          <a:solidFill>
            <a:srgbClr val="004FD6"/>
          </a:solidFill>
          <a:ln w="127000" cmpd="dbl">
            <a:solidFill>
              <a:srgbClr val="004F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22"/>
          <p:cNvSpPr>
            <a:spLocks noChangeArrowheads="1"/>
          </p:cNvSpPr>
          <p:nvPr/>
        </p:nvSpPr>
        <p:spPr bwMode="auto">
          <a:xfrm>
            <a:off x="1696180" y="2879300"/>
            <a:ext cx="9212826"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20000"/>
              </a:lnSpc>
              <a:buClrTx/>
              <a:buSzTx/>
            </a:pPr>
            <a:r>
              <a:rPr lang="zh-CN" altLang="en-US" sz="4800" dirty="0">
                <a:solidFill>
                  <a:schemeClr val="bg1"/>
                </a:solidFill>
                <a:latin typeface="黑体" pitchFamily="49" charset="-122"/>
                <a:ea typeface="黑体" pitchFamily="49" charset="-122"/>
              </a:rPr>
              <a:t>四、请插入您的大标题的内容</a:t>
            </a:r>
            <a:endParaRPr lang="zh-CN" altLang="en-US" sz="3600" dirty="0">
              <a:solidFill>
                <a:schemeClr val="bg1"/>
              </a:solidFill>
              <a:latin typeface="黑体" pitchFamily="49" charset="-122"/>
              <a:ea typeface="黑体"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五边形 25"/>
          <p:cNvSpPr/>
          <p:nvPr/>
        </p:nvSpPr>
        <p:spPr bwMode="auto">
          <a:xfrm>
            <a:off x="2949563" y="1930464"/>
            <a:ext cx="1677380" cy="515317"/>
          </a:xfrm>
          <a:prstGeom prst="homePlate">
            <a:avLst/>
          </a:prstGeom>
          <a:solidFill>
            <a:srgbClr val="31B3EC"/>
          </a:solidFill>
          <a:ln w="3175" cap="flat" cmpd="sng">
            <a:noFill/>
            <a:bevel/>
          </a:ln>
        </p:spPr>
        <p:txBody>
          <a:bodyPr lIns="82824" tIns="41411" rIns="82824" bIns="41411" anchor="ctr"/>
          <a:lstStyle/>
          <a:p>
            <a:pPr algn="ctr" defTabSz="1218565">
              <a:defRPr/>
            </a:pPr>
            <a:endParaRPr lang="zh-CN" altLang="en-US" sz="1865" b="1" dirty="0">
              <a:solidFill>
                <a:srgbClr val="F8F8F8"/>
              </a:solidFill>
              <a:latin typeface="Arial" pitchFamily="34" charset="0"/>
              <a:ea typeface="微软雅黑" pitchFamily="34" charset="-122"/>
            </a:endParaRPr>
          </a:p>
        </p:txBody>
      </p:sp>
      <p:sp>
        <p:nvSpPr>
          <p:cNvPr id="27" name="TextBox 22"/>
          <p:cNvSpPr txBox="1">
            <a:spLocks noChangeArrowheads="1"/>
          </p:cNvSpPr>
          <p:nvPr/>
        </p:nvSpPr>
        <p:spPr bwMode="auto">
          <a:xfrm>
            <a:off x="3131324" y="2012701"/>
            <a:ext cx="1408616" cy="334792"/>
          </a:xfrm>
          <a:prstGeom prst="rect">
            <a:avLst/>
          </a:prstGeom>
          <a:noFill/>
          <a:ln w="3175" cap="flat" cmpd="sng">
            <a:noFill/>
            <a:bevel/>
          </a:ln>
        </p:spPr>
        <p:txBody>
          <a:bodyPr lIns="82824" tIns="41411" rIns="82824" bIns="41411" anchor="ctr"/>
          <a:lstStyle>
            <a:defPPr>
              <a:defRPr lang="zh-CN"/>
            </a:defPPr>
            <a:lvl1pPr algn="ctr">
              <a:defRPr sz="2000" b="1">
                <a:solidFill>
                  <a:srgbClr val="F8F8F8"/>
                </a:solidFill>
                <a:ea typeface="微软雅黑" pitchFamily="34" charset="-122"/>
              </a:defRPr>
            </a:lvl1pPr>
          </a:lstStyle>
          <a:p>
            <a:pPr algn="l" defTabSz="1218565">
              <a:defRPr/>
            </a:pPr>
            <a:r>
              <a:rPr lang="zh-CN" altLang="en-US" sz="1465" dirty="0">
                <a:latin typeface="Calibri"/>
              </a:rPr>
              <a:t>添加标题</a:t>
            </a:r>
          </a:p>
        </p:txBody>
      </p:sp>
      <p:sp>
        <p:nvSpPr>
          <p:cNvPr id="28" name="五边形 27"/>
          <p:cNvSpPr/>
          <p:nvPr/>
        </p:nvSpPr>
        <p:spPr bwMode="auto">
          <a:xfrm>
            <a:off x="2949562" y="3517434"/>
            <a:ext cx="1677381" cy="515317"/>
          </a:xfrm>
          <a:prstGeom prst="homePlate">
            <a:avLst/>
          </a:prstGeom>
          <a:solidFill>
            <a:srgbClr val="4472C4"/>
          </a:solidFill>
          <a:ln w="3175" cap="flat" cmpd="sng">
            <a:noFill/>
            <a:bevel/>
          </a:ln>
        </p:spPr>
        <p:txBody>
          <a:bodyPr lIns="82824" tIns="41411" rIns="82824" bIns="41411" anchor="ctr"/>
          <a:lstStyle/>
          <a:p>
            <a:pPr algn="ctr" defTabSz="1218565">
              <a:defRPr/>
            </a:pPr>
            <a:endParaRPr lang="zh-CN" altLang="en-US" sz="1865" b="1" dirty="0">
              <a:solidFill>
                <a:srgbClr val="F8F8F8"/>
              </a:solidFill>
              <a:latin typeface="Arial" pitchFamily="34" charset="0"/>
              <a:ea typeface="微软雅黑" pitchFamily="34" charset="-122"/>
            </a:endParaRPr>
          </a:p>
        </p:txBody>
      </p:sp>
      <p:sp>
        <p:nvSpPr>
          <p:cNvPr id="29" name="TextBox 22"/>
          <p:cNvSpPr txBox="1">
            <a:spLocks noChangeArrowheads="1"/>
          </p:cNvSpPr>
          <p:nvPr/>
        </p:nvSpPr>
        <p:spPr bwMode="auto">
          <a:xfrm>
            <a:off x="3138886" y="3619036"/>
            <a:ext cx="1401052" cy="334792"/>
          </a:xfrm>
          <a:prstGeom prst="rect">
            <a:avLst/>
          </a:prstGeom>
          <a:noFill/>
          <a:ln w="3175" cap="flat" cmpd="sng">
            <a:noFill/>
            <a:bevel/>
          </a:ln>
        </p:spPr>
        <p:txBody>
          <a:bodyPr lIns="82824" tIns="41411" rIns="82824" bIns="41411" anchor="ctr"/>
          <a:lstStyle>
            <a:defPPr>
              <a:defRPr lang="zh-CN"/>
            </a:defPPr>
            <a:lvl1pPr algn="ctr">
              <a:defRPr sz="2000" b="1">
                <a:solidFill>
                  <a:srgbClr val="F8F8F8"/>
                </a:solidFill>
                <a:ea typeface="微软雅黑" pitchFamily="34" charset="-122"/>
              </a:defRPr>
            </a:lvl1pPr>
          </a:lstStyle>
          <a:p>
            <a:pPr algn="l" defTabSz="1218565">
              <a:defRPr/>
            </a:pPr>
            <a:r>
              <a:rPr lang="zh-CN" altLang="en-US" sz="1465" dirty="0">
                <a:latin typeface="Calibri"/>
              </a:rPr>
              <a:t>添加标题</a:t>
            </a:r>
          </a:p>
        </p:txBody>
      </p:sp>
      <p:sp>
        <p:nvSpPr>
          <p:cNvPr id="30" name="五边形 29"/>
          <p:cNvSpPr/>
          <p:nvPr/>
        </p:nvSpPr>
        <p:spPr bwMode="auto">
          <a:xfrm>
            <a:off x="2949562" y="5180008"/>
            <a:ext cx="1677381" cy="515317"/>
          </a:xfrm>
          <a:prstGeom prst="homePlate">
            <a:avLst/>
          </a:prstGeom>
          <a:solidFill>
            <a:srgbClr val="00529A"/>
          </a:solidFill>
          <a:ln w="3175" cap="flat" cmpd="sng">
            <a:noFill/>
            <a:bevel/>
          </a:ln>
        </p:spPr>
        <p:txBody>
          <a:bodyPr lIns="82824" tIns="41411" rIns="82824" bIns="41411" anchor="ctr"/>
          <a:lstStyle/>
          <a:p>
            <a:pPr algn="ctr" defTabSz="1218565">
              <a:defRPr/>
            </a:pPr>
            <a:endParaRPr lang="zh-CN" altLang="en-US" sz="1865" b="1" dirty="0">
              <a:solidFill>
                <a:srgbClr val="F8F8F8"/>
              </a:solidFill>
              <a:latin typeface="Arial" pitchFamily="34" charset="0"/>
              <a:ea typeface="微软雅黑" pitchFamily="34" charset="-122"/>
            </a:endParaRPr>
          </a:p>
        </p:txBody>
      </p:sp>
      <p:sp>
        <p:nvSpPr>
          <p:cNvPr id="31" name="TextBox 22"/>
          <p:cNvSpPr txBox="1">
            <a:spLocks noChangeArrowheads="1"/>
          </p:cNvSpPr>
          <p:nvPr/>
        </p:nvSpPr>
        <p:spPr bwMode="auto">
          <a:xfrm>
            <a:off x="3138886" y="5263349"/>
            <a:ext cx="1401052" cy="334792"/>
          </a:xfrm>
          <a:prstGeom prst="rect">
            <a:avLst/>
          </a:prstGeom>
          <a:noFill/>
          <a:ln w="3175" cap="flat" cmpd="sng">
            <a:noFill/>
            <a:bevel/>
          </a:ln>
        </p:spPr>
        <p:txBody>
          <a:bodyPr lIns="82824" tIns="41411" rIns="82824" bIns="41411" anchor="ctr"/>
          <a:lstStyle>
            <a:defPPr>
              <a:defRPr lang="zh-CN"/>
            </a:defPPr>
            <a:lvl1pPr algn="ctr">
              <a:defRPr sz="2000" b="1">
                <a:solidFill>
                  <a:srgbClr val="F8F8F8"/>
                </a:solidFill>
                <a:ea typeface="微软雅黑" pitchFamily="34" charset="-122"/>
              </a:defRPr>
            </a:lvl1pPr>
          </a:lstStyle>
          <a:p>
            <a:pPr algn="l" defTabSz="1218565">
              <a:defRPr/>
            </a:pPr>
            <a:r>
              <a:rPr lang="zh-CN" altLang="en-US" sz="1465" dirty="0">
                <a:latin typeface="Calibri"/>
              </a:rPr>
              <a:t>添加标题</a:t>
            </a:r>
          </a:p>
        </p:txBody>
      </p:sp>
      <p:sp>
        <p:nvSpPr>
          <p:cNvPr id="32" name="任意多边形 31"/>
          <p:cNvSpPr/>
          <p:nvPr/>
        </p:nvSpPr>
        <p:spPr bwMode="auto">
          <a:xfrm>
            <a:off x="1995913" y="2172282"/>
            <a:ext cx="1140927" cy="1606332"/>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82824" tIns="41411" rIns="82824" bIns="41411" anchor="ctr"/>
          <a:lstStyle/>
          <a:p>
            <a:pPr algn="ctr" defTabSz="1218565" eaLnBrk="0" fontAlgn="ctr" hangingPunct="0">
              <a:buClr>
                <a:srgbClr val="FF0000"/>
              </a:buClr>
              <a:buSzPct val="70000"/>
              <a:defRPr/>
            </a:pPr>
            <a:endParaRPr lang="zh-CN" altLang="en-US" sz="1465" b="1" dirty="0">
              <a:solidFill>
                <a:prstClr val="white"/>
              </a:solidFill>
              <a:latin typeface="微软雅黑" pitchFamily="34" charset="-122"/>
              <a:ea typeface="微软雅黑" pitchFamily="34" charset="-122"/>
            </a:endParaRPr>
          </a:p>
        </p:txBody>
      </p:sp>
      <p:sp>
        <p:nvSpPr>
          <p:cNvPr id="33" name="任意多边形 32"/>
          <p:cNvSpPr/>
          <p:nvPr/>
        </p:nvSpPr>
        <p:spPr bwMode="auto">
          <a:xfrm flipV="1">
            <a:off x="1995915" y="3801216"/>
            <a:ext cx="1140927" cy="1636451"/>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82824" tIns="41411" rIns="82824" bIns="41411" anchor="ctr"/>
          <a:lstStyle/>
          <a:p>
            <a:pPr algn="ctr" defTabSz="1218565" eaLnBrk="0" fontAlgn="ctr" hangingPunct="0">
              <a:buClr>
                <a:srgbClr val="FF0000"/>
              </a:buClr>
              <a:buSzPct val="70000"/>
              <a:defRPr/>
            </a:pPr>
            <a:endParaRPr lang="zh-CN" altLang="en-US" sz="1465" b="1" dirty="0">
              <a:solidFill>
                <a:prstClr val="white"/>
              </a:solidFill>
              <a:latin typeface="微软雅黑" pitchFamily="34" charset="-122"/>
              <a:ea typeface="微软雅黑" pitchFamily="34" charset="-122"/>
            </a:endParaRPr>
          </a:p>
        </p:txBody>
      </p:sp>
      <p:cxnSp>
        <p:nvCxnSpPr>
          <p:cNvPr id="34" name="直接连接符 33"/>
          <p:cNvCxnSpPr/>
          <p:nvPr/>
        </p:nvCxnSpPr>
        <p:spPr bwMode="auto">
          <a:xfrm>
            <a:off x="1995913" y="3801211"/>
            <a:ext cx="1140927" cy="3"/>
          </a:xfrm>
          <a:prstGeom prst="line">
            <a:avLst/>
          </a:pr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cxnSp>
      <p:sp>
        <p:nvSpPr>
          <p:cNvPr id="35" name="椭圆 34"/>
          <p:cNvSpPr>
            <a:spLocks noChangeArrowheads="1"/>
          </p:cNvSpPr>
          <p:nvPr/>
        </p:nvSpPr>
        <p:spPr bwMode="auto">
          <a:xfrm>
            <a:off x="1286266" y="3173076"/>
            <a:ext cx="1257340" cy="1256272"/>
          </a:xfrm>
          <a:prstGeom prst="ellipse">
            <a:avLst/>
          </a:prstGeom>
          <a:solidFill>
            <a:srgbClr val="004FD6"/>
          </a:solidFill>
          <a:ln w="3175" cap="flat" cmpd="sng">
            <a:noFill/>
            <a:bevel/>
          </a:ln>
        </p:spPr>
        <p:txBody>
          <a:bodyPr lIns="82824" tIns="41411" rIns="82824" bIns="41411" anchor="ctr"/>
          <a:lstStyle/>
          <a:p>
            <a:pPr algn="ctr" defTabSz="1218565">
              <a:defRPr/>
            </a:pPr>
            <a:r>
              <a:rPr lang="zh-CN" altLang="en-US" sz="1865" b="1" dirty="0">
                <a:solidFill>
                  <a:srgbClr val="F8F8F8"/>
                </a:solidFill>
                <a:latin typeface="Calibri"/>
                <a:ea typeface="微软雅黑" pitchFamily="34" charset="-122"/>
              </a:rPr>
              <a:t>添加</a:t>
            </a:r>
            <a:endParaRPr lang="en-US" altLang="zh-CN" sz="1865" b="1" dirty="0">
              <a:solidFill>
                <a:srgbClr val="F8F8F8"/>
              </a:solidFill>
              <a:latin typeface="Calibri"/>
              <a:ea typeface="微软雅黑" pitchFamily="34" charset="-122"/>
            </a:endParaRPr>
          </a:p>
          <a:p>
            <a:pPr algn="ctr" defTabSz="1218565">
              <a:defRPr/>
            </a:pPr>
            <a:r>
              <a:rPr lang="zh-CN" altLang="en-US" sz="1865" b="1" dirty="0">
                <a:solidFill>
                  <a:srgbClr val="F8F8F8"/>
                </a:solidFill>
                <a:latin typeface="Calibri"/>
                <a:ea typeface="微软雅黑" pitchFamily="34" charset="-122"/>
              </a:rPr>
              <a:t>标题</a:t>
            </a:r>
          </a:p>
        </p:txBody>
      </p:sp>
      <p:sp>
        <p:nvSpPr>
          <p:cNvPr id="36" name="右弧形箭头 35"/>
          <p:cNvSpPr/>
          <p:nvPr/>
        </p:nvSpPr>
        <p:spPr>
          <a:xfrm>
            <a:off x="8580889" y="1852830"/>
            <a:ext cx="898347" cy="1878641"/>
          </a:xfrm>
          <a:prstGeom prst="curvedLeftArrow">
            <a:avLst/>
          </a:prstGeom>
          <a:solidFill>
            <a:srgbClr val="31B3EC"/>
          </a:solidFill>
          <a:ln w="19050">
            <a:noFill/>
          </a:ln>
        </p:spPr>
        <p:txBody>
          <a:bodyPr vert="horz" wrap="square" lIns="74540" tIns="37271" rIns="74540" bIns="37271" numCol="1" anchor="t" anchorCtr="0" compatLnSpc="1"/>
          <a:lstStyle/>
          <a:p>
            <a:pPr defTabSz="1218565">
              <a:defRPr/>
            </a:pPr>
            <a:endParaRPr lang="zh-CN" altLang="en-US" sz="1465" kern="0">
              <a:solidFill>
                <a:srgbClr val="EEECE1">
                  <a:lumMod val="10000"/>
                </a:srgbClr>
              </a:solidFill>
              <a:latin typeface="Calibri"/>
              <a:ea typeface="微软雅黑"/>
            </a:endParaRPr>
          </a:p>
        </p:txBody>
      </p:sp>
      <p:sp>
        <p:nvSpPr>
          <p:cNvPr id="37" name="右弧形箭头 36"/>
          <p:cNvSpPr/>
          <p:nvPr/>
        </p:nvSpPr>
        <p:spPr>
          <a:xfrm>
            <a:off x="8590003" y="3735260"/>
            <a:ext cx="889232" cy="2076537"/>
          </a:xfrm>
          <a:prstGeom prst="curvedLeftArrow">
            <a:avLst/>
          </a:prstGeom>
          <a:solidFill>
            <a:srgbClr val="004FD6"/>
          </a:solidFill>
          <a:ln w="19050">
            <a:noFill/>
          </a:ln>
        </p:spPr>
        <p:txBody>
          <a:bodyPr vert="horz" wrap="square" lIns="74540" tIns="37271" rIns="74540" bIns="37271" numCol="1" anchor="t" anchorCtr="0" compatLnSpc="1"/>
          <a:lstStyle/>
          <a:p>
            <a:pPr defTabSz="1218565">
              <a:defRPr/>
            </a:pPr>
            <a:endParaRPr lang="zh-CN" altLang="en-US" sz="1465" kern="0">
              <a:solidFill>
                <a:srgbClr val="EEECE1">
                  <a:lumMod val="10000"/>
                </a:srgbClr>
              </a:solidFill>
              <a:latin typeface="Calibri"/>
              <a:ea typeface="微软雅黑"/>
            </a:endParaRPr>
          </a:p>
        </p:txBody>
      </p:sp>
      <p:sp>
        <p:nvSpPr>
          <p:cNvPr id="38" name="右弧形箭头 37"/>
          <p:cNvSpPr/>
          <p:nvPr/>
        </p:nvSpPr>
        <p:spPr>
          <a:xfrm rot="10800000" flipH="1">
            <a:off x="8324403" y="2262487"/>
            <a:ext cx="1027240" cy="3047895"/>
          </a:xfrm>
          <a:prstGeom prst="curvedLeftArrow">
            <a:avLst/>
          </a:prstGeom>
          <a:solidFill>
            <a:schemeClr val="accent1"/>
          </a:solidFill>
          <a:ln w="19050">
            <a:noFill/>
          </a:ln>
        </p:spPr>
        <p:txBody>
          <a:bodyPr vert="horz" wrap="square" lIns="74540" tIns="37271" rIns="74540" bIns="37271" numCol="1" anchor="t" anchorCtr="0" compatLnSpc="1"/>
          <a:lstStyle/>
          <a:p>
            <a:pPr defTabSz="1218565">
              <a:defRPr/>
            </a:pPr>
            <a:endParaRPr lang="zh-CN" altLang="en-US" sz="1465" kern="0">
              <a:solidFill>
                <a:srgbClr val="EEECE1">
                  <a:lumMod val="10000"/>
                </a:srgbClr>
              </a:solidFill>
              <a:latin typeface="Calibri"/>
              <a:ea typeface="微软雅黑"/>
            </a:endParaRPr>
          </a:p>
        </p:txBody>
      </p:sp>
      <p:sp>
        <p:nvSpPr>
          <p:cNvPr id="39" name="TextBox 31"/>
          <p:cNvSpPr txBox="1"/>
          <p:nvPr/>
        </p:nvSpPr>
        <p:spPr>
          <a:xfrm>
            <a:off x="9419381" y="3632984"/>
            <a:ext cx="1104027" cy="309398"/>
          </a:xfrm>
          <a:prstGeom prst="rect">
            <a:avLst/>
          </a:prstGeom>
          <a:noFill/>
        </p:spPr>
        <p:txBody>
          <a:bodyPr wrap="square" lIns="82824" tIns="41411" rIns="82824" bIns="41411" rtlCol="0">
            <a:spAutoFit/>
          </a:bodyPr>
          <a:lstStyle/>
          <a:p>
            <a:pPr algn="ctr" defTabSz="1218565">
              <a:defRPr/>
            </a:pPr>
            <a:r>
              <a:rPr lang="zh-CN" altLang="en-US" sz="1465" b="1" dirty="0">
                <a:solidFill>
                  <a:srgbClr val="2272AB"/>
                </a:solidFill>
                <a:latin typeface="Broadway BT"/>
                <a:ea typeface="微软雅黑"/>
              </a:rPr>
              <a:t>补充性文字</a:t>
            </a:r>
          </a:p>
        </p:txBody>
      </p:sp>
      <p:sp>
        <p:nvSpPr>
          <p:cNvPr id="40" name="TextBox 31"/>
          <p:cNvSpPr txBox="1"/>
          <p:nvPr/>
        </p:nvSpPr>
        <p:spPr>
          <a:xfrm>
            <a:off x="9600485" y="4629191"/>
            <a:ext cx="1104027" cy="309398"/>
          </a:xfrm>
          <a:prstGeom prst="rect">
            <a:avLst/>
          </a:prstGeom>
          <a:noFill/>
        </p:spPr>
        <p:txBody>
          <a:bodyPr wrap="square" lIns="82824" tIns="41411" rIns="82824" bIns="41411" rtlCol="0">
            <a:spAutoFit/>
          </a:bodyPr>
          <a:lstStyle/>
          <a:p>
            <a:pPr algn="ctr" defTabSz="1218565">
              <a:defRPr/>
            </a:pPr>
            <a:r>
              <a:rPr lang="zh-CN" altLang="en-US" sz="1465" b="1" dirty="0">
                <a:solidFill>
                  <a:srgbClr val="2272AB"/>
                </a:solidFill>
                <a:latin typeface="Broadway BT"/>
                <a:ea typeface="微软雅黑"/>
              </a:rPr>
              <a:t>补充性文字</a:t>
            </a:r>
          </a:p>
        </p:txBody>
      </p:sp>
      <p:sp>
        <p:nvSpPr>
          <p:cNvPr id="41" name="TextBox 31"/>
          <p:cNvSpPr txBox="1"/>
          <p:nvPr/>
        </p:nvSpPr>
        <p:spPr>
          <a:xfrm>
            <a:off x="9600485" y="2611425"/>
            <a:ext cx="1104027" cy="309398"/>
          </a:xfrm>
          <a:prstGeom prst="rect">
            <a:avLst/>
          </a:prstGeom>
          <a:noFill/>
        </p:spPr>
        <p:txBody>
          <a:bodyPr wrap="square" lIns="82824" tIns="41411" rIns="82824" bIns="41411" rtlCol="0">
            <a:spAutoFit/>
          </a:bodyPr>
          <a:lstStyle/>
          <a:p>
            <a:pPr algn="ctr" defTabSz="1218565">
              <a:defRPr/>
            </a:pPr>
            <a:r>
              <a:rPr lang="zh-CN" altLang="en-US" sz="1465" b="1" dirty="0">
                <a:solidFill>
                  <a:srgbClr val="2272AB"/>
                </a:solidFill>
                <a:latin typeface="Broadway BT"/>
                <a:ea typeface="微软雅黑"/>
              </a:rPr>
              <a:t>补充性文字</a:t>
            </a:r>
          </a:p>
        </p:txBody>
      </p:sp>
      <p:sp>
        <p:nvSpPr>
          <p:cNvPr id="42" name="圆角矩形 41"/>
          <p:cNvSpPr/>
          <p:nvPr/>
        </p:nvSpPr>
        <p:spPr bwMode="auto">
          <a:xfrm>
            <a:off x="4136288" y="3217391"/>
            <a:ext cx="4065536" cy="1167651"/>
          </a:xfrm>
          <a:prstGeom prst="roundRect">
            <a:avLst>
              <a:gd name="adj" fmla="val 9992"/>
            </a:avLst>
          </a:prstGeom>
          <a:solidFill>
            <a:schemeClr val="bg1">
              <a:lumMod val="95000"/>
            </a:schemeClr>
          </a:solidFill>
          <a:ln w="3175" cap="flat" cmpd="sng">
            <a:solidFill>
              <a:schemeClr val="bg1">
                <a:lumMod val="50000"/>
              </a:schemeClr>
            </a:solidFill>
            <a:bevel/>
          </a:ln>
        </p:spPr>
        <p:txBody>
          <a:bodyPr lIns="82824" tIns="41411" rIns="82824" bIns="41411" anchor="ctr"/>
          <a:lstStyle/>
          <a:p>
            <a:pPr marL="1219200" lvl="2" defTabSz="1218565">
              <a:defRPr/>
            </a:pPr>
            <a:endParaRPr lang="zh-CN" altLang="en-US" sz="1335" dirty="0">
              <a:solidFill>
                <a:srgbClr val="595959">
                  <a:lumMod val="75000"/>
                </a:srgbClr>
              </a:solidFill>
              <a:latin typeface="Calibri"/>
              <a:ea typeface="宋体" pitchFamily="2" charset="-122"/>
            </a:endParaRPr>
          </a:p>
        </p:txBody>
      </p:sp>
      <p:sp>
        <p:nvSpPr>
          <p:cNvPr id="43" name="圆角矩形 42"/>
          <p:cNvSpPr/>
          <p:nvPr/>
        </p:nvSpPr>
        <p:spPr bwMode="auto">
          <a:xfrm>
            <a:off x="4136288" y="4853637"/>
            <a:ext cx="4065536" cy="1167651"/>
          </a:xfrm>
          <a:prstGeom prst="roundRect">
            <a:avLst>
              <a:gd name="adj" fmla="val 9992"/>
            </a:avLst>
          </a:prstGeom>
          <a:solidFill>
            <a:schemeClr val="bg1">
              <a:lumMod val="95000"/>
            </a:schemeClr>
          </a:solidFill>
          <a:ln w="3175" cap="flat" cmpd="sng">
            <a:solidFill>
              <a:schemeClr val="bg1">
                <a:lumMod val="50000"/>
              </a:schemeClr>
            </a:solidFill>
            <a:bevel/>
          </a:ln>
        </p:spPr>
        <p:txBody>
          <a:bodyPr lIns="82824" tIns="41411" rIns="82824" bIns="41411" anchor="ctr"/>
          <a:lstStyle/>
          <a:p>
            <a:pPr marL="1219200" lvl="2" defTabSz="1218565">
              <a:defRPr/>
            </a:pPr>
            <a:endParaRPr lang="zh-CN" altLang="en-US" sz="1335" dirty="0">
              <a:solidFill>
                <a:srgbClr val="595959">
                  <a:lumMod val="75000"/>
                </a:srgbClr>
              </a:solidFill>
              <a:latin typeface="Arial" pitchFamily="34" charset="0"/>
              <a:ea typeface="宋体" pitchFamily="2" charset="-122"/>
            </a:endParaRPr>
          </a:p>
        </p:txBody>
      </p:sp>
      <p:sp>
        <p:nvSpPr>
          <p:cNvPr id="44" name="圆角矩形 43"/>
          <p:cNvSpPr/>
          <p:nvPr/>
        </p:nvSpPr>
        <p:spPr bwMode="auto">
          <a:xfrm>
            <a:off x="4136288" y="1597219"/>
            <a:ext cx="4065536" cy="1167651"/>
          </a:xfrm>
          <a:prstGeom prst="roundRect">
            <a:avLst>
              <a:gd name="adj" fmla="val 9992"/>
            </a:avLst>
          </a:prstGeom>
          <a:solidFill>
            <a:schemeClr val="bg1">
              <a:lumMod val="95000"/>
            </a:schemeClr>
          </a:solidFill>
          <a:ln w="3175" cap="flat" cmpd="sng">
            <a:solidFill>
              <a:schemeClr val="bg1">
                <a:lumMod val="50000"/>
              </a:schemeClr>
            </a:solidFill>
            <a:bevel/>
          </a:ln>
        </p:spPr>
        <p:txBody>
          <a:bodyPr lIns="82824" tIns="41411" rIns="82824" bIns="41411" anchor="ctr"/>
          <a:lstStyle/>
          <a:p>
            <a:pPr marL="1219200" lvl="2" defTabSz="1218565">
              <a:defRPr/>
            </a:pPr>
            <a:endParaRPr lang="zh-CN" altLang="en-US" sz="1335" dirty="0">
              <a:solidFill>
                <a:srgbClr val="595959">
                  <a:lumMod val="75000"/>
                </a:srgbClr>
              </a:solidFill>
              <a:latin typeface="Arial" pitchFamily="34" charset="0"/>
              <a:ea typeface="宋体" pitchFamily="2" charset="-122"/>
            </a:endParaRPr>
          </a:p>
        </p:txBody>
      </p:sp>
      <p:sp>
        <p:nvSpPr>
          <p:cNvPr id="45" name="TextBox 32"/>
          <p:cNvSpPr txBox="1">
            <a:spLocks noChangeArrowheads="1"/>
          </p:cNvSpPr>
          <p:nvPr/>
        </p:nvSpPr>
        <p:spPr bwMode="auto">
          <a:xfrm>
            <a:off x="4391832" y="5146376"/>
            <a:ext cx="3543985" cy="628163"/>
          </a:xfrm>
          <a:prstGeom prst="rect">
            <a:avLst/>
          </a:prstGeom>
          <a:noFill/>
          <a:ln w="3175" cap="flat" cmpd="sng">
            <a:noFill/>
            <a:bevel/>
          </a:ln>
        </p:spPr>
        <p:txBody>
          <a:bodyPr lIns="82824" tIns="41411" rIns="82824" bIns="41411" anchor="ctr"/>
          <a:lstStyle>
            <a:defPPr>
              <a:defRPr lang="zh-CN"/>
            </a:defPPr>
            <a:lvl1pPr algn="ctr">
              <a:defRPr>
                <a:solidFill>
                  <a:srgbClr val="FFFFFF"/>
                </a:solidFill>
                <a:ea typeface="微软雅黑" pitchFamily="34" charset="-122"/>
              </a:defRPr>
            </a:lvl1pPr>
          </a:lstStyle>
          <a:p>
            <a:pPr algn="l" defTabSz="1218565">
              <a:defRPr/>
            </a:pPr>
            <a:r>
              <a:rPr lang="zh-CN" altLang="en-US" sz="1600" dirty="0">
                <a:solidFill>
                  <a:prstClr val="black">
                    <a:lumMod val="75000"/>
                    <a:lumOff val="25000"/>
                  </a:prstClr>
                </a:solidFill>
                <a:latin typeface="Calibri"/>
              </a:rPr>
              <a:t>您的内容打在这里，或者通过复制您的文本后，在此框中选择粘贴，并选择只保留文字。</a:t>
            </a:r>
          </a:p>
        </p:txBody>
      </p:sp>
      <p:sp>
        <p:nvSpPr>
          <p:cNvPr id="46" name="TextBox 32"/>
          <p:cNvSpPr txBox="1">
            <a:spLocks noChangeArrowheads="1"/>
          </p:cNvSpPr>
          <p:nvPr/>
        </p:nvSpPr>
        <p:spPr bwMode="auto">
          <a:xfrm>
            <a:off x="4376334" y="3422873"/>
            <a:ext cx="3543985" cy="628163"/>
          </a:xfrm>
          <a:prstGeom prst="rect">
            <a:avLst/>
          </a:prstGeom>
          <a:noFill/>
          <a:ln w="3175" cap="flat" cmpd="sng">
            <a:noFill/>
            <a:bevel/>
          </a:ln>
        </p:spPr>
        <p:txBody>
          <a:bodyPr lIns="82824" tIns="41411" rIns="82824" bIns="41411" anchor="ctr"/>
          <a:lstStyle>
            <a:defPPr>
              <a:defRPr lang="zh-CN"/>
            </a:defPPr>
            <a:lvl1pPr algn="ctr">
              <a:defRPr>
                <a:solidFill>
                  <a:srgbClr val="FFFFFF"/>
                </a:solidFill>
                <a:ea typeface="微软雅黑" pitchFamily="34" charset="-122"/>
              </a:defRPr>
            </a:lvl1pPr>
          </a:lstStyle>
          <a:p>
            <a:pPr algn="l" defTabSz="1218565">
              <a:defRPr/>
            </a:pPr>
            <a:r>
              <a:rPr lang="zh-CN" altLang="en-US" sz="1600" dirty="0">
                <a:solidFill>
                  <a:prstClr val="black">
                    <a:lumMod val="75000"/>
                    <a:lumOff val="25000"/>
                  </a:prstClr>
                </a:solidFill>
                <a:latin typeface="Calibri"/>
              </a:rPr>
              <a:t>您的内容打在这里，或者通过复制您的文本后，在此框中选择粘贴，并选择只保留文字。</a:t>
            </a:r>
          </a:p>
        </p:txBody>
      </p:sp>
      <p:sp>
        <p:nvSpPr>
          <p:cNvPr id="47" name="TextBox 32"/>
          <p:cNvSpPr txBox="1">
            <a:spLocks noChangeArrowheads="1"/>
          </p:cNvSpPr>
          <p:nvPr/>
        </p:nvSpPr>
        <p:spPr bwMode="auto">
          <a:xfrm>
            <a:off x="4381597" y="1858313"/>
            <a:ext cx="3543985" cy="628163"/>
          </a:xfrm>
          <a:prstGeom prst="rect">
            <a:avLst/>
          </a:prstGeom>
          <a:noFill/>
          <a:ln w="3175" cap="flat" cmpd="sng">
            <a:noFill/>
            <a:bevel/>
          </a:ln>
        </p:spPr>
        <p:txBody>
          <a:bodyPr lIns="82824" tIns="41411" rIns="82824" bIns="41411" anchor="ctr"/>
          <a:lstStyle>
            <a:defPPr>
              <a:defRPr lang="zh-CN"/>
            </a:defPPr>
            <a:lvl1pPr algn="ctr">
              <a:defRPr>
                <a:solidFill>
                  <a:srgbClr val="FFFFFF"/>
                </a:solidFill>
                <a:ea typeface="微软雅黑" pitchFamily="34" charset="-122"/>
              </a:defRPr>
            </a:lvl1pPr>
          </a:lstStyle>
          <a:p>
            <a:pPr algn="l" defTabSz="1218565">
              <a:defRPr/>
            </a:pPr>
            <a:r>
              <a:rPr lang="zh-CN" altLang="en-US" sz="1600" dirty="0">
                <a:solidFill>
                  <a:prstClr val="black">
                    <a:lumMod val="75000"/>
                    <a:lumOff val="25000"/>
                  </a:prstClr>
                </a:solidFill>
                <a:latin typeface="Calibri"/>
              </a:rPr>
              <a:t>您的内容打在这里，或者通过复制您的文本后，在此框中选择粘贴，并选择只保留文字。</a:t>
            </a:r>
          </a:p>
        </p:txBody>
      </p:sp>
      <p:sp>
        <p:nvSpPr>
          <p:cNvPr id="24" name="TextBox 23"/>
          <p:cNvSpPr txBox="1"/>
          <p:nvPr/>
        </p:nvSpPr>
        <p:spPr>
          <a:xfrm>
            <a:off x="474376" y="274165"/>
            <a:ext cx="287258" cy="502766"/>
          </a:xfrm>
          <a:prstGeom prst="rect">
            <a:avLst/>
          </a:prstGeom>
          <a:noFill/>
        </p:spPr>
        <p:txBody>
          <a:bodyPr wrap="none" rtlCol="0">
            <a:spAutoFit/>
          </a:bodyPr>
          <a:lstStyle/>
          <a:p>
            <a:pPr defTabSz="1218565">
              <a:defRPr/>
            </a:pPr>
            <a:r>
              <a:rPr lang="zh-CN" altLang="en-US" sz="2665" b="1" dirty="0">
                <a:solidFill>
                  <a:srgbClr val="2272AB"/>
                </a:solidFill>
                <a:latin typeface="微软雅黑" pitchFamily="34" charset="-122"/>
                <a:ea typeface="微软雅黑" pitchFamily="34" charset="-122"/>
              </a:rPr>
              <a:t> </a:t>
            </a:r>
          </a:p>
        </p:txBody>
      </p:sp>
      <p:sp>
        <p:nvSpPr>
          <p:cNvPr id="25" name="TextBox 24"/>
          <p:cNvSpPr txBox="1"/>
          <p:nvPr/>
        </p:nvSpPr>
        <p:spPr>
          <a:xfrm>
            <a:off x="10242692" y="260050"/>
            <a:ext cx="287258" cy="584775"/>
          </a:xfrm>
          <a:prstGeom prst="rect">
            <a:avLst/>
          </a:prstGeom>
          <a:noFill/>
        </p:spPr>
        <p:txBody>
          <a:bodyPr wrap="none" rtlCol="0">
            <a:spAutoFit/>
          </a:bodyPr>
          <a:lstStyle/>
          <a:p>
            <a:pPr defTabSz="1218565">
              <a:defRPr/>
            </a:pPr>
            <a:r>
              <a:rPr lang="en-US" altLang="zh-CN" sz="3200" dirty="0">
                <a:solidFill>
                  <a:srgbClr val="595959"/>
                </a:solidFill>
                <a:latin typeface="Eras Bold ITC" pitchFamily="34" charset="0"/>
                <a:ea typeface="微软雅黑" pitchFamily="34" charset="-122"/>
              </a:rPr>
              <a:t> </a:t>
            </a:r>
            <a:endParaRPr lang="zh-CN" altLang="en-US" sz="3200" dirty="0">
              <a:solidFill>
                <a:srgbClr val="595959"/>
              </a:solidFill>
              <a:latin typeface="Eras Bold ITC" pitchFamily="34" charset="0"/>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heel(1)">
                                      <p:cBhvr>
                                        <p:cTn id="7" dur="500"/>
                                        <p:tgtEl>
                                          <p:spTgt spid="3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down)">
                                      <p:cBhvr>
                                        <p:cTn id="11" dur="500"/>
                                        <p:tgtEl>
                                          <p:spTgt spid="32"/>
                                        </p:tgtEl>
                                      </p:cBhvr>
                                    </p:animEffect>
                                  </p:childTnLst>
                                </p:cTn>
                              </p:par>
                            </p:childTnLst>
                          </p:cTn>
                        </p:par>
                        <p:par>
                          <p:cTn id="12" fill="hold">
                            <p:stCondLst>
                              <p:cond delay="1000"/>
                            </p:stCondLst>
                            <p:childTnLst>
                              <p:par>
                                <p:cTn id="13" presetID="31"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300" fill="hold"/>
                                        <p:tgtEl>
                                          <p:spTgt spid="26"/>
                                        </p:tgtEl>
                                        <p:attrNameLst>
                                          <p:attrName>ppt_w</p:attrName>
                                        </p:attrNameLst>
                                      </p:cBhvr>
                                      <p:tavLst>
                                        <p:tav tm="0">
                                          <p:val>
                                            <p:fltVal val="0"/>
                                          </p:val>
                                        </p:tav>
                                        <p:tav tm="100000">
                                          <p:val>
                                            <p:strVal val="#ppt_w"/>
                                          </p:val>
                                        </p:tav>
                                      </p:tavLst>
                                    </p:anim>
                                    <p:anim calcmode="lin" valueType="num">
                                      <p:cBhvr>
                                        <p:cTn id="16" dur="300" fill="hold"/>
                                        <p:tgtEl>
                                          <p:spTgt spid="26"/>
                                        </p:tgtEl>
                                        <p:attrNameLst>
                                          <p:attrName>ppt_h</p:attrName>
                                        </p:attrNameLst>
                                      </p:cBhvr>
                                      <p:tavLst>
                                        <p:tav tm="0">
                                          <p:val>
                                            <p:fltVal val="0"/>
                                          </p:val>
                                        </p:tav>
                                        <p:tav tm="100000">
                                          <p:val>
                                            <p:strVal val="#ppt_h"/>
                                          </p:val>
                                        </p:tav>
                                      </p:tavLst>
                                    </p:anim>
                                    <p:anim calcmode="lin" valueType="num">
                                      <p:cBhvr>
                                        <p:cTn id="17" dur="300" fill="hold"/>
                                        <p:tgtEl>
                                          <p:spTgt spid="26"/>
                                        </p:tgtEl>
                                        <p:attrNameLst>
                                          <p:attrName>style.rotation</p:attrName>
                                        </p:attrNameLst>
                                      </p:cBhvr>
                                      <p:tavLst>
                                        <p:tav tm="0">
                                          <p:val>
                                            <p:fltVal val="90"/>
                                          </p:val>
                                        </p:tav>
                                        <p:tav tm="100000">
                                          <p:val>
                                            <p:fltVal val="0"/>
                                          </p:val>
                                        </p:tav>
                                      </p:tavLst>
                                    </p:anim>
                                    <p:animEffect transition="in" filter="fade">
                                      <p:cBhvr>
                                        <p:cTn id="18" dur="300"/>
                                        <p:tgtEl>
                                          <p:spTgt spid="26"/>
                                        </p:tgtEl>
                                      </p:cBhvr>
                                    </p:animEffect>
                                  </p:childTnLst>
                                </p:cTn>
                              </p:par>
                              <p:par>
                                <p:cTn id="19" presetID="31" presetClass="entr" presetSubtype="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300" fill="hold"/>
                                        <p:tgtEl>
                                          <p:spTgt spid="27"/>
                                        </p:tgtEl>
                                        <p:attrNameLst>
                                          <p:attrName>ppt_w</p:attrName>
                                        </p:attrNameLst>
                                      </p:cBhvr>
                                      <p:tavLst>
                                        <p:tav tm="0">
                                          <p:val>
                                            <p:fltVal val="0"/>
                                          </p:val>
                                        </p:tav>
                                        <p:tav tm="100000">
                                          <p:val>
                                            <p:strVal val="#ppt_w"/>
                                          </p:val>
                                        </p:tav>
                                      </p:tavLst>
                                    </p:anim>
                                    <p:anim calcmode="lin" valueType="num">
                                      <p:cBhvr>
                                        <p:cTn id="22" dur="300" fill="hold"/>
                                        <p:tgtEl>
                                          <p:spTgt spid="27"/>
                                        </p:tgtEl>
                                        <p:attrNameLst>
                                          <p:attrName>ppt_h</p:attrName>
                                        </p:attrNameLst>
                                      </p:cBhvr>
                                      <p:tavLst>
                                        <p:tav tm="0">
                                          <p:val>
                                            <p:fltVal val="0"/>
                                          </p:val>
                                        </p:tav>
                                        <p:tav tm="100000">
                                          <p:val>
                                            <p:strVal val="#ppt_h"/>
                                          </p:val>
                                        </p:tav>
                                      </p:tavLst>
                                    </p:anim>
                                    <p:anim calcmode="lin" valueType="num">
                                      <p:cBhvr>
                                        <p:cTn id="23" dur="300" fill="hold"/>
                                        <p:tgtEl>
                                          <p:spTgt spid="27"/>
                                        </p:tgtEl>
                                        <p:attrNameLst>
                                          <p:attrName>style.rotation</p:attrName>
                                        </p:attrNameLst>
                                      </p:cBhvr>
                                      <p:tavLst>
                                        <p:tav tm="0">
                                          <p:val>
                                            <p:fltVal val="90"/>
                                          </p:val>
                                        </p:tav>
                                        <p:tav tm="100000">
                                          <p:val>
                                            <p:fltVal val="0"/>
                                          </p:val>
                                        </p:tav>
                                      </p:tavLst>
                                    </p:anim>
                                    <p:animEffect transition="in" filter="fade">
                                      <p:cBhvr>
                                        <p:cTn id="24" dur="300"/>
                                        <p:tgtEl>
                                          <p:spTgt spid="27"/>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wipe(left)">
                                      <p:cBhvr>
                                        <p:cTn id="28" dur="500"/>
                                        <p:tgtEl>
                                          <p:spTgt spid="47"/>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wipe(left)">
                                      <p:cBhvr>
                                        <p:cTn id="31" dur="500"/>
                                        <p:tgtEl>
                                          <p:spTgt spid="44"/>
                                        </p:tgtEl>
                                      </p:cBhvr>
                                    </p:animEffect>
                                  </p:childTnLst>
                                </p:cTn>
                              </p:par>
                            </p:childTnLst>
                          </p:cTn>
                        </p:par>
                        <p:par>
                          <p:cTn id="32" fill="hold">
                            <p:stCondLst>
                              <p:cond delay="2000"/>
                            </p:stCondLst>
                            <p:childTnLst>
                              <p:par>
                                <p:cTn id="33" presetID="22" presetClass="entr" presetSubtype="8" fill="hold"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left)">
                                      <p:cBhvr>
                                        <p:cTn id="35" dur="500"/>
                                        <p:tgtEl>
                                          <p:spTgt spid="34"/>
                                        </p:tgtEl>
                                      </p:cBhvr>
                                    </p:animEffect>
                                  </p:childTnLst>
                                </p:cTn>
                              </p:par>
                            </p:childTnLst>
                          </p:cTn>
                        </p:par>
                        <p:par>
                          <p:cTn id="36" fill="hold">
                            <p:stCondLst>
                              <p:cond delay="2500"/>
                            </p:stCondLst>
                            <p:childTnLst>
                              <p:par>
                                <p:cTn id="37" presetID="31" presetClass="entr" presetSubtype="0"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p:cTn id="39" dur="300" fill="hold"/>
                                        <p:tgtEl>
                                          <p:spTgt spid="28"/>
                                        </p:tgtEl>
                                        <p:attrNameLst>
                                          <p:attrName>ppt_w</p:attrName>
                                        </p:attrNameLst>
                                      </p:cBhvr>
                                      <p:tavLst>
                                        <p:tav tm="0">
                                          <p:val>
                                            <p:fltVal val="0"/>
                                          </p:val>
                                        </p:tav>
                                        <p:tav tm="100000">
                                          <p:val>
                                            <p:strVal val="#ppt_w"/>
                                          </p:val>
                                        </p:tav>
                                      </p:tavLst>
                                    </p:anim>
                                    <p:anim calcmode="lin" valueType="num">
                                      <p:cBhvr>
                                        <p:cTn id="40" dur="300" fill="hold"/>
                                        <p:tgtEl>
                                          <p:spTgt spid="28"/>
                                        </p:tgtEl>
                                        <p:attrNameLst>
                                          <p:attrName>ppt_h</p:attrName>
                                        </p:attrNameLst>
                                      </p:cBhvr>
                                      <p:tavLst>
                                        <p:tav tm="0">
                                          <p:val>
                                            <p:fltVal val="0"/>
                                          </p:val>
                                        </p:tav>
                                        <p:tav tm="100000">
                                          <p:val>
                                            <p:strVal val="#ppt_h"/>
                                          </p:val>
                                        </p:tav>
                                      </p:tavLst>
                                    </p:anim>
                                    <p:anim calcmode="lin" valueType="num">
                                      <p:cBhvr>
                                        <p:cTn id="41" dur="300" fill="hold"/>
                                        <p:tgtEl>
                                          <p:spTgt spid="28"/>
                                        </p:tgtEl>
                                        <p:attrNameLst>
                                          <p:attrName>style.rotation</p:attrName>
                                        </p:attrNameLst>
                                      </p:cBhvr>
                                      <p:tavLst>
                                        <p:tav tm="0">
                                          <p:val>
                                            <p:fltVal val="90"/>
                                          </p:val>
                                        </p:tav>
                                        <p:tav tm="100000">
                                          <p:val>
                                            <p:fltVal val="0"/>
                                          </p:val>
                                        </p:tav>
                                      </p:tavLst>
                                    </p:anim>
                                    <p:animEffect transition="in" filter="fade">
                                      <p:cBhvr>
                                        <p:cTn id="42" dur="300"/>
                                        <p:tgtEl>
                                          <p:spTgt spid="28"/>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p:cTn id="45" dur="300" fill="hold"/>
                                        <p:tgtEl>
                                          <p:spTgt spid="29"/>
                                        </p:tgtEl>
                                        <p:attrNameLst>
                                          <p:attrName>ppt_w</p:attrName>
                                        </p:attrNameLst>
                                      </p:cBhvr>
                                      <p:tavLst>
                                        <p:tav tm="0">
                                          <p:val>
                                            <p:fltVal val="0"/>
                                          </p:val>
                                        </p:tav>
                                        <p:tav tm="100000">
                                          <p:val>
                                            <p:strVal val="#ppt_w"/>
                                          </p:val>
                                        </p:tav>
                                      </p:tavLst>
                                    </p:anim>
                                    <p:anim calcmode="lin" valueType="num">
                                      <p:cBhvr>
                                        <p:cTn id="46" dur="300" fill="hold"/>
                                        <p:tgtEl>
                                          <p:spTgt spid="29"/>
                                        </p:tgtEl>
                                        <p:attrNameLst>
                                          <p:attrName>ppt_h</p:attrName>
                                        </p:attrNameLst>
                                      </p:cBhvr>
                                      <p:tavLst>
                                        <p:tav tm="0">
                                          <p:val>
                                            <p:fltVal val="0"/>
                                          </p:val>
                                        </p:tav>
                                        <p:tav tm="100000">
                                          <p:val>
                                            <p:strVal val="#ppt_h"/>
                                          </p:val>
                                        </p:tav>
                                      </p:tavLst>
                                    </p:anim>
                                    <p:anim calcmode="lin" valueType="num">
                                      <p:cBhvr>
                                        <p:cTn id="47" dur="300" fill="hold"/>
                                        <p:tgtEl>
                                          <p:spTgt spid="29"/>
                                        </p:tgtEl>
                                        <p:attrNameLst>
                                          <p:attrName>style.rotation</p:attrName>
                                        </p:attrNameLst>
                                      </p:cBhvr>
                                      <p:tavLst>
                                        <p:tav tm="0">
                                          <p:val>
                                            <p:fltVal val="90"/>
                                          </p:val>
                                        </p:tav>
                                        <p:tav tm="100000">
                                          <p:val>
                                            <p:fltVal val="0"/>
                                          </p:val>
                                        </p:tav>
                                      </p:tavLst>
                                    </p:anim>
                                    <p:animEffect transition="in" filter="fade">
                                      <p:cBhvr>
                                        <p:cTn id="48" dur="300"/>
                                        <p:tgtEl>
                                          <p:spTgt spid="29"/>
                                        </p:tgtEl>
                                      </p:cBhvr>
                                    </p:animEffect>
                                  </p:childTnLst>
                                </p:cTn>
                              </p:par>
                            </p:childTnLst>
                          </p:cTn>
                        </p:par>
                        <p:par>
                          <p:cTn id="49" fill="hold">
                            <p:stCondLst>
                              <p:cond delay="3000"/>
                            </p:stCondLst>
                            <p:childTnLst>
                              <p:par>
                                <p:cTn id="50" presetID="22" presetClass="entr" presetSubtype="8" fill="hold" grpId="0" nodeType="after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wipe(left)">
                                      <p:cBhvr>
                                        <p:cTn id="52" dur="500"/>
                                        <p:tgtEl>
                                          <p:spTgt spid="42"/>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wipe(left)">
                                      <p:cBhvr>
                                        <p:cTn id="55" dur="500"/>
                                        <p:tgtEl>
                                          <p:spTgt spid="46"/>
                                        </p:tgtEl>
                                      </p:cBhvr>
                                    </p:animEffect>
                                  </p:childTnLst>
                                </p:cTn>
                              </p:par>
                            </p:childTnLst>
                          </p:cTn>
                        </p:par>
                        <p:par>
                          <p:cTn id="56" fill="hold">
                            <p:stCondLst>
                              <p:cond delay="3500"/>
                            </p:stCondLst>
                            <p:childTnLst>
                              <p:par>
                                <p:cTn id="57" presetID="22" presetClass="entr" presetSubtype="8"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wipe(left)">
                                      <p:cBhvr>
                                        <p:cTn id="59" dur="500"/>
                                        <p:tgtEl>
                                          <p:spTgt spid="33"/>
                                        </p:tgtEl>
                                      </p:cBhvr>
                                    </p:animEffect>
                                  </p:childTnLst>
                                </p:cTn>
                              </p:par>
                            </p:childTnLst>
                          </p:cTn>
                        </p:par>
                        <p:par>
                          <p:cTn id="60" fill="hold">
                            <p:stCondLst>
                              <p:cond delay="4000"/>
                            </p:stCondLst>
                            <p:childTnLst>
                              <p:par>
                                <p:cTn id="61" presetID="31" presetClass="entr" presetSubtype="0"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p:cTn id="63" dur="300" fill="hold"/>
                                        <p:tgtEl>
                                          <p:spTgt spid="30"/>
                                        </p:tgtEl>
                                        <p:attrNameLst>
                                          <p:attrName>ppt_w</p:attrName>
                                        </p:attrNameLst>
                                      </p:cBhvr>
                                      <p:tavLst>
                                        <p:tav tm="0">
                                          <p:val>
                                            <p:fltVal val="0"/>
                                          </p:val>
                                        </p:tav>
                                        <p:tav tm="100000">
                                          <p:val>
                                            <p:strVal val="#ppt_w"/>
                                          </p:val>
                                        </p:tav>
                                      </p:tavLst>
                                    </p:anim>
                                    <p:anim calcmode="lin" valueType="num">
                                      <p:cBhvr>
                                        <p:cTn id="64" dur="300" fill="hold"/>
                                        <p:tgtEl>
                                          <p:spTgt spid="30"/>
                                        </p:tgtEl>
                                        <p:attrNameLst>
                                          <p:attrName>ppt_h</p:attrName>
                                        </p:attrNameLst>
                                      </p:cBhvr>
                                      <p:tavLst>
                                        <p:tav tm="0">
                                          <p:val>
                                            <p:fltVal val="0"/>
                                          </p:val>
                                        </p:tav>
                                        <p:tav tm="100000">
                                          <p:val>
                                            <p:strVal val="#ppt_h"/>
                                          </p:val>
                                        </p:tav>
                                      </p:tavLst>
                                    </p:anim>
                                    <p:anim calcmode="lin" valueType="num">
                                      <p:cBhvr>
                                        <p:cTn id="65" dur="300" fill="hold"/>
                                        <p:tgtEl>
                                          <p:spTgt spid="30"/>
                                        </p:tgtEl>
                                        <p:attrNameLst>
                                          <p:attrName>style.rotation</p:attrName>
                                        </p:attrNameLst>
                                      </p:cBhvr>
                                      <p:tavLst>
                                        <p:tav tm="0">
                                          <p:val>
                                            <p:fltVal val="90"/>
                                          </p:val>
                                        </p:tav>
                                        <p:tav tm="100000">
                                          <p:val>
                                            <p:fltVal val="0"/>
                                          </p:val>
                                        </p:tav>
                                      </p:tavLst>
                                    </p:anim>
                                    <p:animEffect transition="in" filter="fade">
                                      <p:cBhvr>
                                        <p:cTn id="66" dur="300"/>
                                        <p:tgtEl>
                                          <p:spTgt spid="30"/>
                                        </p:tgtEl>
                                      </p:cBhvr>
                                    </p:animEffect>
                                  </p:childTnLst>
                                </p:cTn>
                              </p:par>
                              <p:par>
                                <p:cTn id="67" presetID="31" presetClass="entr" presetSubtype="0" fill="hold" grpId="0" nodeType="withEffect">
                                  <p:stCondLst>
                                    <p:cond delay="0"/>
                                  </p:stCondLst>
                                  <p:childTnLst>
                                    <p:set>
                                      <p:cBhvr>
                                        <p:cTn id="68" dur="1" fill="hold">
                                          <p:stCondLst>
                                            <p:cond delay="0"/>
                                          </p:stCondLst>
                                        </p:cTn>
                                        <p:tgtEl>
                                          <p:spTgt spid="31"/>
                                        </p:tgtEl>
                                        <p:attrNameLst>
                                          <p:attrName>style.visibility</p:attrName>
                                        </p:attrNameLst>
                                      </p:cBhvr>
                                      <p:to>
                                        <p:strVal val="visible"/>
                                      </p:to>
                                    </p:set>
                                    <p:anim calcmode="lin" valueType="num">
                                      <p:cBhvr>
                                        <p:cTn id="69" dur="300" fill="hold"/>
                                        <p:tgtEl>
                                          <p:spTgt spid="31"/>
                                        </p:tgtEl>
                                        <p:attrNameLst>
                                          <p:attrName>ppt_w</p:attrName>
                                        </p:attrNameLst>
                                      </p:cBhvr>
                                      <p:tavLst>
                                        <p:tav tm="0">
                                          <p:val>
                                            <p:fltVal val="0"/>
                                          </p:val>
                                        </p:tav>
                                        <p:tav tm="100000">
                                          <p:val>
                                            <p:strVal val="#ppt_w"/>
                                          </p:val>
                                        </p:tav>
                                      </p:tavLst>
                                    </p:anim>
                                    <p:anim calcmode="lin" valueType="num">
                                      <p:cBhvr>
                                        <p:cTn id="70" dur="300" fill="hold"/>
                                        <p:tgtEl>
                                          <p:spTgt spid="31"/>
                                        </p:tgtEl>
                                        <p:attrNameLst>
                                          <p:attrName>ppt_h</p:attrName>
                                        </p:attrNameLst>
                                      </p:cBhvr>
                                      <p:tavLst>
                                        <p:tav tm="0">
                                          <p:val>
                                            <p:fltVal val="0"/>
                                          </p:val>
                                        </p:tav>
                                        <p:tav tm="100000">
                                          <p:val>
                                            <p:strVal val="#ppt_h"/>
                                          </p:val>
                                        </p:tav>
                                      </p:tavLst>
                                    </p:anim>
                                    <p:anim calcmode="lin" valueType="num">
                                      <p:cBhvr>
                                        <p:cTn id="71" dur="300" fill="hold"/>
                                        <p:tgtEl>
                                          <p:spTgt spid="31"/>
                                        </p:tgtEl>
                                        <p:attrNameLst>
                                          <p:attrName>style.rotation</p:attrName>
                                        </p:attrNameLst>
                                      </p:cBhvr>
                                      <p:tavLst>
                                        <p:tav tm="0">
                                          <p:val>
                                            <p:fltVal val="90"/>
                                          </p:val>
                                        </p:tav>
                                        <p:tav tm="100000">
                                          <p:val>
                                            <p:fltVal val="0"/>
                                          </p:val>
                                        </p:tav>
                                      </p:tavLst>
                                    </p:anim>
                                    <p:animEffect transition="in" filter="fade">
                                      <p:cBhvr>
                                        <p:cTn id="72" dur="300"/>
                                        <p:tgtEl>
                                          <p:spTgt spid="31"/>
                                        </p:tgtEl>
                                      </p:cBhvr>
                                    </p:animEffect>
                                  </p:childTnLst>
                                </p:cTn>
                              </p:par>
                            </p:childTnLst>
                          </p:cTn>
                        </p:par>
                        <p:par>
                          <p:cTn id="73" fill="hold">
                            <p:stCondLst>
                              <p:cond delay="4500"/>
                            </p:stCondLst>
                            <p:childTnLst>
                              <p:par>
                                <p:cTn id="74" presetID="22" presetClass="entr" presetSubtype="8" fill="hold" grpId="0" nodeType="afterEffect">
                                  <p:stCondLst>
                                    <p:cond delay="0"/>
                                  </p:stCondLst>
                                  <p:childTnLst>
                                    <p:set>
                                      <p:cBhvr>
                                        <p:cTn id="75" dur="1" fill="hold">
                                          <p:stCondLst>
                                            <p:cond delay="0"/>
                                          </p:stCondLst>
                                        </p:cTn>
                                        <p:tgtEl>
                                          <p:spTgt spid="43"/>
                                        </p:tgtEl>
                                        <p:attrNameLst>
                                          <p:attrName>style.visibility</p:attrName>
                                        </p:attrNameLst>
                                      </p:cBhvr>
                                      <p:to>
                                        <p:strVal val="visible"/>
                                      </p:to>
                                    </p:set>
                                    <p:animEffect transition="in" filter="wipe(left)">
                                      <p:cBhvr>
                                        <p:cTn id="76" dur="500"/>
                                        <p:tgtEl>
                                          <p:spTgt spid="43"/>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wipe(left)">
                                      <p:cBhvr>
                                        <p:cTn id="79" dur="500"/>
                                        <p:tgtEl>
                                          <p:spTgt spid="45"/>
                                        </p:tgtEl>
                                      </p:cBhvr>
                                    </p:animEffect>
                                  </p:childTnLst>
                                </p:cTn>
                              </p:par>
                            </p:childTnLst>
                          </p:cTn>
                        </p:par>
                        <p:par>
                          <p:cTn id="80" fill="hold">
                            <p:stCondLst>
                              <p:cond delay="5000"/>
                            </p:stCondLst>
                            <p:childTnLst>
                              <p:par>
                                <p:cTn id="81" presetID="22" presetClass="entr" presetSubtype="1" fill="hold" grpId="0" nodeType="after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wipe(up)">
                                      <p:cBhvr>
                                        <p:cTn id="83" dur="500"/>
                                        <p:tgtEl>
                                          <p:spTgt spid="36"/>
                                        </p:tgtEl>
                                      </p:cBhvr>
                                    </p:animEffect>
                                  </p:childTnLst>
                                </p:cTn>
                              </p:par>
                            </p:childTnLst>
                          </p:cTn>
                        </p:par>
                        <p:par>
                          <p:cTn id="84" fill="hold">
                            <p:stCondLst>
                              <p:cond delay="5500"/>
                            </p:stCondLst>
                            <p:childTnLst>
                              <p:par>
                                <p:cTn id="85" presetID="16" presetClass="entr" presetSubtype="37" fill="hold" grpId="0" nodeType="afterEffect">
                                  <p:stCondLst>
                                    <p:cond delay="0"/>
                                  </p:stCondLst>
                                  <p:childTnLst>
                                    <p:set>
                                      <p:cBhvr>
                                        <p:cTn id="86" dur="1" fill="hold">
                                          <p:stCondLst>
                                            <p:cond delay="0"/>
                                          </p:stCondLst>
                                        </p:cTn>
                                        <p:tgtEl>
                                          <p:spTgt spid="41"/>
                                        </p:tgtEl>
                                        <p:attrNameLst>
                                          <p:attrName>style.visibility</p:attrName>
                                        </p:attrNameLst>
                                      </p:cBhvr>
                                      <p:to>
                                        <p:strVal val="visible"/>
                                      </p:to>
                                    </p:set>
                                    <p:animEffect transition="in" filter="barn(outVertical)">
                                      <p:cBhvr>
                                        <p:cTn id="87" dur="500"/>
                                        <p:tgtEl>
                                          <p:spTgt spid="41"/>
                                        </p:tgtEl>
                                      </p:cBhvr>
                                    </p:animEffect>
                                  </p:childTnLst>
                                </p:cTn>
                              </p:par>
                            </p:childTnLst>
                          </p:cTn>
                        </p:par>
                        <p:par>
                          <p:cTn id="88" fill="hold">
                            <p:stCondLst>
                              <p:cond delay="6000"/>
                            </p:stCondLst>
                            <p:childTnLst>
                              <p:par>
                                <p:cTn id="89" presetID="22" presetClass="entr" presetSubtype="1" fill="hold" grpId="0" nodeType="afterEffect">
                                  <p:stCondLst>
                                    <p:cond delay="0"/>
                                  </p:stCondLst>
                                  <p:childTnLst>
                                    <p:set>
                                      <p:cBhvr>
                                        <p:cTn id="90" dur="1" fill="hold">
                                          <p:stCondLst>
                                            <p:cond delay="0"/>
                                          </p:stCondLst>
                                        </p:cTn>
                                        <p:tgtEl>
                                          <p:spTgt spid="37"/>
                                        </p:tgtEl>
                                        <p:attrNameLst>
                                          <p:attrName>style.visibility</p:attrName>
                                        </p:attrNameLst>
                                      </p:cBhvr>
                                      <p:to>
                                        <p:strVal val="visible"/>
                                      </p:to>
                                    </p:set>
                                    <p:animEffect transition="in" filter="wipe(up)">
                                      <p:cBhvr>
                                        <p:cTn id="91" dur="500"/>
                                        <p:tgtEl>
                                          <p:spTgt spid="37"/>
                                        </p:tgtEl>
                                      </p:cBhvr>
                                    </p:animEffect>
                                  </p:childTnLst>
                                </p:cTn>
                              </p:par>
                            </p:childTnLst>
                          </p:cTn>
                        </p:par>
                        <p:par>
                          <p:cTn id="92" fill="hold">
                            <p:stCondLst>
                              <p:cond delay="6500"/>
                            </p:stCondLst>
                            <p:childTnLst>
                              <p:par>
                                <p:cTn id="93" presetID="16" presetClass="entr" presetSubtype="37" fill="hold" grpId="0" nodeType="after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barn(outVertical)">
                                      <p:cBhvr>
                                        <p:cTn id="95" dur="500"/>
                                        <p:tgtEl>
                                          <p:spTgt spid="40"/>
                                        </p:tgtEl>
                                      </p:cBhvr>
                                    </p:animEffect>
                                  </p:childTnLst>
                                </p:cTn>
                              </p:par>
                            </p:childTnLst>
                          </p:cTn>
                        </p:par>
                        <p:par>
                          <p:cTn id="96" fill="hold">
                            <p:stCondLst>
                              <p:cond delay="7000"/>
                            </p:stCondLst>
                            <p:childTnLst>
                              <p:par>
                                <p:cTn id="97" presetID="22" presetClass="entr" presetSubtype="4" fill="hold" grpId="0" nodeType="afterEffect">
                                  <p:stCondLst>
                                    <p:cond delay="0"/>
                                  </p:stCondLst>
                                  <p:childTnLst>
                                    <p:set>
                                      <p:cBhvr>
                                        <p:cTn id="98" dur="1" fill="hold">
                                          <p:stCondLst>
                                            <p:cond delay="0"/>
                                          </p:stCondLst>
                                        </p:cTn>
                                        <p:tgtEl>
                                          <p:spTgt spid="38"/>
                                        </p:tgtEl>
                                        <p:attrNameLst>
                                          <p:attrName>style.visibility</p:attrName>
                                        </p:attrNameLst>
                                      </p:cBhvr>
                                      <p:to>
                                        <p:strVal val="visible"/>
                                      </p:to>
                                    </p:set>
                                    <p:animEffect transition="in" filter="wipe(down)">
                                      <p:cBhvr>
                                        <p:cTn id="99" dur="500"/>
                                        <p:tgtEl>
                                          <p:spTgt spid="38"/>
                                        </p:tgtEl>
                                      </p:cBhvr>
                                    </p:animEffect>
                                  </p:childTnLst>
                                </p:cTn>
                              </p:par>
                            </p:childTnLst>
                          </p:cTn>
                        </p:par>
                        <p:par>
                          <p:cTn id="100" fill="hold">
                            <p:stCondLst>
                              <p:cond delay="7500"/>
                            </p:stCondLst>
                            <p:childTnLst>
                              <p:par>
                                <p:cTn id="101" presetID="16" presetClass="entr" presetSubtype="37" fill="hold" grpId="0" nodeType="afterEffect">
                                  <p:stCondLst>
                                    <p:cond delay="0"/>
                                  </p:stCondLst>
                                  <p:childTnLst>
                                    <p:set>
                                      <p:cBhvr>
                                        <p:cTn id="102" dur="1" fill="hold">
                                          <p:stCondLst>
                                            <p:cond delay="0"/>
                                          </p:stCondLst>
                                        </p:cTn>
                                        <p:tgtEl>
                                          <p:spTgt spid="39"/>
                                        </p:tgtEl>
                                        <p:attrNameLst>
                                          <p:attrName>style.visibility</p:attrName>
                                        </p:attrNameLst>
                                      </p:cBhvr>
                                      <p:to>
                                        <p:strVal val="visible"/>
                                      </p:to>
                                    </p:set>
                                    <p:animEffect transition="in" filter="barn(outVertical)">
                                      <p:cBhvr>
                                        <p:cTn id="10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P spid="28" grpId="0" animBg="1"/>
      <p:bldP spid="29" grpId="0"/>
      <p:bldP spid="30" grpId="0" animBg="1"/>
      <p:bldP spid="31" grpId="0"/>
      <p:bldP spid="32" grpId="0" animBg="1"/>
      <p:bldP spid="33" grpId="0" animBg="1"/>
      <p:bldP spid="35" grpId="0" animBg="1"/>
      <p:bldP spid="36" grpId="0" animBg="1"/>
      <p:bldP spid="37" grpId="0" animBg="1"/>
      <p:bldP spid="38" grpId="0" animBg="1"/>
      <p:bldP spid="39" grpId="0"/>
      <p:bldP spid="40" grpId="0"/>
      <p:bldP spid="41" grpId="0"/>
      <p:bldP spid="42" grpId="0" animBg="1"/>
      <p:bldP spid="43" grpId="0" animBg="1"/>
      <p:bldP spid="44" grpId="0" animBg="1"/>
      <p:bldP spid="45" grpId="0"/>
      <p:bldP spid="46" grpId="0"/>
      <p:bldP spid="4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9"/>
          <p:cNvSpPr/>
          <p:nvPr/>
        </p:nvSpPr>
        <p:spPr bwMode="auto">
          <a:xfrm>
            <a:off x="8542051" y="2745973"/>
            <a:ext cx="1553487" cy="3038451"/>
          </a:xfrm>
          <a:prstGeom prst="rect">
            <a:avLst/>
          </a:prstGeom>
          <a:solidFill>
            <a:srgbClr val="004FD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7155" tIns="37155" rIns="37155" bIns="37155" numCol="1" spcCol="0" rtlCol="0" fromWordArt="0" anchor="t" anchorCtr="0" forceAA="0" compatLnSpc="1">
            <a:noAutofit/>
          </a:bodyPr>
          <a:lstStyle/>
          <a:p>
            <a:pPr defTabSz="742315" fontAlgn="base">
              <a:lnSpc>
                <a:spcPct val="80000"/>
              </a:lnSpc>
              <a:spcBef>
                <a:spcPct val="0"/>
              </a:spcBef>
              <a:spcAft>
                <a:spcPct val="0"/>
              </a:spcAft>
              <a:defRPr/>
            </a:pPr>
            <a:endParaRPr lang="en-US" altLang="zh-CN" sz="1600" spc="-4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a:p>
            <a:pPr defTabSz="742315" fontAlgn="base">
              <a:lnSpc>
                <a:spcPct val="80000"/>
              </a:lnSpc>
              <a:spcBef>
                <a:spcPct val="0"/>
              </a:spcBef>
              <a:spcAft>
                <a:spcPct val="0"/>
              </a:spcAft>
              <a:defRPr/>
            </a:pPr>
            <a:r>
              <a:rPr lang="zh-CN" altLang="en-US" sz="1600" spc="-4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rPr>
              <a:t>单击添加标题</a:t>
            </a:r>
          </a:p>
        </p:txBody>
      </p:sp>
      <p:sp>
        <p:nvSpPr>
          <p:cNvPr id="4" name="Rectangle 68"/>
          <p:cNvSpPr/>
          <p:nvPr/>
        </p:nvSpPr>
        <p:spPr bwMode="auto">
          <a:xfrm>
            <a:off x="6899177" y="2745975"/>
            <a:ext cx="1553487" cy="1479220"/>
          </a:xfrm>
          <a:prstGeom prst="rect">
            <a:avLst/>
          </a:prstGeom>
          <a:solidFill>
            <a:srgbClr val="31B3EC"/>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7155" tIns="37155" rIns="37155" bIns="37155" numCol="1" spcCol="0" rtlCol="0" fromWordArt="0" anchor="t" anchorCtr="0" forceAA="0" compatLnSpc="1">
            <a:noAutofit/>
          </a:bodyPr>
          <a:lstStyle/>
          <a:p>
            <a:pPr defTabSz="742315" fontAlgn="base">
              <a:lnSpc>
                <a:spcPct val="80000"/>
              </a:lnSpc>
              <a:spcBef>
                <a:spcPct val="0"/>
              </a:spcBef>
              <a:spcAft>
                <a:spcPct val="0"/>
              </a:spcAft>
              <a:defRPr/>
            </a:pPr>
            <a:endParaRPr lang="en-US" altLang="zh-CN" sz="1600" spc="-4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a:p>
            <a:pPr defTabSz="742315" fontAlgn="base">
              <a:lnSpc>
                <a:spcPct val="80000"/>
              </a:lnSpc>
              <a:spcBef>
                <a:spcPct val="0"/>
              </a:spcBef>
              <a:spcAft>
                <a:spcPct val="0"/>
              </a:spcAft>
              <a:defRPr/>
            </a:pPr>
            <a:endParaRPr lang="en-US" altLang="zh-CN" sz="1600" spc="-4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a:p>
            <a:pPr defTabSz="742315" fontAlgn="base">
              <a:lnSpc>
                <a:spcPct val="80000"/>
              </a:lnSpc>
              <a:spcBef>
                <a:spcPct val="0"/>
              </a:spcBef>
              <a:spcAft>
                <a:spcPct val="0"/>
              </a:spcAft>
              <a:defRPr/>
            </a:pPr>
            <a:endParaRPr lang="en-US" altLang="zh-CN" sz="1600" spc="-4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a:p>
            <a:pPr defTabSz="742315" fontAlgn="base">
              <a:lnSpc>
                <a:spcPct val="80000"/>
              </a:lnSpc>
              <a:spcBef>
                <a:spcPct val="0"/>
              </a:spcBef>
              <a:spcAft>
                <a:spcPct val="0"/>
              </a:spcAft>
              <a:defRPr/>
            </a:pPr>
            <a:endParaRPr lang="en-US" altLang="zh-CN" sz="1600" spc="-4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a:p>
            <a:pPr defTabSz="742315" fontAlgn="base">
              <a:lnSpc>
                <a:spcPct val="80000"/>
              </a:lnSpc>
              <a:spcBef>
                <a:spcPct val="0"/>
              </a:spcBef>
              <a:spcAft>
                <a:spcPct val="0"/>
              </a:spcAft>
              <a:defRPr/>
            </a:pPr>
            <a:endParaRPr lang="en-US" altLang="zh-CN" sz="1600" spc="-4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a:p>
            <a:pPr defTabSz="742315" fontAlgn="base">
              <a:lnSpc>
                <a:spcPct val="80000"/>
              </a:lnSpc>
              <a:spcBef>
                <a:spcPct val="0"/>
              </a:spcBef>
              <a:spcAft>
                <a:spcPct val="0"/>
              </a:spcAft>
              <a:defRPr/>
            </a:pPr>
            <a:r>
              <a:rPr lang="zh-CN" altLang="en-US" sz="1600" spc="-4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rPr>
              <a:t>单击添加标题</a:t>
            </a:r>
          </a:p>
        </p:txBody>
      </p:sp>
      <p:sp>
        <p:nvSpPr>
          <p:cNvPr id="5" name="Rectangle 69"/>
          <p:cNvSpPr/>
          <p:nvPr/>
        </p:nvSpPr>
        <p:spPr bwMode="auto">
          <a:xfrm>
            <a:off x="6899177" y="4305206"/>
            <a:ext cx="1553487" cy="147922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7155" tIns="37155" rIns="37155" bIns="37155" numCol="1" spcCol="0" rtlCol="0" fromWordArt="0" anchor="t" anchorCtr="0" forceAA="0" compatLnSpc="1">
            <a:noAutofit/>
          </a:bodyPr>
          <a:lstStyle/>
          <a:p>
            <a:pPr defTabSz="742315" fontAlgn="base">
              <a:lnSpc>
                <a:spcPct val="80000"/>
              </a:lnSpc>
              <a:spcBef>
                <a:spcPct val="0"/>
              </a:spcBef>
              <a:spcAft>
                <a:spcPct val="0"/>
              </a:spcAft>
              <a:defRPr/>
            </a:pPr>
            <a:endParaRPr lang="en-US" altLang="zh-CN" sz="1600" spc="-4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a:p>
            <a:pPr defTabSz="742315" fontAlgn="base">
              <a:lnSpc>
                <a:spcPct val="80000"/>
              </a:lnSpc>
              <a:spcBef>
                <a:spcPct val="0"/>
              </a:spcBef>
              <a:spcAft>
                <a:spcPct val="0"/>
              </a:spcAft>
              <a:defRPr/>
            </a:pPr>
            <a:r>
              <a:rPr lang="zh-CN" altLang="en-US" sz="1600" spc="-4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rPr>
              <a:t>单击添加标题</a:t>
            </a:r>
          </a:p>
        </p:txBody>
      </p:sp>
      <p:sp>
        <p:nvSpPr>
          <p:cNvPr id="6" name="Right Arrow 74"/>
          <p:cNvSpPr/>
          <p:nvPr/>
        </p:nvSpPr>
        <p:spPr bwMode="auto">
          <a:xfrm rot="16200000" flipV="1">
            <a:off x="8388334" y="4067621"/>
            <a:ext cx="2758077" cy="672929"/>
          </a:xfrm>
          <a:prstGeom prst="rightArrow">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74305" tIns="37155" rIns="74305" bIns="37155" numCol="1" rtlCol="0" anchor="ctr" anchorCtr="0" compatLnSpc="1"/>
          <a:lstStyle/>
          <a:p>
            <a:pPr algn="ctr" defTabSz="742315" fontAlgn="base">
              <a:spcBef>
                <a:spcPct val="0"/>
              </a:spcBef>
              <a:spcAft>
                <a:spcPct val="0"/>
              </a:spcAft>
              <a:defRPr/>
            </a:pPr>
            <a:endParaRPr lang="en-US" sz="1600" dirty="0">
              <a:gradFill>
                <a:gsLst>
                  <a:gs pos="0">
                    <a:srgbClr val="FFFFFF"/>
                  </a:gs>
                  <a:gs pos="100000">
                    <a:srgbClr val="FFFFFF"/>
                  </a:gs>
                </a:gsLst>
                <a:lin ang="5400000" scaled="0"/>
              </a:gradFill>
              <a:latin typeface="微软雅黑" pitchFamily="34" charset="-122"/>
              <a:ea typeface="微软雅黑" pitchFamily="34" charset="-122"/>
            </a:endParaRPr>
          </a:p>
        </p:txBody>
      </p:sp>
      <p:sp>
        <p:nvSpPr>
          <p:cNvPr id="7" name="TextBox 6"/>
          <p:cNvSpPr txBox="1"/>
          <p:nvPr/>
        </p:nvSpPr>
        <p:spPr>
          <a:xfrm>
            <a:off x="8715936" y="4275509"/>
            <a:ext cx="1147963" cy="307777"/>
          </a:xfrm>
          <a:prstGeom prst="rect">
            <a:avLst/>
          </a:prstGeom>
          <a:noFill/>
        </p:spPr>
        <p:txBody>
          <a:bodyPr wrap="square" lIns="0" tIns="0" rIns="0" bIns="0" rtlCol="0">
            <a:spAutoFit/>
          </a:bodyPr>
          <a:lstStyle/>
          <a:p>
            <a:pPr defTabSz="1218565">
              <a:defRPr/>
            </a:pPr>
            <a:r>
              <a:rPr lang="en-US" sz="2000" b="1" dirty="0">
                <a:gradFill>
                  <a:gsLst>
                    <a:gs pos="0">
                      <a:srgbClr val="FFFFFF"/>
                    </a:gs>
                    <a:gs pos="86000">
                      <a:srgbClr val="FFFFFF"/>
                    </a:gs>
                  </a:gsLst>
                  <a:lin ang="5400000" scaled="0"/>
                </a:gradFill>
                <a:latin typeface="微软雅黑" pitchFamily="34" charset="-122"/>
                <a:ea typeface="微软雅黑" pitchFamily="34" charset="-122"/>
              </a:rPr>
              <a:t>+80%</a:t>
            </a:r>
          </a:p>
        </p:txBody>
      </p:sp>
      <p:sp>
        <p:nvSpPr>
          <p:cNvPr id="9" name="Right Arrow 76"/>
          <p:cNvSpPr/>
          <p:nvPr/>
        </p:nvSpPr>
        <p:spPr bwMode="auto">
          <a:xfrm rot="5400000" flipV="1">
            <a:off x="7663520" y="2852810"/>
            <a:ext cx="893953" cy="672929"/>
          </a:xfrm>
          <a:prstGeom prst="rightArrow">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74305" tIns="37155" rIns="74305" bIns="37155" numCol="1" rtlCol="0" anchor="ctr" anchorCtr="0" compatLnSpc="1"/>
          <a:lstStyle/>
          <a:p>
            <a:pPr algn="ctr" defTabSz="742315" fontAlgn="base">
              <a:spcBef>
                <a:spcPct val="0"/>
              </a:spcBef>
              <a:spcAft>
                <a:spcPct val="0"/>
              </a:spcAft>
              <a:defRPr/>
            </a:pPr>
            <a:endParaRPr lang="en-US" sz="1600" dirty="0">
              <a:gradFill>
                <a:gsLst>
                  <a:gs pos="0">
                    <a:srgbClr val="FFFFFF"/>
                  </a:gs>
                  <a:gs pos="100000">
                    <a:srgbClr val="FFFFFF"/>
                  </a:gs>
                </a:gsLst>
                <a:lin ang="5400000" scaled="0"/>
              </a:gradFill>
              <a:latin typeface="微软雅黑" pitchFamily="34" charset="-122"/>
              <a:ea typeface="微软雅黑" pitchFamily="34" charset="-122"/>
            </a:endParaRPr>
          </a:p>
        </p:txBody>
      </p:sp>
      <p:sp>
        <p:nvSpPr>
          <p:cNvPr id="10" name="TextBox 9"/>
          <p:cNvSpPr txBox="1"/>
          <p:nvPr/>
        </p:nvSpPr>
        <p:spPr>
          <a:xfrm>
            <a:off x="7068060" y="5223040"/>
            <a:ext cx="1331216" cy="307777"/>
          </a:xfrm>
          <a:prstGeom prst="rect">
            <a:avLst/>
          </a:prstGeom>
          <a:noFill/>
        </p:spPr>
        <p:txBody>
          <a:bodyPr wrap="square" lIns="0" tIns="0" rIns="0" bIns="0" rtlCol="0">
            <a:spAutoFit/>
          </a:bodyPr>
          <a:lstStyle/>
          <a:p>
            <a:pPr defTabSz="1218565">
              <a:defRPr/>
            </a:pPr>
            <a:r>
              <a:rPr lang="en-US" sz="2000" b="1" dirty="0">
                <a:gradFill>
                  <a:gsLst>
                    <a:gs pos="0">
                      <a:srgbClr val="FFFFFF"/>
                    </a:gs>
                    <a:gs pos="86000">
                      <a:srgbClr val="FFFFFF"/>
                    </a:gs>
                  </a:gsLst>
                  <a:lin ang="5400000" scaled="0"/>
                </a:gradFill>
                <a:latin typeface="微软雅黑" pitchFamily="34" charset="-122"/>
                <a:ea typeface="微软雅黑" pitchFamily="34" charset="-122"/>
              </a:rPr>
              <a:t>+50%</a:t>
            </a:r>
          </a:p>
        </p:txBody>
      </p:sp>
      <p:sp>
        <p:nvSpPr>
          <p:cNvPr id="11" name="Right Arrow 78"/>
          <p:cNvSpPr/>
          <p:nvPr/>
        </p:nvSpPr>
        <p:spPr bwMode="auto">
          <a:xfrm rot="16200000">
            <a:off x="7571985" y="4907306"/>
            <a:ext cx="1077027" cy="672929"/>
          </a:xfrm>
          <a:prstGeom prst="rightArrow">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74305" tIns="37155" rIns="74305" bIns="37155" numCol="1" rtlCol="0" anchor="ctr" anchorCtr="0" compatLnSpc="1"/>
          <a:lstStyle/>
          <a:p>
            <a:pPr algn="ctr" defTabSz="742315" fontAlgn="base">
              <a:spcBef>
                <a:spcPct val="0"/>
              </a:spcBef>
              <a:spcAft>
                <a:spcPct val="0"/>
              </a:spcAft>
              <a:defRPr/>
            </a:pPr>
            <a:endParaRPr lang="en-US" sz="1600" dirty="0">
              <a:gradFill>
                <a:gsLst>
                  <a:gs pos="0">
                    <a:srgbClr val="FFFFFF"/>
                  </a:gs>
                  <a:gs pos="100000">
                    <a:srgbClr val="FFFFFF"/>
                  </a:gs>
                </a:gsLst>
                <a:lin ang="5400000" scaled="0"/>
              </a:gradFill>
              <a:latin typeface="微软雅黑" pitchFamily="34" charset="-122"/>
              <a:ea typeface="微软雅黑" pitchFamily="34" charset="-122"/>
            </a:endParaRPr>
          </a:p>
        </p:txBody>
      </p:sp>
      <p:sp>
        <p:nvSpPr>
          <p:cNvPr id="12" name="TextBox 11"/>
          <p:cNvSpPr txBox="1"/>
          <p:nvPr/>
        </p:nvSpPr>
        <p:spPr>
          <a:xfrm>
            <a:off x="7035347" y="2968041"/>
            <a:ext cx="1331215" cy="307777"/>
          </a:xfrm>
          <a:prstGeom prst="rect">
            <a:avLst/>
          </a:prstGeom>
          <a:noFill/>
        </p:spPr>
        <p:txBody>
          <a:bodyPr wrap="square" lIns="0" tIns="0" rIns="0" bIns="0" rtlCol="0">
            <a:spAutoFit/>
          </a:bodyPr>
          <a:lstStyle/>
          <a:p>
            <a:pPr defTabSz="1218565">
              <a:defRPr/>
            </a:pPr>
            <a:r>
              <a:rPr lang="en-US" sz="2000" b="1" dirty="0">
                <a:gradFill>
                  <a:gsLst>
                    <a:gs pos="0">
                      <a:srgbClr val="FFFFFF"/>
                    </a:gs>
                    <a:gs pos="86000">
                      <a:srgbClr val="FFFFFF"/>
                    </a:gs>
                  </a:gsLst>
                  <a:lin ang="5400000" scaled="0"/>
                </a:gradFill>
                <a:latin typeface="微软雅黑" pitchFamily="34" charset="-122"/>
                <a:ea typeface="微软雅黑" pitchFamily="34" charset="-122"/>
              </a:rPr>
              <a:t>-30%   </a:t>
            </a:r>
          </a:p>
        </p:txBody>
      </p:sp>
      <p:graphicFrame>
        <p:nvGraphicFramePr>
          <p:cNvPr id="13" name="Chart 2"/>
          <p:cNvGraphicFramePr/>
          <p:nvPr/>
        </p:nvGraphicFramePr>
        <p:xfrm>
          <a:off x="1885193" y="2276872"/>
          <a:ext cx="4871888" cy="3644237"/>
        </p:xfrm>
        <a:graphic>
          <a:graphicData uri="http://schemas.openxmlformats.org/drawingml/2006/chart">
            <c:chart xmlns:c="http://schemas.openxmlformats.org/drawingml/2006/chart" xmlns:r="http://schemas.openxmlformats.org/officeDocument/2006/relationships" r:id="rId1"/>
          </a:graphicData>
        </a:graphic>
      </p:graphicFrame>
      <p:sp>
        <p:nvSpPr>
          <p:cNvPr id="14" name="Content Placeholder 2"/>
          <p:cNvSpPr txBox="1"/>
          <p:nvPr/>
        </p:nvSpPr>
        <p:spPr>
          <a:xfrm>
            <a:off x="1496619" y="1918594"/>
            <a:ext cx="3639275" cy="1184847"/>
          </a:xfrm>
          <a:prstGeom prst="rect">
            <a:avLst/>
          </a:prstGeom>
        </p:spPr>
        <p:txBody>
          <a:bodyPr lIns="91440" tIns="45720" rIns="91440" bIns="45720">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defTabSz="1218565">
              <a:lnSpc>
                <a:spcPct val="130000"/>
              </a:lnSpc>
              <a:spcBef>
                <a:spcPts val="1335"/>
              </a:spcBef>
              <a:buNone/>
              <a:defRPr/>
            </a:pPr>
            <a:r>
              <a:rPr lang="zh-CN" altLang="en-US" sz="1600" dirty="0">
                <a:solidFill>
                  <a:prstClr val="black"/>
                </a:solidFill>
                <a:latin typeface="微软雅黑" pitchFamily="34" charset="-122"/>
                <a:ea typeface="微软雅黑" pitchFamily="34" charset="-122"/>
              </a:rPr>
              <a:t>您的内容打在这里，或者通过复制您的文本后，在此框中选择粘贴，并选择只保留文字。</a:t>
            </a:r>
            <a:endParaRPr lang="en-US" sz="1600" dirty="0">
              <a:solidFill>
                <a:prstClr val="black"/>
              </a:solidFill>
              <a:latin typeface="微软雅黑" pitchFamily="34" charset="-122"/>
              <a:ea typeface="微软雅黑" pitchFamily="34" charset="-122"/>
            </a:endParaRPr>
          </a:p>
        </p:txBody>
      </p:sp>
      <p:sp>
        <p:nvSpPr>
          <p:cNvPr id="15" name="Title 13"/>
          <p:cNvSpPr txBox="1"/>
          <p:nvPr/>
        </p:nvSpPr>
        <p:spPr>
          <a:xfrm>
            <a:off x="1478484" y="1403325"/>
            <a:ext cx="2884425" cy="58551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defTabSz="1218565">
              <a:defRPr/>
            </a:pPr>
            <a:r>
              <a:rPr lang="zh-CN" altLang="en-US" sz="1865" b="1" dirty="0">
                <a:solidFill>
                  <a:srgbClr val="2272AB"/>
                </a:solidFill>
                <a:latin typeface="微软雅黑" pitchFamily="34" charset="-122"/>
                <a:ea typeface="微软雅黑" pitchFamily="34" charset="-122"/>
              </a:rPr>
              <a:t>单击此处添加标题</a:t>
            </a:r>
          </a:p>
        </p:txBody>
      </p:sp>
      <p:sp>
        <p:nvSpPr>
          <p:cNvPr id="16" name="矩形 15"/>
          <p:cNvSpPr/>
          <p:nvPr/>
        </p:nvSpPr>
        <p:spPr>
          <a:xfrm>
            <a:off x="2044824" y="5919387"/>
            <a:ext cx="1119024" cy="322204"/>
          </a:xfrm>
          <a:prstGeom prst="rect">
            <a:avLst/>
          </a:prstGeom>
        </p:spPr>
        <p:txBody>
          <a:bodyPr wrap="none" lIns="91440" tIns="45720" rIns="91440" bIns="45720">
            <a:spAutoFit/>
          </a:bodyPr>
          <a:lstStyle/>
          <a:p>
            <a:pPr defTabSz="742315" fontAlgn="base">
              <a:lnSpc>
                <a:spcPct val="80000"/>
              </a:lnSpc>
              <a:spcBef>
                <a:spcPct val="0"/>
              </a:spcBef>
              <a:spcAft>
                <a:spcPct val="0"/>
              </a:spcAft>
              <a:defRPr/>
            </a:pPr>
            <a:r>
              <a:rPr lang="zh-CN" altLang="en-US" sz="1865" spc="-41" dirty="0">
                <a:solidFill>
                  <a:prstClr val="black">
                    <a:lumMod val="85000"/>
                    <a:lumOff val="15000"/>
                  </a:prstClr>
                </a:solidFill>
                <a:latin typeface="微软雅黑" pitchFamily="34" charset="-122"/>
                <a:ea typeface="微软雅黑" pitchFamily="34" charset="-122"/>
                <a:cs typeface="Segoe UI" pitchFamily="34" charset="0"/>
              </a:rPr>
              <a:t>添加标题</a:t>
            </a:r>
          </a:p>
        </p:txBody>
      </p:sp>
      <p:sp>
        <p:nvSpPr>
          <p:cNvPr id="17" name="矩形 16"/>
          <p:cNvSpPr/>
          <p:nvPr/>
        </p:nvSpPr>
        <p:spPr>
          <a:xfrm>
            <a:off x="3188938" y="5919387"/>
            <a:ext cx="1119024" cy="322204"/>
          </a:xfrm>
          <a:prstGeom prst="rect">
            <a:avLst/>
          </a:prstGeom>
        </p:spPr>
        <p:txBody>
          <a:bodyPr wrap="none" lIns="91440" tIns="45720" rIns="91440" bIns="45720">
            <a:spAutoFit/>
          </a:bodyPr>
          <a:lstStyle/>
          <a:p>
            <a:pPr defTabSz="742315" fontAlgn="base">
              <a:lnSpc>
                <a:spcPct val="80000"/>
              </a:lnSpc>
              <a:spcBef>
                <a:spcPct val="0"/>
              </a:spcBef>
              <a:spcAft>
                <a:spcPct val="0"/>
              </a:spcAft>
              <a:defRPr/>
            </a:pPr>
            <a:r>
              <a:rPr lang="zh-CN" altLang="en-US" sz="1865" spc="-41" dirty="0">
                <a:solidFill>
                  <a:prstClr val="black">
                    <a:lumMod val="85000"/>
                    <a:lumOff val="15000"/>
                  </a:prstClr>
                </a:solidFill>
                <a:latin typeface="微软雅黑" pitchFamily="34" charset="-122"/>
                <a:ea typeface="微软雅黑" pitchFamily="34" charset="-122"/>
                <a:cs typeface="Segoe UI" pitchFamily="34" charset="0"/>
              </a:rPr>
              <a:t>添加标题</a:t>
            </a:r>
          </a:p>
        </p:txBody>
      </p:sp>
      <p:sp>
        <p:nvSpPr>
          <p:cNvPr id="18" name="矩形 17"/>
          <p:cNvSpPr/>
          <p:nvPr/>
        </p:nvSpPr>
        <p:spPr>
          <a:xfrm>
            <a:off x="4362908" y="5919387"/>
            <a:ext cx="1119024" cy="322204"/>
          </a:xfrm>
          <a:prstGeom prst="rect">
            <a:avLst/>
          </a:prstGeom>
        </p:spPr>
        <p:txBody>
          <a:bodyPr wrap="none" lIns="91440" tIns="45720" rIns="91440" bIns="45720">
            <a:spAutoFit/>
          </a:bodyPr>
          <a:lstStyle/>
          <a:p>
            <a:pPr defTabSz="742315" fontAlgn="base">
              <a:lnSpc>
                <a:spcPct val="80000"/>
              </a:lnSpc>
              <a:spcBef>
                <a:spcPct val="0"/>
              </a:spcBef>
              <a:spcAft>
                <a:spcPct val="0"/>
              </a:spcAft>
              <a:defRPr/>
            </a:pPr>
            <a:r>
              <a:rPr lang="zh-CN" altLang="en-US" sz="1865" spc="-41" dirty="0">
                <a:solidFill>
                  <a:prstClr val="black">
                    <a:lumMod val="85000"/>
                    <a:lumOff val="15000"/>
                  </a:prstClr>
                </a:solidFill>
                <a:latin typeface="微软雅黑" pitchFamily="34" charset="-122"/>
                <a:ea typeface="微软雅黑" pitchFamily="34" charset="-122"/>
                <a:cs typeface="Segoe UI" pitchFamily="34" charset="0"/>
              </a:rPr>
              <a:t>添加标题</a:t>
            </a:r>
          </a:p>
        </p:txBody>
      </p:sp>
      <p:sp>
        <p:nvSpPr>
          <p:cNvPr id="19" name="矩形 18"/>
          <p:cNvSpPr/>
          <p:nvPr/>
        </p:nvSpPr>
        <p:spPr>
          <a:xfrm>
            <a:off x="5546815" y="5919387"/>
            <a:ext cx="1119024" cy="322204"/>
          </a:xfrm>
          <a:prstGeom prst="rect">
            <a:avLst/>
          </a:prstGeom>
        </p:spPr>
        <p:txBody>
          <a:bodyPr wrap="none" lIns="91440" tIns="45720" rIns="91440" bIns="45720">
            <a:spAutoFit/>
          </a:bodyPr>
          <a:lstStyle/>
          <a:p>
            <a:pPr defTabSz="742315" fontAlgn="base">
              <a:lnSpc>
                <a:spcPct val="80000"/>
              </a:lnSpc>
              <a:spcBef>
                <a:spcPct val="0"/>
              </a:spcBef>
              <a:spcAft>
                <a:spcPct val="0"/>
              </a:spcAft>
              <a:defRPr/>
            </a:pPr>
            <a:r>
              <a:rPr lang="zh-CN" altLang="en-US" sz="1865" spc="-41" dirty="0">
                <a:solidFill>
                  <a:prstClr val="black">
                    <a:lumMod val="85000"/>
                    <a:lumOff val="15000"/>
                  </a:prstClr>
                </a:solidFill>
                <a:latin typeface="微软雅黑" pitchFamily="34" charset="-122"/>
                <a:ea typeface="微软雅黑" pitchFamily="34" charset="-122"/>
                <a:cs typeface="Segoe UI" pitchFamily="34" charset="0"/>
              </a:rPr>
              <a:t>添加标题</a:t>
            </a:r>
          </a:p>
        </p:txBody>
      </p:sp>
      <p:sp>
        <p:nvSpPr>
          <p:cNvPr id="20" name="TextBox 19"/>
          <p:cNvSpPr txBox="1"/>
          <p:nvPr/>
        </p:nvSpPr>
        <p:spPr>
          <a:xfrm>
            <a:off x="474376" y="274165"/>
            <a:ext cx="287258" cy="502766"/>
          </a:xfrm>
          <a:prstGeom prst="rect">
            <a:avLst/>
          </a:prstGeom>
          <a:noFill/>
        </p:spPr>
        <p:txBody>
          <a:bodyPr wrap="none" rtlCol="0">
            <a:spAutoFit/>
          </a:bodyPr>
          <a:lstStyle/>
          <a:p>
            <a:pPr defTabSz="1218565">
              <a:defRPr/>
            </a:pPr>
            <a:r>
              <a:rPr lang="zh-CN" altLang="en-US" sz="2665" b="1" dirty="0">
                <a:solidFill>
                  <a:srgbClr val="2272AB"/>
                </a:solidFill>
                <a:latin typeface="微软雅黑" pitchFamily="34" charset="-122"/>
                <a:ea typeface="微软雅黑" pitchFamily="34" charset="-122"/>
              </a:rPr>
              <a:t> </a:t>
            </a:r>
          </a:p>
        </p:txBody>
      </p:sp>
      <p:sp>
        <p:nvSpPr>
          <p:cNvPr id="21" name="TextBox 20"/>
          <p:cNvSpPr txBox="1"/>
          <p:nvPr/>
        </p:nvSpPr>
        <p:spPr>
          <a:xfrm>
            <a:off x="10242692" y="260050"/>
            <a:ext cx="287258" cy="584775"/>
          </a:xfrm>
          <a:prstGeom prst="rect">
            <a:avLst/>
          </a:prstGeom>
          <a:noFill/>
        </p:spPr>
        <p:txBody>
          <a:bodyPr wrap="none" rtlCol="0">
            <a:spAutoFit/>
          </a:bodyPr>
          <a:lstStyle/>
          <a:p>
            <a:pPr defTabSz="1218565">
              <a:defRPr/>
            </a:pPr>
            <a:r>
              <a:rPr lang="en-US" altLang="zh-CN" sz="3200" dirty="0">
                <a:solidFill>
                  <a:srgbClr val="595959"/>
                </a:solidFill>
                <a:latin typeface="Eras Bold ITC" pitchFamily="34" charset="0"/>
                <a:ea typeface="微软雅黑" pitchFamily="34" charset="-122"/>
              </a:rPr>
              <a:t> </a:t>
            </a:r>
            <a:endParaRPr lang="zh-CN" altLang="en-US" sz="3200" dirty="0">
              <a:solidFill>
                <a:srgbClr val="595959"/>
              </a:solidFill>
              <a:latin typeface="Eras Bold ITC" pitchFamily="34" charset="0"/>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down)">
                                      <p:cBhvr>
                                        <p:cTn id="10" dur="500"/>
                                        <p:tgtEl>
                                          <p:spTgt spid="1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down)">
                                      <p:cBhvr>
                                        <p:cTn id="16" dur="500"/>
                                        <p:tgtEl>
                                          <p:spTgt spid="19"/>
                                        </p:tgtEl>
                                      </p:cBhvr>
                                    </p:animEffect>
                                  </p:childTnLst>
                                </p:cTn>
                              </p:par>
                            </p:childTnLst>
                          </p:cTn>
                        </p:par>
                        <p:par>
                          <p:cTn id="17" fill="hold">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down)">
                                      <p:cBhvr>
                                        <p:cTn id="20" dur="1000"/>
                                        <p:tgtEl>
                                          <p:spTgt spid="13"/>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par>
                          <p:cTn id="29" fill="hold">
                            <p:stCondLst>
                              <p:cond delay="2500"/>
                            </p:stCondLst>
                            <p:childTnLst>
                              <p:par>
                                <p:cTn id="30" presetID="22" presetClass="entr" presetSubtype="1"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up)">
                                      <p:cBhvr>
                                        <p:cTn id="32" dur="500"/>
                                        <p:tgtEl>
                                          <p:spTgt spid="9"/>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500"/>
                                        <p:tgtEl>
                                          <p:spTgt spid="5"/>
                                        </p:tgtEl>
                                      </p:cBhvr>
                                    </p:animEffect>
                                  </p:childTnLst>
                                </p:cTn>
                              </p:par>
                            </p:childTnLst>
                          </p:cTn>
                        </p:par>
                        <p:par>
                          <p:cTn id="37" fill="hold">
                            <p:stCondLst>
                              <p:cond delay="3500"/>
                            </p:stCondLst>
                            <p:childTnLst>
                              <p:par>
                                <p:cTn id="38" presetID="22" presetClass="entr" presetSubtype="4"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down)">
                                      <p:cBhvr>
                                        <p:cTn id="40" dur="500"/>
                                        <p:tgtEl>
                                          <p:spTgt spid="11"/>
                                        </p:tgtEl>
                                      </p:cBhvr>
                                    </p:animEffect>
                                  </p:childTnLst>
                                </p:cTn>
                              </p:par>
                            </p:childTnLst>
                          </p:cTn>
                        </p:par>
                        <p:par>
                          <p:cTn id="41" fill="hold">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childTnLst>
                                </p:cTn>
                              </p:par>
                            </p:childTnLst>
                          </p:cTn>
                        </p:par>
                        <p:par>
                          <p:cTn id="45" fill="hold">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fade">
                                      <p:cBhvr>
                                        <p:cTn id="48" dur="500"/>
                                        <p:tgtEl>
                                          <p:spTgt spid="3"/>
                                        </p:tgtEl>
                                      </p:cBhvr>
                                    </p:animEffect>
                                  </p:childTnLst>
                                </p:cTn>
                              </p:par>
                            </p:childTnLst>
                          </p:cTn>
                        </p:par>
                        <p:par>
                          <p:cTn id="49" fill="hold">
                            <p:stCondLst>
                              <p:cond delay="5000"/>
                            </p:stCondLst>
                            <p:childTnLst>
                              <p:par>
                                <p:cTn id="50" presetID="22" presetClass="entr" presetSubtype="4" fill="hold" grpId="0" nodeType="after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down)">
                                      <p:cBhvr>
                                        <p:cTn id="52" dur="500"/>
                                        <p:tgtEl>
                                          <p:spTgt spid="6"/>
                                        </p:tgtEl>
                                      </p:cBhvr>
                                    </p:animEffect>
                                  </p:childTnLst>
                                </p:cTn>
                              </p:par>
                            </p:childTnLst>
                          </p:cTn>
                        </p:par>
                        <p:par>
                          <p:cTn id="53" fill="hold">
                            <p:stCondLst>
                              <p:cond delay="5500"/>
                            </p:stCondLst>
                            <p:childTnLst>
                              <p:par>
                                <p:cTn id="54" presetID="10" presetClass="entr" presetSubtype="0" fill="hold" grpId="0" nodeType="after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fade">
                                      <p:cBhvr>
                                        <p:cTn id="56" dur="500"/>
                                        <p:tgtEl>
                                          <p:spTgt spid="7"/>
                                        </p:tgtEl>
                                      </p:cBhvr>
                                    </p:animEffect>
                                  </p:childTnLst>
                                </p:cTn>
                              </p:par>
                            </p:childTnLst>
                          </p:cTn>
                        </p:par>
                        <p:par>
                          <p:cTn id="57" fill="hold">
                            <p:stCondLst>
                              <p:cond delay="6000"/>
                            </p:stCondLst>
                            <p:childTnLst>
                              <p:par>
                                <p:cTn id="58" presetID="22" presetClass="entr" presetSubtype="8"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wipe(left)">
                                      <p:cBhvr>
                                        <p:cTn id="60" dur="500"/>
                                        <p:tgtEl>
                                          <p:spTgt spid="15"/>
                                        </p:tgtEl>
                                      </p:cBhvr>
                                    </p:animEffect>
                                  </p:childTnLst>
                                </p:cTn>
                              </p:par>
                            </p:childTnLst>
                          </p:cTn>
                        </p:par>
                        <p:par>
                          <p:cTn id="61" fill="hold">
                            <p:stCondLst>
                              <p:cond delay="6500"/>
                            </p:stCondLst>
                            <p:childTnLst>
                              <p:par>
                                <p:cTn id="62" presetID="10" presetClass="entr" presetSubtype="0"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fade">
                                      <p:cBhvr>
                                        <p:cTn id="6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animBg="1"/>
      <p:bldP spid="10" grpId="0"/>
      <p:bldP spid="11" grpId="0" animBg="1"/>
      <p:bldP spid="12" grpId="0"/>
      <p:bldGraphic spid="13" grpId="0">
        <p:bldAsOne/>
      </p:bldGraphic>
      <p:bldP spid="14" grpId="0"/>
      <p:bldP spid="15" grpId="0"/>
      <p:bldP spid="16" grpId="0"/>
      <p:bldP spid="17" grpId="0"/>
      <p:bldP spid="18" grpId="0"/>
      <p:bldP spid="1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4" name="Group 2"/>
          <p:cNvGrpSpPr/>
          <p:nvPr/>
        </p:nvGrpSpPr>
        <p:grpSpPr bwMode="auto">
          <a:xfrm rot="-1142007">
            <a:off x="1685431" y="2441830"/>
            <a:ext cx="2074771" cy="2077492"/>
            <a:chOff x="0" y="0"/>
            <a:chExt cx="1200" cy="1200"/>
          </a:xfrm>
          <a:solidFill>
            <a:schemeClr val="accent1"/>
          </a:solidFill>
        </p:grpSpPr>
        <p:sp>
          <p:nvSpPr>
            <p:cNvPr id="125" name="AutoShape 32"/>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grpSp>
          <p:nvGrpSpPr>
            <p:cNvPr id="126" name="Group 4"/>
            <p:cNvGrpSpPr/>
            <p:nvPr/>
          </p:nvGrpSpPr>
          <p:grpSpPr bwMode="auto">
            <a:xfrm>
              <a:off x="456" y="0"/>
              <a:ext cx="288" cy="1200"/>
              <a:chOff x="0" y="0"/>
              <a:chExt cx="288" cy="1200"/>
            </a:xfrm>
            <a:grpFill/>
          </p:grpSpPr>
          <p:sp>
            <p:nvSpPr>
              <p:cNvPr id="136" name="AutoShape 34"/>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sp>
            <p:nvSpPr>
              <p:cNvPr id="137" name="AutoShape 35"/>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grpSp>
        <p:grpSp>
          <p:nvGrpSpPr>
            <p:cNvPr id="127" name="Group 7"/>
            <p:cNvGrpSpPr/>
            <p:nvPr/>
          </p:nvGrpSpPr>
          <p:grpSpPr bwMode="auto">
            <a:xfrm rot="-5400000">
              <a:off x="456" y="0"/>
              <a:ext cx="288" cy="1200"/>
              <a:chOff x="0" y="0"/>
              <a:chExt cx="288" cy="1200"/>
            </a:xfrm>
            <a:grpFill/>
          </p:grpSpPr>
          <p:sp>
            <p:nvSpPr>
              <p:cNvPr id="134" name="AutoShape 37"/>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sp>
            <p:nvSpPr>
              <p:cNvPr id="135" name="AutoShape 38"/>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grpSp>
        <p:grpSp>
          <p:nvGrpSpPr>
            <p:cNvPr id="128" name="Group 10"/>
            <p:cNvGrpSpPr/>
            <p:nvPr/>
          </p:nvGrpSpPr>
          <p:grpSpPr bwMode="auto">
            <a:xfrm rot="-2700000">
              <a:off x="456" y="0"/>
              <a:ext cx="288" cy="1200"/>
              <a:chOff x="0" y="0"/>
              <a:chExt cx="288" cy="1200"/>
            </a:xfrm>
            <a:grpFill/>
          </p:grpSpPr>
          <p:sp>
            <p:nvSpPr>
              <p:cNvPr id="132" name="AutoShape 40"/>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sp>
            <p:nvSpPr>
              <p:cNvPr id="133" name="AutoShape 41"/>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grpSp>
        <p:grpSp>
          <p:nvGrpSpPr>
            <p:cNvPr id="129" name="Group 13"/>
            <p:cNvGrpSpPr/>
            <p:nvPr/>
          </p:nvGrpSpPr>
          <p:grpSpPr bwMode="auto">
            <a:xfrm rot="2700000" flipH="1">
              <a:off x="457" y="0"/>
              <a:ext cx="288" cy="1200"/>
              <a:chOff x="0" y="0"/>
              <a:chExt cx="288" cy="1200"/>
            </a:xfrm>
            <a:grpFill/>
          </p:grpSpPr>
          <p:sp>
            <p:nvSpPr>
              <p:cNvPr id="130" name="AutoShape 43"/>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sp>
            <p:nvSpPr>
              <p:cNvPr id="131" name="AutoShape 44"/>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grpSp>
      </p:grpSp>
      <p:grpSp>
        <p:nvGrpSpPr>
          <p:cNvPr id="138" name="Group 16"/>
          <p:cNvGrpSpPr/>
          <p:nvPr/>
        </p:nvGrpSpPr>
        <p:grpSpPr bwMode="auto">
          <a:xfrm rot="-1142007">
            <a:off x="1685431" y="2441295"/>
            <a:ext cx="2074771" cy="2077492"/>
            <a:chOff x="0" y="0"/>
            <a:chExt cx="1200" cy="1200"/>
          </a:xfrm>
          <a:solidFill>
            <a:srgbClr val="31B3EC"/>
          </a:solidFill>
        </p:grpSpPr>
        <p:sp>
          <p:nvSpPr>
            <p:cNvPr id="139" name="AutoShape 46"/>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grpSp>
          <p:nvGrpSpPr>
            <p:cNvPr id="140" name="Group 18"/>
            <p:cNvGrpSpPr/>
            <p:nvPr/>
          </p:nvGrpSpPr>
          <p:grpSpPr bwMode="auto">
            <a:xfrm>
              <a:off x="456" y="0"/>
              <a:ext cx="288" cy="1200"/>
              <a:chOff x="0" y="0"/>
              <a:chExt cx="288" cy="1200"/>
            </a:xfrm>
            <a:grpFill/>
          </p:grpSpPr>
          <p:sp>
            <p:nvSpPr>
              <p:cNvPr id="150" name="AutoShape 48"/>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sp>
            <p:nvSpPr>
              <p:cNvPr id="151" name="AutoShape 49"/>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grpSp>
        <p:grpSp>
          <p:nvGrpSpPr>
            <p:cNvPr id="141" name="Group 21"/>
            <p:cNvGrpSpPr/>
            <p:nvPr/>
          </p:nvGrpSpPr>
          <p:grpSpPr bwMode="auto">
            <a:xfrm rot="-5400000">
              <a:off x="456" y="0"/>
              <a:ext cx="288" cy="1200"/>
              <a:chOff x="0" y="0"/>
              <a:chExt cx="288" cy="1200"/>
            </a:xfrm>
            <a:grpFill/>
          </p:grpSpPr>
          <p:sp>
            <p:nvSpPr>
              <p:cNvPr id="148" name="AutoShape 51"/>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sp>
            <p:nvSpPr>
              <p:cNvPr id="149" name="AutoShape 52"/>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grpSp>
        <p:grpSp>
          <p:nvGrpSpPr>
            <p:cNvPr id="142" name="Group 24"/>
            <p:cNvGrpSpPr/>
            <p:nvPr/>
          </p:nvGrpSpPr>
          <p:grpSpPr bwMode="auto">
            <a:xfrm rot="-2700000">
              <a:off x="456" y="0"/>
              <a:ext cx="288" cy="1200"/>
              <a:chOff x="0" y="0"/>
              <a:chExt cx="288" cy="1200"/>
            </a:xfrm>
            <a:grpFill/>
          </p:grpSpPr>
          <p:sp>
            <p:nvSpPr>
              <p:cNvPr id="146" name="AutoShape 54"/>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sp>
            <p:nvSpPr>
              <p:cNvPr id="147" name="AutoShape 55"/>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grpSp>
        <p:grpSp>
          <p:nvGrpSpPr>
            <p:cNvPr id="143" name="Group 27"/>
            <p:cNvGrpSpPr/>
            <p:nvPr/>
          </p:nvGrpSpPr>
          <p:grpSpPr bwMode="auto">
            <a:xfrm rot="2700000" flipH="1">
              <a:off x="457" y="0"/>
              <a:ext cx="288" cy="1200"/>
              <a:chOff x="0" y="0"/>
              <a:chExt cx="288" cy="1200"/>
            </a:xfrm>
            <a:grpFill/>
          </p:grpSpPr>
          <p:sp>
            <p:nvSpPr>
              <p:cNvPr id="144" name="AutoShape 57"/>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sp>
            <p:nvSpPr>
              <p:cNvPr id="145" name="AutoShape 58"/>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grpSp>
      </p:grpSp>
      <p:grpSp>
        <p:nvGrpSpPr>
          <p:cNvPr id="152" name="Group 30"/>
          <p:cNvGrpSpPr/>
          <p:nvPr/>
        </p:nvGrpSpPr>
        <p:grpSpPr bwMode="auto">
          <a:xfrm>
            <a:off x="3425421" y="2972717"/>
            <a:ext cx="2849216" cy="2852953"/>
            <a:chOff x="0" y="0"/>
            <a:chExt cx="1200" cy="1200"/>
          </a:xfrm>
          <a:solidFill>
            <a:schemeClr val="accent2"/>
          </a:solidFill>
        </p:grpSpPr>
        <p:sp>
          <p:nvSpPr>
            <p:cNvPr id="153" name="AutoShape 60"/>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grpSp>
          <p:nvGrpSpPr>
            <p:cNvPr id="154" name="Group 32"/>
            <p:cNvGrpSpPr/>
            <p:nvPr/>
          </p:nvGrpSpPr>
          <p:grpSpPr bwMode="auto">
            <a:xfrm>
              <a:off x="456" y="0"/>
              <a:ext cx="288" cy="1200"/>
              <a:chOff x="0" y="0"/>
              <a:chExt cx="288" cy="1200"/>
            </a:xfrm>
            <a:grpFill/>
          </p:grpSpPr>
          <p:sp>
            <p:nvSpPr>
              <p:cNvPr id="164" name="AutoShape 62"/>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sp>
            <p:nvSpPr>
              <p:cNvPr id="165" name="AutoShape 63"/>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grpSp>
        <p:grpSp>
          <p:nvGrpSpPr>
            <p:cNvPr id="155" name="Group 35"/>
            <p:cNvGrpSpPr/>
            <p:nvPr/>
          </p:nvGrpSpPr>
          <p:grpSpPr bwMode="auto">
            <a:xfrm rot="-5400000">
              <a:off x="456" y="0"/>
              <a:ext cx="288" cy="1200"/>
              <a:chOff x="0" y="0"/>
              <a:chExt cx="288" cy="1200"/>
            </a:xfrm>
            <a:grpFill/>
          </p:grpSpPr>
          <p:sp>
            <p:nvSpPr>
              <p:cNvPr id="162" name="AutoShape 65"/>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sp>
            <p:nvSpPr>
              <p:cNvPr id="163" name="AutoShape 66"/>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grpSp>
        <p:grpSp>
          <p:nvGrpSpPr>
            <p:cNvPr id="156" name="Group 38"/>
            <p:cNvGrpSpPr/>
            <p:nvPr/>
          </p:nvGrpSpPr>
          <p:grpSpPr bwMode="auto">
            <a:xfrm rot="-2700000">
              <a:off x="456" y="0"/>
              <a:ext cx="288" cy="1200"/>
              <a:chOff x="0" y="0"/>
              <a:chExt cx="288" cy="1200"/>
            </a:xfrm>
            <a:grpFill/>
          </p:grpSpPr>
          <p:sp>
            <p:nvSpPr>
              <p:cNvPr id="160" name="AutoShape 68"/>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sp>
            <p:nvSpPr>
              <p:cNvPr id="161" name="AutoShape 69"/>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grpSp>
        <p:grpSp>
          <p:nvGrpSpPr>
            <p:cNvPr id="157" name="Group 41"/>
            <p:cNvGrpSpPr/>
            <p:nvPr/>
          </p:nvGrpSpPr>
          <p:grpSpPr bwMode="auto">
            <a:xfrm rot="2700000" flipH="1">
              <a:off x="457" y="0"/>
              <a:ext cx="288" cy="1200"/>
              <a:chOff x="0" y="0"/>
              <a:chExt cx="288" cy="1200"/>
            </a:xfrm>
            <a:grpFill/>
          </p:grpSpPr>
          <p:sp>
            <p:nvSpPr>
              <p:cNvPr id="158" name="AutoShape 71"/>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sp>
            <p:nvSpPr>
              <p:cNvPr id="159" name="AutoShape 72"/>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grpSp>
      </p:grpSp>
      <p:grpSp>
        <p:nvGrpSpPr>
          <p:cNvPr id="166" name="Group 44"/>
          <p:cNvGrpSpPr/>
          <p:nvPr/>
        </p:nvGrpSpPr>
        <p:grpSpPr bwMode="auto">
          <a:xfrm>
            <a:off x="3419675" y="2969118"/>
            <a:ext cx="2856400" cy="2860149"/>
            <a:chOff x="0" y="0"/>
            <a:chExt cx="1200" cy="1200"/>
          </a:xfrm>
          <a:solidFill>
            <a:srgbClr val="4472C4"/>
          </a:solidFill>
        </p:grpSpPr>
        <p:sp>
          <p:nvSpPr>
            <p:cNvPr id="167" name="AutoShape 74"/>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grpSp>
          <p:nvGrpSpPr>
            <p:cNvPr id="168" name="Group 46"/>
            <p:cNvGrpSpPr/>
            <p:nvPr/>
          </p:nvGrpSpPr>
          <p:grpSpPr bwMode="auto">
            <a:xfrm>
              <a:off x="456" y="0"/>
              <a:ext cx="288" cy="1200"/>
              <a:chOff x="0" y="0"/>
              <a:chExt cx="288" cy="1200"/>
            </a:xfrm>
            <a:grpFill/>
          </p:grpSpPr>
          <p:sp>
            <p:nvSpPr>
              <p:cNvPr id="178" name="AutoShape 76"/>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sp>
            <p:nvSpPr>
              <p:cNvPr id="179" name="AutoShape 77"/>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grpSp>
        <p:grpSp>
          <p:nvGrpSpPr>
            <p:cNvPr id="169" name="Group 49"/>
            <p:cNvGrpSpPr/>
            <p:nvPr/>
          </p:nvGrpSpPr>
          <p:grpSpPr bwMode="auto">
            <a:xfrm rot="-5400000">
              <a:off x="456" y="0"/>
              <a:ext cx="288" cy="1200"/>
              <a:chOff x="0" y="0"/>
              <a:chExt cx="288" cy="1200"/>
            </a:xfrm>
            <a:grpFill/>
          </p:grpSpPr>
          <p:sp>
            <p:nvSpPr>
              <p:cNvPr id="176" name="AutoShape 79"/>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sp>
            <p:nvSpPr>
              <p:cNvPr id="177" name="AutoShape 80"/>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grpSp>
        <p:grpSp>
          <p:nvGrpSpPr>
            <p:cNvPr id="170" name="Group 52"/>
            <p:cNvGrpSpPr/>
            <p:nvPr/>
          </p:nvGrpSpPr>
          <p:grpSpPr bwMode="auto">
            <a:xfrm rot="-2700000">
              <a:off x="456" y="0"/>
              <a:ext cx="288" cy="1200"/>
              <a:chOff x="0" y="0"/>
              <a:chExt cx="288" cy="1200"/>
            </a:xfrm>
            <a:grpFill/>
          </p:grpSpPr>
          <p:sp>
            <p:nvSpPr>
              <p:cNvPr id="174" name="AutoShape 82"/>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sp>
            <p:nvSpPr>
              <p:cNvPr id="175" name="AutoShape 83"/>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grpSp>
        <p:grpSp>
          <p:nvGrpSpPr>
            <p:cNvPr id="171" name="Group 55"/>
            <p:cNvGrpSpPr/>
            <p:nvPr/>
          </p:nvGrpSpPr>
          <p:grpSpPr bwMode="auto">
            <a:xfrm rot="2700000" flipH="1">
              <a:off x="457" y="0"/>
              <a:ext cx="288" cy="1200"/>
              <a:chOff x="0" y="0"/>
              <a:chExt cx="288" cy="1200"/>
            </a:xfrm>
            <a:grpFill/>
          </p:grpSpPr>
          <p:sp>
            <p:nvSpPr>
              <p:cNvPr id="172" name="AutoShape 85"/>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sp>
            <p:nvSpPr>
              <p:cNvPr id="173" name="AutoShape 86"/>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grpSp>
      </p:grpSp>
      <p:grpSp>
        <p:nvGrpSpPr>
          <p:cNvPr id="180" name="Group 58"/>
          <p:cNvGrpSpPr/>
          <p:nvPr/>
        </p:nvGrpSpPr>
        <p:grpSpPr bwMode="auto">
          <a:xfrm rot="1282349">
            <a:off x="5921178" y="2129634"/>
            <a:ext cx="2535991" cy="2539316"/>
            <a:chOff x="0" y="0"/>
            <a:chExt cx="1200" cy="1200"/>
          </a:xfrm>
          <a:solidFill>
            <a:schemeClr val="accent3"/>
          </a:solidFill>
        </p:grpSpPr>
        <p:sp>
          <p:nvSpPr>
            <p:cNvPr id="181" name="AutoShape 88"/>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grpSp>
          <p:nvGrpSpPr>
            <p:cNvPr id="182" name="Group 60"/>
            <p:cNvGrpSpPr/>
            <p:nvPr/>
          </p:nvGrpSpPr>
          <p:grpSpPr bwMode="auto">
            <a:xfrm>
              <a:off x="456" y="0"/>
              <a:ext cx="288" cy="1200"/>
              <a:chOff x="0" y="0"/>
              <a:chExt cx="288" cy="1200"/>
            </a:xfrm>
            <a:grpFill/>
          </p:grpSpPr>
          <p:sp>
            <p:nvSpPr>
              <p:cNvPr id="192" name="AutoShape 90"/>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sp>
            <p:nvSpPr>
              <p:cNvPr id="193" name="AutoShape 91"/>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grpSp>
        <p:grpSp>
          <p:nvGrpSpPr>
            <p:cNvPr id="183" name="Group 63"/>
            <p:cNvGrpSpPr/>
            <p:nvPr/>
          </p:nvGrpSpPr>
          <p:grpSpPr bwMode="auto">
            <a:xfrm rot="-5400000">
              <a:off x="456" y="0"/>
              <a:ext cx="288" cy="1200"/>
              <a:chOff x="0" y="0"/>
              <a:chExt cx="288" cy="1200"/>
            </a:xfrm>
            <a:grpFill/>
          </p:grpSpPr>
          <p:sp>
            <p:nvSpPr>
              <p:cNvPr id="190" name="AutoShape 93"/>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sp>
            <p:nvSpPr>
              <p:cNvPr id="191" name="AutoShape 94"/>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grpSp>
        <p:grpSp>
          <p:nvGrpSpPr>
            <p:cNvPr id="184" name="Group 66"/>
            <p:cNvGrpSpPr/>
            <p:nvPr/>
          </p:nvGrpSpPr>
          <p:grpSpPr bwMode="auto">
            <a:xfrm rot="-2700000">
              <a:off x="456" y="0"/>
              <a:ext cx="288" cy="1200"/>
              <a:chOff x="0" y="0"/>
              <a:chExt cx="288" cy="1200"/>
            </a:xfrm>
            <a:grpFill/>
          </p:grpSpPr>
          <p:sp>
            <p:nvSpPr>
              <p:cNvPr id="188" name="AutoShape 96"/>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sp>
            <p:nvSpPr>
              <p:cNvPr id="189" name="AutoShape 97"/>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grpSp>
        <p:grpSp>
          <p:nvGrpSpPr>
            <p:cNvPr id="185" name="Group 69"/>
            <p:cNvGrpSpPr/>
            <p:nvPr/>
          </p:nvGrpSpPr>
          <p:grpSpPr bwMode="auto">
            <a:xfrm rot="2700000" flipH="1">
              <a:off x="457" y="0"/>
              <a:ext cx="288" cy="1200"/>
              <a:chOff x="0" y="0"/>
              <a:chExt cx="288" cy="1200"/>
            </a:xfrm>
            <a:grpFill/>
          </p:grpSpPr>
          <p:sp>
            <p:nvSpPr>
              <p:cNvPr id="186" name="AutoShape 99"/>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sp>
            <p:nvSpPr>
              <p:cNvPr id="187" name="AutoShape 100"/>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grpSp>
      </p:grpSp>
      <p:grpSp>
        <p:nvGrpSpPr>
          <p:cNvPr id="194" name="Group 72"/>
          <p:cNvGrpSpPr/>
          <p:nvPr/>
        </p:nvGrpSpPr>
        <p:grpSpPr bwMode="auto">
          <a:xfrm rot="1283135">
            <a:off x="5924264" y="2128323"/>
            <a:ext cx="2541737" cy="2545072"/>
            <a:chOff x="0" y="0"/>
            <a:chExt cx="1200" cy="1200"/>
          </a:xfrm>
          <a:solidFill>
            <a:srgbClr val="004FD6"/>
          </a:solidFill>
        </p:grpSpPr>
        <p:sp>
          <p:nvSpPr>
            <p:cNvPr id="195" name="AutoShape 102"/>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grpSp>
          <p:nvGrpSpPr>
            <p:cNvPr id="196" name="Group 74"/>
            <p:cNvGrpSpPr/>
            <p:nvPr/>
          </p:nvGrpSpPr>
          <p:grpSpPr bwMode="auto">
            <a:xfrm>
              <a:off x="456" y="0"/>
              <a:ext cx="288" cy="1200"/>
              <a:chOff x="0" y="0"/>
              <a:chExt cx="288" cy="1200"/>
            </a:xfrm>
            <a:grpFill/>
          </p:grpSpPr>
          <p:sp>
            <p:nvSpPr>
              <p:cNvPr id="206" name="AutoShape 104"/>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sp>
            <p:nvSpPr>
              <p:cNvPr id="207" name="AutoShape 105"/>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grpSp>
        <p:grpSp>
          <p:nvGrpSpPr>
            <p:cNvPr id="197" name="Group 77"/>
            <p:cNvGrpSpPr/>
            <p:nvPr/>
          </p:nvGrpSpPr>
          <p:grpSpPr bwMode="auto">
            <a:xfrm rot="-5400000">
              <a:off x="456" y="0"/>
              <a:ext cx="288" cy="1200"/>
              <a:chOff x="0" y="0"/>
              <a:chExt cx="288" cy="1200"/>
            </a:xfrm>
            <a:grpFill/>
          </p:grpSpPr>
          <p:sp>
            <p:nvSpPr>
              <p:cNvPr id="204" name="AutoShape 107"/>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sp>
            <p:nvSpPr>
              <p:cNvPr id="205" name="AutoShape 108"/>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grpSp>
        <p:grpSp>
          <p:nvGrpSpPr>
            <p:cNvPr id="198" name="Group 80"/>
            <p:cNvGrpSpPr/>
            <p:nvPr/>
          </p:nvGrpSpPr>
          <p:grpSpPr bwMode="auto">
            <a:xfrm rot="-2700000">
              <a:off x="456" y="0"/>
              <a:ext cx="288" cy="1200"/>
              <a:chOff x="0" y="0"/>
              <a:chExt cx="288" cy="1200"/>
            </a:xfrm>
            <a:grpFill/>
          </p:grpSpPr>
          <p:sp>
            <p:nvSpPr>
              <p:cNvPr id="202" name="AutoShape 110"/>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sp>
            <p:nvSpPr>
              <p:cNvPr id="203" name="AutoShape 111"/>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grpSp>
        <p:grpSp>
          <p:nvGrpSpPr>
            <p:cNvPr id="199" name="Group 83"/>
            <p:cNvGrpSpPr/>
            <p:nvPr/>
          </p:nvGrpSpPr>
          <p:grpSpPr bwMode="auto">
            <a:xfrm rot="2700000" flipH="1">
              <a:off x="457" y="0"/>
              <a:ext cx="288" cy="1200"/>
              <a:chOff x="0" y="0"/>
              <a:chExt cx="288" cy="1200"/>
            </a:xfrm>
            <a:grpFill/>
          </p:grpSpPr>
          <p:sp>
            <p:nvSpPr>
              <p:cNvPr id="200" name="AutoShape 113"/>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sp>
            <p:nvSpPr>
              <p:cNvPr id="201" name="AutoShape 114"/>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grpSp>
      </p:grpSp>
      <p:grpSp>
        <p:nvGrpSpPr>
          <p:cNvPr id="208" name="Group 86"/>
          <p:cNvGrpSpPr/>
          <p:nvPr/>
        </p:nvGrpSpPr>
        <p:grpSpPr bwMode="auto">
          <a:xfrm>
            <a:off x="8208596" y="3223049"/>
            <a:ext cx="2015861" cy="2018505"/>
            <a:chOff x="0" y="0"/>
            <a:chExt cx="1200" cy="1200"/>
          </a:xfrm>
          <a:solidFill>
            <a:schemeClr val="accent4"/>
          </a:solidFill>
        </p:grpSpPr>
        <p:sp>
          <p:nvSpPr>
            <p:cNvPr id="209" name="AutoShape 116"/>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grpSp>
          <p:nvGrpSpPr>
            <p:cNvPr id="210" name="Group 88"/>
            <p:cNvGrpSpPr/>
            <p:nvPr/>
          </p:nvGrpSpPr>
          <p:grpSpPr bwMode="auto">
            <a:xfrm>
              <a:off x="456" y="0"/>
              <a:ext cx="288" cy="1200"/>
              <a:chOff x="0" y="0"/>
              <a:chExt cx="288" cy="1200"/>
            </a:xfrm>
            <a:grpFill/>
          </p:grpSpPr>
          <p:sp>
            <p:nvSpPr>
              <p:cNvPr id="220" name="AutoShape 118"/>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sp>
            <p:nvSpPr>
              <p:cNvPr id="221" name="AutoShape 119"/>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grpSp>
        <p:grpSp>
          <p:nvGrpSpPr>
            <p:cNvPr id="211" name="Group 91"/>
            <p:cNvGrpSpPr/>
            <p:nvPr/>
          </p:nvGrpSpPr>
          <p:grpSpPr bwMode="auto">
            <a:xfrm rot="-5400000">
              <a:off x="456" y="0"/>
              <a:ext cx="288" cy="1200"/>
              <a:chOff x="0" y="0"/>
              <a:chExt cx="288" cy="1200"/>
            </a:xfrm>
            <a:grpFill/>
          </p:grpSpPr>
          <p:sp>
            <p:nvSpPr>
              <p:cNvPr id="218" name="AutoShape 121"/>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sp>
            <p:nvSpPr>
              <p:cNvPr id="219" name="AutoShape 122"/>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grpSp>
        <p:grpSp>
          <p:nvGrpSpPr>
            <p:cNvPr id="212" name="Group 94"/>
            <p:cNvGrpSpPr/>
            <p:nvPr/>
          </p:nvGrpSpPr>
          <p:grpSpPr bwMode="auto">
            <a:xfrm rot="-2700000">
              <a:off x="456" y="0"/>
              <a:ext cx="288" cy="1200"/>
              <a:chOff x="0" y="0"/>
              <a:chExt cx="288" cy="1200"/>
            </a:xfrm>
            <a:grpFill/>
          </p:grpSpPr>
          <p:sp>
            <p:nvSpPr>
              <p:cNvPr id="216" name="AutoShape 124"/>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sp>
            <p:nvSpPr>
              <p:cNvPr id="217" name="AutoShape 125"/>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grpSp>
        <p:grpSp>
          <p:nvGrpSpPr>
            <p:cNvPr id="213" name="Group 97"/>
            <p:cNvGrpSpPr/>
            <p:nvPr/>
          </p:nvGrpSpPr>
          <p:grpSpPr bwMode="auto">
            <a:xfrm rot="2700000" flipH="1">
              <a:off x="457" y="0"/>
              <a:ext cx="288" cy="1200"/>
              <a:chOff x="0" y="0"/>
              <a:chExt cx="288" cy="1200"/>
            </a:xfrm>
            <a:grpFill/>
          </p:grpSpPr>
          <p:sp>
            <p:nvSpPr>
              <p:cNvPr id="214" name="AutoShape 127"/>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sp>
            <p:nvSpPr>
              <p:cNvPr id="215" name="AutoShape 128"/>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grpSp>
      </p:grpSp>
      <p:grpSp>
        <p:nvGrpSpPr>
          <p:cNvPr id="222" name="Group 100"/>
          <p:cNvGrpSpPr/>
          <p:nvPr/>
        </p:nvGrpSpPr>
        <p:grpSpPr bwMode="auto">
          <a:xfrm>
            <a:off x="8202853" y="3232889"/>
            <a:ext cx="2021607" cy="2024260"/>
            <a:chOff x="0" y="0"/>
            <a:chExt cx="1200" cy="1200"/>
          </a:xfrm>
          <a:solidFill>
            <a:srgbClr val="00529A"/>
          </a:solidFill>
        </p:grpSpPr>
        <p:sp>
          <p:nvSpPr>
            <p:cNvPr id="223" name="AutoShape 130"/>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grpSp>
          <p:nvGrpSpPr>
            <p:cNvPr id="224" name="Group 102"/>
            <p:cNvGrpSpPr/>
            <p:nvPr/>
          </p:nvGrpSpPr>
          <p:grpSpPr bwMode="auto">
            <a:xfrm>
              <a:off x="456" y="0"/>
              <a:ext cx="288" cy="1200"/>
              <a:chOff x="0" y="0"/>
              <a:chExt cx="288" cy="1200"/>
            </a:xfrm>
            <a:grpFill/>
          </p:grpSpPr>
          <p:sp>
            <p:nvSpPr>
              <p:cNvPr id="234" name="AutoShape 132"/>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sp>
            <p:nvSpPr>
              <p:cNvPr id="235" name="AutoShape 133"/>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grpSp>
        <p:grpSp>
          <p:nvGrpSpPr>
            <p:cNvPr id="225" name="Group 105"/>
            <p:cNvGrpSpPr/>
            <p:nvPr/>
          </p:nvGrpSpPr>
          <p:grpSpPr bwMode="auto">
            <a:xfrm rot="-5400000">
              <a:off x="456" y="0"/>
              <a:ext cx="288" cy="1200"/>
              <a:chOff x="0" y="0"/>
              <a:chExt cx="288" cy="1200"/>
            </a:xfrm>
            <a:grpFill/>
          </p:grpSpPr>
          <p:sp>
            <p:nvSpPr>
              <p:cNvPr id="232" name="AutoShape 135"/>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sp>
            <p:nvSpPr>
              <p:cNvPr id="233" name="AutoShape 136"/>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grpSp>
        <p:grpSp>
          <p:nvGrpSpPr>
            <p:cNvPr id="226" name="Group 108"/>
            <p:cNvGrpSpPr/>
            <p:nvPr/>
          </p:nvGrpSpPr>
          <p:grpSpPr bwMode="auto">
            <a:xfrm rot="-2700000">
              <a:off x="456" y="0"/>
              <a:ext cx="288" cy="1200"/>
              <a:chOff x="0" y="0"/>
              <a:chExt cx="288" cy="1200"/>
            </a:xfrm>
            <a:grpFill/>
          </p:grpSpPr>
          <p:sp>
            <p:nvSpPr>
              <p:cNvPr id="230" name="AutoShape 138"/>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sp>
            <p:nvSpPr>
              <p:cNvPr id="231" name="AutoShape 139"/>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grpSp>
        <p:grpSp>
          <p:nvGrpSpPr>
            <p:cNvPr id="227" name="Group 111"/>
            <p:cNvGrpSpPr/>
            <p:nvPr/>
          </p:nvGrpSpPr>
          <p:grpSpPr bwMode="auto">
            <a:xfrm rot="2700000" flipH="1">
              <a:off x="457" y="0"/>
              <a:ext cx="288" cy="1200"/>
              <a:chOff x="0" y="0"/>
              <a:chExt cx="288" cy="1200"/>
            </a:xfrm>
            <a:grpFill/>
          </p:grpSpPr>
          <p:sp>
            <p:nvSpPr>
              <p:cNvPr id="228" name="AutoShape 141"/>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sp>
            <p:nvSpPr>
              <p:cNvPr id="229" name="AutoShape 142"/>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a:solidFill>
                    <a:prstClr val="black"/>
                  </a:solidFill>
                  <a:latin typeface="微软雅黑" pitchFamily="34" charset="-122"/>
                  <a:ea typeface="微软雅黑" pitchFamily="34" charset="-122"/>
                </a:endParaRPr>
              </a:p>
            </p:txBody>
          </p:sp>
        </p:grpSp>
      </p:grpSp>
      <p:sp>
        <p:nvSpPr>
          <p:cNvPr id="236" name="AutoShape 143"/>
          <p:cNvSpPr>
            <a:spLocks noChangeArrowheads="1"/>
          </p:cNvSpPr>
          <p:nvPr/>
        </p:nvSpPr>
        <p:spPr bwMode="auto">
          <a:xfrm>
            <a:off x="1880840" y="1935410"/>
            <a:ext cx="1862120" cy="520809"/>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82779" tIns="41389" rIns="82779" bIns="41389"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defTabSz="1218565">
              <a:defRPr/>
            </a:pPr>
            <a:r>
              <a:rPr lang="zh-CN" altLang="en-US" sz="1865" dirty="0">
                <a:solidFill>
                  <a:srgbClr val="2272AB"/>
                </a:solidFill>
                <a:latin typeface="微软雅黑" pitchFamily="34" charset="-122"/>
                <a:ea typeface="微软雅黑" pitchFamily="34" charset="-122"/>
              </a:rPr>
              <a:t>添加段落文字</a:t>
            </a:r>
          </a:p>
        </p:txBody>
      </p:sp>
      <p:sp>
        <p:nvSpPr>
          <p:cNvPr id="237" name="AutoShape 144"/>
          <p:cNvSpPr>
            <a:spLocks noChangeArrowheads="1"/>
          </p:cNvSpPr>
          <p:nvPr/>
        </p:nvSpPr>
        <p:spPr bwMode="auto">
          <a:xfrm>
            <a:off x="3929747" y="2349757"/>
            <a:ext cx="1862120" cy="520809"/>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82779" tIns="41389" rIns="82779" bIns="41389"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defTabSz="1218565">
              <a:defRPr/>
            </a:pPr>
            <a:r>
              <a:rPr lang="zh-CN" altLang="en-US" sz="1865" dirty="0">
                <a:solidFill>
                  <a:srgbClr val="2272AB"/>
                </a:solidFill>
                <a:latin typeface="微软雅黑" pitchFamily="34" charset="-122"/>
                <a:ea typeface="微软雅黑" pitchFamily="34" charset="-122"/>
              </a:rPr>
              <a:t>添加段落文字</a:t>
            </a:r>
          </a:p>
        </p:txBody>
      </p:sp>
      <p:sp>
        <p:nvSpPr>
          <p:cNvPr id="238" name="AutoShape 145"/>
          <p:cNvSpPr>
            <a:spLocks noChangeArrowheads="1"/>
          </p:cNvSpPr>
          <p:nvPr/>
        </p:nvSpPr>
        <p:spPr bwMode="auto">
          <a:xfrm>
            <a:off x="6290444" y="4827210"/>
            <a:ext cx="1862120" cy="520809"/>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82779" tIns="41389" rIns="82779" bIns="41389"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defTabSz="1218565">
              <a:defRPr/>
            </a:pPr>
            <a:r>
              <a:rPr lang="zh-CN" altLang="en-US" sz="1865">
                <a:solidFill>
                  <a:srgbClr val="2272AB"/>
                </a:solidFill>
                <a:latin typeface="微软雅黑" pitchFamily="34" charset="-122"/>
                <a:ea typeface="微软雅黑" pitchFamily="34" charset="-122"/>
              </a:rPr>
              <a:t>添加段落文字</a:t>
            </a:r>
          </a:p>
        </p:txBody>
      </p:sp>
      <p:sp>
        <p:nvSpPr>
          <p:cNvPr id="239" name="AutoShape 146"/>
          <p:cNvSpPr>
            <a:spLocks noChangeArrowheads="1"/>
          </p:cNvSpPr>
          <p:nvPr/>
        </p:nvSpPr>
        <p:spPr bwMode="auto">
          <a:xfrm>
            <a:off x="8258889" y="2472046"/>
            <a:ext cx="1862120" cy="520809"/>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82779" tIns="41389" rIns="82779" bIns="41389"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defTabSz="1218565">
              <a:defRPr/>
            </a:pPr>
            <a:r>
              <a:rPr lang="zh-CN" altLang="en-US" sz="1865" dirty="0">
                <a:solidFill>
                  <a:srgbClr val="2272AB"/>
                </a:solidFill>
                <a:latin typeface="微软雅黑" pitchFamily="34" charset="-122"/>
                <a:ea typeface="微软雅黑" pitchFamily="34" charset="-122"/>
              </a:rPr>
              <a:t>添加段落文字</a:t>
            </a:r>
          </a:p>
        </p:txBody>
      </p:sp>
      <p:sp>
        <p:nvSpPr>
          <p:cNvPr id="240" name="Rectangle 147"/>
          <p:cNvSpPr>
            <a:spLocks noChangeArrowheads="1"/>
          </p:cNvSpPr>
          <p:nvPr/>
        </p:nvSpPr>
        <p:spPr bwMode="auto">
          <a:xfrm>
            <a:off x="2047511" y="2956889"/>
            <a:ext cx="1319003" cy="102148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779" tIns="41389" rIns="82779" bIns="41389"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defTabSz="1218565" eaLnBrk="1" hangingPunct="1">
              <a:defRPr/>
            </a:pPr>
            <a:r>
              <a:rPr lang="zh-CN" altLang="en-US" sz="1200" b="0" dirty="0">
                <a:solidFill>
                  <a:prstClr val="black">
                    <a:lumMod val="85000"/>
                    <a:lumOff val="15000"/>
                  </a:prstClr>
                </a:solidFill>
                <a:latin typeface="微软雅黑" pitchFamily="34" charset="-122"/>
                <a:ea typeface="微软雅黑" pitchFamily="34" charset="-122"/>
              </a:rPr>
              <a:t>点击添加文本</a:t>
            </a:r>
            <a:endParaRPr lang="zh-CN" altLang="en-US" sz="1200" b="0" dirty="0">
              <a:solidFill>
                <a:prstClr val="black">
                  <a:lumMod val="85000"/>
                  <a:lumOff val="15000"/>
                </a:prstClr>
              </a:solidFill>
              <a:latin typeface="微软雅黑" pitchFamily="34" charset="-122"/>
              <a:ea typeface="微软雅黑" pitchFamily="34" charset="-122"/>
            </a:endParaRPr>
          </a:p>
          <a:p>
            <a:pPr algn="ctr" defTabSz="1218565" eaLnBrk="1" hangingPunct="1">
              <a:defRPr/>
            </a:pPr>
            <a:r>
              <a:rPr lang="zh-CN" altLang="en-US" sz="1200" b="0" dirty="0">
                <a:solidFill>
                  <a:prstClr val="black">
                    <a:lumMod val="85000"/>
                    <a:lumOff val="15000"/>
                  </a:prstClr>
                </a:solidFill>
                <a:latin typeface="微软雅黑" pitchFamily="34" charset="-122"/>
                <a:ea typeface="微软雅黑" pitchFamily="34" charset="-122"/>
              </a:rPr>
              <a:t>点击添加文本</a:t>
            </a:r>
            <a:endParaRPr lang="zh-CN" altLang="en-US" sz="1200" b="0" dirty="0">
              <a:solidFill>
                <a:prstClr val="black">
                  <a:lumMod val="85000"/>
                  <a:lumOff val="15000"/>
                </a:prstClr>
              </a:solidFill>
              <a:latin typeface="微软雅黑" pitchFamily="34" charset="-122"/>
              <a:ea typeface="微软雅黑" pitchFamily="34" charset="-122"/>
            </a:endParaRPr>
          </a:p>
          <a:p>
            <a:pPr algn="ctr" defTabSz="1218565" eaLnBrk="1" hangingPunct="1">
              <a:defRPr/>
            </a:pPr>
            <a:r>
              <a:rPr lang="zh-CN" altLang="en-US" sz="1200" b="0" dirty="0">
                <a:solidFill>
                  <a:prstClr val="black">
                    <a:lumMod val="85000"/>
                    <a:lumOff val="15000"/>
                  </a:prstClr>
                </a:solidFill>
                <a:latin typeface="微软雅黑" pitchFamily="34" charset="-122"/>
                <a:ea typeface="微软雅黑" pitchFamily="34" charset="-122"/>
              </a:rPr>
              <a:t>点击添加文本</a:t>
            </a:r>
          </a:p>
        </p:txBody>
      </p:sp>
      <p:sp>
        <p:nvSpPr>
          <p:cNvPr id="241" name="Rectangle 148"/>
          <p:cNvSpPr>
            <a:spLocks noChangeArrowheads="1"/>
          </p:cNvSpPr>
          <p:nvPr/>
        </p:nvSpPr>
        <p:spPr bwMode="auto">
          <a:xfrm>
            <a:off x="4161075" y="3892048"/>
            <a:ext cx="1319003" cy="102148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779" tIns="41389" rIns="82779" bIns="41389"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defTabSz="1218565" eaLnBrk="1" hangingPunct="1">
              <a:defRPr/>
            </a:pPr>
            <a:r>
              <a:rPr lang="zh-CN" altLang="en-US" sz="1600" b="0" dirty="0">
                <a:solidFill>
                  <a:prstClr val="black">
                    <a:lumMod val="85000"/>
                    <a:lumOff val="15000"/>
                  </a:prstClr>
                </a:solidFill>
                <a:latin typeface="微软雅黑" pitchFamily="34" charset="-122"/>
                <a:ea typeface="微软雅黑" pitchFamily="34" charset="-122"/>
              </a:rPr>
              <a:t>点击添加文本</a:t>
            </a:r>
            <a:endParaRPr lang="zh-CN" altLang="en-US" sz="1600" b="0" dirty="0">
              <a:solidFill>
                <a:prstClr val="black">
                  <a:lumMod val="85000"/>
                  <a:lumOff val="15000"/>
                </a:prstClr>
              </a:solidFill>
              <a:latin typeface="微软雅黑" pitchFamily="34" charset="-122"/>
              <a:ea typeface="微软雅黑" pitchFamily="34" charset="-122"/>
            </a:endParaRPr>
          </a:p>
          <a:p>
            <a:pPr algn="ctr" defTabSz="1218565" eaLnBrk="1" hangingPunct="1">
              <a:defRPr/>
            </a:pPr>
            <a:r>
              <a:rPr lang="zh-CN" altLang="en-US" sz="1600" b="0" dirty="0">
                <a:solidFill>
                  <a:prstClr val="black">
                    <a:lumMod val="85000"/>
                    <a:lumOff val="15000"/>
                  </a:prstClr>
                </a:solidFill>
                <a:latin typeface="微软雅黑" pitchFamily="34" charset="-122"/>
                <a:ea typeface="微软雅黑" pitchFamily="34" charset="-122"/>
              </a:rPr>
              <a:t>点击添加文本</a:t>
            </a:r>
            <a:endParaRPr lang="zh-CN" altLang="en-US" sz="1600" b="0" dirty="0">
              <a:solidFill>
                <a:prstClr val="black">
                  <a:lumMod val="85000"/>
                  <a:lumOff val="15000"/>
                </a:prstClr>
              </a:solidFill>
              <a:latin typeface="微软雅黑" pitchFamily="34" charset="-122"/>
              <a:ea typeface="微软雅黑" pitchFamily="34" charset="-122"/>
            </a:endParaRPr>
          </a:p>
          <a:p>
            <a:pPr algn="ctr" defTabSz="1218565" eaLnBrk="1" hangingPunct="1">
              <a:defRPr/>
            </a:pPr>
            <a:r>
              <a:rPr lang="zh-CN" altLang="en-US" sz="1600" b="0" dirty="0">
                <a:solidFill>
                  <a:prstClr val="black">
                    <a:lumMod val="85000"/>
                    <a:lumOff val="15000"/>
                  </a:prstClr>
                </a:solidFill>
                <a:latin typeface="微软雅黑" pitchFamily="34" charset="-122"/>
                <a:ea typeface="微软雅黑" pitchFamily="34" charset="-122"/>
              </a:rPr>
              <a:t>点击添加文本</a:t>
            </a:r>
          </a:p>
        </p:txBody>
      </p:sp>
      <p:sp>
        <p:nvSpPr>
          <p:cNvPr id="242" name="Rectangle 149"/>
          <p:cNvSpPr>
            <a:spLocks noChangeArrowheads="1"/>
          </p:cNvSpPr>
          <p:nvPr/>
        </p:nvSpPr>
        <p:spPr bwMode="auto">
          <a:xfrm>
            <a:off x="6500220" y="2876321"/>
            <a:ext cx="1319003" cy="102148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779" tIns="41389" rIns="82779" bIns="41389"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defTabSz="1218565" eaLnBrk="1" hangingPunct="1">
              <a:defRPr/>
            </a:pPr>
            <a:r>
              <a:rPr lang="zh-CN" altLang="en-US" sz="1600" b="0" dirty="0">
                <a:solidFill>
                  <a:prstClr val="black">
                    <a:lumMod val="85000"/>
                    <a:lumOff val="15000"/>
                  </a:prstClr>
                </a:solidFill>
                <a:latin typeface="微软雅黑" pitchFamily="34" charset="-122"/>
                <a:ea typeface="微软雅黑" pitchFamily="34" charset="-122"/>
              </a:rPr>
              <a:t>点击添加文本</a:t>
            </a:r>
            <a:endParaRPr lang="zh-CN" altLang="en-US" sz="1600" b="0" dirty="0">
              <a:solidFill>
                <a:prstClr val="black">
                  <a:lumMod val="85000"/>
                  <a:lumOff val="15000"/>
                </a:prstClr>
              </a:solidFill>
              <a:latin typeface="微软雅黑" pitchFamily="34" charset="-122"/>
              <a:ea typeface="微软雅黑" pitchFamily="34" charset="-122"/>
            </a:endParaRPr>
          </a:p>
          <a:p>
            <a:pPr algn="ctr" defTabSz="1218565" eaLnBrk="1" hangingPunct="1">
              <a:defRPr/>
            </a:pPr>
            <a:r>
              <a:rPr lang="zh-CN" altLang="en-US" sz="1600" b="0" dirty="0">
                <a:solidFill>
                  <a:prstClr val="black">
                    <a:lumMod val="85000"/>
                    <a:lumOff val="15000"/>
                  </a:prstClr>
                </a:solidFill>
                <a:latin typeface="微软雅黑" pitchFamily="34" charset="-122"/>
                <a:ea typeface="微软雅黑" pitchFamily="34" charset="-122"/>
              </a:rPr>
              <a:t>点击添加文本</a:t>
            </a:r>
            <a:endParaRPr lang="zh-CN" altLang="en-US" sz="1600" b="0" dirty="0">
              <a:solidFill>
                <a:prstClr val="black">
                  <a:lumMod val="85000"/>
                  <a:lumOff val="15000"/>
                </a:prstClr>
              </a:solidFill>
              <a:latin typeface="微软雅黑" pitchFamily="34" charset="-122"/>
              <a:ea typeface="微软雅黑" pitchFamily="34" charset="-122"/>
            </a:endParaRPr>
          </a:p>
          <a:p>
            <a:pPr algn="ctr" defTabSz="1218565" eaLnBrk="1" hangingPunct="1">
              <a:defRPr/>
            </a:pPr>
            <a:r>
              <a:rPr lang="zh-CN" altLang="en-US" sz="1600" b="0" dirty="0">
                <a:solidFill>
                  <a:prstClr val="black">
                    <a:lumMod val="85000"/>
                    <a:lumOff val="15000"/>
                  </a:prstClr>
                </a:solidFill>
                <a:latin typeface="微软雅黑" pitchFamily="34" charset="-122"/>
                <a:ea typeface="微软雅黑" pitchFamily="34" charset="-122"/>
              </a:rPr>
              <a:t>点击添加文本</a:t>
            </a:r>
          </a:p>
        </p:txBody>
      </p:sp>
      <p:sp>
        <p:nvSpPr>
          <p:cNvPr id="243" name="Rectangle 150"/>
          <p:cNvSpPr>
            <a:spLocks noChangeArrowheads="1"/>
          </p:cNvSpPr>
          <p:nvPr/>
        </p:nvSpPr>
        <p:spPr bwMode="auto">
          <a:xfrm>
            <a:off x="8543381" y="3710772"/>
            <a:ext cx="1319003" cy="102148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779" tIns="41389" rIns="82779" bIns="41389"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defTabSz="1218565" eaLnBrk="1" hangingPunct="1">
              <a:defRPr/>
            </a:pPr>
            <a:r>
              <a:rPr lang="zh-CN" altLang="en-US" sz="1200" b="0" dirty="0">
                <a:solidFill>
                  <a:prstClr val="black">
                    <a:lumMod val="85000"/>
                    <a:lumOff val="15000"/>
                  </a:prstClr>
                </a:solidFill>
                <a:latin typeface="微软雅黑" pitchFamily="34" charset="-122"/>
                <a:ea typeface="微软雅黑" pitchFamily="34" charset="-122"/>
              </a:rPr>
              <a:t>点击添加文本</a:t>
            </a:r>
            <a:endParaRPr lang="zh-CN" altLang="en-US" sz="1200" b="0" dirty="0">
              <a:solidFill>
                <a:prstClr val="black">
                  <a:lumMod val="85000"/>
                  <a:lumOff val="15000"/>
                </a:prstClr>
              </a:solidFill>
              <a:latin typeface="微软雅黑" pitchFamily="34" charset="-122"/>
              <a:ea typeface="微软雅黑" pitchFamily="34" charset="-122"/>
            </a:endParaRPr>
          </a:p>
          <a:p>
            <a:pPr algn="ctr" defTabSz="1218565" eaLnBrk="1" hangingPunct="1">
              <a:defRPr/>
            </a:pPr>
            <a:r>
              <a:rPr lang="zh-CN" altLang="en-US" sz="1200" b="0" dirty="0">
                <a:solidFill>
                  <a:prstClr val="black">
                    <a:lumMod val="85000"/>
                    <a:lumOff val="15000"/>
                  </a:prstClr>
                </a:solidFill>
                <a:latin typeface="微软雅黑" pitchFamily="34" charset="-122"/>
                <a:ea typeface="微软雅黑" pitchFamily="34" charset="-122"/>
              </a:rPr>
              <a:t>点击添加文本</a:t>
            </a:r>
            <a:endParaRPr lang="zh-CN" altLang="en-US" sz="1200" b="0" dirty="0">
              <a:solidFill>
                <a:prstClr val="black">
                  <a:lumMod val="85000"/>
                  <a:lumOff val="15000"/>
                </a:prstClr>
              </a:solidFill>
              <a:latin typeface="微软雅黑" pitchFamily="34" charset="-122"/>
              <a:ea typeface="微软雅黑" pitchFamily="34" charset="-122"/>
            </a:endParaRPr>
          </a:p>
          <a:p>
            <a:pPr algn="ctr" defTabSz="1218565" eaLnBrk="1" hangingPunct="1">
              <a:defRPr/>
            </a:pPr>
            <a:r>
              <a:rPr lang="zh-CN" altLang="en-US" sz="1200" b="0" dirty="0">
                <a:solidFill>
                  <a:prstClr val="black">
                    <a:lumMod val="85000"/>
                    <a:lumOff val="15000"/>
                  </a:prstClr>
                </a:solidFill>
                <a:latin typeface="微软雅黑" pitchFamily="34" charset="-122"/>
                <a:ea typeface="微软雅黑" pitchFamily="34" charset="-122"/>
              </a:rPr>
              <a:t>点击添加文本</a:t>
            </a:r>
          </a:p>
        </p:txBody>
      </p:sp>
      <p:sp>
        <p:nvSpPr>
          <p:cNvPr id="122" name="TextBox 121"/>
          <p:cNvSpPr txBox="1"/>
          <p:nvPr/>
        </p:nvSpPr>
        <p:spPr>
          <a:xfrm>
            <a:off x="474376" y="274165"/>
            <a:ext cx="287258" cy="502766"/>
          </a:xfrm>
          <a:prstGeom prst="rect">
            <a:avLst/>
          </a:prstGeom>
          <a:noFill/>
        </p:spPr>
        <p:txBody>
          <a:bodyPr wrap="none" rtlCol="0">
            <a:spAutoFit/>
          </a:bodyPr>
          <a:lstStyle/>
          <a:p>
            <a:pPr defTabSz="1218565">
              <a:defRPr/>
            </a:pPr>
            <a:r>
              <a:rPr lang="zh-CN" altLang="en-US" sz="2665" b="1" dirty="0">
                <a:solidFill>
                  <a:srgbClr val="2272AB"/>
                </a:solidFill>
                <a:latin typeface="微软雅黑" pitchFamily="34" charset="-122"/>
                <a:ea typeface="微软雅黑" pitchFamily="34" charset="-122"/>
              </a:rPr>
              <a:t> </a:t>
            </a:r>
          </a:p>
        </p:txBody>
      </p:sp>
      <p:sp>
        <p:nvSpPr>
          <p:cNvPr id="123" name="TextBox 122"/>
          <p:cNvSpPr txBox="1"/>
          <p:nvPr/>
        </p:nvSpPr>
        <p:spPr>
          <a:xfrm>
            <a:off x="10242692" y="260050"/>
            <a:ext cx="287258" cy="584775"/>
          </a:xfrm>
          <a:prstGeom prst="rect">
            <a:avLst/>
          </a:prstGeom>
          <a:noFill/>
        </p:spPr>
        <p:txBody>
          <a:bodyPr wrap="none" rtlCol="0">
            <a:spAutoFit/>
          </a:bodyPr>
          <a:lstStyle/>
          <a:p>
            <a:pPr defTabSz="1218565">
              <a:defRPr/>
            </a:pPr>
            <a:r>
              <a:rPr lang="en-US" altLang="zh-CN" sz="3200" dirty="0">
                <a:solidFill>
                  <a:srgbClr val="595959"/>
                </a:solidFill>
                <a:latin typeface="Eras Bold ITC" pitchFamily="34" charset="0"/>
                <a:ea typeface="微软雅黑" pitchFamily="34" charset="-122"/>
              </a:rPr>
              <a:t> </a:t>
            </a:r>
            <a:endParaRPr lang="zh-CN" altLang="en-US" sz="3200" dirty="0">
              <a:solidFill>
                <a:srgbClr val="595959"/>
              </a:solidFill>
              <a:latin typeface="Eras Bold ITC" pitchFamily="34" charset="0"/>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24"/>
                                        </p:tgtEl>
                                        <p:attrNameLst>
                                          <p:attrName>style.visibility</p:attrName>
                                        </p:attrNameLst>
                                      </p:cBhvr>
                                      <p:to>
                                        <p:strVal val="visible"/>
                                      </p:to>
                                    </p:set>
                                    <p:anim calcmode="lin" valueType="num">
                                      <p:cBhvr>
                                        <p:cTn id="7" dur="300" fill="hold"/>
                                        <p:tgtEl>
                                          <p:spTgt spid="124"/>
                                        </p:tgtEl>
                                        <p:attrNameLst>
                                          <p:attrName>ppt_w</p:attrName>
                                        </p:attrNameLst>
                                      </p:cBhvr>
                                      <p:tavLst>
                                        <p:tav tm="0">
                                          <p:val>
                                            <p:fltVal val="0"/>
                                          </p:val>
                                        </p:tav>
                                        <p:tav tm="100000">
                                          <p:val>
                                            <p:strVal val="#ppt_w"/>
                                          </p:val>
                                        </p:tav>
                                      </p:tavLst>
                                    </p:anim>
                                    <p:anim calcmode="lin" valueType="num">
                                      <p:cBhvr>
                                        <p:cTn id="8" dur="300" fill="hold"/>
                                        <p:tgtEl>
                                          <p:spTgt spid="124"/>
                                        </p:tgtEl>
                                        <p:attrNameLst>
                                          <p:attrName>ppt_h</p:attrName>
                                        </p:attrNameLst>
                                      </p:cBhvr>
                                      <p:tavLst>
                                        <p:tav tm="0">
                                          <p:val>
                                            <p:fltVal val="0"/>
                                          </p:val>
                                        </p:tav>
                                        <p:tav tm="100000">
                                          <p:val>
                                            <p:strVal val="#ppt_h"/>
                                          </p:val>
                                        </p:tav>
                                      </p:tavLst>
                                    </p:anim>
                                  </p:childTnLst>
                                </p:cTn>
                              </p:par>
                              <p:par>
                                <p:cTn id="9" presetID="1" presetClass="entr" presetSubtype="0" fill="hold" nodeType="withEffect">
                                  <p:stCondLst>
                                    <p:cond delay="300"/>
                                  </p:stCondLst>
                                  <p:childTnLst>
                                    <p:set>
                                      <p:cBhvr>
                                        <p:cTn id="10" dur="1" fill="hold">
                                          <p:stCondLst>
                                            <p:cond delay="0"/>
                                          </p:stCondLst>
                                        </p:cTn>
                                        <p:tgtEl>
                                          <p:spTgt spid="138"/>
                                        </p:tgtEl>
                                        <p:attrNameLst>
                                          <p:attrName>style.visibility</p:attrName>
                                        </p:attrNameLst>
                                      </p:cBhvr>
                                      <p:to>
                                        <p:strVal val="visible"/>
                                      </p:to>
                                    </p:set>
                                  </p:childTnLst>
                                </p:cTn>
                              </p:par>
                              <p:par>
                                <p:cTn id="11" presetID="6" presetClass="emph" presetSubtype="0" fill="hold" nodeType="withEffect">
                                  <p:stCondLst>
                                    <p:cond delay="300"/>
                                  </p:stCondLst>
                                  <p:childTnLst>
                                    <p:animScale>
                                      <p:cBhvr>
                                        <p:cTn id="12" dur="200" fill="hold"/>
                                        <p:tgtEl>
                                          <p:spTgt spid="138"/>
                                        </p:tgtEl>
                                      </p:cBhvr>
                                      <p:by x="150000" y="150000"/>
                                    </p:animScale>
                                  </p:childTnLst>
                                </p:cTn>
                              </p:par>
                              <p:par>
                                <p:cTn id="13" presetID="10" presetClass="exit" presetSubtype="0" fill="hold" nodeType="withEffect">
                                  <p:stCondLst>
                                    <p:cond delay="300"/>
                                  </p:stCondLst>
                                  <p:childTnLst>
                                    <p:animEffect transition="out" filter="fade">
                                      <p:cBhvr>
                                        <p:cTn id="14" dur="200"/>
                                        <p:tgtEl>
                                          <p:spTgt spid="138"/>
                                        </p:tgtEl>
                                      </p:cBhvr>
                                    </p:animEffect>
                                    <p:set>
                                      <p:cBhvr>
                                        <p:cTn id="15" dur="1" fill="hold">
                                          <p:stCondLst>
                                            <p:cond delay="199"/>
                                          </p:stCondLst>
                                        </p:cTn>
                                        <p:tgtEl>
                                          <p:spTgt spid="138"/>
                                        </p:tgtEl>
                                        <p:attrNameLst>
                                          <p:attrName>style.visibility</p:attrName>
                                        </p:attrNameLst>
                                      </p:cBhvr>
                                      <p:to>
                                        <p:strVal val="hidden"/>
                                      </p:to>
                                    </p:set>
                                  </p:childTnLst>
                                </p:cTn>
                              </p:par>
                            </p:childTnLst>
                          </p:cTn>
                        </p:par>
                        <p:par>
                          <p:cTn id="16" fill="hold">
                            <p:stCondLst>
                              <p:cond delay="500"/>
                            </p:stCondLst>
                            <p:childTnLst>
                              <p:par>
                                <p:cTn id="17" presetID="23" presetClass="entr" presetSubtype="16" fill="hold" nodeType="afterEffect">
                                  <p:stCondLst>
                                    <p:cond delay="0"/>
                                  </p:stCondLst>
                                  <p:childTnLst>
                                    <p:set>
                                      <p:cBhvr>
                                        <p:cTn id="18" dur="1" fill="hold">
                                          <p:stCondLst>
                                            <p:cond delay="0"/>
                                          </p:stCondLst>
                                        </p:cTn>
                                        <p:tgtEl>
                                          <p:spTgt spid="152"/>
                                        </p:tgtEl>
                                        <p:attrNameLst>
                                          <p:attrName>style.visibility</p:attrName>
                                        </p:attrNameLst>
                                      </p:cBhvr>
                                      <p:to>
                                        <p:strVal val="visible"/>
                                      </p:to>
                                    </p:set>
                                    <p:anim calcmode="lin" valueType="num">
                                      <p:cBhvr>
                                        <p:cTn id="19" dur="300" fill="hold"/>
                                        <p:tgtEl>
                                          <p:spTgt spid="152"/>
                                        </p:tgtEl>
                                        <p:attrNameLst>
                                          <p:attrName>ppt_w</p:attrName>
                                        </p:attrNameLst>
                                      </p:cBhvr>
                                      <p:tavLst>
                                        <p:tav tm="0">
                                          <p:val>
                                            <p:fltVal val="0"/>
                                          </p:val>
                                        </p:tav>
                                        <p:tav tm="100000">
                                          <p:val>
                                            <p:strVal val="#ppt_w"/>
                                          </p:val>
                                        </p:tav>
                                      </p:tavLst>
                                    </p:anim>
                                    <p:anim calcmode="lin" valueType="num">
                                      <p:cBhvr>
                                        <p:cTn id="20" dur="300" fill="hold"/>
                                        <p:tgtEl>
                                          <p:spTgt spid="152"/>
                                        </p:tgtEl>
                                        <p:attrNameLst>
                                          <p:attrName>ppt_h</p:attrName>
                                        </p:attrNameLst>
                                      </p:cBhvr>
                                      <p:tavLst>
                                        <p:tav tm="0">
                                          <p:val>
                                            <p:fltVal val="0"/>
                                          </p:val>
                                        </p:tav>
                                        <p:tav tm="100000">
                                          <p:val>
                                            <p:strVal val="#ppt_h"/>
                                          </p:val>
                                        </p:tav>
                                      </p:tavLst>
                                    </p:anim>
                                  </p:childTnLst>
                                </p:cTn>
                              </p:par>
                              <p:par>
                                <p:cTn id="21" presetID="1" presetClass="entr" presetSubtype="0" fill="hold" nodeType="withEffect">
                                  <p:stCondLst>
                                    <p:cond delay="300"/>
                                  </p:stCondLst>
                                  <p:childTnLst>
                                    <p:set>
                                      <p:cBhvr>
                                        <p:cTn id="22" dur="1" fill="hold">
                                          <p:stCondLst>
                                            <p:cond delay="0"/>
                                          </p:stCondLst>
                                        </p:cTn>
                                        <p:tgtEl>
                                          <p:spTgt spid="166"/>
                                        </p:tgtEl>
                                        <p:attrNameLst>
                                          <p:attrName>style.visibility</p:attrName>
                                        </p:attrNameLst>
                                      </p:cBhvr>
                                      <p:to>
                                        <p:strVal val="visible"/>
                                      </p:to>
                                    </p:set>
                                  </p:childTnLst>
                                </p:cTn>
                              </p:par>
                              <p:par>
                                <p:cTn id="23" presetID="6" presetClass="emph" presetSubtype="0" fill="hold" nodeType="withEffect">
                                  <p:stCondLst>
                                    <p:cond delay="300"/>
                                  </p:stCondLst>
                                  <p:childTnLst>
                                    <p:animScale>
                                      <p:cBhvr>
                                        <p:cTn id="24" dur="200" fill="hold"/>
                                        <p:tgtEl>
                                          <p:spTgt spid="166"/>
                                        </p:tgtEl>
                                      </p:cBhvr>
                                      <p:by x="150000" y="150000"/>
                                    </p:animScale>
                                  </p:childTnLst>
                                </p:cTn>
                              </p:par>
                              <p:par>
                                <p:cTn id="25" presetID="10" presetClass="exit" presetSubtype="0" fill="hold" nodeType="withEffect">
                                  <p:stCondLst>
                                    <p:cond delay="300"/>
                                  </p:stCondLst>
                                  <p:childTnLst>
                                    <p:animEffect transition="out" filter="fade">
                                      <p:cBhvr>
                                        <p:cTn id="26" dur="200"/>
                                        <p:tgtEl>
                                          <p:spTgt spid="166"/>
                                        </p:tgtEl>
                                      </p:cBhvr>
                                    </p:animEffect>
                                    <p:set>
                                      <p:cBhvr>
                                        <p:cTn id="27" dur="1" fill="hold">
                                          <p:stCondLst>
                                            <p:cond delay="199"/>
                                          </p:stCondLst>
                                        </p:cTn>
                                        <p:tgtEl>
                                          <p:spTgt spid="166"/>
                                        </p:tgtEl>
                                        <p:attrNameLst>
                                          <p:attrName>style.visibility</p:attrName>
                                        </p:attrNameLst>
                                      </p:cBhvr>
                                      <p:to>
                                        <p:strVal val="hidden"/>
                                      </p:to>
                                    </p:set>
                                  </p:childTnLst>
                                </p:cTn>
                              </p:par>
                            </p:childTnLst>
                          </p:cTn>
                        </p:par>
                        <p:par>
                          <p:cTn id="28" fill="hold">
                            <p:stCondLst>
                              <p:cond delay="1000"/>
                            </p:stCondLst>
                            <p:childTnLst>
                              <p:par>
                                <p:cTn id="29" presetID="23" presetClass="entr" presetSubtype="16" fill="hold" nodeType="afterEffect">
                                  <p:stCondLst>
                                    <p:cond delay="0"/>
                                  </p:stCondLst>
                                  <p:childTnLst>
                                    <p:set>
                                      <p:cBhvr>
                                        <p:cTn id="30" dur="1" fill="hold">
                                          <p:stCondLst>
                                            <p:cond delay="0"/>
                                          </p:stCondLst>
                                        </p:cTn>
                                        <p:tgtEl>
                                          <p:spTgt spid="180"/>
                                        </p:tgtEl>
                                        <p:attrNameLst>
                                          <p:attrName>style.visibility</p:attrName>
                                        </p:attrNameLst>
                                      </p:cBhvr>
                                      <p:to>
                                        <p:strVal val="visible"/>
                                      </p:to>
                                    </p:set>
                                    <p:anim calcmode="lin" valueType="num">
                                      <p:cBhvr>
                                        <p:cTn id="31" dur="300" fill="hold"/>
                                        <p:tgtEl>
                                          <p:spTgt spid="180"/>
                                        </p:tgtEl>
                                        <p:attrNameLst>
                                          <p:attrName>ppt_w</p:attrName>
                                        </p:attrNameLst>
                                      </p:cBhvr>
                                      <p:tavLst>
                                        <p:tav tm="0">
                                          <p:val>
                                            <p:fltVal val="0"/>
                                          </p:val>
                                        </p:tav>
                                        <p:tav tm="100000">
                                          <p:val>
                                            <p:strVal val="#ppt_w"/>
                                          </p:val>
                                        </p:tav>
                                      </p:tavLst>
                                    </p:anim>
                                    <p:anim calcmode="lin" valueType="num">
                                      <p:cBhvr>
                                        <p:cTn id="32" dur="300" fill="hold"/>
                                        <p:tgtEl>
                                          <p:spTgt spid="180"/>
                                        </p:tgtEl>
                                        <p:attrNameLst>
                                          <p:attrName>ppt_h</p:attrName>
                                        </p:attrNameLst>
                                      </p:cBhvr>
                                      <p:tavLst>
                                        <p:tav tm="0">
                                          <p:val>
                                            <p:fltVal val="0"/>
                                          </p:val>
                                        </p:tav>
                                        <p:tav tm="100000">
                                          <p:val>
                                            <p:strVal val="#ppt_h"/>
                                          </p:val>
                                        </p:tav>
                                      </p:tavLst>
                                    </p:anim>
                                  </p:childTnLst>
                                </p:cTn>
                              </p:par>
                              <p:par>
                                <p:cTn id="33" presetID="1" presetClass="entr" presetSubtype="0" fill="hold" nodeType="withEffect">
                                  <p:stCondLst>
                                    <p:cond delay="300"/>
                                  </p:stCondLst>
                                  <p:childTnLst>
                                    <p:set>
                                      <p:cBhvr>
                                        <p:cTn id="34" dur="1" fill="hold">
                                          <p:stCondLst>
                                            <p:cond delay="0"/>
                                          </p:stCondLst>
                                        </p:cTn>
                                        <p:tgtEl>
                                          <p:spTgt spid="194"/>
                                        </p:tgtEl>
                                        <p:attrNameLst>
                                          <p:attrName>style.visibility</p:attrName>
                                        </p:attrNameLst>
                                      </p:cBhvr>
                                      <p:to>
                                        <p:strVal val="visible"/>
                                      </p:to>
                                    </p:set>
                                  </p:childTnLst>
                                </p:cTn>
                              </p:par>
                              <p:par>
                                <p:cTn id="35" presetID="6" presetClass="emph" presetSubtype="0" fill="hold" nodeType="withEffect">
                                  <p:stCondLst>
                                    <p:cond delay="300"/>
                                  </p:stCondLst>
                                  <p:childTnLst>
                                    <p:animScale>
                                      <p:cBhvr>
                                        <p:cTn id="36" dur="200" fill="hold"/>
                                        <p:tgtEl>
                                          <p:spTgt spid="194"/>
                                        </p:tgtEl>
                                      </p:cBhvr>
                                      <p:by x="150000" y="150000"/>
                                    </p:animScale>
                                  </p:childTnLst>
                                </p:cTn>
                              </p:par>
                              <p:par>
                                <p:cTn id="37" presetID="10" presetClass="exit" presetSubtype="0" fill="hold" nodeType="withEffect">
                                  <p:stCondLst>
                                    <p:cond delay="300"/>
                                  </p:stCondLst>
                                  <p:childTnLst>
                                    <p:animEffect transition="out" filter="fade">
                                      <p:cBhvr>
                                        <p:cTn id="38" dur="200"/>
                                        <p:tgtEl>
                                          <p:spTgt spid="194"/>
                                        </p:tgtEl>
                                      </p:cBhvr>
                                    </p:animEffect>
                                    <p:set>
                                      <p:cBhvr>
                                        <p:cTn id="39" dur="1" fill="hold">
                                          <p:stCondLst>
                                            <p:cond delay="199"/>
                                          </p:stCondLst>
                                        </p:cTn>
                                        <p:tgtEl>
                                          <p:spTgt spid="194"/>
                                        </p:tgtEl>
                                        <p:attrNameLst>
                                          <p:attrName>style.visibility</p:attrName>
                                        </p:attrNameLst>
                                      </p:cBhvr>
                                      <p:to>
                                        <p:strVal val="hidden"/>
                                      </p:to>
                                    </p:set>
                                  </p:childTnLst>
                                </p:cTn>
                              </p:par>
                            </p:childTnLst>
                          </p:cTn>
                        </p:par>
                        <p:par>
                          <p:cTn id="40" fill="hold">
                            <p:stCondLst>
                              <p:cond delay="1500"/>
                            </p:stCondLst>
                            <p:childTnLst>
                              <p:par>
                                <p:cTn id="41" presetID="23" presetClass="entr" presetSubtype="16" fill="hold" nodeType="afterEffect">
                                  <p:stCondLst>
                                    <p:cond delay="0"/>
                                  </p:stCondLst>
                                  <p:childTnLst>
                                    <p:set>
                                      <p:cBhvr>
                                        <p:cTn id="42" dur="1" fill="hold">
                                          <p:stCondLst>
                                            <p:cond delay="0"/>
                                          </p:stCondLst>
                                        </p:cTn>
                                        <p:tgtEl>
                                          <p:spTgt spid="208"/>
                                        </p:tgtEl>
                                        <p:attrNameLst>
                                          <p:attrName>style.visibility</p:attrName>
                                        </p:attrNameLst>
                                      </p:cBhvr>
                                      <p:to>
                                        <p:strVal val="visible"/>
                                      </p:to>
                                    </p:set>
                                    <p:anim calcmode="lin" valueType="num">
                                      <p:cBhvr>
                                        <p:cTn id="43" dur="300" fill="hold"/>
                                        <p:tgtEl>
                                          <p:spTgt spid="208"/>
                                        </p:tgtEl>
                                        <p:attrNameLst>
                                          <p:attrName>ppt_w</p:attrName>
                                        </p:attrNameLst>
                                      </p:cBhvr>
                                      <p:tavLst>
                                        <p:tav tm="0">
                                          <p:val>
                                            <p:fltVal val="0"/>
                                          </p:val>
                                        </p:tav>
                                        <p:tav tm="100000">
                                          <p:val>
                                            <p:strVal val="#ppt_w"/>
                                          </p:val>
                                        </p:tav>
                                      </p:tavLst>
                                    </p:anim>
                                    <p:anim calcmode="lin" valueType="num">
                                      <p:cBhvr>
                                        <p:cTn id="44" dur="300" fill="hold"/>
                                        <p:tgtEl>
                                          <p:spTgt spid="208"/>
                                        </p:tgtEl>
                                        <p:attrNameLst>
                                          <p:attrName>ppt_h</p:attrName>
                                        </p:attrNameLst>
                                      </p:cBhvr>
                                      <p:tavLst>
                                        <p:tav tm="0">
                                          <p:val>
                                            <p:fltVal val="0"/>
                                          </p:val>
                                        </p:tav>
                                        <p:tav tm="100000">
                                          <p:val>
                                            <p:strVal val="#ppt_h"/>
                                          </p:val>
                                        </p:tav>
                                      </p:tavLst>
                                    </p:anim>
                                  </p:childTnLst>
                                </p:cTn>
                              </p:par>
                              <p:par>
                                <p:cTn id="45" presetID="1" presetClass="entr" presetSubtype="0" fill="hold" nodeType="withEffect">
                                  <p:stCondLst>
                                    <p:cond delay="300"/>
                                  </p:stCondLst>
                                  <p:childTnLst>
                                    <p:set>
                                      <p:cBhvr>
                                        <p:cTn id="46" dur="1" fill="hold">
                                          <p:stCondLst>
                                            <p:cond delay="0"/>
                                          </p:stCondLst>
                                        </p:cTn>
                                        <p:tgtEl>
                                          <p:spTgt spid="222"/>
                                        </p:tgtEl>
                                        <p:attrNameLst>
                                          <p:attrName>style.visibility</p:attrName>
                                        </p:attrNameLst>
                                      </p:cBhvr>
                                      <p:to>
                                        <p:strVal val="visible"/>
                                      </p:to>
                                    </p:set>
                                  </p:childTnLst>
                                </p:cTn>
                              </p:par>
                              <p:par>
                                <p:cTn id="47" presetID="6" presetClass="emph" presetSubtype="0" fill="hold" nodeType="withEffect">
                                  <p:stCondLst>
                                    <p:cond delay="300"/>
                                  </p:stCondLst>
                                  <p:childTnLst>
                                    <p:animScale>
                                      <p:cBhvr>
                                        <p:cTn id="48" dur="200" fill="hold"/>
                                        <p:tgtEl>
                                          <p:spTgt spid="222"/>
                                        </p:tgtEl>
                                      </p:cBhvr>
                                      <p:by x="150000" y="150000"/>
                                    </p:animScale>
                                  </p:childTnLst>
                                </p:cTn>
                              </p:par>
                              <p:par>
                                <p:cTn id="49" presetID="10" presetClass="exit" presetSubtype="0" fill="hold" nodeType="withEffect">
                                  <p:stCondLst>
                                    <p:cond delay="300"/>
                                  </p:stCondLst>
                                  <p:childTnLst>
                                    <p:animEffect transition="out" filter="fade">
                                      <p:cBhvr>
                                        <p:cTn id="50" dur="200"/>
                                        <p:tgtEl>
                                          <p:spTgt spid="222"/>
                                        </p:tgtEl>
                                      </p:cBhvr>
                                    </p:animEffect>
                                    <p:set>
                                      <p:cBhvr>
                                        <p:cTn id="51" dur="1" fill="hold">
                                          <p:stCondLst>
                                            <p:cond delay="199"/>
                                          </p:stCondLst>
                                        </p:cTn>
                                        <p:tgtEl>
                                          <p:spTgt spid="222"/>
                                        </p:tgtEl>
                                        <p:attrNameLst>
                                          <p:attrName>style.visibility</p:attrName>
                                        </p:attrNameLst>
                                      </p:cBhvr>
                                      <p:to>
                                        <p:strVal val="hidden"/>
                                      </p:to>
                                    </p:set>
                                  </p:childTnLst>
                                </p:cTn>
                              </p:par>
                            </p:childTnLst>
                          </p:cTn>
                        </p:par>
                        <p:par>
                          <p:cTn id="52" fill="hold">
                            <p:stCondLst>
                              <p:cond delay="2000"/>
                            </p:stCondLst>
                            <p:childTnLst>
                              <p:par>
                                <p:cTn id="53" presetID="8" presetClass="emph" presetSubtype="0" fill="hold" nodeType="afterEffect">
                                  <p:stCondLst>
                                    <p:cond delay="0"/>
                                  </p:stCondLst>
                                  <p:childTnLst>
                                    <p:animRot by="-43199940">
                                      <p:cBhvr>
                                        <p:cTn id="54" dur="2000" fill="hold"/>
                                        <p:tgtEl>
                                          <p:spTgt spid="124"/>
                                        </p:tgtEl>
                                        <p:attrNameLst>
                                          <p:attrName>r</p:attrName>
                                        </p:attrNameLst>
                                      </p:cBhvr>
                                    </p:animRot>
                                  </p:childTnLst>
                                </p:cTn>
                              </p:par>
                              <p:par>
                                <p:cTn id="55" presetID="8" presetClass="emph" presetSubtype="0" fill="hold" nodeType="withEffect">
                                  <p:stCondLst>
                                    <p:cond delay="0"/>
                                  </p:stCondLst>
                                  <p:childTnLst>
                                    <p:animRot by="-43199940">
                                      <p:cBhvr>
                                        <p:cTn id="56" dur="2000" fill="hold"/>
                                        <p:tgtEl>
                                          <p:spTgt spid="152"/>
                                        </p:tgtEl>
                                        <p:attrNameLst>
                                          <p:attrName>r</p:attrName>
                                        </p:attrNameLst>
                                      </p:cBhvr>
                                    </p:animRot>
                                  </p:childTnLst>
                                </p:cTn>
                              </p:par>
                              <p:par>
                                <p:cTn id="57" presetID="8" presetClass="emph" presetSubtype="0" fill="hold" nodeType="withEffect">
                                  <p:stCondLst>
                                    <p:cond delay="0"/>
                                  </p:stCondLst>
                                  <p:childTnLst>
                                    <p:animRot by="-43199940">
                                      <p:cBhvr>
                                        <p:cTn id="58" dur="2000" fill="hold"/>
                                        <p:tgtEl>
                                          <p:spTgt spid="180"/>
                                        </p:tgtEl>
                                        <p:attrNameLst>
                                          <p:attrName>r</p:attrName>
                                        </p:attrNameLst>
                                      </p:cBhvr>
                                    </p:animRot>
                                  </p:childTnLst>
                                </p:cTn>
                              </p:par>
                              <p:par>
                                <p:cTn id="59" presetID="8" presetClass="emph" presetSubtype="0" fill="hold" nodeType="withEffect">
                                  <p:stCondLst>
                                    <p:cond delay="0"/>
                                  </p:stCondLst>
                                  <p:childTnLst>
                                    <p:animRot by="-43199940">
                                      <p:cBhvr>
                                        <p:cTn id="60" dur="2000" fill="hold"/>
                                        <p:tgtEl>
                                          <p:spTgt spid="208"/>
                                        </p:tgtEl>
                                        <p:attrNameLst>
                                          <p:attrName>r</p:attrName>
                                        </p:attrNameLst>
                                      </p:cBhvr>
                                    </p:animRot>
                                  </p:childTnLst>
                                </p:cTn>
                              </p:par>
                              <p:par>
                                <p:cTn id="61" presetID="42" presetClass="entr" presetSubtype="0" fill="hold" grpId="0" nodeType="withEffect">
                                  <p:stCondLst>
                                    <p:cond delay="1000"/>
                                  </p:stCondLst>
                                  <p:childTnLst>
                                    <p:set>
                                      <p:cBhvr>
                                        <p:cTn id="62" dur="1" fill="hold">
                                          <p:stCondLst>
                                            <p:cond delay="0"/>
                                          </p:stCondLst>
                                        </p:cTn>
                                        <p:tgtEl>
                                          <p:spTgt spid="236"/>
                                        </p:tgtEl>
                                        <p:attrNameLst>
                                          <p:attrName>style.visibility</p:attrName>
                                        </p:attrNameLst>
                                      </p:cBhvr>
                                      <p:to>
                                        <p:strVal val="visible"/>
                                      </p:to>
                                    </p:set>
                                    <p:animEffect transition="in" filter="fade">
                                      <p:cBhvr>
                                        <p:cTn id="63" dur="1000"/>
                                        <p:tgtEl>
                                          <p:spTgt spid="236"/>
                                        </p:tgtEl>
                                      </p:cBhvr>
                                    </p:animEffect>
                                    <p:anim calcmode="lin" valueType="num">
                                      <p:cBhvr>
                                        <p:cTn id="64" dur="1000" fill="hold"/>
                                        <p:tgtEl>
                                          <p:spTgt spid="236"/>
                                        </p:tgtEl>
                                        <p:attrNameLst>
                                          <p:attrName>ppt_x</p:attrName>
                                        </p:attrNameLst>
                                      </p:cBhvr>
                                      <p:tavLst>
                                        <p:tav tm="0">
                                          <p:val>
                                            <p:strVal val="#ppt_x"/>
                                          </p:val>
                                        </p:tav>
                                        <p:tav tm="100000">
                                          <p:val>
                                            <p:strVal val="#ppt_x"/>
                                          </p:val>
                                        </p:tav>
                                      </p:tavLst>
                                    </p:anim>
                                    <p:anim calcmode="lin" valueType="num">
                                      <p:cBhvr>
                                        <p:cTn id="65" dur="1000" fill="hold"/>
                                        <p:tgtEl>
                                          <p:spTgt spid="236"/>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1000"/>
                                  </p:stCondLst>
                                  <p:childTnLst>
                                    <p:set>
                                      <p:cBhvr>
                                        <p:cTn id="67" dur="1" fill="hold">
                                          <p:stCondLst>
                                            <p:cond delay="0"/>
                                          </p:stCondLst>
                                        </p:cTn>
                                        <p:tgtEl>
                                          <p:spTgt spid="237"/>
                                        </p:tgtEl>
                                        <p:attrNameLst>
                                          <p:attrName>style.visibility</p:attrName>
                                        </p:attrNameLst>
                                      </p:cBhvr>
                                      <p:to>
                                        <p:strVal val="visible"/>
                                      </p:to>
                                    </p:set>
                                    <p:animEffect transition="in" filter="fade">
                                      <p:cBhvr>
                                        <p:cTn id="68" dur="1000"/>
                                        <p:tgtEl>
                                          <p:spTgt spid="237"/>
                                        </p:tgtEl>
                                      </p:cBhvr>
                                    </p:animEffect>
                                    <p:anim calcmode="lin" valueType="num">
                                      <p:cBhvr>
                                        <p:cTn id="69" dur="1000" fill="hold"/>
                                        <p:tgtEl>
                                          <p:spTgt spid="237"/>
                                        </p:tgtEl>
                                        <p:attrNameLst>
                                          <p:attrName>ppt_x</p:attrName>
                                        </p:attrNameLst>
                                      </p:cBhvr>
                                      <p:tavLst>
                                        <p:tav tm="0">
                                          <p:val>
                                            <p:strVal val="#ppt_x"/>
                                          </p:val>
                                        </p:tav>
                                        <p:tav tm="100000">
                                          <p:val>
                                            <p:strVal val="#ppt_x"/>
                                          </p:val>
                                        </p:tav>
                                      </p:tavLst>
                                    </p:anim>
                                    <p:anim calcmode="lin" valueType="num">
                                      <p:cBhvr>
                                        <p:cTn id="70" dur="1000" fill="hold"/>
                                        <p:tgtEl>
                                          <p:spTgt spid="237"/>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1000"/>
                                  </p:stCondLst>
                                  <p:childTnLst>
                                    <p:set>
                                      <p:cBhvr>
                                        <p:cTn id="72" dur="1" fill="hold">
                                          <p:stCondLst>
                                            <p:cond delay="0"/>
                                          </p:stCondLst>
                                        </p:cTn>
                                        <p:tgtEl>
                                          <p:spTgt spid="238"/>
                                        </p:tgtEl>
                                        <p:attrNameLst>
                                          <p:attrName>style.visibility</p:attrName>
                                        </p:attrNameLst>
                                      </p:cBhvr>
                                      <p:to>
                                        <p:strVal val="visible"/>
                                      </p:to>
                                    </p:set>
                                    <p:animEffect transition="in" filter="fade">
                                      <p:cBhvr>
                                        <p:cTn id="73" dur="1000"/>
                                        <p:tgtEl>
                                          <p:spTgt spid="238"/>
                                        </p:tgtEl>
                                      </p:cBhvr>
                                    </p:animEffect>
                                    <p:anim calcmode="lin" valueType="num">
                                      <p:cBhvr>
                                        <p:cTn id="74" dur="1000" fill="hold"/>
                                        <p:tgtEl>
                                          <p:spTgt spid="238"/>
                                        </p:tgtEl>
                                        <p:attrNameLst>
                                          <p:attrName>ppt_x</p:attrName>
                                        </p:attrNameLst>
                                      </p:cBhvr>
                                      <p:tavLst>
                                        <p:tav tm="0">
                                          <p:val>
                                            <p:strVal val="#ppt_x"/>
                                          </p:val>
                                        </p:tav>
                                        <p:tav tm="100000">
                                          <p:val>
                                            <p:strVal val="#ppt_x"/>
                                          </p:val>
                                        </p:tav>
                                      </p:tavLst>
                                    </p:anim>
                                    <p:anim calcmode="lin" valueType="num">
                                      <p:cBhvr>
                                        <p:cTn id="75" dur="1000" fill="hold"/>
                                        <p:tgtEl>
                                          <p:spTgt spid="238"/>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1000"/>
                                  </p:stCondLst>
                                  <p:childTnLst>
                                    <p:set>
                                      <p:cBhvr>
                                        <p:cTn id="77" dur="1" fill="hold">
                                          <p:stCondLst>
                                            <p:cond delay="0"/>
                                          </p:stCondLst>
                                        </p:cTn>
                                        <p:tgtEl>
                                          <p:spTgt spid="239"/>
                                        </p:tgtEl>
                                        <p:attrNameLst>
                                          <p:attrName>style.visibility</p:attrName>
                                        </p:attrNameLst>
                                      </p:cBhvr>
                                      <p:to>
                                        <p:strVal val="visible"/>
                                      </p:to>
                                    </p:set>
                                    <p:animEffect transition="in" filter="fade">
                                      <p:cBhvr>
                                        <p:cTn id="78" dur="1000"/>
                                        <p:tgtEl>
                                          <p:spTgt spid="239"/>
                                        </p:tgtEl>
                                      </p:cBhvr>
                                    </p:animEffect>
                                    <p:anim calcmode="lin" valueType="num">
                                      <p:cBhvr>
                                        <p:cTn id="79" dur="1000" fill="hold"/>
                                        <p:tgtEl>
                                          <p:spTgt spid="239"/>
                                        </p:tgtEl>
                                        <p:attrNameLst>
                                          <p:attrName>ppt_x</p:attrName>
                                        </p:attrNameLst>
                                      </p:cBhvr>
                                      <p:tavLst>
                                        <p:tav tm="0">
                                          <p:val>
                                            <p:strVal val="#ppt_x"/>
                                          </p:val>
                                        </p:tav>
                                        <p:tav tm="100000">
                                          <p:val>
                                            <p:strVal val="#ppt_x"/>
                                          </p:val>
                                        </p:tav>
                                      </p:tavLst>
                                    </p:anim>
                                    <p:anim calcmode="lin" valueType="num">
                                      <p:cBhvr>
                                        <p:cTn id="80" dur="1000" fill="hold"/>
                                        <p:tgtEl>
                                          <p:spTgt spid="239"/>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1500"/>
                                  </p:stCondLst>
                                  <p:childTnLst>
                                    <p:set>
                                      <p:cBhvr>
                                        <p:cTn id="82" dur="1" fill="hold">
                                          <p:stCondLst>
                                            <p:cond delay="0"/>
                                          </p:stCondLst>
                                        </p:cTn>
                                        <p:tgtEl>
                                          <p:spTgt spid="240"/>
                                        </p:tgtEl>
                                        <p:attrNameLst>
                                          <p:attrName>style.visibility</p:attrName>
                                        </p:attrNameLst>
                                      </p:cBhvr>
                                      <p:to>
                                        <p:strVal val="visible"/>
                                      </p:to>
                                    </p:set>
                                    <p:animEffect transition="in" filter="fade">
                                      <p:cBhvr>
                                        <p:cTn id="83" dur="800"/>
                                        <p:tgtEl>
                                          <p:spTgt spid="240"/>
                                        </p:tgtEl>
                                      </p:cBhvr>
                                    </p:animEffect>
                                  </p:childTnLst>
                                </p:cTn>
                              </p:par>
                              <p:par>
                                <p:cTn id="84" presetID="10" presetClass="entr" presetSubtype="0" fill="hold" grpId="0" nodeType="withEffect">
                                  <p:stCondLst>
                                    <p:cond delay="1500"/>
                                  </p:stCondLst>
                                  <p:childTnLst>
                                    <p:set>
                                      <p:cBhvr>
                                        <p:cTn id="85" dur="1" fill="hold">
                                          <p:stCondLst>
                                            <p:cond delay="0"/>
                                          </p:stCondLst>
                                        </p:cTn>
                                        <p:tgtEl>
                                          <p:spTgt spid="241"/>
                                        </p:tgtEl>
                                        <p:attrNameLst>
                                          <p:attrName>style.visibility</p:attrName>
                                        </p:attrNameLst>
                                      </p:cBhvr>
                                      <p:to>
                                        <p:strVal val="visible"/>
                                      </p:to>
                                    </p:set>
                                    <p:animEffect transition="in" filter="fade">
                                      <p:cBhvr>
                                        <p:cTn id="86" dur="800"/>
                                        <p:tgtEl>
                                          <p:spTgt spid="241"/>
                                        </p:tgtEl>
                                      </p:cBhvr>
                                    </p:animEffect>
                                  </p:childTnLst>
                                </p:cTn>
                              </p:par>
                              <p:par>
                                <p:cTn id="87" presetID="10" presetClass="entr" presetSubtype="0" fill="hold" grpId="0" nodeType="withEffect">
                                  <p:stCondLst>
                                    <p:cond delay="1500"/>
                                  </p:stCondLst>
                                  <p:childTnLst>
                                    <p:set>
                                      <p:cBhvr>
                                        <p:cTn id="88" dur="1" fill="hold">
                                          <p:stCondLst>
                                            <p:cond delay="0"/>
                                          </p:stCondLst>
                                        </p:cTn>
                                        <p:tgtEl>
                                          <p:spTgt spid="242"/>
                                        </p:tgtEl>
                                        <p:attrNameLst>
                                          <p:attrName>style.visibility</p:attrName>
                                        </p:attrNameLst>
                                      </p:cBhvr>
                                      <p:to>
                                        <p:strVal val="visible"/>
                                      </p:to>
                                    </p:set>
                                    <p:animEffect transition="in" filter="fade">
                                      <p:cBhvr>
                                        <p:cTn id="89" dur="800"/>
                                        <p:tgtEl>
                                          <p:spTgt spid="242"/>
                                        </p:tgtEl>
                                      </p:cBhvr>
                                    </p:animEffect>
                                  </p:childTnLst>
                                </p:cTn>
                              </p:par>
                              <p:par>
                                <p:cTn id="90" presetID="10" presetClass="entr" presetSubtype="0" fill="hold" grpId="0" nodeType="withEffect">
                                  <p:stCondLst>
                                    <p:cond delay="1500"/>
                                  </p:stCondLst>
                                  <p:childTnLst>
                                    <p:set>
                                      <p:cBhvr>
                                        <p:cTn id="91" dur="1" fill="hold">
                                          <p:stCondLst>
                                            <p:cond delay="0"/>
                                          </p:stCondLst>
                                        </p:cTn>
                                        <p:tgtEl>
                                          <p:spTgt spid="243"/>
                                        </p:tgtEl>
                                        <p:attrNameLst>
                                          <p:attrName>style.visibility</p:attrName>
                                        </p:attrNameLst>
                                      </p:cBhvr>
                                      <p:to>
                                        <p:strVal val="visible"/>
                                      </p:to>
                                    </p:set>
                                    <p:animEffect transition="in" filter="fade">
                                      <p:cBhvr>
                                        <p:cTn id="92" dur="800"/>
                                        <p:tgtEl>
                                          <p:spTgt spid="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6" grpId="0" autoUpdateAnimBg="0"/>
      <p:bldP spid="237" grpId="0" autoUpdateAnimBg="0"/>
      <p:bldP spid="238" grpId="0" autoUpdateAnimBg="0"/>
      <p:bldP spid="239" grpId="0" autoUpdateAnimBg="0"/>
      <p:bldP spid="240" grpId="0" autoUpdateAnimBg="0"/>
      <p:bldP spid="241" grpId="0" autoUpdateAnimBg="0"/>
      <p:bldP spid="242" grpId="0" autoUpdateAnimBg="0"/>
      <p:bldP spid="243"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图片包含 天空, 户外, 船, 水&#10;&#10;已生成极高可信度的说明"/>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图片 6" descr="图片包含 人员, 男士, 戴着, 掌握&#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l="24825" t="19867" r="40000" b="11200"/>
          <a:stretch>
            <a:fillRect/>
          </a:stretch>
        </p:blipFill>
        <p:spPr>
          <a:xfrm>
            <a:off x="8257032" y="2520306"/>
            <a:ext cx="3934968" cy="4337694"/>
          </a:xfrm>
          <a:prstGeom prst="rect">
            <a:avLst/>
          </a:prstGeom>
        </p:spPr>
      </p:pic>
      <p:sp>
        <p:nvSpPr>
          <p:cNvPr id="6" name="Rectangle 22"/>
          <p:cNvSpPr>
            <a:spLocks noChangeArrowheads="1"/>
          </p:cNvSpPr>
          <p:nvPr/>
        </p:nvSpPr>
        <p:spPr bwMode="auto">
          <a:xfrm>
            <a:off x="3635405" y="2166543"/>
            <a:ext cx="4921189" cy="1373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dist" eaLnBrk="1" hangingPunct="1">
              <a:lnSpc>
                <a:spcPct val="120000"/>
              </a:lnSpc>
              <a:buClrTx/>
              <a:buSzTx/>
            </a:pPr>
            <a:r>
              <a:rPr lang="zh-CN" altLang="en-US" sz="8000" b="1" dirty="0">
                <a:solidFill>
                  <a:srgbClr val="00529A"/>
                </a:solidFill>
                <a:latin typeface="黑体" pitchFamily="49" charset="-122"/>
                <a:ea typeface="黑体" pitchFamily="49" charset="-122"/>
              </a:rPr>
              <a:t>感谢聆听</a:t>
            </a:r>
          </a:p>
        </p:txBody>
      </p:sp>
      <p:sp>
        <p:nvSpPr>
          <p:cNvPr id="8" name="TextBox 13"/>
          <p:cNvSpPr txBox="1"/>
          <p:nvPr/>
        </p:nvSpPr>
        <p:spPr>
          <a:xfrm>
            <a:off x="3476783" y="3539996"/>
            <a:ext cx="5238434" cy="683240"/>
          </a:xfrm>
          <a:prstGeom prst="rect">
            <a:avLst/>
          </a:prstGeom>
          <a:noFill/>
        </p:spPr>
        <p:txBody>
          <a:bodyPr wrap="square" lIns="91416" tIns="45708" rIns="91416" bIns="45708" rtlCol="0">
            <a:spAutoFit/>
          </a:bodyPr>
          <a:lstStyle/>
          <a:p>
            <a:pPr defTabSz="1218565">
              <a:lnSpc>
                <a:spcPct val="120000"/>
              </a:lnSpc>
              <a:defRPr/>
            </a:pPr>
            <a:r>
              <a:rPr lang="zh-CN" altLang="en-US" sz="1600" dirty="0">
                <a:solidFill>
                  <a:prstClr val="black">
                    <a:lumMod val="75000"/>
                    <a:lumOff val="25000"/>
                  </a:prstClr>
                </a:solidFill>
                <a:latin typeface="微软雅黑" pitchFamily="34" charset="-122"/>
                <a:ea typeface="微软雅黑" pitchFamily="34" charset="-122"/>
              </a:rPr>
              <a:t>在此处添加详细描述文本，尽量与标题文本语言风格相符合，语言描述尽量简洁生动，尽可能概括出段落内容</a:t>
            </a:r>
            <a:endParaRPr lang="en-US" altLang="zh-CN" sz="1600" dirty="0">
              <a:solidFill>
                <a:prstClr val="black">
                  <a:lumMod val="75000"/>
                  <a:lumOff val="25000"/>
                </a:prst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500"/>
                            </p:stCondLst>
                            <p:childTnLst>
                              <p:par>
                                <p:cTn id="16" presetID="22" presetClass="entr" presetSubtype="2"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4168" y="2349795"/>
            <a:ext cx="13021340" cy="2158410"/>
          </a:xfrm>
          <a:prstGeom prst="rect">
            <a:avLst/>
          </a:prstGeom>
          <a:solidFill>
            <a:srgbClr val="004FD6"/>
          </a:solidFill>
          <a:ln w="127000" cmpd="dbl">
            <a:solidFill>
              <a:srgbClr val="004F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22"/>
          <p:cNvSpPr>
            <a:spLocks noChangeArrowheads="1"/>
          </p:cNvSpPr>
          <p:nvPr/>
        </p:nvSpPr>
        <p:spPr bwMode="auto">
          <a:xfrm>
            <a:off x="1696180" y="2879300"/>
            <a:ext cx="9212826" cy="861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20000"/>
              </a:lnSpc>
              <a:buClrTx/>
              <a:buSzTx/>
            </a:pPr>
            <a:r>
              <a:rPr lang="zh-CN" altLang="en-US" sz="4800" dirty="0">
                <a:solidFill>
                  <a:schemeClr val="bg1"/>
                </a:solidFill>
                <a:latin typeface="黑体" pitchFamily="49" charset="-122"/>
                <a:ea typeface="黑体" pitchFamily="49" charset="-122"/>
              </a:rPr>
              <a:t>一、请插入您的大标题的内容</a:t>
            </a:r>
            <a:endParaRPr lang="zh-CN" altLang="en-US" sz="3600" dirty="0">
              <a:solidFill>
                <a:schemeClr val="bg1"/>
              </a:solidFill>
              <a:latin typeface="黑体" pitchFamily="49" charset="-122"/>
              <a:ea typeface="黑体"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包含 天空, 户外, 人员, 地面&#10;&#10;已生成极高可信度的说明"/>
          <p:cNvPicPr>
            <a:picLocks noChangeAspect="1"/>
          </p:cNvPicPr>
          <p:nvPr/>
        </p:nvPicPr>
        <p:blipFill rotWithShape="1">
          <a:blip r:embed="rId1">
            <a:extLst>
              <a:ext uri="{28A0092B-C50C-407E-A947-70E740481C1C}">
                <a14:useLocalDpi xmlns:a14="http://schemas.microsoft.com/office/drawing/2010/main" val="0"/>
              </a:ext>
            </a:extLst>
          </a:blip>
          <a:srcRect b="19123"/>
          <a:stretch>
            <a:fillRect/>
          </a:stretch>
        </p:blipFill>
        <p:spPr>
          <a:xfrm>
            <a:off x="8695348" y="2945918"/>
            <a:ext cx="2566152" cy="1467401"/>
          </a:xfrm>
          <a:prstGeom prst="rect">
            <a:avLst/>
          </a:prstGeom>
        </p:spPr>
      </p:pic>
      <p:pic>
        <p:nvPicPr>
          <p:cNvPr id="1028" name="Picture 4" descr="https://timgsa.baidu.com/timg?image&amp;quality=80&amp;size=b9999_10000&amp;sec=1498151588492&amp;di=ee5bbb8054eb2dc731cb90ff9b26fa4c&amp;imgtype=0&amp;src=http%3A%2F%2Fwww.fjsen.com%2Fimages%2Fattachement%2Fjpg%2Fsite2%2F20150802%2F002186ed2df01727ae9f49.jpg"/>
          <p:cNvPicPr>
            <a:picLocks noChangeAspect="1" noChangeArrowheads="1"/>
          </p:cNvPicPr>
          <p:nvPr/>
        </p:nvPicPr>
        <p:blipFill rotWithShape="1">
          <a:blip r:embed="rId2">
            <a:extLst>
              <a:ext uri="{28A0092B-C50C-407E-A947-70E740481C1C}">
                <a14:useLocalDpi xmlns:a14="http://schemas.microsoft.com/office/drawing/2010/main" val="0"/>
              </a:ext>
            </a:extLst>
          </a:blip>
          <a:srcRect b="19001"/>
          <a:stretch>
            <a:fillRect/>
          </a:stretch>
        </p:blipFill>
        <p:spPr bwMode="auto">
          <a:xfrm>
            <a:off x="6155697" y="1509207"/>
            <a:ext cx="2545861" cy="1455474"/>
          </a:xfrm>
          <a:prstGeom prst="rect">
            <a:avLst/>
          </a:prstGeom>
          <a:noFill/>
          <a:extLst>
            <a:ext uri="{909E8E84-426E-40DD-AFC4-6F175D3DCCD1}">
              <a14:hiddenFill xmlns:a14="http://schemas.microsoft.com/office/drawing/2010/main">
                <a:solidFill>
                  <a:srgbClr val="FFFFFF"/>
                </a:solidFill>
              </a14:hiddenFill>
            </a:ext>
          </a:extLst>
        </p:spPr>
      </p:pic>
      <p:pic>
        <p:nvPicPr>
          <p:cNvPr id="6" name="图片 5" descr="图片包含 户外, 摇滚, 人员, 地面&#10;&#10;已生成极高可信度的说明"/>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03438" y="2946540"/>
            <a:ext cx="2558469" cy="1441539"/>
          </a:xfrm>
          <a:prstGeom prst="rect">
            <a:avLst/>
          </a:prstGeom>
        </p:spPr>
      </p:pic>
      <p:pic>
        <p:nvPicPr>
          <p:cNvPr id="1026" name="Picture 2" descr="https://timgsa.baidu.com/timg?image&amp;quality=80&amp;size=b9999_10000&amp;sec=1498151309999&amp;di=fc897d5eb39f9e669dfe37a22efb9b25&amp;imgtype=0&amp;src=http%3A%2F%2Fwww.yn.chinanews.com.cn%2F14%2F2017%2F0321%2FU390P932T14D253F439DT20170321105250.jpg"/>
          <p:cNvPicPr>
            <a:picLocks noChangeAspect="1" noChangeArrowheads="1"/>
          </p:cNvPicPr>
          <p:nvPr/>
        </p:nvPicPr>
        <p:blipFill rotWithShape="1">
          <a:blip r:embed="rId4">
            <a:extLst>
              <a:ext uri="{28A0092B-C50C-407E-A947-70E740481C1C}">
                <a14:useLocalDpi xmlns:a14="http://schemas.microsoft.com/office/drawing/2010/main" val="0"/>
              </a:ext>
            </a:extLst>
          </a:blip>
          <a:srcRect t="15632" b="10977"/>
          <a:stretch>
            <a:fillRect/>
          </a:stretch>
        </p:blipFill>
        <p:spPr bwMode="auto">
          <a:xfrm>
            <a:off x="1057063" y="1523927"/>
            <a:ext cx="2565193" cy="1421991"/>
          </a:xfrm>
          <a:prstGeom prst="rect">
            <a:avLst/>
          </a:prstGeom>
          <a:noFill/>
          <a:extLst>
            <a:ext uri="{909E8E84-426E-40DD-AFC4-6F175D3DCCD1}">
              <a14:hiddenFill xmlns:a14="http://schemas.microsoft.com/office/drawing/2010/main">
                <a:solidFill>
                  <a:srgbClr val="FFFFFF"/>
                </a:solidFill>
              </a14:hiddenFill>
            </a:ext>
          </a:extLst>
        </p:spPr>
      </p:pic>
      <p:sp>
        <p:nvSpPr>
          <p:cNvPr id="26" name="灯片编号占位符 25"/>
          <p:cNvSpPr>
            <a:spLocks noGrp="1"/>
          </p:cNvSpPr>
          <p:nvPr>
            <p:ph type="sldNum" sz="quarter" idx="12"/>
          </p:nvPr>
        </p:nvSpPr>
        <p:spPr/>
        <p:txBody>
          <a:bodyPr/>
          <a:lstStyle/>
          <a:p>
            <a:fld id="{370D8578-DDD4-487D-A316-C8E65CC577E1}" type="slidenum">
              <a:rPr lang="zh-CN" altLang="en-US" smtClean="0"/>
            </a:fld>
            <a:endParaRPr lang="zh-CN" altLang="en-US"/>
          </a:p>
        </p:txBody>
      </p:sp>
      <p:grpSp>
        <p:nvGrpSpPr>
          <p:cNvPr id="40" name="组合 39"/>
          <p:cNvGrpSpPr/>
          <p:nvPr/>
        </p:nvGrpSpPr>
        <p:grpSpPr>
          <a:xfrm>
            <a:off x="1057294" y="2785745"/>
            <a:ext cx="2552400" cy="1602334"/>
            <a:chOff x="838293" y="2866218"/>
            <a:chExt cx="2552400" cy="1602334"/>
          </a:xfrm>
          <a:solidFill>
            <a:schemeClr val="accent1">
              <a:lumMod val="50000"/>
            </a:schemeClr>
          </a:solidFill>
        </p:grpSpPr>
        <p:grpSp>
          <p:nvGrpSpPr>
            <p:cNvPr id="38" name="组合 37"/>
            <p:cNvGrpSpPr/>
            <p:nvPr/>
          </p:nvGrpSpPr>
          <p:grpSpPr>
            <a:xfrm>
              <a:off x="838293" y="3032152"/>
              <a:ext cx="2552400" cy="1436400"/>
              <a:chOff x="571593" y="4542774"/>
              <a:chExt cx="2552400" cy="1436400"/>
            </a:xfrm>
            <a:grpFill/>
          </p:grpSpPr>
          <p:sp>
            <p:nvSpPr>
              <p:cNvPr id="35" name="矩形 34"/>
              <p:cNvSpPr/>
              <p:nvPr/>
            </p:nvSpPr>
            <p:spPr>
              <a:xfrm>
                <a:off x="571593" y="5007174"/>
                <a:ext cx="2552400" cy="972000"/>
              </a:xfrm>
              <a:prstGeom prst="rect">
                <a:avLst/>
              </a:prstGeom>
              <a:solidFill>
                <a:srgbClr val="00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dirty="0">
                    <a:ln w="3175">
                      <a:noFill/>
                    </a:ln>
                    <a:solidFill>
                      <a:schemeClr val="bg1"/>
                    </a:solidFill>
                    <a:latin typeface="微软雅黑" pitchFamily="34" charset="-122"/>
                    <a:ea typeface="微软雅黑" pitchFamily="34" charset="-122"/>
                    <a:cs typeface="Roboto" pitchFamily="2" charset="0"/>
                  </a:rPr>
                  <a:t>请插入文本的内容请插入文本的内容</a:t>
                </a:r>
                <a:endParaRPr lang="zh-CN" altLang="en-US" sz="2000" dirty="0">
                  <a:solidFill>
                    <a:schemeClr val="bg1"/>
                  </a:solidFill>
                </a:endParaRPr>
              </a:p>
            </p:txBody>
          </p:sp>
          <p:sp>
            <p:nvSpPr>
              <p:cNvPr id="37" name="矩形 36"/>
              <p:cNvSpPr/>
              <p:nvPr/>
            </p:nvSpPr>
            <p:spPr>
              <a:xfrm>
                <a:off x="571593" y="4542774"/>
                <a:ext cx="2552400" cy="464400"/>
              </a:xfrm>
              <a:prstGeom prst="rect">
                <a:avLst/>
              </a:prstGeom>
              <a:solidFill>
                <a:srgbClr val="00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rPr>
                  <a:t>标题内容</a:t>
                </a:r>
              </a:p>
            </p:txBody>
          </p:sp>
        </p:grpSp>
        <p:sp>
          <p:nvSpPr>
            <p:cNvPr id="39" name="等腰三角形 38"/>
            <p:cNvSpPr/>
            <p:nvPr/>
          </p:nvSpPr>
          <p:spPr>
            <a:xfrm>
              <a:off x="3162093" y="2866218"/>
              <a:ext cx="228600" cy="16531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a:off x="6162094" y="2785745"/>
            <a:ext cx="2552400" cy="1602334"/>
            <a:chOff x="838293" y="2866218"/>
            <a:chExt cx="2552400" cy="1602334"/>
          </a:xfrm>
          <a:solidFill>
            <a:schemeClr val="accent1">
              <a:lumMod val="50000"/>
            </a:schemeClr>
          </a:solidFill>
        </p:grpSpPr>
        <p:grpSp>
          <p:nvGrpSpPr>
            <p:cNvPr id="42" name="组合 41"/>
            <p:cNvGrpSpPr/>
            <p:nvPr/>
          </p:nvGrpSpPr>
          <p:grpSpPr>
            <a:xfrm>
              <a:off x="838293" y="3032152"/>
              <a:ext cx="2552400" cy="1436400"/>
              <a:chOff x="571593" y="4542774"/>
              <a:chExt cx="2552400" cy="1436400"/>
            </a:xfrm>
            <a:grpFill/>
          </p:grpSpPr>
          <p:sp>
            <p:nvSpPr>
              <p:cNvPr id="44" name="矩形 43"/>
              <p:cNvSpPr/>
              <p:nvPr/>
            </p:nvSpPr>
            <p:spPr>
              <a:xfrm>
                <a:off x="571593" y="5007174"/>
                <a:ext cx="2552400" cy="972000"/>
              </a:xfrm>
              <a:prstGeom prst="rect">
                <a:avLst/>
              </a:prstGeom>
              <a:solidFill>
                <a:srgbClr val="0052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dirty="0">
                    <a:ln w="3175">
                      <a:noFill/>
                    </a:ln>
                    <a:solidFill>
                      <a:prstClr val="white"/>
                    </a:solidFill>
                    <a:latin typeface="微软雅黑" pitchFamily="34" charset="-122"/>
                    <a:ea typeface="微软雅黑" pitchFamily="34" charset="-122"/>
                    <a:cs typeface="Roboto" pitchFamily="2" charset="0"/>
                  </a:rPr>
                  <a:t>请插入文本的内容请插入文本的内容</a:t>
                </a:r>
                <a:endParaRPr lang="zh-CN" altLang="en-US" sz="2000" dirty="0">
                  <a:solidFill>
                    <a:prstClr val="white"/>
                  </a:solidFill>
                </a:endParaRPr>
              </a:p>
            </p:txBody>
          </p:sp>
          <p:sp>
            <p:nvSpPr>
              <p:cNvPr id="45" name="矩形 44"/>
              <p:cNvSpPr/>
              <p:nvPr/>
            </p:nvSpPr>
            <p:spPr>
              <a:xfrm>
                <a:off x="571593" y="4542774"/>
                <a:ext cx="2552400" cy="464400"/>
              </a:xfrm>
              <a:prstGeom prst="rect">
                <a:avLst/>
              </a:prstGeom>
              <a:solidFill>
                <a:srgbClr val="0052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rPr>
                  <a:t>标题内容</a:t>
                </a:r>
              </a:p>
            </p:txBody>
          </p:sp>
        </p:grpSp>
        <p:sp>
          <p:nvSpPr>
            <p:cNvPr id="43" name="等腰三角形 42"/>
            <p:cNvSpPr/>
            <p:nvPr/>
          </p:nvSpPr>
          <p:spPr>
            <a:xfrm>
              <a:off x="3162093" y="2866218"/>
              <a:ext cx="228600" cy="16531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p:cNvGrpSpPr/>
          <p:nvPr/>
        </p:nvGrpSpPr>
        <p:grpSpPr>
          <a:xfrm>
            <a:off x="3609648" y="1514346"/>
            <a:ext cx="2552400" cy="1601712"/>
            <a:chOff x="838293" y="3032152"/>
            <a:chExt cx="2552400" cy="1601712"/>
          </a:xfrm>
          <a:solidFill>
            <a:schemeClr val="bg1">
              <a:lumMod val="95000"/>
            </a:schemeClr>
          </a:solidFill>
        </p:grpSpPr>
        <p:grpSp>
          <p:nvGrpSpPr>
            <p:cNvPr id="47" name="组合 46"/>
            <p:cNvGrpSpPr/>
            <p:nvPr/>
          </p:nvGrpSpPr>
          <p:grpSpPr>
            <a:xfrm>
              <a:off x="838293" y="3032152"/>
              <a:ext cx="2552400" cy="1436400"/>
              <a:chOff x="571593" y="4542774"/>
              <a:chExt cx="2552400" cy="1436400"/>
            </a:xfrm>
            <a:grpFill/>
          </p:grpSpPr>
          <p:sp>
            <p:nvSpPr>
              <p:cNvPr id="49" name="矩形 48"/>
              <p:cNvSpPr/>
              <p:nvPr/>
            </p:nvSpPr>
            <p:spPr>
              <a:xfrm>
                <a:off x="571593" y="5007174"/>
                <a:ext cx="2552400" cy="972000"/>
              </a:xfrm>
              <a:prstGeom prst="rect">
                <a:avLst/>
              </a:prstGeom>
              <a:solidFill>
                <a:srgbClr val="31B3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n w="3175">
                      <a:noFill/>
                    </a:ln>
                    <a:solidFill>
                      <a:schemeClr val="bg1"/>
                    </a:solidFill>
                    <a:latin typeface="微软雅黑" pitchFamily="34" charset="-122"/>
                    <a:ea typeface="微软雅黑" pitchFamily="34" charset="-122"/>
                    <a:cs typeface="Roboto" pitchFamily="2" charset="0"/>
                  </a:rPr>
                  <a:t>请插入文本的内容请插入文本的内容</a:t>
                </a:r>
                <a:endParaRPr lang="zh-CN" altLang="en-US" sz="2000" dirty="0">
                  <a:solidFill>
                    <a:schemeClr val="bg1"/>
                  </a:solidFill>
                </a:endParaRPr>
              </a:p>
            </p:txBody>
          </p:sp>
          <p:sp>
            <p:nvSpPr>
              <p:cNvPr id="50" name="矩形 49"/>
              <p:cNvSpPr/>
              <p:nvPr/>
            </p:nvSpPr>
            <p:spPr>
              <a:xfrm>
                <a:off x="571593" y="4542774"/>
                <a:ext cx="2552400" cy="464400"/>
              </a:xfrm>
              <a:prstGeom prst="rect">
                <a:avLst/>
              </a:prstGeom>
              <a:solidFill>
                <a:srgbClr val="31B3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rPr>
                  <a:t>标题内容</a:t>
                </a:r>
              </a:p>
            </p:txBody>
          </p:sp>
        </p:grpSp>
        <p:sp>
          <p:nvSpPr>
            <p:cNvPr id="48" name="等腰三角形 47"/>
            <p:cNvSpPr/>
            <p:nvPr/>
          </p:nvSpPr>
          <p:spPr>
            <a:xfrm flipV="1">
              <a:off x="3161953" y="4468552"/>
              <a:ext cx="228600" cy="165312"/>
            </a:xfrm>
            <a:prstGeom prst="triangle">
              <a:avLst/>
            </a:prstGeom>
            <a:solidFill>
              <a:srgbClr val="004FD6">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51" name="组合 50"/>
          <p:cNvGrpSpPr/>
          <p:nvPr/>
        </p:nvGrpSpPr>
        <p:grpSpPr>
          <a:xfrm>
            <a:off x="8714633" y="1528281"/>
            <a:ext cx="2552400" cy="1601712"/>
            <a:chOff x="838293" y="3032152"/>
            <a:chExt cx="2552400" cy="1601712"/>
          </a:xfrm>
          <a:solidFill>
            <a:schemeClr val="bg1">
              <a:lumMod val="95000"/>
            </a:schemeClr>
          </a:solidFill>
        </p:grpSpPr>
        <p:grpSp>
          <p:nvGrpSpPr>
            <p:cNvPr id="52" name="组合 51"/>
            <p:cNvGrpSpPr/>
            <p:nvPr/>
          </p:nvGrpSpPr>
          <p:grpSpPr>
            <a:xfrm>
              <a:off x="838293" y="3032152"/>
              <a:ext cx="2552400" cy="1436400"/>
              <a:chOff x="571593" y="4542774"/>
              <a:chExt cx="2552400" cy="1436400"/>
            </a:xfrm>
            <a:grpFill/>
          </p:grpSpPr>
          <p:sp>
            <p:nvSpPr>
              <p:cNvPr id="54" name="矩形 53"/>
              <p:cNvSpPr/>
              <p:nvPr/>
            </p:nvSpPr>
            <p:spPr>
              <a:xfrm>
                <a:off x="571593" y="5007174"/>
                <a:ext cx="2552400" cy="972000"/>
              </a:xfrm>
              <a:prstGeom prst="rect">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dirty="0">
                    <a:ln w="3175">
                      <a:noFill/>
                    </a:ln>
                    <a:solidFill>
                      <a:schemeClr val="bg1"/>
                    </a:solidFill>
                    <a:latin typeface="微软雅黑" pitchFamily="34" charset="-122"/>
                    <a:ea typeface="微软雅黑" pitchFamily="34" charset="-122"/>
                    <a:cs typeface="Roboto" pitchFamily="2" charset="0"/>
                  </a:rPr>
                  <a:t>请插入文本的内容请插入文本的内容</a:t>
                </a:r>
                <a:endParaRPr lang="zh-CN" altLang="en-US" sz="2000" dirty="0">
                  <a:solidFill>
                    <a:schemeClr val="bg1"/>
                  </a:solidFill>
                </a:endParaRPr>
              </a:p>
            </p:txBody>
          </p:sp>
          <p:sp>
            <p:nvSpPr>
              <p:cNvPr id="55" name="矩形 54"/>
              <p:cNvSpPr/>
              <p:nvPr/>
            </p:nvSpPr>
            <p:spPr>
              <a:xfrm>
                <a:off x="571593" y="4542774"/>
                <a:ext cx="2552400" cy="464400"/>
              </a:xfrm>
              <a:prstGeom prst="rect">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rPr>
                  <a:t>标题内容</a:t>
                </a:r>
              </a:p>
            </p:txBody>
          </p:sp>
        </p:grpSp>
        <p:sp>
          <p:nvSpPr>
            <p:cNvPr id="53" name="等腰三角形 52"/>
            <p:cNvSpPr/>
            <p:nvPr/>
          </p:nvSpPr>
          <p:spPr>
            <a:xfrm flipV="1">
              <a:off x="3161953" y="4468552"/>
              <a:ext cx="228600" cy="165312"/>
            </a:xfrm>
            <a:prstGeom prst="triangle">
              <a:avLst/>
            </a:prstGeom>
            <a:solidFill>
              <a:srgbClr val="00529A">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文本框 55"/>
          <p:cNvSpPr txBox="1"/>
          <p:nvPr/>
        </p:nvSpPr>
        <p:spPr>
          <a:xfrm>
            <a:off x="1050851" y="4441515"/>
            <a:ext cx="3332747" cy="523220"/>
          </a:xfrm>
          <a:prstGeom prst="rect">
            <a:avLst/>
          </a:prstGeom>
          <a:noFill/>
        </p:spPr>
        <p:txBody>
          <a:bodyPr wrap="square" rtlCol="0">
            <a:spAutoFit/>
          </a:bodyPr>
          <a:lstStyle/>
          <a:p>
            <a:r>
              <a:rPr lang="zh-CN" altLang="en-US" sz="2800" dirty="0">
                <a:solidFill>
                  <a:schemeClr val="accent1">
                    <a:lumMod val="50000"/>
                  </a:schemeClr>
                </a:solidFill>
                <a:latin typeface="微软雅黑" pitchFamily="34" charset="-122"/>
                <a:ea typeface="微软雅黑" pitchFamily="34" charset="-122"/>
              </a:rPr>
              <a:t>我们的使命</a:t>
            </a:r>
          </a:p>
        </p:txBody>
      </p:sp>
      <p:sp>
        <p:nvSpPr>
          <p:cNvPr id="57" name="文本框 56"/>
          <p:cNvSpPr txBox="1"/>
          <p:nvPr/>
        </p:nvSpPr>
        <p:spPr>
          <a:xfrm>
            <a:off x="1050851" y="4975360"/>
            <a:ext cx="10209692" cy="978729"/>
          </a:xfrm>
          <a:prstGeom prst="rect">
            <a:avLst/>
          </a:prstGeom>
          <a:noFill/>
        </p:spPr>
        <p:txBody>
          <a:bodyPr wrap="square" rtlCol="0">
            <a:spAutoFit/>
          </a:bodyPr>
          <a:lstStyle/>
          <a:p>
            <a:pPr lvl="0">
              <a:lnSpc>
                <a:spcPct val="120000"/>
              </a:lnSpc>
            </a:pPr>
            <a:r>
              <a:rPr lang="zh-CN" altLang="en-US" sz="1600" dirty="0">
                <a:ln w="3175">
                  <a:noFill/>
                </a:ln>
                <a:solidFill>
                  <a:schemeClr val="tx1">
                    <a:lumMod val="95000"/>
                    <a:lumOff val="5000"/>
                  </a:schemeClr>
                </a:solidFill>
                <a:latin typeface="微软雅黑" pitchFamily="34" charset="-122"/>
                <a:ea typeface="微软雅黑" pitchFamily="34" charset="-122"/>
                <a:cs typeface="Roboto" pitchFamily="2" charset="0"/>
              </a:rPr>
              <a:t>请插入文本的内容请插入文本的内容请插入文本的内容请插入文本的内容请插入文本的内容请插入文本的内容</a:t>
            </a:r>
            <a:r>
              <a:rPr lang="zh-CN" altLang="en-US" sz="1600" dirty="0">
                <a:solidFill>
                  <a:schemeClr val="tx1">
                    <a:lumMod val="95000"/>
                    <a:lumOff val="5000"/>
                  </a:schemeClr>
                </a:solidFill>
                <a:latin typeface="微软雅黑" pitchFamily="34" charset="-122"/>
                <a:ea typeface="微软雅黑" pitchFamily="34" charset="-122"/>
              </a:rPr>
              <a:t>请插入文本的内容请插入文本的内容插入文本的内容请插入文本的内容插入文本的内容请插入文本的内容插入文本的内容请插入文本的内容</a:t>
            </a: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fade">
                                      <p:cBhvr>
                                        <p:cTn id="12" dur="1000"/>
                                        <p:tgtEl>
                                          <p:spTgt spid="1026"/>
                                        </p:tgtEl>
                                      </p:cBhvr>
                                    </p:animEffect>
                                    <p:anim calcmode="lin" valueType="num">
                                      <p:cBhvr>
                                        <p:cTn id="13" dur="1000" fill="hold"/>
                                        <p:tgtEl>
                                          <p:spTgt spid="1026"/>
                                        </p:tgtEl>
                                        <p:attrNameLst>
                                          <p:attrName>ppt_x</p:attrName>
                                        </p:attrNameLst>
                                      </p:cBhvr>
                                      <p:tavLst>
                                        <p:tav tm="0">
                                          <p:val>
                                            <p:strVal val="#ppt_x"/>
                                          </p:val>
                                        </p:tav>
                                        <p:tav tm="100000">
                                          <p:val>
                                            <p:strVal val="#ppt_x"/>
                                          </p:val>
                                        </p:tav>
                                      </p:tavLst>
                                    </p:anim>
                                    <p:anim calcmode="lin" valueType="num">
                                      <p:cBhvr>
                                        <p:cTn id="14" dur="1000" fill="hold"/>
                                        <p:tgtEl>
                                          <p:spTgt spid="102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1028"/>
                                        </p:tgtEl>
                                        <p:attrNameLst>
                                          <p:attrName>style.visibility</p:attrName>
                                        </p:attrNameLst>
                                      </p:cBhvr>
                                      <p:to>
                                        <p:strVal val="visible"/>
                                      </p:to>
                                    </p:set>
                                    <p:animEffect transition="in" filter="fade">
                                      <p:cBhvr>
                                        <p:cTn id="22" dur="1000"/>
                                        <p:tgtEl>
                                          <p:spTgt spid="1028"/>
                                        </p:tgtEl>
                                      </p:cBhvr>
                                    </p:animEffect>
                                    <p:anim calcmode="lin" valueType="num">
                                      <p:cBhvr>
                                        <p:cTn id="23" dur="1000" fill="hold"/>
                                        <p:tgtEl>
                                          <p:spTgt spid="1028"/>
                                        </p:tgtEl>
                                        <p:attrNameLst>
                                          <p:attrName>ppt_x</p:attrName>
                                        </p:attrNameLst>
                                      </p:cBhvr>
                                      <p:tavLst>
                                        <p:tav tm="0">
                                          <p:val>
                                            <p:strVal val="#ppt_x"/>
                                          </p:val>
                                        </p:tav>
                                        <p:tav tm="100000">
                                          <p:val>
                                            <p:strVal val="#ppt_x"/>
                                          </p:val>
                                        </p:tav>
                                      </p:tavLst>
                                    </p:anim>
                                    <p:anim calcmode="lin" valueType="num">
                                      <p:cBhvr>
                                        <p:cTn id="24" dur="1000" fill="hold"/>
                                        <p:tgtEl>
                                          <p:spTgt spid="1028"/>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42" presetClass="entr" presetSubtype="0" fill="hold" nodeType="after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1000"/>
                                        <p:tgtEl>
                                          <p:spTgt spid="40"/>
                                        </p:tgtEl>
                                      </p:cBhvr>
                                    </p:animEffect>
                                    <p:anim calcmode="lin" valueType="num">
                                      <p:cBhvr>
                                        <p:cTn id="29" dur="1000" fill="hold"/>
                                        <p:tgtEl>
                                          <p:spTgt spid="40"/>
                                        </p:tgtEl>
                                        <p:attrNameLst>
                                          <p:attrName>ppt_x</p:attrName>
                                        </p:attrNameLst>
                                      </p:cBhvr>
                                      <p:tavLst>
                                        <p:tav tm="0">
                                          <p:val>
                                            <p:strVal val="#ppt_x"/>
                                          </p:val>
                                        </p:tav>
                                        <p:tav tm="100000">
                                          <p:val>
                                            <p:strVal val="#ppt_x"/>
                                          </p:val>
                                        </p:tav>
                                      </p:tavLst>
                                    </p:anim>
                                    <p:anim calcmode="lin" valueType="num">
                                      <p:cBhvr>
                                        <p:cTn id="30" dur="1000" fill="hold"/>
                                        <p:tgtEl>
                                          <p:spTgt spid="40"/>
                                        </p:tgtEl>
                                        <p:attrNameLst>
                                          <p:attrName>ppt_y</p:attrName>
                                        </p:attrNameLst>
                                      </p:cBhvr>
                                      <p:tavLst>
                                        <p:tav tm="0">
                                          <p:val>
                                            <p:strVal val="#ppt_y+.1"/>
                                          </p:val>
                                        </p:tav>
                                        <p:tav tm="100000">
                                          <p:val>
                                            <p:strVal val="#ppt_y"/>
                                          </p:val>
                                        </p:tav>
                                      </p:tavLst>
                                    </p:anim>
                                  </p:childTnLst>
                                </p:cTn>
                              </p:par>
                              <p:par>
                                <p:cTn id="31" presetID="47" presetClass="entr" presetSubtype="0" fill="hold" nodeType="withEffect">
                                  <p:stCondLst>
                                    <p:cond delay="0"/>
                                  </p:stCondLst>
                                  <p:childTnLst>
                                    <p:set>
                                      <p:cBhvr>
                                        <p:cTn id="32" dur="1" fill="hold">
                                          <p:stCondLst>
                                            <p:cond delay="0"/>
                                          </p:stCondLst>
                                        </p:cTn>
                                        <p:tgtEl>
                                          <p:spTgt spid="46"/>
                                        </p:tgtEl>
                                        <p:attrNameLst>
                                          <p:attrName>style.visibility</p:attrName>
                                        </p:attrNameLst>
                                      </p:cBhvr>
                                      <p:to>
                                        <p:strVal val="visible"/>
                                      </p:to>
                                    </p:set>
                                    <p:animEffect transition="in" filter="fade">
                                      <p:cBhvr>
                                        <p:cTn id="33" dur="1000"/>
                                        <p:tgtEl>
                                          <p:spTgt spid="46"/>
                                        </p:tgtEl>
                                      </p:cBhvr>
                                    </p:animEffect>
                                    <p:anim calcmode="lin" valueType="num">
                                      <p:cBhvr>
                                        <p:cTn id="34" dur="1000" fill="hold"/>
                                        <p:tgtEl>
                                          <p:spTgt spid="46"/>
                                        </p:tgtEl>
                                        <p:attrNameLst>
                                          <p:attrName>ppt_x</p:attrName>
                                        </p:attrNameLst>
                                      </p:cBhvr>
                                      <p:tavLst>
                                        <p:tav tm="0">
                                          <p:val>
                                            <p:strVal val="#ppt_x"/>
                                          </p:val>
                                        </p:tav>
                                        <p:tav tm="100000">
                                          <p:val>
                                            <p:strVal val="#ppt_x"/>
                                          </p:val>
                                        </p:tav>
                                      </p:tavLst>
                                    </p:anim>
                                    <p:anim calcmode="lin" valueType="num">
                                      <p:cBhvr>
                                        <p:cTn id="35" dur="1000" fill="hold"/>
                                        <p:tgtEl>
                                          <p:spTgt spid="46"/>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41"/>
                                        </p:tgtEl>
                                        <p:attrNameLst>
                                          <p:attrName>style.visibility</p:attrName>
                                        </p:attrNameLst>
                                      </p:cBhvr>
                                      <p:to>
                                        <p:strVal val="visible"/>
                                      </p:to>
                                    </p:set>
                                    <p:animEffect transition="in" filter="fade">
                                      <p:cBhvr>
                                        <p:cTn id="38" dur="1000"/>
                                        <p:tgtEl>
                                          <p:spTgt spid="41"/>
                                        </p:tgtEl>
                                      </p:cBhvr>
                                    </p:animEffect>
                                    <p:anim calcmode="lin" valueType="num">
                                      <p:cBhvr>
                                        <p:cTn id="39" dur="1000" fill="hold"/>
                                        <p:tgtEl>
                                          <p:spTgt spid="41"/>
                                        </p:tgtEl>
                                        <p:attrNameLst>
                                          <p:attrName>ppt_x</p:attrName>
                                        </p:attrNameLst>
                                      </p:cBhvr>
                                      <p:tavLst>
                                        <p:tav tm="0">
                                          <p:val>
                                            <p:strVal val="#ppt_x"/>
                                          </p:val>
                                        </p:tav>
                                        <p:tav tm="100000">
                                          <p:val>
                                            <p:strVal val="#ppt_x"/>
                                          </p:val>
                                        </p:tav>
                                      </p:tavLst>
                                    </p:anim>
                                    <p:anim calcmode="lin" valueType="num">
                                      <p:cBhvr>
                                        <p:cTn id="40" dur="1000" fill="hold"/>
                                        <p:tgtEl>
                                          <p:spTgt spid="41"/>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fade">
                                      <p:cBhvr>
                                        <p:cTn id="43" dur="1000"/>
                                        <p:tgtEl>
                                          <p:spTgt spid="51"/>
                                        </p:tgtEl>
                                      </p:cBhvr>
                                    </p:animEffect>
                                    <p:anim calcmode="lin" valueType="num">
                                      <p:cBhvr>
                                        <p:cTn id="44" dur="1000" fill="hold"/>
                                        <p:tgtEl>
                                          <p:spTgt spid="51"/>
                                        </p:tgtEl>
                                        <p:attrNameLst>
                                          <p:attrName>ppt_x</p:attrName>
                                        </p:attrNameLst>
                                      </p:cBhvr>
                                      <p:tavLst>
                                        <p:tav tm="0">
                                          <p:val>
                                            <p:strVal val="#ppt_x"/>
                                          </p:val>
                                        </p:tav>
                                        <p:tav tm="100000">
                                          <p:val>
                                            <p:strVal val="#ppt_x"/>
                                          </p:val>
                                        </p:tav>
                                      </p:tavLst>
                                    </p:anim>
                                    <p:anim calcmode="lin" valueType="num">
                                      <p:cBhvr>
                                        <p:cTn id="45" dur="1000" fill="hold"/>
                                        <p:tgtEl>
                                          <p:spTgt spid="51"/>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10" presetClass="entr" presetSubtype="0" fill="hold" grpId="0" nodeType="afterEffect">
                                  <p:stCondLst>
                                    <p:cond delay="0"/>
                                  </p:stCondLst>
                                  <p:childTnLst>
                                    <p:set>
                                      <p:cBhvr>
                                        <p:cTn id="48" dur="1" fill="hold">
                                          <p:stCondLst>
                                            <p:cond delay="0"/>
                                          </p:stCondLst>
                                        </p:cTn>
                                        <p:tgtEl>
                                          <p:spTgt spid="56"/>
                                        </p:tgtEl>
                                        <p:attrNameLst>
                                          <p:attrName>style.visibility</p:attrName>
                                        </p:attrNameLst>
                                      </p:cBhvr>
                                      <p:to>
                                        <p:strVal val="visible"/>
                                      </p:to>
                                    </p:set>
                                    <p:animEffect transition="in" filter="fade">
                                      <p:cBhvr>
                                        <p:cTn id="49" dur="500"/>
                                        <p:tgtEl>
                                          <p:spTgt spid="56"/>
                                        </p:tgtEl>
                                      </p:cBhvr>
                                    </p:animEffect>
                                  </p:childTnLst>
                                </p:cTn>
                              </p:par>
                            </p:childTnLst>
                          </p:cTn>
                        </p:par>
                        <p:par>
                          <p:cTn id="50" fill="hold">
                            <p:stCondLst>
                              <p:cond delay="2500"/>
                            </p:stCondLst>
                            <p:childTnLst>
                              <p:par>
                                <p:cTn id="51" presetID="10" presetClass="entr" presetSubtype="0" fill="hold" grpId="0" nodeType="afterEffect">
                                  <p:stCondLst>
                                    <p:cond delay="0"/>
                                  </p:stCondLst>
                                  <p:childTnLst>
                                    <p:set>
                                      <p:cBhvr>
                                        <p:cTn id="52" dur="1" fill="hold">
                                          <p:stCondLst>
                                            <p:cond delay="0"/>
                                          </p:stCondLst>
                                        </p:cTn>
                                        <p:tgtEl>
                                          <p:spTgt spid="57"/>
                                        </p:tgtEl>
                                        <p:attrNameLst>
                                          <p:attrName>style.visibility</p:attrName>
                                        </p:attrNameLst>
                                      </p:cBhvr>
                                      <p:to>
                                        <p:strVal val="visible"/>
                                      </p:to>
                                    </p:set>
                                    <p:animEffect transition="in" filter="fade">
                                      <p:cBhvr>
                                        <p:cTn id="53"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灯片编号占位符 25"/>
          <p:cNvSpPr>
            <a:spLocks noGrp="1"/>
          </p:cNvSpPr>
          <p:nvPr>
            <p:ph type="sldNum" sz="quarter" idx="12"/>
          </p:nvPr>
        </p:nvSpPr>
        <p:spPr/>
        <p:txBody>
          <a:bodyPr/>
          <a:lstStyle/>
          <a:p>
            <a:fld id="{370D8578-DDD4-487D-A316-C8E65CC577E1}" type="slidenum">
              <a:rPr lang="zh-CN" altLang="en-US" smtClean="0"/>
            </a:fld>
            <a:endParaRPr lang="zh-CN" altLang="en-US"/>
          </a:p>
        </p:txBody>
      </p:sp>
      <p:grpSp>
        <p:nvGrpSpPr>
          <p:cNvPr id="17" name="组合 16"/>
          <p:cNvGrpSpPr/>
          <p:nvPr/>
        </p:nvGrpSpPr>
        <p:grpSpPr>
          <a:xfrm>
            <a:off x="645887" y="1724499"/>
            <a:ext cx="3448142" cy="3844041"/>
            <a:chOff x="-11135" y="1890485"/>
            <a:chExt cx="3448142" cy="3844041"/>
          </a:xfrm>
        </p:grpSpPr>
        <p:pic>
          <p:nvPicPr>
            <p:cNvPr id="10" name="图片 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32936" y="1890485"/>
              <a:ext cx="2160000" cy="2160000"/>
            </a:xfrm>
            <a:prstGeom prst="ellipse">
              <a:avLst/>
            </a:prstGeom>
            <a:ln w="57150">
              <a:noFill/>
            </a:ln>
          </p:spPr>
        </p:pic>
        <p:sp>
          <p:nvSpPr>
            <p:cNvPr id="13" name="文本框 12"/>
            <p:cNvSpPr txBox="1"/>
            <p:nvPr/>
          </p:nvSpPr>
          <p:spPr>
            <a:xfrm>
              <a:off x="-11135" y="4181753"/>
              <a:ext cx="3448142" cy="523220"/>
            </a:xfrm>
            <a:prstGeom prst="rect">
              <a:avLst/>
            </a:prstGeom>
            <a:noFill/>
          </p:spPr>
          <p:txBody>
            <a:bodyPr wrap="square" rtlCol="0">
              <a:spAutoFit/>
            </a:bodyPr>
            <a:lstStyle/>
            <a:p>
              <a:pPr lvl="0" algn="ctr"/>
              <a:r>
                <a:rPr lang="zh-CN" altLang="en-US" sz="2800" dirty="0">
                  <a:solidFill>
                    <a:srgbClr val="4472C4">
                      <a:lumMod val="50000"/>
                    </a:srgbClr>
                  </a:solidFill>
                  <a:latin typeface="微软雅黑" pitchFamily="34" charset="-122"/>
                  <a:ea typeface="微软雅黑" pitchFamily="34" charset="-122"/>
                </a:rPr>
                <a:t>我们的使命</a:t>
              </a:r>
            </a:p>
          </p:txBody>
        </p:sp>
        <p:sp>
          <p:nvSpPr>
            <p:cNvPr id="16" name="文本框 15"/>
            <p:cNvSpPr txBox="1"/>
            <p:nvPr/>
          </p:nvSpPr>
          <p:spPr>
            <a:xfrm>
              <a:off x="-11135" y="4780803"/>
              <a:ext cx="3448142" cy="953723"/>
            </a:xfrm>
            <a:prstGeom prst="rect">
              <a:avLst/>
            </a:prstGeom>
            <a:noFill/>
          </p:spPr>
          <p:txBody>
            <a:bodyPr wrap="square" rtlCol="0">
              <a:spAutoFit/>
            </a:bodyPr>
            <a:lstStyle/>
            <a:p>
              <a:pPr lvl="0">
                <a:lnSpc>
                  <a:spcPct val="120000"/>
                </a:lnSpc>
              </a:pPr>
              <a:r>
                <a:rPr lang="zh-CN" altLang="en-US" sz="1600" dirty="0">
                  <a:ln w="3175">
                    <a:noFill/>
                  </a:ln>
                  <a:solidFill>
                    <a:schemeClr val="tx1">
                      <a:lumMod val="95000"/>
                      <a:lumOff val="5000"/>
                    </a:schemeClr>
                  </a:solidFill>
                  <a:latin typeface="微软雅黑" pitchFamily="34" charset="-122"/>
                  <a:ea typeface="微软雅黑" pitchFamily="34" charset="-122"/>
                  <a:cs typeface="Roboto" pitchFamily="2" charset="0"/>
                </a:rPr>
                <a:t>请插入文本的内容请插入文本的内容请插入文本的内容请插入文本的内容请插入文本的内容请插入文本</a:t>
              </a:r>
              <a:endParaRPr lang="zh-CN" altLang="en-US" sz="1600" dirty="0">
                <a:solidFill>
                  <a:schemeClr val="tx1">
                    <a:lumMod val="95000"/>
                    <a:lumOff val="5000"/>
                  </a:schemeClr>
                </a:solidFill>
                <a:latin typeface="微软雅黑" pitchFamily="34" charset="-122"/>
                <a:ea typeface="微软雅黑" pitchFamily="34" charset="-122"/>
              </a:endParaRPr>
            </a:p>
          </p:txBody>
        </p:sp>
      </p:grpSp>
      <p:grpSp>
        <p:nvGrpSpPr>
          <p:cNvPr id="18" name="组合 17"/>
          <p:cNvGrpSpPr/>
          <p:nvPr/>
        </p:nvGrpSpPr>
        <p:grpSpPr>
          <a:xfrm>
            <a:off x="4223661" y="1724499"/>
            <a:ext cx="3448142" cy="3844041"/>
            <a:chOff x="-11135" y="1890485"/>
            <a:chExt cx="3448142" cy="3844041"/>
          </a:xfrm>
        </p:grpSpPr>
        <p:pic>
          <p:nvPicPr>
            <p:cNvPr id="19" name="图片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2936" y="1890485"/>
              <a:ext cx="2160000" cy="2160000"/>
            </a:xfrm>
            <a:prstGeom prst="ellipse">
              <a:avLst/>
            </a:prstGeom>
            <a:blipFill>
              <a:blip r:embed="rId3"/>
              <a:stretch>
                <a:fillRect/>
              </a:stretch>
            </a:blipFill>
            <a:ln w="57150">
              <a:noFill/>
            </a:ln>
          </p:spPr>
        </p:pic>
        <p:sp>
          <p:nvSpPr>
            <p:cNvPr id="20" name="文本框 19"/>
            <p:cNvSpPr txBox="1"/>
            <p:nvPr/>
          </p:nvSpPr>
          <p:spPr>
            <a:xfrm>
              <a:off x="-11135" y="4198840"/>
              <a:ext cx="3448142" cy="523220"/>
            </a:xfrm>
            <a:prstGeom prst="rect">
              <a:avLst/>
            </a:prstGeom>
            <a:noFill/>
          </p:spPr>
          <p:txBody>
            <a:bodyPr wrap="square" rtlCol="0">
              <a:spAutoFit/>
            </a:bodyPr>
            <a:lstStyle/>
            <a:p>
              <a:pPr lvl="0" algn="ctr"/>
              <a:r>
                <a:rPr lang="zh-CN" altLang="en-US" sz="2800" dirty="0">
                  <a:solidFill>
                    <a:srgbClr val="4472C4">
                      <a:lumMod val="50000"/>
                    </a:srgbClr>
                  </a:solidFill>
                  <a:latin typeface="微软雅黑" pitchFamily="34" charset="-122"/>
                  <a:ea typeface="微软雅黑" pitchFamily="34" charset="-122"/>
                </a:rPr>
                <a:t>我们的使命</a:t>
              </a:r>
            </a:p>
          </p:txBody>
        </p:sp>
        <p:sp>
          <p:nvSpPr>
            <p:cNvPr id="21" name="文本框 20"/>
            <p:cNvSpPr txBox="1"/>
            <p:nvPr/>
          </p:nvSpPr>
          <p:spPr>
            <a:xfrm>
              <a:off x="-11135" y="4780803"/>
              <a:ext cx="3448142" cy="953723"/>
            </a:xfrm>
            <a:prstGeom prst="rect">
              <a:avLst/>
            </a:prstGeom>
            <a:noFill/>
          </p:spPr>
          <p:txBody>
            <a:bodyPr wrap="square" rtlCol="0">
              <a:spAutoFit/>
            </a:bodyPr>
            <a:lstStyle/>
            <a:p>
              <a:pPr lvl="0">
                <a:lnSpc>
                  <a:spcPct val="120000"/>
                </a:lnSpc>
              </a:pPr>
              <a:r>
                <a:rPr lang="zh-CN" altLang="en-US" sz="1600" dirty="0">
                  <a:ln w="3175">
                    <a:noFill/>
                  </a:ln>
                  <a:solidFill>
                    <a:schemeClr val="tx1">
                      <a:lumMod val="95000"/>
                      <a:lumOff val="5000"/>
                    </a:schemeClr>
                  </a:solidFill>
                  <a:latin typeface="微软雅黑" pitchFamily="34" charset="-122"/>
                  <a:ea typeface="微软雅黑" pitchFamily="34" charset="-122"/>
                  <a:cs typeface="Roboto" pitchFamily="2" charset="0"/>
                </a:rPr>
                <a:t>请插入文本的内容请插入文本的内容请插入文本的内容请插入文本的内容请插入文本的内容请插入文本</a:t>
              </a:r>
              <a:endParaRPr lang="zh-CN" altLang="en-US" sz="1600" dirty="0">
                <a:solidFill>
                  <a:schemeClr val="tx1">
                    <a:lumMod val="95000"/>
                    <a:lumOff val="5000"/>
                  </a:schemeClr>
                </a:solidFill>
                <a:latin typeface="微软雅黑" pitchFamily="34" charset="-122"/>
                <a:ea typeface="微软雅黑" pitchFamily="34" charset="-122"/>
              </a:endParaRPr>
            </a:p>
          </p:txBody>
        </p:sp>
      </p:grpSp>
      <p:grpSp>
        <p:nvGrpSpPr>
          <p:cNvPr id="22" name="组合 21"/>
          <p:cNvGrpSpPr/>
          <p:nvPr/>
        </p:nvGrpSpPr>
        <p:grpSpPr>
          <a:xfrm>
            <a:off x="7801435" y="1727206"/>
            <a:ext cx="3448142" cy="3841334"/>
            <a:chOff x="-11135" y="1893192"/>
            <a:chExt cx="3448142" cy="3841334"/>
          </a:xfrm>
        </p:grpSpPr>
        <p:pic>
          <p:nvPicPr>
            <p:cNvPr id="23" name="图片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2936" y="1893192"/>
              <a:ext cx="2160000" cy="2154586"/>
            </a:xfrm>
            <a:prstGeom prst="ellipse">
              <a:avLst/>
            </a:prstGeom>
            <a:blipFill>
              <a:blip r:embed="rId5"/>
              <a:stretch>
                <a:fillRect/>
              </a:stretch>
            </a:blipFill>
            <a:ln w="57150">
              <a:noFill/>
            </a:ln>
          </p:spPr>
        </p:pic>
        <p:sp>
          <p:nvSpPr>
            <p:cNvPr id="24" name="文本框 23"/>
            <p:cNvSpPr txBox="1"/>
            <p:nvPr/>
          </p:nvSpPr>
          <p:spPr>
            <a:xfrm>
              <a:off x="-11135" y="4198840"/>
              <a:ext cx="3448142" cy="523220"/>
            </a:xfrm>
            <a:prstGeom prst="rect">
              <a:avLst/>
            </a:prstGeom>
            <a:noFill/>
          </p:spPr>
          <p:txBody>
            <a:bodyPr wrap="square" rtlCol="0">
              <a:spAutoFit/>
            </a:bodyPr>
            <a:lstStyle/>
            <a:p>
              <a:pPr lvl="0" algn="ctr"/>
              <a:r>
                <a:rPr lang="zh-CN" altLang="en-US" sz="2800" dirty="0">
                  <a:solidFill>
                    <a:srgbClr val="4472C4">
                      <a:lumMod val="50000"/>
                    </a:srgbClr>
                  </a:solidFill>
                  <a:latin typeface="微软雅黑" pitchFamily="34" charset="-122"/>
                  <a:ea typeface="微软雅黑" pitchFamily="34" charset="-122"/>
                </a:rPr>
                <a:t>我们的使命</a:t>
              </a:r>
            </a:p>
          </p:txBody>
        </p:sp>
        <p:sp>
          <p:nvSpPr>
            <p:cNvPr id="25" name="文本框 24"/>
            <p:cNvSpPr txBox="1"/>
            <p:nvPr/>
          </p:nvSpPr>
          <p:spPr>
            <a:xfrm>
              <a:off x="-11135" y="4780803"/>
              <a:ext cx="3448142" cy="953723"/>
            </a:xfrm>
            <a:prstGeom prst="rect">
              <a:avLst/>
            </a:prstGeom>
            <a:noFill/>
          </p:spPr>
          <p:txBody>
            <a:bodyPr wrap="square" rtlCol="0">
              <a:spAutoFit/>
            </a:bodyPr>
            <a:lstStyle/>
            <a:p>
              <a:pPr lvl="0">
                <a:lnSpc>
                  <a:spcPct val="120000"/>
                </a:lnSpc>
              </a:pPr>
              <a:r>
                <a:rPr lang="zh-CN" altLang="en-US" sz="1600" dirty="0">
                  <a:ln w="3175">
                    <a:noFill/>
                  </a:ln>
                  <a:solidFill>
                    <a:schemeClr val="tx1">
                      <a:lumMod val="95000"/>
                      <a:lumOff val="5000"/>
                    </a:schemeClr>
                  </a:solidFill>
                  <a:latin typeface="微软雅黑" pitchFamily="34" charset="-122"/>
                  <a:ea typeface="微软雅黑" pitchFamily="34" charset="-122"/>
                  <a:cs typeface="Roboto" pitchFamily="2" charset="0"/>
                </a:rPr>
                <a:t>请插入文本的内容请插入文本的内容请插入文本的内容请插入文本的内容请插入文本的内容请插入文本</a:t>
              </a:r>
              <a:endParaRPr lang="zh-CN" altLang="en-US" sz="1600" dirty="0">
                <a:solidFill>
                  <a:schemeClr val="tx1">
                    <a:lumMod val="95000"/>
                    <a:lumOff val="5000"/>
                  </a:schemeClr>
                </a:solidFill>
                <a:latin typeface="微软雅黑" pitchFamily="34" charset="-122"/>
                <a:ea typeface="微软雅黑"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1000"/>
                                        <p:tgtEl>
                                          <p:spTgt spid="18"/>
                                        </p:tgtEl>
                                      </p:cBhvr>
                                    </p:animEffect>
                                    <p:anim calcmode="lin" valueType="num">
                                      <p:cBhvr>
                                        <p:cTn id="14" dur="1000" fill="hold"/>
                                        <p:tgtEl>
                                          <p:spTgt spid="18"/>
                                        </p:tgtEl>
                                        <p:attrNameLst>
                                          <p:attrName>ppt_x</p:attrName>
                                        </p:attrNameLst>
                                      </p:cBhvr>
                                      <p:tavLst>
                                        <p:tav tm="0">
                                          <p:val>
                                            <p:strVal val="#ppt_x"/>
                                          </p:val>
                                        </p:tav>
                                        <p:tav tm="100000">
                                          <p:val>
                                            <p:strVal val="#ppt_x"/>
                                          </p:val>
                                        </p:tav>
                                      </p:tavLst>
                                    </p:anim>
                                    <p:anim calcmode="lin" valueType="num">
                                      <p:cBhvr>
                                        <p:cTn id="15" dur="1000" fill="hold"/>
                                        <p:tgtEl>
                                          <p:spTgt spid="1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1000"/>
                                        <p:tgtEl>
                                          <p:spTgt spid="22"/>
                                        </p:tgtEl>
                                      </p:cBhvr>
                                    </p:animEffect>
                                    <p:anim calcmode="lin" valueType="num">
                                      <p:cBhvr>
                                        <p:cTn id="20" dur="1000" fill="hold"/>
                                        <p:tgtEl>
                                          <p:spTgt spid="22"/>
                                        </p:tgtEl>
                                        <p:attrNameLst>
                                          <p:attrName>ppt_x</p:attrName>
                                        </p:attrNameLst>
                                      </p:cBhvr>
                                      <p:tavLst>
                                        <p:tav tm="0">
                                          <p:val>
                                            <p:strVal val="#ppt_x"/>
                                          </p:val>
                                        </p:tav>
                                        <p:tav tm="100000">
                                          <p:val>
                                            <p:strVal val="#ppt_x"/>
                                          </p:val>
                                        </p:tav>
                                      </p:tavLst>
                                    </p:anim>
                                    <p:anim calcmode="lin" valueType="num">
                                      <p:cBhvr>
                                        <p:cTn id="21"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819333" y="1877214"/>
            <a:ext cx="2557424" cy="907751"/>
            <a:chOff x="3666731" y="1984470"/>
            <a:chExt cx="2636520" cy="1447800"/>
          </a:xfrm>
        </p:grpSpPr>
        <p:sp>
          <p:nvSpPr>
            <p:cNvPr id="4" name="任意多边形 3"/>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0052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defRPr/>
              </a:pPr>
              <a:endParaRPr lang="zh-CN" altLang="en-US" sz="2535" b="1" dirty="0">
                <a:solidFill>
                  <a:srgbClr val="1F497D">
                    <a:lumMod val="75000"/>
                  </a:srgbClr>
                </a:solidFill>
                <a:latin typeface="Arial" pitchFamily="34" charset="0"/>
                <a:ea typeface="微软雅黑" pitchFamily="34" charset="-122"/>
                <a:cs typeface="Arial" pitchFamily="34" charset="0"/>
              </a:endParaRPr>
            </a:p>
          </p:txBody>
        </p:sp>
        <p:sp>
          <p:nvSpPr>
            <p:cNvPr id="5" name="文本框 35"/>
            <p:cNvSpPr txBox="1"/>
            <p:nvPr/>
          </p:nvSpPr>
          <p:spPr>
            <a:xfrm>
              <a:off x="3971726" y="2389299"/>
              <a:ext cx="2230360" cy="638148"/>
            </a:xfrm>
            <a:prstGeom prst="rect">
              <a:avLst/>
            </a:prstGeom>
            <a:noFill/>
          </p:spPr>
          <p:txBody>
            <a:bodyPr wrap="square" rtlCol="0" anchor="ctr">
              <a:spAutoFit/>
            </a:bodyPr>
            <a:lstStyle/>
            <a:p>
              <a:pPr algn="ctr" defTabSz="1218565">
                <a:defRPr/>
              </a:pPr>
              <a:r>
                <a:rPr lang="zh-CN" altLang="en-US" sz="2000" b="1" dirty="0">
                  <a:solidFill>
                    <a:prstClr val="white">
                      <a:lumMod val="95000"/>
                    </a:prstClr>
                  </a:solidFill>
                  <a:latin typeface="Arial" pitchFamily="34" charset="0"/>
                  <a:ea typeface="微软雅黑" pitchFamily="34" charset="-122"/>
                  <a:cs typeface="Arial" pitchFamily="34" charset="0"/>
                </a:rPr>
                <a:t>第二季度</a:t>
              </a:r>
              <a:endParaRPr lang="zh-CN" altLang="en-US" sz="2000" b="1" baseline="-3000" dirty="0">
                <a:solidFill>
                  <a:prstClr val="white">
                    <a:lumMod val="95000"/>
                  </a:prstClr>
                </a:solidFill>
                <a:latin typeface="Arial" pitchFamily="34" charset="0"/>
                <a:ea typeface="微软雅黑" pitchFamily="34" charset="-122"/>
                <a:cs typeface="Arial" pitchFamily="34" charset="0"/>
              </a:endParaRPr>
            </a:p>
          </p:txBody>
        </p:sp>
      </p:grpSp>
      <p:grpSp>
        <p:nvGrpSpPr>
          <p:cNvPr id="6" name="组合 5"/>
          <p:cNvGrpSpPr/>
          <p:nvPr/>
        </p:nvGrpSpPr>
        <p:grpSpPr>
          <a:xfrm>
            <a:off x="1681813" y="1877214"/>
            <a:ext cx="2557424" cy="907751"/>
            <a:chOff x="1436370" y="1984470"/>
            <a:chExt cx="2636520" cy="1447800"/>
          </a:xfrm>
        </p:grpSpPr>
        <p:sp>
          <p:nvSpPr>
            <p:cNvPr id="7" name="任意多边形 6"/>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31B3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defRPr/>
              </a:pPr>
              <a:endParaRPr lang="zh-CN" altLang="en-US" sz="2535" b="1" dirty="0">
                <a:solidFill>
                  <a:srgbClr val="1F497D">
                    <a:lumMod val="75000"/>
                  </a:srgbClr>
                </a:solidFill>
                <a:latin typeface="Arial" pitchFamily="34" charset="0"/>
                <a:ea typeface="微软雅黑" pitchFamily="34" charset="-122"/>
                <a:cs typeface="Arial" pitchFamily="34" charset="0"/>
              </a:endParaRPr>
            </a:p>
          </p:txBody>
        </p:sp>
        <p:sp>
          <p:nvSpPr>
            <p:cNvPr id="9" name="文本框 43"/>
            <p:cNvSpPr txBox="1"/>
            <p:nvPr/>
          </p:nvSpPr>
          <p:spPr>
            <a:xfrm>
              <a:off x="1709209" y="2340210"/>
              <a:ext cx="2293960" cy="736324"/>
            </a:xfrm>
            <a:prstGeom prst="rect">
              <a:avLst/>
            </a:prstGeom>
            <a:noFill/>
          </p:spPr>
          <p:txBody>
            <a:bodyPr wrap="square" rtlCol="0" anchor="ctr">
              <a:spAutoFit/>
            </a:bodyPr>
            <a:lstStyle/>
            <a:p>
              <a:pPr algn="ctr" defTabSz="1218565">
                <a:lnSpc>
                  <a:spcPct val="120000"/>
                </a:lnSpc>
                <a:defRPr/>
              </a:pPr>
              <a:r>
                <a:rPr lang="zh-CN" altLang="en-US" sz="2000" b="1" dirty="0">
                  <a:solidFill>
                    <a:prstClr val="white">
                      <a:lumMod val="95000"/>
                    </a:prstClr>
                  </a:solidFill>
                  <a:latin typeface="Arial" pitchFamily="34" charset="0"/>
                  <a:ea typeface="微软雅黑" pitchFamily="34" charset="-122"/>
                  <a:cs typeface="Arial" pitchFamily="34" charset="0"/>
                </a:rPr>
                <a:t>第一季度</a:t>
              </a:r>
              <a:endParaRPr lang="zh-CN" altLang="en-US" sz="2000" b="1" baseline="-3000" dirty="0">
                <a:solidFill>
                  <a:prstClr val="white">
                    <a:lumMod val="95000"/>
                  </a:prstClr>
                </a:solidFill>
                <a:latin typeface="Arial" pitchFamily="34" charset="0"/>
                <a:ea typeface="微软雅黑" pitchFamily="34" charset="-122"/>
                <a:cs typeface="Arial" pitchFamily="34" charset="0"/>
              </a:endParaRPr>
            </a:p>
          </p:txBody>
        </p:sp>
      </p:grpSp>
      <p:grpSp>
        <p:nvGrpSpPr>
          <p:cNvPr id="10" name="组合 9"/>
          <p:cNvGrpSpPr/>
          <p:nvPr/>
        </p:nvGrpSpPr>
        <p:grpSpPr>
          <a:xfrm>
            <a:off x="8094375" y="1877214"/>
            <a:ext cx="2557424" cy="907751"/>
            <a:chOff x="8127453" y="1984470"/>
            <a:chExt cx="2636520" cy="1447800"/>
          </a:xfrm>
        </p:grpSpPr>
        <p:sp>
          <p:nvSpPr>
            <p:cNvPr id="11" name="任意多边形 10"/>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004F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defRPr/>
              </a:pPr>
              <a:endParaRPr lang="zh-CN" altLang="en-US" sz="2535" b="1" dirty="0">
                <a:solidFill>
                  <a:srgbClr val="1F497D">
                    <a:lumMod val="75000"/>
                  </a:srgbClr>
                </a:solidFill>
                <a:latin typeface="Arial" pitchFamily="34" charset="0"/>
                <a:ea typeface="微软雅黑" pitchFamily="34" charset="-122"/>
                <a:cs typeface="Arial" pitchFamily="34" charset="0"/>
              </a:endParaRPr>
            </a:p>
          </p:txBody>
        </p:sp>
        <p:sp>
          <p:nvSpPr>
            <p:cNvPr id="12" name="文本框 46"/>
            <p:cNvSpPr txBox="1"/>
            <p:nvPr/>
          </p:nvSpPr>
          <p:spPr>
            <a:xfrm>
              <a:off x="8439016" y="2340210"/>
              <a:ext cx="2230360" cy="736324"/>
            </a:xfrm>
            <a:prstGeom prst="rect">
              <a:avLst/>
            </a:prstGeom>
            <a:noFill/>
          </p:spPr>
          <p:txBody>
            <a:bodyPr wrap="square" rtlCol="0" anchor="ctr">
              <a:spAutoFit/>
            </a:bodyPr>
            <a:lstStyle/>
            <a:p>
              <a:pPr algn="ctr" defTabSz="1218565">
                <a:lnSpc>
                  <a:spcPct val="120000"/>
                </a:lnSpc>
                <a:defRPr/>
              </a:pPr>
              <a:r>
                <a:rPr lang="zh-CN" altLang="en-US" sz="2000" b="1" dirty="0">
                  <a:solidFill>
                    <a:prstClr val="white">
                      <a:lumMod val="95000"/>
                    </a:prstClr>
                  </a:solidFill>
                  <a:latin typeface="Arial" pitchFamily="34" charset="0"/>
                  <a:ea typeface="微软雅黑" pitchFamily="34" charset="-122"/>
                  <a:cs typeface="Arial" pitchFamily="34" charset="0"/>
                </a:rPr>
                <a:t>第四季度</a:t>
              </a:r>
              <a:endParaRPr lang="zh-CN" altLang="en-US" sz="2000" b="1" baseline="-3000" dirty="0">
                <a:solidFill>
                  <a:prstClr val="white">
                    <a:lumMod val="95000"/>
                  </a:prstClr>
                </a:solidFill>
                <a:latin typeface="Arial" pitchFamily="34" charset="0"/>
                <a:ea typeface="微软雅黑" pitchFamily="34" charset="-122"/>
                <a:cs typeface="Arial" pitchFamily="34" charset="0"/>
              </a:endParaRPr>
            </a:p>
          </p:txBody>
        </p:sp>
      </p:grpSp>
      <p:grpSp>
        <p:nvGrpSpPr>
          <p:cNvPr id="13" name="组合 12"/>
          <p:cNvGrpSpPr/>
          <p:nvPr/>
        </p:nvGrpSpPr>
        <p:grpSpPr>
          <a:xfrm>
            <a:off x="5956853" y="1877214"/>
            <a:ext cx="2557424" cy="907751"/>
            <a:chOff x="5897092" y="1984470"/>
            <a:chExt cx="2636520" cy="1447800"/>
          </a:xfrm>
        </p:grpSpPr>
        <p:sp>
          <p:nvSpPr>
            <p:cNvPr id="14" name="任意多边形 13"/>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defRPr/>
              </a:pPr>
              <a:endParaRPr lang="zh-CN" altLang="en-US" sz="2535" b="1" dirty="0">
                <a:solidFill>
                  <a:srgbClr val="1F497D">
                    <a:lumMod val="75000"/>
                  </a:srgbClr>
                </a:solidFill>
                <a:latin typeface="Arial" pitchFamily="34" charset="0"/>
                <a:ea typeface="微软雅黑" pitchFamily="34" charset="-122"/>
                <a:cs typeface="Arial" pitchFamily="34" charset="0"/>
              </a:endParaRPr>
            </a:p>
          </p:txBody>
        </p:sp>
        <p:sp>
          <p:nvSpPr>
            <p:cNvPr id="15" name="文本框 49"/>
            <p:cNvSpPr txBox="1"/>
            <p:nvPr/>
          </p:nvSpPr>
          <p:spPr>
            <a:xfrm>
              <a:off x="6227711" y="2340215"/>
              <a:ext cx="2205655" cy="736324"/>
            </a:xfrm>
            <a:prstGeom prst="rect">
              <a:avLst/>
            </a:prstGeom>
            <a:noFill/>
          </p:spPr>
          <p:txBody>
            <a:bodyPr wrap="square" rtlCol="0" anchor="ctr">
              <a:spAutoFit/>
            </a:bodyPr>
            <a:lstStyle/>
            <a:p>
              <a:pPr algn="ctr" defTabSz="1218565">
                <a:lnSpc>
                  <a:spcPct val="120000"/>
                </a:lnSpc>
                <a:defRPr/>
              </a:pPr>
              <a:r>
                <a:rPr lang="zh-CN" altLang="en-US" sz="2000" b="1" dirty="0">
                  <a:solidFill>
                    <a:prstClr val="white">
                      <a:lumMod val="95000"/>
                    </a:prstClr>
                  </a:solidFill>
                  <a:latin typeface="Arial" pitchFamily="34" charset="0"/>
                  <a:ea typeface="微软雅黑" pitchFamily="34" charset="-122"/>
                  <a:cs typeface="Arial" pitchFamily="34" charset="0"/>
                </a:rPr>
                <a:t>第三季度</a:t>
              </a:r>
              <a:endParaRPr lang="zh-CN" altLang="en-US" sz="2000" b="1" baseline="-3000" dirty="0">
                <a:solidFill>
                  <a:prstClr val="white">
                    <a:lumMod val="95000"/>
                  </a:prstClr>
                </a:solidFill>
                <a:latin typeface="Arial" pitchFamily="34" charset="0"/>
                <a:ea typeface="微软雅黑" pitchFamily="34" charset="-122"/>
                <a:cs typeface="Arial" pitchFamily="34" charset="0"/>
              </a:endParaRPr>
            </a:p>
          </p:txBody>
        </p:sp>
      </p:grpSp>
      <p:sp>
        <p:nvSpPr>
          <p:cNvPr id="16" name="矩形 47"/>
          <p:cNvSpPr>
            <a:spLocks noChangeArrowheads="1"/>
          </p:cNvSpPr>
          <p:nvPr/>
        </p:nvSpPr>
        <p:spPr bwMode="auto">
          <a:xfrm>
            <a:off x="1415072" y="5474081"/>
            <a:ext cx="9385451" cy="634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1218565">
              <a:lnSpc>
                <a:spcPct val="120000"/>
              </a:lnSpc>
              <a:spcBef>
                <a:spcPct val="0"/>
              </a:spcBef>
              <a:buNone/>
              <a:defRPr/>
            </a:pPr>
            <a:r>
              <a:rPr lang="zh-CN" altLang="en-US" sz="1465" dirty="0">
                <a:solidFill>
                  <a:prstClr val="black"/>
                </a:solidFill>
                <a:sym typeface="微软雅黑" pitchFamily="34" charset="-122"/>
              </a:rPr>
              <a:t>您的内容打在这里，或者通过复制您的文本后，在此框中选择粘贴，并选择只保留文字。在此录入上述图表的综合描述说明，您的内容打在这里，或者通过复制您的文本后，在此框中选择粘贴，并选择只保留文字。</a:t>
            </a:r>
          </a:p>
        </p:txBody>
      </p:sp>
      <p:sp>
        <p:nvSpPr>
          <p:cNvPr id="17" name="矩形 16"/>
          <p:cNvSpPr/>
          <p:nvPr/>
        </p:nvSpPr>
        <p:spPr>
          <a:xfrm>
            <a:off x="2183796" y="3062966"/>
            <a:ext cx="1415754" cy="338546"/>
          </a:xfrm>
          <a:prstGeom prst="rect">
            <a:avLst/>
          </a:prstGeom>
        </p:spPr>
        <p:txBody>
          <a:bodyPr wrap="none" lIns="91431" tIns="45716" rIns="91431" bIns="45716">
            <a:spAutoFit/>
          </a:bodyPr>
          <a:lstStyle/>
          <a:p>
            <a:pPr algn="ctr" defTabSz="1218565">
              <a:defRPr/>
            </a:pPr>
            <a:r>
              <a:rPr lang="zh-CN" altLang="en-US" sz="1600" b="1" dirty="0">
                <a:solidFill>
                  <a:prstClr val="black"/>
                </a:solidFill>
                <a:latin typeface="微软雅黑" pitchFamily="34" charset="-122"/>
                <a:ea typeface="微软雅黑" pitchFamily="34" charset="-122"/>
              </a:rPr>
              <a:t>单击添加标题</a:t>
            </a:r>
            <a:endParaRPr lang="en-US" altLang="zh-CN" sz="1600" b="1" dirty="0">
              <a:solidFill>
                <a:prstClr val="black"/>
              </a:solidFill>
              <a:latin typeface="微软雅黑" pitchFamily="34" charset="-122"/>
              <a:ea typeface="微软雅黑" pitchFamily="34" charset="-122"/>
            </a:endParaRPr>
          </a:p>
        </p:txBody>
      </p:sp>
      <p:sp>
        <p:nvSpPr>
          <p:cNvPr id="18" name="矩形 47"/>
          <p:cNvSpPr>
            <a:spLocks noChangeArrowheads="1"/>
          </p:cNvSpPr>
          <p:nvPr/>
        </p:nvSpPr>
        <p:spPr bwMode="auto">
          <a:xfrm>
            <a:off x="1940703" y="3542086"/>
            <a:ext cx="1907885" cy="144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1218565">
              <a:lnSpc>
                <a:spcPct val="120000"/>
              </a:lnSpc>
              <a:spcBef>
                <a:spcPct val="0"/>
              </a:spcBef>
              <a:buNone/>
              <a:defRPr/>
            </a:pPr>
            <a:r>
              <a:rPr lang="zh-CN" altLang="en-US" sz="1465" dirty="0">
                <a:solidFill>
                  <a:prstClr val="black"/>
                </a:solidFill>
                <a:sym typeface="微软雅黑" pitchFamily="34" charset="-122"/>
              </a:rPr>
              <a:t>在此录入上述图表的描述说明，在此录入上述图表的描述说明，在此录入上述图表的描述说明。</a:t>
            </a:r>
          </a:p>
        </p:txBody>
      </p:sp>
      <p:sp>
        <p:nvSpPr>
          <p:cNvPr id="19" name="矩形 18"/>
          <p:cNvSpPr/>
          <p:nvPr/>
        </p:nvSpPr>
        <p:spPr>
          <a:xfrm>
            <a:off x="4351102" y="3062966"/>
            <a:ext cx="1415754" cy="338546"/>
          </a:xfrm>
          <a:prstGeom prst="rect">
            <a:avLst/>
          </a:prstGeom>
        </p:spPr>
        <p:txBody>
          <a:bodyPr wrap="none" lIns="91431" tIns="45716" rIns="91431" bIns="45716">
            <a:spAutoFit/>
          </a:bodyPr>
          <a:lstStyle/>
          <a:p>
            <a:pPr algn="ctr" defTabSz="1218565">
              <a:defRPr/>
            </a:pPr>
            <a:r>
              <a:rPr lang="zh-CN" altLang="en-US" sz="1600" b="1" dirty="0">
                <a:solidFill>
                  <a:prstClr val="black"/>
                </a:solidFill>
                <a:latin typeface="微软雅黑" pitchFamily="34" charset="-122"/>
                <a:ea typeface="微软雅黑" pitchFamily="34" charset="-122"/>
              </a:rPr>
              <a:t>单击添加标题</a:t>
            </a:r>
            <a:endParaRPr lang="en-US" altLang="zh-CN" sz="1600" b="1" dirty="0">
              <a:solidFill>
                <a:prstClr val="black"/>
              </a:solidFill>
              <a:latin typeface="微软雅黑" pitchFamily="34" charset="-122"/>
              <a:ea typeface="微软雅黑" pitchFamily="34" charset="-122"/>
            </a:endParaRPr>
          </a:p>
        </p:txBody>
      </p:sp>
      <p:sp>
        <p:nvSpPr>
          <p:cNvPr id="20" name="矩形 47"/>
          <p:cNvSpPr>
            <a:spLocks noChangeArrowheads="1"/>
          </p:cNvSpPr>
          <p:nvPr/>
        </p:nvSpPr>
        <p:spPr bwMode="auto">
          <a:xfrm>
            <a:off x="4150680" y="3542086"/>
            <a:ext cx="1875361" cy="144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1218565">
              <a:lnSpc>
                <a:spcPct val="120000"/>
              </a:lnSpc>
              <a:spcBef>
                <a:spcPct val="0"/>
              </a:spcBef>
              <a:buNone/>
              <a:defRPr/>
            </a:pPr>
            <a:r>
              <a:rPr lang="zh-CN" altLang="en-US" sz="1465" dirty="0">
                <a:solidFill>
                  <a:prstClr val="black"/>
                </a:solidFill>
                <a:sym typeface="微软雅黑" pitchFamily="34" charset="-122"/>
              </a:rPr>
              <a:t>在此录入上述图表的描述说明，在此录入上述图表的描述说明，在此录入上述图表的描述说明。</a:t>
            </a:r>
          </a:p>
        </p:txBody>
      </p:sp>
      <p:sp>
        <p:nvSpPr>
          <p:cNvPr id="21" name="矩形 20"/>
          <p:cNvSpPr/>
          <p:nvPr/>
        </p:nvSpPr>
        <p:spPr>
          <a:xfrm>
            <a:off x="6518406" y="3062966"/>
            <a:ext cx="1415754" cy="338546"/>
          </a:xfrm>
          <a:prstGeom prst="rect">
            <a:avLst/>
          </a:prstGeom>
        </p:spPr>
        <p:txBody>
          <a:bodyPr wrap="none" lIns="91431" tIns="45716" rIns="91431" bIns="45716">
            <a:spAutoFit/>
          </a:bodyPr>
          <a:lstStyle/>
          <a:p>
            <a:pPr algn="ctr" defTabSz="1218565">
              <a:defRPr/>
            </a:pPr>
            <a:r>
              <a:rPr lang="zh-CN" altLang="en-US" sz="1600" b="1" dirty="0">
                <a:solidFill>
                  <a:prstClr val="black"/>
                </a:solidFill>
                <a:latin typeface="微软雅黑" pitchFamily="34" charset="-122"/>
                <a:ea typeface="微软雅黑" pitchFamily="34" charset="-122"/>
              </a:rPr>
              <a:t>单击添加标题</a:t>
            </a:r>
            <a:endParaRPr lang="en-US" altLang="zh-CN" sz="1600" b="1" dirty="0">
              <a:solidFill>
                <a:prstClr val="black"/>
              </a:solidFill>
              <a:latin typeface="微软雅黑" pitchFamily="34" charset="-122"/>
              <a:ea typeface="微软雅黑" pitchFamily="34" charset="-122"/>
            </a:endParaRPr>
          </a:p>
        </p:txBody>
      </p:sp>
      <p:sp>
        <p:nvSpPr>
          <p:cNvPr id="22" name="矩形 47"/>
          <p:cNvSpPr>
            <a:spLocks noChangeArrowheads="1"/>
          </p:cNvSpPr>
          <p:nvPr/>
        </p:nvSpPr>
        <p:spPr bwMode="auto">
          <a:xfrm>
            <a:off x="6328131" y="3542086"/>
            <a:ext cx="1892607" cy="144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1218565">
              <a:lnSpc>
                <a:spcPct val="120000"/>
              </a:lnSpc>
              <a:spcBef>
                <a:spcPct val="0"/>
              </a:spcBef>
              <a:buNone/>
              <a:defRPr/>
            </a:pPr>
            <a:r>
              <a:rPr lang="zh-CN" altLang="en-US" sz="1465" dirty="0">
                <a:solidFill>
                  <a:prstClr val="black"/>
                </a:solidFill>
                <a:sym typeface="微软雅黑" pitchFamily="34" charset="-122"/>
              </a:rPr>
              <a:t>在此录入上述图表的描述说明，在此录入上述图表的描述说明，在此录入上述图表的描述说明。</a:t>
            </a:r>
          </a:p>
        </p:txBody>
      </p:sp>
      <p:sp>
        <p:nvSpPr>
          <p:cNvPr id="23" name="矩形 22"/>
          <p:cNvSpPr/>
          <p:nvPr/>
        </p:nvSpPr>
        <p:spPr>
          <a:xfrm>
            <a:off x="8685710" y="3062966"/>
            <a:ext cx="1415754" cy="338546"/>
          </a:xfrm>
          <a:prstGeom prst="rect">
            <a:avLst/>
          </a:prstGeom>
        </p:spPr>
        <p:txBody>
          <a:bodyPr wrap="none" lIns="91431" tIns="45716" rIns="91431" bIns="45716">
            <a:spAutoFit/>
          </a:bodyPr>
          <a:lstStyle/>
          <a:p>
            <a:pPr algn="ctr" defTabSz="1218565">
              <a:defRPr/>
            </a:pPr>
            <a:r>
              <a:rPr lang="zh-CN" altLang="en-US" sz="1600" b="1" dirty="0">
                <a:solidFill>
                  <a:prstClr val="black"/>
                </a:solidFill>
                <a:latin typeface="微软雅黑" pitchFamily="34" charset="-122"/>
                <a:ea typeface="微软雅黑" pitchFamily="34" charset="-122"/>
              </a:rPr>
              <a:t>单击添加标题</a:t>
            </a:r>
            <a:endParaRPr lang="en-US" altLang="zh-CN" sz="1600" b="1" dirty="0">
              <a:solidFill>
                <a:prstClr val="black"/>
              </a:solidFill>
              <a:latin typeface="微软雅黑" pitchFamily="34" charset="-122"/>
              <a:ea typeface="微软雅黑" pitchFamily="34" charset="-122"/>
            </a:endParaRPr>
          </a:p>
        </p:txBody>
      </p:sp>
      <p:sp>
        <p:nvSpPr>
          <p:cNvPr id="24" name="矩形 47"/>
          <p:cNvSpPr>
            <a:spLocks noChangeArrowheads="1"/>
          </p:cNvSpPr>
          <p:nvPr/>
        </p:nvSpPr>
        <p:spPr bwMode="auto">
          <a:xfrm>
            <a:off x="8522829" y="3542086"/>
            <a:ext cx="1874993" cy="144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1218565">
              <a:lnSpc>
                <a:spcPct val="120000"/>
              </a:lnSpc>
              <a:spcBef>
                <a:spcPct val="0"/>
              </a:spcBef>
              <a:buNone/>
              <a:defRPr/>
            </a:pPr>
            <a:r>
              <a:rPr lang="zh-CN" altLang="en-US" sz="1465" dirty="0">
                <a:solidFill>
                  <a:prstClr val="black"/>
                </a:solidFill>
                <a:sym typeface="微软雅黑" pitchFamily="34" charset="-122"/>
              </a:rPr>
              <a:t>在此录入上述图表的描述说明，在此录入上述图表的描述说明，在此录入上述图表的描述说明。</a:t>
            </a:r>
          </a:p>
        </p:txBody>
      </p:sp>
      <p:cxnSp>
        <p:nvCxnSpPr>
          <p:cNvPr id="25" name="直接连接符 8"/>
          <p:cNvCxnSpPr/>
          <p:nvPr/>
        </p:nvCxnSpPr>
        <p:spPr>
          <a:xfrm>
            <a:off x="1427847" y="5351735"/>
            <a:ext cx="93599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474376" y="274165"/>
            <a:ext cx="287258" cy="502766"/>
          </a:xfrm>
          <a:prstGeom prst="rect">
            <a:avLst/>
          </a:prstGeom>
          <a:noFill/>
        </p:spPr>
        <p:txBody>
          <a:bodyPr wrap="none" rtlCol="0">
            <a:spAutoFit/>
          </a:bodyPr>
          <a:lstStyle/>
          <a:p>
            <a:pPr defTabSz="1218565">
              <a:defRPr/>
            </a:pPr>
            <a:r>
              <a:rPr lang="zh-CN" altLang="en-US" sz="2665" b="1" dirty="0">
                <a:solidFill>
                  <a:srgbClr val="2272AB"/>
                </a:solidFill>
                <a:latin typeface="微软雅黑" pitchFamily="34" charset="-122"/>
                <a:ea typeface="微软雅黑" pitchFamily="34" charset="-122"/>
              </a:rPr>
              <a:t> </a:t>
            </a:r>
          </a:p>
        </p:txBody>
      </p:sp>
      <p:sp>
        <p:nvSpPr>
          <p:cNvPr id="27" name="TextBox 26"/>
          <p:cNvSpPr txBox="1"/>
          <p:nvPr/>
        </p:nvSpPr>
        <p:spPr>
          <a:xfrm>
            <a:off x="10242692" y="260050"/>
            <a:ext cx="287258" cy="584775"/>
          </a:xfrm>
          <a:prstGeom prst="rect">
            <a:avLst/>
          </a:prstGeom>
          <a:noFill/>
        </p:spPr>
        <p:txBody>
          <a:bodyPr wrap="none" rtlCol="0">
            <a:spAutoFit/>
          </a:bodyPr>
          <a:lstStyle/>
          <a:p>
            <a:pPr defTabSz="1218565">
              <a:defRPr/>
            </a:pPr>
            <a:r>
              <a:rPr lang="en-US" altLang="zh-CN" sz="3200" dirty="0">
                <a:solidFill>
                  <a:srgbClr val="595959"/>
                </a:solidFill>
                <a:latin typeface="Eras Bold ITC" pitchFamily="34" charset="0"/>
                <a:ea typeface="微软雅黑" pitchFamily="34" charset="-122"/>
              </a:rPr>
              <a:t> </a:t>
            </a:r>
            <a:endParaRPr lang="zh-CN" altLang="en-US" sz="3200" dirty="0">
              <a:solidFill>
                <a:srgbClr val="595959"/>
              </a:solidFill>
              <a:latin typeface="Eras Bold ITC" pitchFamily="34" charset="0"/>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400" fill="hold"/>
                                        <p:tgtEl>
                                          <p:spTgt spid="6"/>
                                        </p:tgtEl>
                                        <p:attrNameLst>
                                          <p:attrName>ppt_x</p:attrName>
                                        </p:attrNameLst>
                                      </p:cBhvr>
                                      <p:tavLst>
                                        <p:tav tm="0">
                                          <p:val>
                                            <p:strVal val="0-#ppt_w/2"/>
                                          </p:val>
                                        </p:tav>
                                        <p:tav tm="100000">
                                          <p:val>
                                            <p:strVal val="#ppt_x"/>
                                          </p:val>
                                        </p:tav>
                                      </p:tavLst>
                                    </p:anim>
                                    <p:anim calcmode="lin" valueType="num">
                                      <p:cBhvr additive="base">
                                        <p:cTn id="8" dur="400" fill="hold"/>
                                        <p:tgtEl>
                                          <p:spTgt spid="6"/>
                                        </p:tgtEl>
                                        <p:attrNameLst>
                                          <p:attrName>ppt_y</p:attrName>
                                        </p:attrNameLst>
                                      </p:cBhvr>
                                      <p:tavLst>
                                        <p:tav tm="0">
                                          <p:val>
                                            <p:strVal val="#ppt_y"/>
                                          </p:val>
                                        </p:tav>
                                        <p:tav tm="100000">
                                          <p:val>
                                            <p:strVal val="#ppt_y"/>
                                          </p:val>
                                        </p:tav>
                                      </p:tavLst>
                                    </p:anim>
                                  </p:childTnLst>
                                </p:cTn>
                              </p:par>
                              <p:par>
                                <p:cTn id="9" presetID="12" presetClass="entr" presetSubtype="1" fill="hold" grpId="0" nodeType="withEffect">
                                  <p:stCondLst>
                                    <p:cond delay="50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400"/>
                                        <p:tgtEl>
                                          <p:spTgt spid="17"/>
                                        </p:tgtEl>
                                        <p:attrNameLst>
                                          <p:attrName>ppt_y</p:attrName>
                                        </p:attrNameLst>
                                      </p:cBhvr>
                                      <p:tavLst>
                                        <p:tav tm="0">
                                          <p:val>
                                            <p:strVal val="#ppt_y-#ppt_h*1.125000"/>
                                          </p:val>
                                        </p:tav>
                                        <p:tav tm="100000">
                                          <p:val>
                                            <p:strVal val="#ppt_y"/>
                                          </p:val>
                                        </p:tav>
                                      </p:tavLst>
                                    </p:anim>
                                    <p:animEffect transition="in" filter="wipe(down)">
                                      <p:cBhvr>
                                        <p:cTn id="12" dur="400"/>
                                        <p:tgtEl>
                                          <p:spTgt spid="17"/>
                                        </p:tgtEl>
                                      </p:cBhvr>
                                    </p:animEffect>
                                  </p:childTnLst>
                                </p:cTn>
                              </p:par>
                              <p:par>
                                <p:cTn id="13" presetID="12" presetClass="entr" presetSubtype="1" fill="hold" grpId="0" nodeType="withEffect">
                                  <p:stCondLst>
                                    <p:cond delay="5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400"/>
                                        <p:tgtEl>
                                          <p:spTgt spid="18"/>
                                        </p:tgtEl>
                                        <p:attrNameLst>
                                          <p:attrName>ppt_y</p:attrName>
                                        </p:attrNameLst>
                                      </p:cBhvr>
                                      <p:tavLst>
                                        <p:tav tm="0">
                                          <p:val>
                                            <p:strVal val="#ppt_y-#ppt_h*1.125000"/>
                                          </p:val>
                                        </p:tav>
                                        <p:tav tm="100000">
                                          <p:val>
                                            <p:strVal val="#ppt_y"/>
                                          </p:val>
                                        </p:tav>
                                      </p:tavLst>
                                    </p:anim>
                                    <p:animEffect transition="in" filter="wipe(down)">
                                      <p:cBhvr>
                                        <p:cTn id="16" dur="400"/>
                                        <p:tgtEl>
                                          <p:spTgt spid="18"/>
                                        </p:tgtEl>
                                      </p:cBhvr>
                                    </p:animEffect>
                                  </p:childTnLst>
                                </p:cTn>
                              </p:par>
                            </p:childTnLst>
                          </p:cTn>
                        </p:par>
                        <p:par>
                          <p:cTn id="17" fill="hold">
                            <p:stCondLst>
                              <p:cond delay="500"/>
                            </p:stCondLst>
                            <p:childTnLst>
                              <p:par>
                                <p:cTn id="18" presetID="12" presetClass="entr" presetSubtype="8"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400"/>
                                        <p:tgtEl>
                                          <p:spTgt spid="3"/>
                                        </p:tgtEl>
                                        <p:attrNameLst>
                                          <p:attrName>ppt_x</p:attrName>
                                        </p:attrNameLst>
                                      </p:cBhvr>
                                      <p:tavLst>
                                        <p:tav tm="0">
                                          <p:val>
                                            <p:strVal val="#ppt_x-#ppt_w*1.125000"/>
                                          </p:val>
                                        </p:tav>
                                        <p:tav tm="100000">
                                          <p:val>
                                            <p:strVal val="#ppt_x"/>
                                          </p:val>
                                        </p:tav>
                                      </p:tavLst>
                                    </p:anim>
                                    <p:animEffect transition="in" filter="wipe(right)">
                                      <p:cBhvr>
                                        <p:cTn id="21" dur="400"/>
                                        <p:tgtEl>
                                          <p:spTgt spid="3"/>
                                        </p:tgtEl>
                                      </p:cBhvr>
                                    </p:animEffect>
                                  </p:childTnLst>
                                </p:cTn>
                              </p:par>
                              <p:par>
                                <p:cTn id="22" presetID="12" presetClass="entr" presetSubtype="1" fill="hold" grpId="0" nodeType="withEffect">
                                  <p:stCondLst>
                                    <p:cond delay="50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400"/>
                                        <p:tgtEl>
                                          <p:spTgt spid="19"/>
                                        </p:tgtEl>
                                        <p:attrNameLst>
                                          <p:attrName>ppt_y</p:attrName>
                                        </p:attrNameLst>
                                      </p:cBhvr>
                                      <p:tavLst>
                                        <p:tav tm="0">
                                          <p:val>
                                            <p:strVal val="#ppt_y-#ppt_h*1.125000"/>
                                          </p:val>
                                        </p:tav>
                                        <p:tav tm="100000">
                                          <p:val>
                                            <p:strVal val="#ppt_y"/>
                                          </p:val>
                                        </p:tav>
                                      </p:tavLst>
                                    </p:anim>
                                    <p:animEffect transition="in" filter="wipe(down)">
                                      <p:cBhvr>
                                        <p:cTn id="25" dur="400"/>
                                        <p:tgtEl>
                                          <p:spTgt spid="19"/>
                                        </p:tgtEl>
                                      </p:cBhvr>
                                    </p:animEffect>
                                  </p:childTnLst>
                                </p:cTn>
                              </p:par>
                              <p:par>
                                <p:cTn id="26" presetID="12" presetClass="entr" presetSubtype="1" fill="hold" grpId="0" nodeType="withEffect">
                                  <p:stCondLst>
                                    <p:cond delay="50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400"/>
                                        <p:tgtEl>
                                          <p:spTgt spid="20"/>
                                        </p:tgtEl>
                                        <p:attrNameLst>
                                          <p:attrName>ppt_y</p:attrName>
                                        </p:attrNameLst>
                                      </p:cBhvr>
                                      <p:tavLst>
                                        <p:tav tm="0">
                                          <p:val>
                                            <p:strVal val="#ppt_y-#ppt_h*1.125000"/>
                                          </p:val>
                                        </p:tav>
                                        <p:tav tm="100000">
                                          <p:val>
                                            <p:strVal val="#ppt_y"/>
                                          </p:val>
                                        </p:tav>
                                      </p:tavLst>
                                    </p:anim>
                                    <p:animEffect transition="in" filter="wipe(down)">
                                      <p:cBhvr>
                                        <p:cTn id="29" dur="400"/>
                                        <p:tgtEl>
                                          <p:spTgt spid="20"/>
                                        </p:tgtEl>
                                      </p:cBhvr>
                                    </p:animEffect>
                                  </p:childTnLst>
                                </p:cTn>
                              </p:par>
                            </p:childTnLst>
                          </p:cTn>
                        </p:par>
                        <p:par>
                          <p:cTn id="30" fill="hold">
                            <p:stCondLst>
                              <p:cond delay="1000"/>
                            </p:stCondLst>
                            <p:childTnLst>
                              <p:par>
                                <p:cTn id="31" presetID="12" presetClass="entr" presetSubtype="8"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400"/>
                                        <p:tgtEl>
                                          <p:spTgt spid="13"/>
                                        </p:tgtEl>
                                        <p:attrNameLst>
                                          <p:attrName>ppt_x</p:attrName>
                                        </p:attrNameLst>
                                      </p:cBhvr>
                                      <p:tavLst>
                                        <p:tav tm="0">
                                          <p:val>
                                            <p:strVal val="#ppt_x-#ppt_w*1.125000"/>
                                          </p:val>
                                        </p:tav>
                                        <p:tav tm="100000">
                                          <p:val>
                                            <p:strVal val="#ppt_x"/>
                                          </p:val>
                                        </p:tav>
                                      </p:tavLst>
                                    </p:anim>
                                    <p:animEffect transition="in" filter="wipe(right)">
                                      <p:cBhvr>
                                        <p:cTn id="34" dur="400"/>
                                        <p:tgtEl>
                                          <p:spTgt spid="13"/>
                                        </p:tgtEl>
                                      </p:cBhvr>
                                    </p:animEffect>
                                  </p:childTnLst>
                                </p:cTn>
                              </p:par>
                              <p:par>
                                <p:cTn id="35" presetID="12" presetClass="entr" presetSubtype="1" fill="hold" grpId="0" nodeType="withEffect">
                                  <p:stCondLst>
                                    <p:cond delay="50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400"/>
                                        <p:tgtEl>
                                          <p:spTgt spid="21"/>
                                        </p:tgtEl>
                                        <p:attrNameLst>
                                          <p:attrName>ppt_y</p:attrName>
                                        </p:attrNameLst>
                                      </p:cBhvr>
                                      <p:tavLst>
                                        <p:tav tm="0">
                                          <p:val>
                                            <p:strVal val="#ppt_y-#ppt_h*1.125000"/>
                                          </p:val>
                                        </p:tav>
                                        <p:tav tm="100000">
                                          <p:val>
                                            <p:strVal val="#ppt_y"/>
                                          </p:val>
                                        </p:tav>
                                      </p:tavLst>
                                    </p:anim>
                                    <p:animEffect transition="in" filter="wipe(down)">
                                      <p:cBhvr>
                                        <p:cTn id="38" dur="400"/>
                                        <p:tgtEl>
                                          <p:spTgt spid="21"/>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400"/>
                                        <p:tgtEl>
                                          <p:spTgt spid="22"/>
                                        </p:tgtEl>
                                        <p:attrNameLst>
                                          <p:attrName>ppt_y</p:attrName>
                                        </p:attrNameLst>
                                      </p:cBhvr>
                                      <p:tavLst>
                                        <p:tav tm="0">
                                          <p:val>
                                            <p:strVal val="#ppt_y-#ppt_h*1.125000"/>
                                          </p:val>
                                        </p:tav>
                                        <p:tav tm="100000">
                                          <p:val>
                                            <p:strVal val="#ppt_y"/>
                                          </p:val>
                                        </p:tav>
                                      </p:tavLst>
                                    </p:anim>
                                    <p:animEffect transition="in" filter="wipe(down)">
                                      <p:cBhvr>
                                        <p:cTn id="42" dur="400"/>
                                        <p:tgtEl>
                                          <p:spTgt spid="22"/>
                                        </p:tgtEl>
                                      </p:cBhvr>
                                    </p:animEffect>
                                  </p:childTnLst>
                                </p:cTn>
                              </p:par>
                            </p:childTnLst>
                          </p:cTn>
                        </p:par>
                        <p:par>
                          <p:cTn id="43" fill="hold">
                            <p:stCondLst>
                              <p:cond delay="1500"/>
                            </p:stCondLst>
                            <p:childTnLst>
                              <p:par>
                                <p:cTn id="44" presetID="12" presetClass="entr" presetSubtype="8"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400"/>
                                        <p:tgtEl>
                                          <p:spTgt spid="10"/>
                                        </p:tgtEl>
                                        <p:attrNameLst>
                                          <p:attrName>ppt_x</p:attrName>
                                        </p:attrNameLst>
                                      </p:cBhvr>
                                      <p:tavLst>
                                        <p:tav tm="0">
                                          <p:val>
                                            <p:strVal val="#ppt_x-#ppt_w*1.125000"/>
                                          </p:val>
                                        </p:tav>
                                        <p:tav tm="100000">
                                          <p:val>
                                            <p:strVal val="#ppt_x"/>
                                          </p:val>
                                        </p:tav>
                                      </p:tavLst>
                                    </p:anim>
                                    <p:animEffect transition="in" filter="wipe(right)">
                                      <p:cBhvr>
                                        <p:cTn id="47" dur="400"/>
                                        <p:tgtEl>
                                          <p:spTgt spid="10"/>
                                        </p:tgtEl>
                                      </p:cBhvr>
                                    </p:animEffect>
                                  </p:childTnLst>
                                </p:cTn>
                              </p:par>
                              <p:par>
                                <p:cTn id="48" presetID="12" presetClass="entr" presetSubtype="1" fill="hold" grpId="0" nodeType="withEffect">
                                  <p:stCondLst>
                                    <p:cond delay="500"/>
                                  </p:stCondLst>
                                  <p:childTnLst>
                                    <p:set>
                                      <p:cBhvr>
                                        <p:cTn id="49" dur="1" fill="hold">
                                          <p:stCondLst>
                                            <p:cond delay="0"/>
                                          </p:stCondLst>
                                        </p:cTn>
                                        <p:tgtEl>
                                          <p:spTgt spid="23"/>
                                        </p:tgtEl>
                                        <p:attrNameLst>
                                          <p:attrName>style.visibility</p:attrName>
                                        </p:attrNameLst>
                                      </p:cBhvr>
                                      <p:to>
                                        <p:strVal val="visible"/>
                                      </p:to>
                                    </p:set>
                                    <p:anim calcmode="lin" valueType="num">
                                      <p:cBhvr additive="base">
                                        <p:cTn id="50" dur="400"/>
                                        <p:tgtEl>
                                          <p:spTgt spid="23"/>
                                        </p:tgtEl>
                                        <p:attrNameLst>
                                          <p:attrName>ppt_y</p:attrName>
                                        </p:attrNameLst>
                                      </p:cBhvr>
                                      <p:tavLst>
                                        <p:tav tm="0">
                                          <p:val>
                                            <p:strVal val="#ppt_y-#ppt_h*1.125000"/>
                                          </p:val>
                                        </p:tav>
                                        <p:tav tm="100000">
                                          <p:val>
                                            <p:strVal val="#ppt_y"/>
                                          </p:val>
                                        </p:tav>
                                      </p:tavLst>
                                    </p:anim>
                                    <p:animEffect transition="in" filter="wipe(down)">
                                      <p:cBhvr>
                                        <p:cTn id="51" dur="400"/>
                                        <p:tgtEl>
                                          <p:spTgt spid="23"/>
                                        </p:tgtEl>
                                      </p:cBhvr>
                                    </p:animEffect>
                                  </p:childTnLst>
                                </p:cTn>
                              </p:par>
                              <p:par>
                                <p:cTn id="52" presetID="12" presetClass="entr" presetSubtype="1" fill="hold" grpId="0" nodeType="withEffect">
                                  <p:stCondLst>
                                    <p:cond delay="50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400"/>
                                        <p:tgtEl>
                                          <p:spTgt spid="24"/>
                                        </p:tgtEl>
                                        <p:attrNameLst>
                                          <p:attrName>ppt_y</p:attrName>
                                        </p:attrNameLst>
                                      </p:cBhvr>
                                      <p:tavLst>
                                        <p:tav tm="0">
                                          <p:val>
                                            <p:strVal val="#ppt_y-#ppt_h*1.125000"/>
                                          </p:val>
                                        </p:tav>
                                        <p:tav tm="100000">
                                          <p:val>
                                            <p:strVal val="#ppt_y"/>
                                          </p:val>
                                        </p:tav>
                                      </p:tavLst>
                                    </p:anim>
                                    <p:animEffect transition="in" filter="wipe(down)">
                                      <p:cBhvr>
                                        <p:cTn id="55" dur="400"/>
                                        <p:tgtEl>
                                          <p:spTgt spid="24"/>
                                        </p:tgtEl>
                                      </p:cBhvr>
                                    </p:animEffect>
                                  </p:childTnLst>
                                </p:cTn>
                              </p:par>
                            </p:childTnLst>
                          </p:cTn>
                        </p:par>
                        <p:par>
                          <p:cTn id="56" fill="hold">
                            <p:stCondLst>
                              <p:cond delay="2000"/>
                            </p:stCondLst>
                            <p:childTnLst>
                              <p:par>
                                <p:cTn id="57" presetID="16" presetClass="entr" presetSubtype="37"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barn(outVertical)">
                                      <p:cBhvr>
                                        <p:cTn id="59" dur="750"/>
                                        <p:tgtEl>
                                          <p:spTgt spid="25"/>
                                        </p:tgtEl>
                                      </p:cBhvr>
                                    </p:animEffect>
                                  </p:childTnLst>
                                </p:cTn>
                              </p:par>
                              <p:par>
                                <p:cTn id="60" presetID="53" presetClass="entr" presetSubtype="16" fill="hold" grpId="0" nodeType="withEffect">
                                  <p:stCondLst>
                                    <p:cond delay="250"/>
                                  </p:st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ppt_w</p:attrName>
                                        </p:attrNameLst>
                                      </p:cBhvr>
                                      <p:tavLst>
                                        <p:tav tm="0">
                                          <p:val>
                                            <p:fltVal val="0"/>
                                          </p:val>
                                        </p:tav>
                                        <p:tav tm="100000">
                                          <p:val>
                                            <p:strVal val="#ppt_w"/>
                                          </p:val>
                                        </p:tav>
                                      </p:tavLst>
                                    </p:anim>
                                    <p:anim calcmode="lin" valueType="num">
                                      <p:cBhvr>
                                        <p:cTn id="63" dur="500" fill="hold"/>
                                        <p:tgtEl>
                                          <p:spTgt spid="16"/>
                                        </p:tgtEl>
                                        <p:attrNameLst>
                                          <p:attrName>ppt_h</p:attrName>
                                        </p:attrNameLst>
                                      </p:cBhvr>
                                      <p:tavLst>
                                        <p:tav tm="0">
                                          <p:val>
                                            <p:fltVal val="0"/>
                                          </p:val>
                                        </p:tav>
                                        <p:tav tm="100000">
                                          <p:val>
                                            <p:strVal val="#ppt_h"/>
                                          </p:val>
                                        </p:tav>
                                      </p:tavLst>
                                    </p:anim>
                                    <p:animEffect transition="in" filter="fade">
                                      <p:cBhvr>
                                        <p:cTn id="6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2" grpId="0"/>
      <p:bldP spid="23" grpId="0"/>
      <p:bldP spid="2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474376" y="274165"/>
            <a:ext cx="287258" cy="502766"/>
          </a:xfrm>
          <a:prstGeom prst="rect">
            <a:avLst/>
          </a:prstGeom>
          <a:noFill/>
        </p:spPr>
        <p:txBody>
          <a:bodyPr wrap="none" rtlCol="0">
            <a:spAutoFit/>
          </a:bodyPr>
          <a:lstStyle/>
          <a:p>
            <a:pPr defTabSz="1218565">
              <a:defRPr/>
            </a:pPr>
            <a:r>
              <a:rPr lang="zh-CN" altLang="en-US" sz="2665" b="1" dirty="0">
                <a:solidFill>
                  <a:srgbClr val="2272AB"/>
                </a:solidFill>
                <a:latin typeface="微软雅黑" pitchFamily="34" charset="-122"/>
                <a:ea typeface="微软雅黑" pitchFamily="34" charset="-122"/>
              </a:rPr>
              <a:t> </a:t>
            </a:r>
          </a:p>
        </p:txBody>
      </p:sp>
      <p:sp>
        <p:nvSpPr>
          <p:cNvPr id="17" name="TextBox 16"/>
          <p:cNvSpPr txBox="1"/>
          <p:nvPr/>
        </p:nvSpPr>
        <p:spPr>
          <a:xfrm>
            <a:off x="10242692" y="260050"/>
            <a:ext cx="287258" cy="584775"/>
          </a:xfrm>
          <a:prstGeom prst="rect">
            <a:avLst/>
          </a:prstGeom>
          <a:noFill/>
        </p:spPr>
        <p:txBody>
          <a:bodyPr wrap="none" rtlCol="0">
            <a:spAutoFit/>
          </a:bodyPr>
          <a:lstStyle/>
          <a:p>
            <a:pPr defTabSz="1218565">
              <a:defRPr/>
            </a:pPr>
            <a:r>
              <a:rPr lang="en-US" altLang="zh-CN" sz="3200" dirty="0">
                <a:solidFill>
                  <a:srgbClr val="595959"/>
                </a:solidFill>
                <a:latin typeface="Eras Bold ITC" pitchFamily="34" charset="0"/>
                <a:ea typeface="微软雅黑" pitchFamily="34" charset="-122"/>
              </a:rPr>
              <a:t> </a:t>
            </a:r>
            <a:endParaRPr lang="zh-CN" altLang="en-US" sz="3200" dirty="0">
              <a:solidFill>
                <a:srgbClr val="595959"/>
              </a:solidFill>
              <a:latin typeface="Eras Bold ITC" pitchFamily="34" charset="0"/>
              <a:ea typeface="微软雅黑" pitchFamily="34" charset="-122"/>
            </a:endParaRPr>
          </a:p>
        </p:txBody>
      </p:sp>
      <p:sp>
        <p:nvSpPr>
          <p:cNvPr id="27" name="箭头3"/>
          <p:cNvSpPr/>
          <p:nvPr/>
        </p:nvSpPr>
        <p:spPr bwMode="gray">
          <a:xfrm flipV="1">
            <a:off x="2042467" y="3852890"/>
            <a:ext cx="1093019" cy="1520708"/>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p:spPr>
        <p:txBody>
          <a:bodyPr wrap="none" lIns="82824" tIns="41411" rIns="82824" bIns="4141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defRPr/>
            </a:pPr>
            <a:endParaRPr lang="zh-CN" altLang="en-US" sz="1200">
              <a:solidFill>
                <a:sysClr val="windowText" lastClr="000000"/>
              </a:solidFill>
              <a:latin typeface="Calibri"/>
              <a:ea typeface="宋体"/>
            </a:endParaRPr>
          </a:p>
        </p:txBody>
      </p:sp>
      <p:sp>
        <p:nvSpPr>
          <p:cNvPr id="28" name="箭头2"/>
          <p:cNvSpPr/>
          <p:nvPr/>
        </p:nvSpPr>
        <p:spPr bwMode="gray">
          <a:xfrm rot="16200000">
            <a:off x="2330482" y="3220017"/>
            <a:ext cx="324863" cy="1299204"/>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65000"/>
            </a:schemeClr>
          </a:solidFill>
          <a:ln>
            <a:noFill/>
          </a:ln>
          <a:effectLst/>
        </p:spPr>
        <p:txBody>
          <a:bodyPr wrap="none" lIns="82824" tIns="41411" rIns="82824" bIns="4141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defRPr/>
            </a:pPr>
            <a:endParaRPr lang="zh-CN" altLang="en-US" sz="1200">
              <a:solidFill>
                <a:sysClr val="windowText" lastClr="000000"/>
              </a:solidFill>
              <a:latin typeface="Calibri"/>
              <a:ea typeface="宋体"/>
            </a:endParaRPr>
          </a:p>
        </p:txBody>
      </p:sp>
      <p:sp>
        <p:nvSpPr>
          <p:cNvPr id="29" name="箭头1"/>
          <p:cNvSpPr/>
          <p:nvPr/>
        </p:nvSpPr>
        <p:spPr bwMode="gray">
          <a:xfrm>
            <a:off x="2035439" y="2191679"/>
            <a:ext cx="1093019" cy="1761588"/>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p:spPr>
        <p:txBody>
          <a:bodyPr wrap="none" lIns="82824" tIns="41411" rIns="82824" bIns="4141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defRPr/>
            </a:pPr>
            <a:endParaRPr lang="zh-CN" altLang="en-US" sz="1200">
              <a:solidFill>
                <a:sysClr val="windowText" lastClr="000000"/>
              </a:solidFill>
              <a:latin typeface="Calibri"/>
              <a:ea typeface="宋体"/>
            </a:endParaRPr>
          </a:p>
        </p:txBody>
      </p:sp>
      <p:sp>
        <p:nvSpPr>
          <p:cNvPr id="30" name="文本1"/>
          <p:cNvSpPr>
            <a:spLocks noChangeArrowheads="1"/>
          </p:cNvSpPr>
          <p:nvPr/>
        </p:nvSpPr>
        <p:spPr bwMode="gray">
          <a:xfrm>
            <a:off x="4504357" y="1802941"/>
            <a:ext cx="5912124" cy="1195991"/>
          </a:xfrm>
          <a:prstGeom prst="roundRect">
            <a:avLst>
              <a:gd name="adj" fmla="val 11505"/>
            </a:avLst>
          </a:prstGeom>
          <a:noFill/>
          <a:ln w="15875" cap="flat" cmpd="sng" algn="ctr">
            <a:solidFill>
              <a:schemeClr val="accent1"/>
            </a:solidFill>
            <a:prstDash val="solid"/>
          </a:ln>
          <a:effectLst/>
        </p:spPr>
        <p:txBody>
          <a:bodyPr lIns="82824" tIns="41411" rIns="82824" bIns="4141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fontAlgn="base">
              <a:lnSpc>
                <a:spcPct val="120000"/>
              </a:lnSpc>
              <a:spcBef>
                <a:spcPct val="0"/>
              </a:spcBef>
              <a:spcAft>
                <a:spcPct val="0"/>
              </a:spcAft>
              <a:defRPr/>
            </a:pPr>
            <a:r>
              <a:rPr lang="zh-CN" altLang="en-US" sz="1600" dirty="0">
                <a:solidFill>
                  <a:schemeClr val="tx1">
                    <a:lumMod val="95000"/>
                    <a:lumOff val="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zh-CN" altLang="zh-CN" sz="1600" dirty="0">
              <a:solidFill>
                <a:schemeClr val="tx1">
                  <a:lumMod val="95000"/>
                  <a:lumOff val="5000"/>
                </a:schemeClr>
              </a:solidFill>
              <a:latin typeface="微软雅黑" pitchFamily="34" charset="-122"/>
              <a:ea typeface="微软雅黑" pitchFamily="34" charset="-122"/>
            </a:endParaRPr>
          </a:p>
        </p:txBody>
      </p:sp>
      <p:sp>
        <p:nvSpPr>
          <p:cNvPr id="31" name="标题1"/>
          <p:cNvSpPr>
            <a:spLocks noChangeArrowheads="1"/>
          </p:cNvSpPr>
          <p:nvPr/>
        </p:nvSpPr>
        <p:spPr bwMode="gray">
          <a:xfrm>
            <a:off x="3261751" y="1796820"/>
            <a:ext cx="1242605" cy="1202113"/>
          </a:xfrm>
          <a:prstGeom prst="roundRect">
            <a:avLst>
              <a:gd name="adj" fmla="val 11921"/>
            </a:avLst>
          </a:prstGeom>
          <a:solidFill>
            <a:srgbClr val="004FD6"/>
          </a:solidFill>
          <a:ln w="25400" cap="flat" cmpd="sng" algn="ctr">
            <a:noFill/>
            <a:prstDash val="solid"/>
          </a:ln>
          <a:effectLst/>
        </p:spPr>
        <p:txBody>
          <a:bodyPr lIns="82824" tIns="41411" rIns="82824" bIns="4141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8565" fontAlgn="base">
              <a:lnSpc>
                <a:spcPct val="120000"/>
              </a:lnSpc>
              <a:spcBef>
                <a:spcPct val="0"/>
              </a:spcBef>
              <a:spcAft>
                <a:spcPct val="0"/>
              </a:spcAft>
              <a:defRPr/>
            </a:pPr>
            <a:r>
              <a:rPr lang="zh-CN" altLang="en-US" sz="1865" b="1" dirty="0">
                <a:solidFill>
                  <a:sysClr val="window" lastClr="FFFFFF">
                    <a:lumMod val="95000"/>
                  </a:sysClr>
                </a:solidFill>
                <a:latin typeface="微软雅黑" pitchFamily="34" charset="-122"/>
                <a:ea typeface="微软雅黑" pitchFamily="34" charset="-122"/>
              </a:rPr>
              <a:t>添加标题</a:t>
            </a:r>
            <a:endParaRPr lang="zh-CN" altLang="zh-CN" sz="1865" b="1" dirty="0">
              <a:solidFill>
                <a:sysClr val="window" lastClr="FFFFFF">
                  <a:lumMod val="95000"/>
                </a:sysClr>
              </a:solidFill>
              <a:latin typeface="微软雅黑" pitchFamily="34" charset="-122"/>
              <a:ea typeface="微软雅黑" pitchFamily="34" charset="-122"/>
            </a:endParaRPr>
          </a:p>
        </p:txBody>
      </p:sp>
      <p:sp>
        <p:nvSpPr>
          <p:cNvPr id="32" name="文本2"/>
          <p:cNvSpPr>
            <a:spLocks noChangeArrowheads="1"/>
          </p:cNvSpPr>
          <p:nvPr/>
        </p:nvSpPr>
        <p:spPr bwMode="gray">
          <a:xfrm>
            <a:off x="4504357" y="3256318"/>
            <a:ext cx="5912124" cy="1192036"/>
          </a:xfrm>
          <a:prstGeom prst="roundRect">
            <a:avLst>
              <a:gd name="adj" fmla="val 11505"/>
            </a:avLst>
          </a:prstGeom>
          <a:noFill/>
          <a:ln w="15875" cap="flat" cmpd="sng" algn="ctr">
            <a:solidFill>
              <a:schemeClr val="accent1"/>
            </a:solidFill>
            <a:prstDash val="solid"/>
          </a:ln>
          <a:effectLst/>
        </p:spPr>
        <p:txBody>
          <a:bodyPr lIns="82824" tIns="41411" rIns="82824" bIns="4141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fontAlgn="base">
              <a:lnSpc>
                <a:spcPct val="120000"/>
              </a:lnSpc>
              <a:spcBef>
                <a:spcPct val="0"/>
              </a:spcBef>
              <a:spcAft>
                <a:spcPct val="0"/>
              </a:spcAft>
              <a:defRPr/>
            </a:pPr>
            <a:r>
              <a:rPr lang="zh-CN" altLang="en-US" sz="1600" dirty="0">
                <a:solidFill>
                  <a:schemeClr val="tx1">
                    <a:lumMod val="95000"/>
                    <a:lumOff val="5000"/>
                  </a:schemeClr>
                </a:solidFill>
                <a:latin typeface="微软雅黑" pitchFamily="34" charset="-122"/>
                <a:ea typeface="微软雅黑" pitchFamily="34" charset="-122"/>
              </a:rPr>
              <a:t>您的内容打在这里，或者通过复制您的文本后，在此框中选择粘贴，并选择只保留文字。</a:t>
            </a:r>
            <a:endParaRPr lang="zh-CN" altLang="zh-CN" sz="1600" dirty="0">
              <a:solidFill>
                <a:schemeClr val="tx1">
                  <a:lumMod val="95000"/>
                  <a:lumOff val="5000"/>
                </a:schemeClr>
              </a:solidFill>
              <a:latin typeface="微软雅黑" pitchFamily="34" charset="-122"/>
              <a:ea typeface="微软雅黑" pitchFamily="34" charset="-122"/>
            </a:endParaRPr>
          </a:p>
        </p:txBody>
      </p:sp>
      <p:sp>
        <p:nvSpPr>
          <p:cNvPr id="33" name="标题2"/>
          <p:cNvSpPr>
            <a:spLocks noChangeArrowheads="1"/>
          </p:cNvSpPr>
          <p:nvPr/>
        </p:nvSpPr>
        <p:spPr bwMode="gray">
          <a:xfrm>
            <a:off x="3261751" y="3256318"/>
            <a:ext cx="1242607" cy="1192036"/>
          </a:xfrm>
          <a:prstGeom prst="roundRect">
            <a:avLst>
              <a:gd name="adj" fmla="val 11921"/>
            </a:avLst>
          </a:prstGeom>
          <a:solidFill>
            <a:srgbClr val="004FD6"/>
          </a:solidFill>
          <a:ln w="25400" cap="flat" cmpd="sng" algn="ctr">
            <a:noFill/>
            <a:prstDash val="solid"/>
          </a:ln>
          <a:effectLst/>
        </p:spPr>
        <p:txBody>
          <a:bodyPr lIns="82824" tIns="41411" rIns="82824" bIns="4141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8565" fontAlgn="base">
              <a:lnSpc>
                <a:spcPct val="120000"/>
              </a:lnSpc>
              <a:spcBef>
                <a:spcPct val="0"/>
              </a:spcBef>
              <a:spcAft>
                <a:spcPct val="0"/>
              </a:spcAft>
              <a:defRPr/>
            </a:pPr>
            <a:r>
              <a:rPr lang="zh-CN" altLang="en-US" sz="1865" b="1" dirty="0">
                <a:solidFill>
                  <a:sysClr val="window" lastClr="FFFFFF">
                    <a:lumMod val="95000"/>
                  </a:sysClr>
                </a:solidFill>
                <a:latin typeface="微软雅黑" pitchFamily="34" charset="-122"/>
                <a:ea typeface="微软雅黑" pitchFamily="34" charset="-122"/>
              </a:rPr>
              <a:t>添加标题</a:t>
            </a:r>
            <a:endParaRPr lang="zh-CN" altLang="zh-CN" sz="1865" b="1" dirty="0">
              <a:solidFill>
                <a:sysClr val="window" lastClr="FFFFFF">
                  <a:lumMod val="95000"/>
                </a:sysClr>
              </a:solidFill>
              <a:latin typeface="微软雅黑" pitchFamily="34" charset="-122"/>
              <a:ea typeface="微软雅黑" pitchFamily="34" charset="-122"/>
            </a:endParaRPr>
          </a:p>
        </p:txBody>
      </p:sp>
      <p:sp>
        <p:nvSpPr>
          <p:cNvPr id="34" name="文本3"/>
          <p:cNvSpPr>
            <a:spLocks noChangeArrowheads="1"/>
          </p:cNvSpPr>
          <p:nvPr/>
        </p:nvSpPr>
        <p:spPr bwMode="ltGray">
          <a:xfrm>
            <a:off x="4504357" y="4697390"/>
            <a:ext cx="5912124" cy="1181401"/>
          </a:xfrm>
          <a:prstGeom prst="roundRect">
            <a:avLst>
              <a:gd name="adj" fmla="val 11505"/>
            </a:avLst>
          </a:prstGeom>
          <a:noFill/>
          <a:ln w="15875" cap="flat" cmpd="sng" algn="ctr">
            <a:solidFill>
              <a:schemeClr val="accent1"/>
            </a:solidFill>
            <a:prstDash val="solid"/>
          </a:ln>
          <a:effectLst/>
        </p:spPr>
        <p:txBody>
          <a:bodyPr lIns="82824" tIns="41411" rIns="82824" bIns="4141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fontAlgn="base">
              <a:lnSpc>
                <a:spcPct val="120000"/>
              </a:lnSpc>
              <a:spcBef>
                <a:spcPct val="0"/>
              </a:spcBef>
              <a:spcAft>
                <a:spcPct val="0"/>
              </a:spcAft>
              <a:defRPr/>
            </a:pPr>
            <a:r>
              <a:rPr lang="zh-CN" altLang="en-US" sz="1600" dirty="0">
                <a:solidFill>
                  <a:schemeClr val="tx1">
                    <a:lumMod val="95000"/>
                    <a:lumOff val="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zh-CN" altLang="zh-CN" sz="1600" dirty="0">
              <a:solidFill>
                <a:schemeClr val="tx1">
                  <a:lumMod val="95000"/>
                  <a:lumOff val="5000"/>
                </a:schemeClr>
              </a:solidFill>
              <a:latin typeface="微软雅黑" pitchFamily="34" charset="-122"/>
              <a:ea typeface="微软雅黑" pitchFamily="34" charset="-122"/>
            </a:endParaRPr>
          </a:p>
        </p:txBody>
      </p:sp>
      <p:sp>
        <p:nvSpPr>
          <p:cNvPr id="35" name="标题3"/>
          <p:cNvSpPr>
            <a:spLocks noChangeArrowheads="1"/>
          </p:cNvSpPr>
          <p:nvPr/>
        </p:nvSpPr>
        <p:spPr bwMode="gray">
          <a:xfrm>
            <a:off x="3261751" y="4697390"/>
            <a:ext cx="1242605" cy="1181401"/>
          </a:xfrm>
          <a:prstGeom prst="roundRect">
            <a:avLst>
              <a:gd name="adj" fmla="val 11921"/>
            </a:avLst>
          </a:prstGeom>
          <a:solidFill>
            <a:srgbClr val="004FD6"/>
          </a:solidFill>
          <a:ln w="25400" cap="flat" cmpd="sng" algn="ctr">
            <a:noFill/>
            <a:prstDash val="solid"/>
          </a:ln>
          <a:effectLst/>
        </p:spPr>
        <p:txBody>
          <a:bodyPr lIns="82824" tIns="41411" rIns="82824" bIns="4141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8565" fontAlgn="base">
              <a:lnSpc>
                <a:spcPct val="120000"/>
              </a:lnSpc>
              <a:spcBef>
                <a:spcPct val="0"/>
              </a:spcBef>
              <a:spcAft>
                <a:spcPct val="0"/>
              </a:spcAft>
              <a:defRPr/>
            </a:pPr>
            <a:r>
              <a:rPr lang="zh-CN" altLang="en-US" sz="1865" b="1" dirty="0">
                <a:solidFill>
                  <a:sysClr val="window" lastClr="FFFFFF">
                    <a:lumMod val="95000"/>
                  </a:sysClr>
                </a:solidFill>
                <a:latin typeface="微软雅黑" pitchFamily="34" charset="-122"/>
                <a:ea typeface="微软雅黑" pitchFamily="34" charset="-122"/>
              </a:rPr>
              <a:t>添加标题</a:t>
            </a:r>
            <a:endParaRPr lang="zh-CN" altLang="zh-CN" sz="1865" b="1" dirty="0">
              <a:solidFill>
                <a:sysClr val="window" lastClr="FFFFFF">
                  <a:lumMod val="95000"/>
                </a:sysClr>
              </a:solidFill>
              <a:latin typeface="微软雅黑" pitchFamily="34" charset="-122"/>
              <a:ea typeface="微软雅黑" pitchFamily="34" charset="-122"/>
            </a:endParaRPr>
          </a:p>
        </p:txBody>
      </p:sp>
      <p:sp>
        <p:nvSpPr>
          <p:cNvPr id="36" name="Oval 19"/>
          <p:cNvSpPr>
            <a:spLocks noChangeArrowheads="1"/>
          </p:cNvSpPr>
          <p:nvPr/>
        </p:nvSpPr>
        <p:spPr bwMode="auto">
          <a:xfrm>
            <a:off x="1482571" y="3256318"/>
            <a:ext cx="1190548" cy="1192036"/>
          </a:xfrm>
          <a:prstGeom prst="ellipse">
            <a:avLst/>
          </a:prstGeom>
          <a:solidFill>
            <a:srgbClr val="00529A"/>
          </a:solidFill>
          <a:ln w="9525">
            <a:noFill/>
            <a:round/>
          </a:ln>
          <a:effectLst/>
        </p:spPr>
        <p:txBody>
          <a:bodyPr lIns="82824" tIns="41411" rIns="82824" bIns="41411" anchor="ctr"/>
          <a:lstStyle/>
          <a:p>
            <a:pPr algn="ctr" defTabSz="1218565">
              <a:lnSpc>
                <a:spcPct val="120000"/>
              </a:lnSpc>
              <a:defRPr/>
            </a:pPr>
            <a:r>
              <a:rPr lang="zh-CN" altLang="en-US" sz="2535" b="1" kern="0" dirty="0">
                <a:solidFill>
                  <a:prstClr val="white"/>
                </a:solidFill>
                <a:latin typeface="Arial" pitchFamily="34" charset="0"/>
                <a:ea typeface="微软雅黑" pitchFamily="34" charset="-122"/>
              </a:rPr>
              <a:t>工作</a:t>
            </a:r>
            <a:endParaRPr lang="en-US" altLang="zh-CN" sz="2535" b="1" kern="0" dirty="0">
              <a:solidFill>
                <a:prstClr val="white"/>
              </a:solidFill>
              <a:latin typeface="Arial" pitchFamily="34" charset="0"/>
              <a:ea typeface="微软雅黑" pitchFamily="34" charset="-122"/>
            </a:endParaRPr>
          </a:p>
          <a:p>
            <a:pPr algn="ctr" defTabSz="1218565">
              <a:lnSpc>
                <a:spcPct val="120000"/>
              </a:lnSpc>
              <a:defRPr/>
            </a:pPr>
            <a:r>
              <a:rPr lang="zh-CN" altLang="en-US" sz="2535" b="1" kern="0" dirty="0">
                <a:solidFill>
                  <a:prstClr val="white"/>
                </a:solidFill>
                <a:latin typeface="Arial" pitchFamily="34" charset="0"/>
                <a:ea typeface="微软雅黑" pitchFamily="34" charset="-122"/>
              </a:rPr>
              <a:t>概述</a:t>
            </a: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left)">
                                      <p:cBhvr>
                                        <p:cTn id="13" dur="500"/>
                                        <p:tgtEl>
                                          <p:spTgt spid="29"/>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left)">
                                      <p:cBhvr>
                                        <p:cTn id="21" dur="500"/>
                                        <p:tgtEl>
                                          <p:spTgt spid="30"/>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left)">
                                      <p:cBhvr>
                                        <p:cTn id="29" dur="500"/>
                                        <p:tgtEl>
                                          <p:spTgt spid="33"/>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left)">
                                      <p:cBhvr>
                                        <p:cTn id="33" dur="500"/>
                                        <p:tgtEl>
                                          <p:spTgt spid="32"/>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left)">
                                      <p:cBhvr>
                                        <p:cTn id="4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五边形 2"/>
          <p:cNvSpPr/>
          <p:nvPr/>
        </p:nvSpPr>
        <p:spPr>
          <a:xfrm flipH="1">
            <a:off x="2640545" y="3783208"/>
            <a:ext cx="3003175" cy="510691"/>
          </a:xfrm>
          <a:prstGeom prst="homePlate">
            <a:avLst/>
          </a:prstGeom>
          <a:solidFill>
            <a:srgbClr val="00529A"/>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1218565">
              <a:defRPr/>
            </a:pPr>
            <a:endParaRPr lang="zh-CN" altLang="en-US" sz="1465">
              <a:solidFill>
                <a:prstClr val="white"/>
              </a:solidFill>
              <a:latin typeface="微软雅黑" pitchFamily="34" charset="-122"/>
              <a:ea typeface="微软雅黑" pitchFamily="34" charset="-122"/>
            </a:endParaRPr>
          </a:p>
        </p:txBody>
      </p:sp>
      <p:sp>
        <p:nvSpPr>
          <p:cNvPr id="4" name="五边形 3"/>
          <p:cNvSpPr/>
          <p:nvPr/>
        </p:nvSpPr>
        <p:spPr>
          <a:xfrm flipH="1">
            <a:off x="3796772" y="4389617"/>
            <a:ext cx="1846947" cy="510691"/>
          </a:xfrm>
          <a:prstGeom prst="homePlat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1218565">
              <a:defRPr/>
            </a:pPr>
            <a:endParaRPr lang="zh-CN" altLang="en-US" sz="1465">
              <a:solidFill>
                <a:prstClr val="white"/>
              </a:solidFill>
              <a:latin typeface="微软雅黑" pitchFamily="34" charset="-122"/>
              <a:ea typeface="微软雅黑" pitchFamily="34" charset="-122"/>
            </a:endParaRPr>
          </a:p>
        </p:txBody>
      </p:sp>
      <p:sp>
        <p:nvSpPr>
          <p:cNvPr id="5" name="五边形 4"/>
          <p:cNvSpPr/>
          <p:nvPr/>
        </p:nvSpPr>
        <p:spPr>
          <a:xfrm flipH="1">
            <a:off x="3094149" y="4996027"/>
            <a:ext cx="2549568" cy="510691"/>
          </a:xfrm>
          <a:prstGeom prst="homePlate">
            <a:avLst/>
          </a:prstGeom>
          <a:solidFill>
            <a:srgbClr val="00529A"/>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1218565">
              <a:defRPr/>
            </a:pPr>
            <a:endParaRPr lang="zh-CN" altLang="en-US" sz="1465">
              <a:solidFill>
                <a:prstClr val="white"/>
              </a:solidFill>
              <a:latin typeface="微软雅黑" pitchFamily="34" charset="-122"/>
              <a:ea typeface="微软雅黑" pitchFamily="34" charset="-122"/>
            </a:endParaRPr>
          </a:p>
        </p:txBody>
      </p:sp>
      <p:sp>
        <p:nvSpPr>
          <p:cNvPr id="6" name="五边形 5"/>
          <p:cNvSpPr/>
          <p:nvPr/>
        </p:nvSpPr>
        <p:spPr>
          <a:xfrm flipH="1">
            <a:off x="1967541" y="5602436"/>
            <a:ext cx="3676176" cy="510691"/>
          </a:xfrm>
          <a:prstGeom prst="homePlat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1218565">
              <a:defRPr/>
            </a:pPr>
            <a:endParaRPr lang="zh-CN" altLang="en-US" sz="1465">
              <a:solidFill>
                <a:prstClr val="white"/>
              </a:solidFill>
              <a:latin typeface="微软雅黑" pitchFamily="34" charset="-122"/>
              <a:ea typeface="微软雅黑" pitchFamily="34" charset="-122"/>
            </a:endParaRPr>
          </a:p>
        </p:txBody>
      </p:sp>
      <p:sp>
        <p:nvSpPr>
          <p:cNvPr id="7" name="TextBox 159"/>
          <p:cNvSpPr txBox="1"/>
          <p:nvPr/>
        </p:nvSpPr>
        <p:spPr>
          <a:xfrm>
            <a:off x="4803503" y="3833757"/>
            <a:ext cx="776175" cy="420564"/>
          </a:xfrm>
          <a:prstGeom prst="rect">
            <a:avLst/>
          </a:prstGeom>
          <a:noFill/>
        </p:spPr>
        <p:txBody>
          <a:bodyPr wrap="none" lIns="91440" tIns="45720" rIns="91440" bIns="45720" rtlCol="0">
            <a:spAutoFit/>
          </a:bodyPr>
          <a:lstStyle/>
          <a:p>
            <a:pPr algn="ctr" defTabSz="1218565">
              <a:defRPr/>
            </a:pPr>
            <a:r>
              <a:rPr lang="en-US" altLang="zh-CN" sz="2135" b="1" dirty="0">
                <a:solidFill>
                  <a:prstClr val="white"/>
                </a:solidFill>
                <a:latin typeface="微软雅黑" pitchFamily="34" charset="-122"/>
                <a:ea typeface="微软雅黑" pitchFamily="34" charset="-122"/>
              </a:rPr>
              <a:t>73%</a:t>
            </a:r>
            <a:endParaRPr lang="zh-CN" altLang="en-US" sz="2135" b="1" dirty="0">
              <a:solidFill>
                <a:prstClr val="white"/>
              </a:solidFill>
              <a:latin typeface="微软雅黑" pitchFamily="34" charset="-122"/>
              <a:ea typeface="微软雅黑" pitchFamily="34" charset="-122"/>
            </a:endParaRPr>
          </a:p>
        </p:txBody>
      </p:sp>
      <p:sp>
        <p:nvSpPr>
          <p:cNvPr id="9" name="TextBox 160"/>
          <p:cNvSpPr txBox="1"/>
          <p:nvPr/>
        </p:nvSpPr>
        <p:spPr>
          <a:xfrm>
            <a:off x="4793884" y="4444990"/>
            <a:ext cx="776175" cy="420564"/>
          </a:xfrm>
          <a:prstGeom prst="rect">
            <a:avLst/>
          </a:prstGeom>
          <a:noFill/>
        </p:spPr>
        <p:txBody>
          <a:bodyPr wrap="none" lIns="91440" tIns="45720" rIns="91440" bIns="45720" rtlCol="0">
            <a:spAutoFit/>
          </a:bodyPr>
          <a:lstStyle/>
          <a:p>
            <a:pPr algn="ctr" defTabSz="1218565">
              <a:defRPr/>
            </a:pPr>
            <a:r>
              <a:rPr lang="en-US" altLang="zh-CN" sz="2135" b="1" dirty="0">
                <a:solidFill>
                  <a:prstClr val="white"/>
                </a:solidFill>
                <a:latin typeface="微软雅黑" pitchFamily="34" charset="-122"/>
                <a:ea typeface="微软雅黑" pitchFamily="34" charset="-122"/>
              </a:rPr>
              <a:t>30%</a:t>
            </a:r>
            <a:endParaRPr lang="zh-CN" altLang="en-US" sz="2135" b="1" dirty="0">
              <a:solidFill>
                <a:prstClr val="white"/>
              </a:solidFill>
              <a:latin typeface="微软雅黑" pitchFamily="34" charset="-122"/>
              <a:ea typeface="微软雅黑" pitchFamily="34" charset="-122"/>
            </a:endParaRPr>
          </a:p>
        </p:txBody>
      </p:sp>
      <p:sp>
        <p:nvSpPr>
          <p:cNvPr id="10" name="TextBox 161"/>
          <p:cNvSpPr txBox="1"/>
          <p:nvPr/>
        </p:nvSpPr>
        <p:spPr>
          <a:xfrm>
            <a:off x="4793885" y="5051479"/>
            <a:ext cx="776175" cy="420564"/>
          </a:xfrm>
          <a:prstGeom prst="rect">
            <a:avLst/>
          </a:prstGeom>
          <a:noFill/>
        </p:spPr>
        <p:txBody>
          <a:bodyPr wrap="none" lIns="91440" tIns="45720" rIns="91440" bIns="45720" rtlCol="0">
            <a:spAutoFit/>
          </a:bodyPr>
          <a:lstStyle/>
          <a:p>
            <a:pPr algn="ctr" defTabSz="1218565">
              <a:defRPr/>
            </a:pPr>
            <a:r>
              <a:rPr lang="en-US" altLang="zh-CN" sz="2135" b="1" dirty="0">
                <a:solidFill>
                  <a:prstClr val="white"/>
                </a:solidFill>
                <a:latin typeface="微软雅黑" pitchFamily="34" charset="-122"/>
                <a:ea typeface="微软雅黑" pitchFamily="34" charset="-122"/>
              </a:rPr>
              <a:t>50%</a:t>
            </a:r>
            <a:endParaRPr lang="zh-CN" altLang="en-US" sz="2135" b="1" dirty="0">
              <a:solidFill>
                <a:prstClr val="white"/>
              </a:solidFill>
              <a:latin typeface="微软雅黑" pitchFamily="34" charset="-122"/>
              <a:ea typeface="微软雅黑" pitchFamily="34" charset="-122"/>
            </a:endParaRPr>
          </a:p>
        </p:txBody>
      </p:sp>
      <p:sp>
        <p:nvSpPr>
          <p:cNvPr id="11" name="TextBox 162"/>
          <p:cNvSpPr txBox="1"/>
          <p:nvPr/>
        </p:nvSpPr>
        <p:spPr>
          <a:xfrm>
            <a:off x="4819535" y="5663819"/>
            <a:ext cx="776175" cy="420564"/>
          </a:xfrm>
          <a:prstGeom prst="rect">
            <a:avLst/>
          </a:prstGeom>
          <a:noFill/>
        </p:spPr>
        <p:txBody>
          <a:bodyPr wrap="none" lIns="91440" tIns="45720" rIns="91440" bIns="45720" rtlCol="0">
            <a:spAutoFit/>
          </a:bodyPr>
          <a:lstStyle/>
          <a:p>
            <a:pPr algn="ctr" defTabSz="1218565">
              <a:defRPr/>
            </a:pPr>
            <a:r>
              <a:rPr lang="en-US" altLang="zh-CN" sz="2135" b="1" dirty="0">
                <a:solidFill>
                  <a:prstClr val="white"/>
                </a:solidFill>
                <a:latin typeface="微软雅黑" pitchFamily="34" charset="-122"/>
                <a:ea typeface="微软雅黑" pitchFamily="34" charset="-122"/>
              </a:rPr>
              <a:t>75%</a:t>
            </a:r>
            <a:endParaRPr lang="zh-CN" altLang="en-US" sz="2135" b="1" dirty="0">
              <a:solidFill>
                <a:prstClr val="white"/>
              </a:solidFill>
              <a:latin typeface="微软雅黑" pitchFamily="34" charset="-122"/>
              <a:ea typeface="微软雅黑" pitchFamily="34" charset="-122"/>
            </a:endParaRPr>
          </a:p>
        </p:txBody>
      </p:sp>
      <p:sp>
        <p:nvSpPr>
          <p:cNvPr id="12" name="五边形 11"/>
          <p:cNvSpPr/>
          <p:nvPr/>
        </p:nvSpPr>
        <p:spPr>
          <a:xfrm>
            <a:off x="6612568" y="3785863"/>
            <a:ext cx="1532885" cy="510691"/>
          </a:xfrm>
          <a:prstGeom prst="homePlate">
            <a:avLst/>
          </a:prstGeom>
          <a:solidFill>
            <a:srgbClr val="004FD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1218565">
              <a:defRPr/>
            </a:pPr>
            <a:endParaRPr lang="zh-CN" altLang="en-US" sz="1465" b="1">
              <a:solidFill>
                <a:prstClr val="white"/>
              </a:solidFill>
              <a:latin typeface="微软雅黑" pitchFamily="34" charset="-122"/>
              <a:ea typeface="微软雅黑" pitchFamily="34" charset="-122"/>
            </a:endParaRPr>
          </a:p>
        </p:txBody>
      </p:sp>
      <p:sp>
        <p:nvSpPr>
          <p:cNvPr id="13" name="五边形 12"/>
          <p:cNvSpPr/>
          <p:nvPr/>
        </p:nvSpPr>
        <p:spPr>
          <a:xfrm>
            <a:off x="6612570" y="4392272"/>
            <a:ext cx="2893703" cy="510691"/>
          </a:xfrm>
          <a:prstGeom prst="homePlat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1218565">
              <a:defRPr/>
            </a:pPr>
            <a:endParaRPr lang="zh-CN" altLang="en-US" sz="1465">
              <a:solidFill>
                <a:prstClr val="white"/>
              </a:solidFill>
              <a:latin typeface="微软雅黑" pitchFamily="34" charset="-122"/>
              <a:ea typeface="微软雅黑" pitchFamily="34" charset="-122"/>
            </a:endParaRPr>
          </a:p>
        </p:txBody>
      </p:sp>
      <p:sp>
        <p:nvSpPr>
          <p:cNvPr id="14" name="五边形 13"/>
          <p:cNvSpPr/>
          <p:nvPr/>
        </p:nvSpPr>
        <p:spPr>
          <a:xfrm>
            <a:off x="6612569" y="4998683"/>
            <a:ext cx="1814423" cy="510691"/>
          </a:xfrm>
          <a:prstGeom prst="homePlate">
            <a:avLst/>
          </a:prstGeom>
          <a:solidFill>
            <a:srgbClr val="004FD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1218565">
              <a:defRPr/>
            </a:pPr>
            <a:endParaRPr lang="zh-CN" altLang="en-US" sz="1465" b="1">
              <a:solidFill>
                <a:prstClr val="white"/>
              </a:solidFill>
              <a:latin typeface="微软雅黑" pitchFamily="34" charset="-122"/>
              <a:ea typeface="微软雅黑" pitchFamily="34" charset="-122"/>
            </a:endParaRPr>
          </a:p>
        </p:txBody>
      </p:sp>
      <p:sp>
        <p:nvSpPr>
          <p:cNvPr id="15" name="五边形 14"/>
          <p:cNvSpPr/>
          <p:nvPr/>
        </p:nvSpPr>
        <p:spPr>
          <a:xfrm>
            <a:off x="6612569" y="5605091"/>
            <a:ext cx="3867975" cy="510691"/>
          </a:xfrm>
          <a:prstGeom prst="homePlat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1218565">
              <a:defRPr/>
            </a:pPr>
            <a:endParaRPr lang="zh-CN" altLang="en-US" sz="1465">
              <a:solidFill>
                <a:prstClr val="white"/>
              </a:solidFill>
              <a:latin typeface="微软雅黑" pitchFamily="34" charset="-122"/>
              <a:ea typeface="微软雅黑" pitchFamily="34" charset="-122"/>
            </a:endParaRPr>
          </a:p>
        </p:txBody>
      </p:sp>
      <p:sp>
        <p:nvSpPr>
          <p:cNvPr id="16" name="TextBox 173"/>
          <p:cNvSpPr txBox="1"/>
          <p:nvPr/>
        </p:nvSpPr>
        <p:spPr>
          <a:xfrm>
            <a:off x="6706272" y="3842383"/>
            <a:ext cx="776175" cy="420564"/>
          </a:xfrm>
          <a:prstGeom prst="rect">
            <a:avLst/>
          </a:prstGeom>
          <a:noFill/>
        </p:spPr>
        <p:txBody>
          <a:bodyPr wrap="none" lIns="91440" tIns="45720" rIns="91440" bIns="45720" rtlCol="0">
            <a:spAutoFit/>
          </a:bodyPr>
          <a:lstStyle/>
          <a:p>
            <a:pPr algn="ctr" defTabSz="1218565">
              <a:defRPr/>
            </a:pPr>
            <a:r>
              <a:rPr lang="en-US" altLang="zh-CN" sz="2135" b="1" dirty="0">
                <a:solidFill>
                  <a:prstClr val="white"/>
                </a:solidFill>
                <a:latin typeface="微软雅黑" pitchFamily="34" charset="-122"/>
                <a:ea typeface="微软雅黑" pitchFamily="34" charset="-122"/>
              </a:rPr>
              <a:t>20%</a:t>
            </a:r>
            <a:endParaRPr lang="zh-CN" altLang="en-US" sz="2135" b="1" dirty="0">
              <a:solidFill>
                <a:prstClr val="white"/>
              </a:solidFill>
              <a:latin typeface="微软雅黑" pitchFamily="34" charset="-122"/>
              <a:ea typeface="微软雅黑" pitchFamily="34" charset="-122"/>
            </a:endParaRPr>
          </a:p>
        </p:txBody>
      </p:sp>
      <p:sp>
        <p:nvSpPr>
          <p:cNvPr id="17" name="TextBox 174"/>
          <p:cNvSpPr txBox="1"/>
          <p:nvPr/>
        </p:nvSpPr>
        <p:spPr>
          <a:xfrm>
            <a:off x="6706271" y="4438941"/>
            <a:ext cx="776175" cy="420564"/>
          </a:xfrm>
          <a:prstGeom prst="rect">
            <a:avLst/>
          </a:prstGeom>
          <a:noFill/>
        </p:spPr>
        <p:txBody>
          <a:bodyPr wrap="none" lIns="91440" tIns="45720" rIns="91440" bIns="45720" rtlCol="0">
            <a:spAutoFit/>
          </a:bodyPr>
          <a:lstStyle/>
          <a:p>
            <a:pPr algn="ctr" defTabSz="1218565">
              <a:defRPr/>
            </a:pPr>
            <a:r>
              <a:rPr lang="en-US" altLang="zh-CN" sz="2135" b="1" dirty="0">
                <a:solidFill>
                  <a:prstClr val="white"/>
                </a:solidFill>
                <a:latin typeface="微软雅黑" pitchFamily="34" charset="-122"/>
                <a:ea typeface="微软雅黑" pitchFamily="34" charset="-122"/>
              </a:rPr>
              <a:t>56%</a:t>
            </a:r>
            <a:endParaRPr lang="zh-CN" altLang="en-US" sz="2135" b="1" dirty="0">
              <a:solidFill>
                <a:prstClr val="white"/>
              </a:solidFill>
              <a:latin typeface="微软雅黑" pitchFamily="34" charset="-122"/>
              <a:ea typeface="微软雅黑" pitchFamily="34" charset="-122"/>
            </a:endParaRPr>
          </a:p>
        </p:txBody>
      </p:sp>
      <p:sp>
        <p:nvSpPr>
          <p:cNvPr id="18" name="TextBox 175"/>
          <p:cNvSpPr txBox="1"/>
          <p:nvPr/>
        </p:nvSpPr>
        <p:spPr>
          <a:xfrm>
            <a:off x="6706273" y="5051477"/>
            <a:ext cx="776175" cy="420564"/>
          </a:xfrm>
          <a:prstGeom prst="rect">
            <a:avLst/>
          </a:prstGeom>
          <a:noFill/>
        </p:spPr>
        <p:txBody>
          <a:bodyPr wrap="none" lIns="91440" tIns="45720" rIns="91440" bIns="45720" rtlCol="0">
            <a:spAutoFit/>
          </a:bodyPr>
          <a:lstStyle/>
          <a:p>
            <a:pPr algn="ctr" defTabSz="1218565">
              <a:defRPr/>
            </a:pPr>
            <a:r>
              <a:rPr lang="en-US" altLang="zh-CN" sz="2135" b="1" dirty="0">
                <a:solidFill>
                  <a:prstClr val="white"/>
                </a:solidFill>
                <a:latin typeface="微软雅黑" pitchFamily="34" charset="-122"/>
                <a:ea typeface="微软雅黑" pitchFamily="34" charset="-122"/>
              </a:rPr>
              <a:t>29%</a:t>
            </a:r>
            <a:endParaRPr lang="zh-CN" altLang="en-US" sz="2135" b="1" dirty="0">
              <a:solidFill>
                <a:prstClr val="white"/>
              </a:solidFill>
              <a:latin typeface="微软雅黑" pitchFamily="34" charset="-122"/>
              <a:ea typeface="微软雅黑" pitchFamily="34" charset="-122"/>
            </a:endParaRPr>
          </a:p>
        </p:txBody>
      </p:sp>
      <p:sp>
        <p:nvSpPr>
          <p:cNvPr id="19" name="TextBox 176"/>
          <p:cNvSpPr txBox="1"/>
          <p:nvPr/>
        </p:nvSpPr>
        <p:spPr>
          <a:xfrm>
            <a:off x="6723249" y="5660543"/>
            <a:ext cx="776175" cy="420564"/>
          </a:xfrm>
          <a:prstGeom prst="rect">
            <a:avLst/>
          </a:prstGeom>
          <a:noFill/>
        </p:spPr>
        <p:txBody>
          <a:bodyPr wrap="none" lIns="91440" tIns="45720" rIns="91440" bIns="45720" rtlCol="0">
            <a:spAutoFit/>
          </a:bodyPr>
          <a:lstStyle/>
          <a:p>
            <a:pPr algn="ctr" defTabSz="1218565">
              <a:defRPr/>
            </a:pPr>
            <a:r>
              <a:rPr lang="en-US" altLang="zh-CN" sz="2135" b="1" dirty="0">
                <a:solidFill>
                  <a:prstClr val="white"/>
                </a:solidFill>
                <a:latin typeface="微软雅黑" pitchFamily="34" charset="-122"/>
                <a:ea typeface="微软雅黑" pitchFamily="34" charset="-122"/>
              </a:rPr>
              <a:t>77%</a:t>
            </a:r>
            <a:endParaRPr lang="zh-CN" altLang="en-US" sz="2135" b="1" dirty="0">
              <a:solidFill>
                <a:prstClr val="white"/>
              </a:solidFill>
              <a:latin typeface="微软雅黑" pitchFamily="34" charset="-122"/>
              <a:ea typeface="微软雅黑" pitchFamily="34" charset="-122"/>
            </a:endParaRPr>
          </a:p>
        </p:txBody>
      </p:sp>
      <p:sp>
        <p:nvSpPr>
          <p:cNvPr id="20" name="TextBox 180"/>
          <p:cNvSpPr txBox="1"/>
          <p:nvPr/>
        </p:nvSpPr>
        <p:spPr>
          <a:xfrm>
            <a:off x="5754856" y="3888962"/>
            <a:ext cx="747319" cy="318100"/>
          </a:xfrm>
          <a:prstGeom prst="rect">
            <a:avLst/>
          </a:prstGeom>
          <a:noFill/>
        </p:spPr>
        <p:txBody>
          <a:bodyPr wrap="none" lIns="91440" tIns="45720" rIns="91440" bIns="45720" rtlCol="0">
            <a:spAutoFit/>
          </a:bodyPr>
          <a:lstStyle/>
          <a:p>
            <a:pPr algn="ctr" defTabSz="1218565">
              <a:defRPr/>
            </a:pPr>
            <a:r>
              <a:rPr lang="zh-CN" altLang="en-US" sz="1465" b="1" dirty="0">
                <a:solidFill>
                  <a:prstClr val="black">
                    <a:lumMod val="75000"/>
                    <a:lumOff val="25000"/>
                  </a:prstClr>
                </a:solidFill>
                <a:latin typeface="微软雅黑" pitchFamily="34" charset="-122"/>
                <a:ea typeface="微软雅黑" pitchFamily="34" charset="-122"/>
              </a:rPr>
              <a:t>项目一</a:t>
            </a:r>
          </a:p>
        </p:txBody>
      </p:sp>
      <p:sp>
        <p:nvSpPr>
          <p:cNvPr id="21" name="TextBox 181"/>
          <p:cNvSpPr txBox="1"/>
          <p:nvPr/>
        </p:nvSpPr>
        <p:spPr>
          <a:xfrm>
            <a:off x="5754856" y="4491074"/>
            <a:ext cx="747319" cy="318100"/>
          </a:xfrm>
          <a:prstGeom prst="rect">
            <a:avLst/>
          </a:prstGeom>
          <a:noFill/>
        </p:spPr>
        <p:txBody>
          <a:bodyPr wrap="none" lIns="91440" tIns="45720" rIns="91440" bIns="45720" rtlCol="0">
            <a:spAutoFit/>
          </a:bodyPr>
          <a:lstStyle/>
          <a:p>
            <a:pPr algn="ctr" defTabSz="1218565">
              <a:defRPr/>
            </a:pPr>
            <a:r>
              <a:rPr lang="zh-CN" altLang="en-US" sz="1465" b="1" dirty="0">
                <a:solidFill>
                  <a:prstClr val="black">
                    <a:lumMod val="75000"/>
                    <a:lumOff val="25000"/>
                  </a:prstClr>
                </a:solidFill>
                <a:latin typeface="微软雅黑" pitchFamily="34" charset="-122"/>
                <a:ea typeface="微软雅黑" pitchFamily="34" charset="-122"/>
              </a:rPr>
              <a:t>项目二</a:t>
            </a:r>
          </a:p>
        </p:txBody>
      </p:sp>
      <p:sp>
        <p:nvSpPr>
          <p:cNvPr id="22" name="TextBox 182"/>
          <p:cNvSpPr txBox="1"/>
          <p:nvPr/>
        </p:nvSpPr>
        <p:spPr>
          <a:xfrm>
            <a:off x="5755088" y="5097483"/>
            <a:ext cx="747319" cy="318100"/>
          </a:xfrm>
          <a:prstGeom prst="rect">
            <a:avLst/>
          </a:prstGeom>
          <a:noFill/>
        </p:spPr>
        <p:txBody>
          <a:bodyPr wrap="none" lIns="91440" tIns="45720" rIns="91440" bIns="45720" rtlCol="0">
            <a:spAutoFit/>
          </a:bodyPr>
          <a:lstStyle/>
          <a:p>
            <a:pPr algn="ctr" defTabSz="1218565">
              <a:defRPr/>
            </a:pPr>
            <a:r>
              <a:rPr lang="zh-CN" altLang="en-US" sz="1465" b="1" dirty="0">
                <a:solidFill>
                  <a:prstClr val="black">
                    <a:lumMod val="75000"/>
                    <a:lumOff val="25000"/>
                  </a:prstClr>
                </a:solidFill>
                <a:latin typeface="微软雅黑" pitchFamily="34" charset="-122"/>
                <a:ea typeface="微软雅黑" pitchFamily="34" charset="-122"/>
              </a:rPr>
              <a:t>项目三</a:t>
            </a:r>
          </a:p>
        </p:txBody>
      </p:sp>
      <p:sp>
        <p:nvSpPr>
          <p:cNvPr id="23" name="TextBox 183"/>
          <p:cNvSpPr txBox="1"/>
          <p:nvPr/>
        </p:nvSpPr>
        <p:spPr>
          <a:xfrm>
            <a:off x="5755088" y="5706549"/>
            <a:ext cx="747319" cy="318100"/>
          </a:xfrm>
          <a:prstGeom prst="rect">
            <a:avLst/>
          </a:prstGeom>
          <a:noFill/>
        </p:spPr>
        <p:txBody>
          <a:bodyPr wrap="none" lIns="91440" tIns="45720" rIns="91440" bIns="45720" rtlCol="0">
            <a:spAutoFit/>
          </a:bodyPr>
          <a:lstStyle/>
          <a:p>
            <a:pPr algn="ctr" defTabSz="1218565">
              <a:defRPr/>
            </a:pPr>
            <a:r>
              <a:rPr lang="zh-CN" altLang="en-US" sz="1465" b="1" dirty="0">
                <a:solidFill>
                  <a:prstClr val="black">
                    <a:lumMod val="75000"/>
                    <a:lumOff val="25000"/>
                  </a:prstClr>
                </a:solidFill>
                <a:latin typeface="微软雅黑" pitchFamily="34" charset="-122"/>
                <a:ea typeface="微软雅黑" pitchFamily="34" charset="-122"/>
              </a:rPr>
              <a:t>项目四</a:t>
            </a:r>
          </a:p>
        </p:txBody>
      </p:sp>
      <p:sp>
        <p:nvSpPr>
          <p:cNvPr id="24" name="Oval 4"/>
          <p:cNvSpPr/>
          <p:nvPr/>
        </p:nvSpPr>
        <p:spPr>
          <a:xfrm>
            <a:off x="6610061" y="1508787"/>
            <a:ext cx="1118120" cy="1054600"/>
          </a:xfrm>
          <a:prstGeom prst="ellipse">
            <a:avLst/>
          </a:prstGeom>
          <a:solidFill>
            <a:srgbClr val="004FD6"/>
          </a:solidFill>
          <a:ln>
            <a:noFill/>
          </a:ln>
        </p:spPr>
        <p:style>
          <a:lnRef idx="2">
            <a:schemeClr val="accent5">
              <a:shade val="50000"/>
            </a:schemeClr>
          </a:lnRef>
          <a:fillRef idx="1">
            <a:schemeClr val="accent5"/>
          </a:fillRef>
          <a:effectRef idx="0">
            <a:schemeClr val="accent5"/>
          </a:effectRef>
          <a:fontRef idx="minor">
            <a:schemeClr val="lt1"/>
          </a:fontRef>
        </p:style>
        <p:txBody>
          <a:bodyPr lIns="91440" tIns="45720" rIns="91440" bIns="45720" rtlCol="0" anchor="ctr"/>
          <a:lstStyle/>
          <a:p>
            <a:pPr algn="ctr" defTabSz="1218565">
              <a:defRPr/>
            </a:pPr>
            <a:r>
              <a:rPr lang="en-US" sz="1865" b="1" dirty="0">
                <a:solidFill>
                  <a:prstClr val="white"/>
                </a:solidFill>
                <a:latin typeface="微软雅黑" pitchFamily="34" charset="-122"/>
                <a:ea typeface="微软雅黑" pitchFamily="34" charset="-122"/>
              </a:rPr>
              <a:t>2016</a:t>
            </a:r>
          </a:p>
        </p:txBody>
      </p:sp>
      <p:sp>
        <p:nvSpPr>
          <p:cNvPr id="25" name="Oval 5"/>
          <p:cNvSpPr/>
          <p:nvPr/>
        </p:nvSpPr>
        <p:spPr>
          <a:xfrm>
            <a:off x="4548156" y="1508787"/>
            <a:ext cx="1118120" cy="1054600"/>
          </a:xfrm>
          <a:prstGeom prst="ellipse">
            <a:avLst/>
          </a:prstGeom>
          <a:solidFill>
            <a:srgbClr val="00529A"/>
          </a:solidFill>
          <a:ln>
            <a:noFill/>
          </a:ln>
        </p:spPr>
        <p:style>
          <a:lnRef idx="2">
            <a:schemeClr val="accent5">
              <a:shade val="50000"/>
            </a:schemeClr>
          </a:lnRef>
          <a:fillRef idx="1">
            <a:schemeClr val="accent5"/>
          </a:fillRef>
          <a:effectRef idx="0">
            <a:schemeClr val="accent5"/>
          </a:effectRef>
          <a:fontRef idx="minor">
            <a:schemeClr val="lt1"/>
          </a:fontRef>
        </p:style>
        <p:txBody>
          <a:bodyPr lIns="91440" tIns="45720" rIns="91440" bIns="45720" rtlCol="0" anchor="ctr"/>
          <a:lstStyle/>
          <a:p>
            <a:pPr algn="ctr" defTabSz="1218565">
              <a:defRPr/>
            </a:pPr>
            <a:r>
              <a:rPr lang="en-US" altLang="zh-CN" sz="1865" b="1" dirty="0">
                <a:solidFill>
                  <a:prstClr val="white"/>
                </a:solidFill>
                <a:latin typeface="微软雅黑" pitchFamily="34" charset="-122"/>
                <a:ea typeface="微软雅黑" pitchFamily="34" charset="-122"/>
              </a:rPr>
              <a:t>2015</a:t>
            </a:r>
            <a:endParaRPr lang="en-US" sz="1865" b="1" dirty="0">
              <a:solidFill>
                <a:prstClr val="white"/>
              </a:solidFill>
              <a:latin typeface="微软雅黑" pitchFamily="34" charset="-122"/>
              <a:ea typeface="微软雅黑" pitchFamily="34" charset="-122"/>
            </a:endParaRPr>
          </a:p>
        </p:txBody>
      </p:sp>
      <p:sp>
        <p:nvSpPr>
          <p:cNvPr id="26" name="Text Box 10"/>
          <p:cNvSpPr txBox="1">
            <a:spLocks noChangeArrowheads="1"/>
          </p:cNvSpPr>
          <p:nvPr/>
        </p:nvSpPr>
        <p:spPr bwMode="auto">
          <a:xfrm>
            <a:off x="6612568" y="2693097"/>
            <a:ext cx="4956040" cy="1006429"/>
          </a:xfrm>
          <a:prstGeom prst="rect">
            <a:avLst/>
          </a:prstGeom>
          <a:noFill/>
          <a:ln w="9525">
            <a:noFill/>
            <a:miter lim="800000"/>
          </a:ln>
        </p:spPr>
        <p:txBody>
          <a:bodyPr wrap="square" lIns="45720" tIns="22860" rIns="45720" bIns="22860">
            <a:spAutoFit/>
          </a:bodyPr>
          <a:lstStyle/>
          <a:p>
            <a:pPr defTabSz="1087755">
              <a:lnSpc>
                <a:spcPct val="130000"/>
              </a:lnSpc>
              <a:defRPr/>
            </a:pPr>
            <a:r>
              <a:rPr lang="zh-CN" altLang="en-US" sz="1600" b="1" dirty="0">
                <a:solidFill>
                  <a:prstClr val="black">
                    <a:lumMod val="75000"/>
                    <a:lumOff val="25000"/>
                  </a:prstClr>
                </a:solidFill>
                <a:latin typeface="微软雅黑" pitchFamily="34" charset="-122"/>
                <a:ea typeface="微软雅黑" pitchFamily="34" charset="-122"/>
                <a:cs typeface="Open Sans" pitchFamily="34" charset="0"/>
              </a:rPr>
              <a:t>单击此处添加标题</a:t>
            </a:r>
            <a:endParaRPr lang="en-US" altLang="zh-CN" sz="1600" b="1" dirty="0">
              <a:solidFill>
                <a:prstClr val="black">
                  <a:lumMod val="75000"/>
                  <a:lumOff val="25000"/>
                </a:prstClr>
              </a:solidFill>
              <a:latin typeface="微软雅黑" pitchFamily="34" charset="-122"/>
              <a:ea typeface="微软雅黑" pitchFamily="34" charset="-122"/>
              <a:cs typeface="Open Sans" pitchFamily="34" charset="0"/>
            </a:endParaRPr>
          </a:p>
          <a:p>
            <a:pPr defTabSz="1087755">
              <a:lnSpc>
                <a:spcPct val="130000"/>
              </a:lnSpc>
              <a:defRPr/>
            </a:pPr>
            <a:r>
              <a:rPr lang="zh-CN" altLang="en-US" sz="1600" dirty="0">
                <a:solidFill>
                  <a:prstClr val="black">
                    <a:lumMod val="75000"/>
                    <a:lumOff val="25000"/>
                  </a:prstClr>
                </a:solidFill>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sz="1600" dirty="0">
              <a:solidFill>
                <a:prstClr val="black">
                  <a:lumMod val="75000"/>
                  <a:lumOff val="25000"/>
                </a:prstClr>
              </a:solidFill>
              <a:latin typeface="微软雅黑" pitchFamily="34" charset="-122"/>
              <a:ea typeface="微软雅黑" pitchFamily="34" charset="-122"/>
              <a:cs typeface="Open Sans" pitchFamily="34" charset="0"/>
            </a:endParaRPr>
          </a:p>
        </p:txBody>
      </p:sp>
      <p:sp>
        <p:nvSpPr>
          <p:cNvPr id="27" name="Text Box 10"/>
          <p:cNvSpPr txBox="1">
            <a:spLocks noChangeArrowheads="1"/>
          </p:cNvSpPr>
          <p:nvPr/>
        </p:nvSpPr>
        <p:spPr bwMode="auto">
          <a:xfrm>
            <a:off x="815414" y="2693095"/>
            <a:ext cx="4842463" cy="1006429"/>
          </a:xfrm>
          <a:prstGeom prst="rect">
            <a:avLst/>
          </a:prstGeom>
          <a:noFill/>
          <a:ln w="9525">
            <a:noFill/>
            <a:miter lim="800000"/>
          </a:ln>
        </p:spPr>
        <p:txBody>
          <a:bodyPr wrap="square" lIns="45720" tIns="22860" rIns="45720" bIns="22860">
            <a:spAutoFit/>
          </a:bodyPr>
          <a:lstStyle/>
          <a:p>
            <a:pPr algn="r" defTabSz="1087755">
              <a:lnSpc>
                <a:spcPct val="130000"/>
              </a:lnSpc>
              <a:defRPr/>
            </a:pPr>
            <a:r>
              <a:rPr lang="zh-CN" altLang="en-US" sz="1600" b="1" dirty="0">
                <a:solidFill>
                  <a:prstClr val="black">
                    <a:lumMod val="75000"/>
                    <a:lumOff val="25000"/>
                  </a:prstClr>
                </a:solidFill>
                <a:latin typeface="微软雅黑" pitchFamily="34" charset="-122"/>
                <a:ea typeface="微软雅黑" pitchFamily="34" charset="-122"/>
                <a:cs typeface="Open Sans" pitchFamily="34" charset="0"/>
              </a:rPr>
              <a:t>单击此处添加标题</a:t>
            </a:r>
            <a:endParaRPr lang="en-US" altLang="zh-CN" sz="1600" b="1" dirty="0">
              <a:solidFill>
                <a:prstClr val="black">
                  <a:lumMod val="75000"/>
                  <a:lumOff val="25000"/>
                </a:prstClr>
              </a:solidFill>
              <a:latin typeface="微软雅黑" pitchFamily="34" charset="-122"/>
              <a:ea typeface="微软雅黑" pitchFamily="34" charset="-122"/>
              <a:cs typeface="Open Sans" pitchFamily="34" charset="0"/>
            </a:endParaRPr>
          </a:p>
          <a:p>
            <a:pPr algn="r" defTabSz="1087755">
              <a:lnSpc>
                <a:spcPct val="130000"/>
              </a:lnSpc>
              <a:defRPr/>
            </a:pPr>
            <a:r>
              <a:rPr lang="zh-CN" altLang="en-US" sz="1600" dirty="0">
                <a:solidFill>
                  <a:prstClr val="black">
                    <a:lumMod val="75000"/>
                    <a:lumOff val="25000"/>
                  </a:prstClr>
                </a:solidFill>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sz="1600" dirty="0">
              <a:solidFill>
                <a:prstClr val="black">
                  <a:lumMod val="75000"/>
                  <a:lumOff val="25000"/>
                </a:prstClr>
              </a:solidFill>
              <a:latin typeface="微软雅黑" pitchFamily="34" charset="-122"/>
              <a:ea typeface="微软雅黑" pitchFamily="34" charset="-122"/>
              <a:cs typeface="Open Sans" pitchFamily="34" charset="0"/>
            </a:endParaRPr>
          </a:p>
        </p:txBody>
      </p:sp>
      <p:sp>
        <p:nvSpPr>
          <p:cNvPr id="28" name="TextBox 27"/>
          <p:cNvSpPr txBox="1"/>
          <p:nvPr/>
        </p:nvSpPr>
        <p:spPr>
          <a:xfrm>
            <a:off x="474376" y="274165"/>
            <a:ext cx="287258" cy="502766"/>
          </a:xfrm>
          <a:prstGeom prst="rect">
            <a:avLst/>
          </a:prstGeom>
          <a:noFill/>
        </p:spPr>
        <p:txBody>
          <a:bodyPr wrap="none" rtlCol="0">
            <a:spAutoFit/>
          </a:bodyPr>
          <a:lstStyle/>
          <a:p>
            <a:pPr defTabSz="1218565">
              <a:defRPr/>
            </a:pPr>
            <a:r>
              <a:rPr lang="zh-CN" altLang="en-US" sz="2665" b="1" dirty="0">
                <a:solidFill>
                  <a:srgbClr val="2272AB"/>
                </a:solidFill>
                <a:latin typeface="微软雅黑" pitchFamily="34" charset="-122"/>
                <a:ea typeface="微软雅黑" pitchFamily="34" charset="-122"/>
              </a:rPr>
              <a:t> </a:t>
            </a:r>
          </a:p>
        </p:txBody>
      </p:sp>
      <p:sp>
        <p:nvSpPr>
          <p:cNvPr id="29" name="TextBox 28"/>
          <p:cNvSpPr txBox="1"/>
          <p:nvPr/>
        </p:nvSpPr>
        <p:spPr>
          <a:xfrm>
            <a:off x="10242692" y="260050"/>
            <a:ext cx="287258" cy="584775"/>
          </a:xfrm>
          <a:prstGeom prst="rect">
            <a:avLst/>
          </a:prstGeom>
          <a:noFill/>
        </p:spPr>
        <p:txBody>
          <a:bodyPr wrap="none" rtlCol="0">
            <a:spAutoFit/>
          </a:bodyPr>
          <a:lstStyle/>
          <a:p>
            <a:pPr defTabSz="1218565">
              <a:defRPr/>
            </a:pPr>
            <a:r>
              <a:rPr lang="en-US" altLang="zh-CN" sz="3200" dirty="0">
                <a:solidFill>
                  <a:srgbClr val="595959"/>
                </a:solidFill>
                <a:latin typeface="Eras Bold ITC" pitchFamily="34" charset="0"/>
                <a:ea typeface="微软雅黑" pitchFamily="34" charset="-122"/>
              </a:rPr>
              <a:t> </a:t>
            </a:r>
            <a:endParaRPr lang="zh-CN" altLang="en-US" sz="3200" dirty="0">
              <a:solidFill>
                <a:srgbClr val="595959"/>
              </a:solidFill>
              <a:latin typeface="Eras Bold ITC" pitchFamily="34" charset="0"/>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1+#ppt_w/2"/>
                                          </p:val>
                                        </p:tav>
                                        <p:tav tm="100000">
                                          <p:val>
                                            <p:strVal val="#ppt_x"/>
                                          </p:val>
                                        </p:tav>
                                      </p:tavLst>
                                    </p:anim>
                                    <p:anim calcmode="lin" valueType="num">
                                      <p:cBhvr additive="base">
                                        <p:cTn id="13" dur="500" fill="hold"/>
                                        <p:tgtEl>
                                          <p:spTgt spid="2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childTnLst>
                          </p:cTn>
                        </p:par>
                        <p:par>
                          <p:cTn id="22" fill="hold">
                            <p:stCondLst>
                              <p:cond delay="2000"/>
                            </p:stCondLst>
                            <p:childTnLst>
                              <p:par>
                                <p:cTn id="23" presetID="2" presetClass="entr" presetSubtype="4" decel="10000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ppt_x"/>
                                          </p:val>
                                        </p:tav>
                                        <p:tav tm="100000">
                                          <p:val>
                                            <p:strVal val="#ppt_x"/>
                                          </p:val>
                                        </p:tav>
                                      </p:tavLst>
                                    </p:anim>
                                    <p:anim calcmode="lin" valueType="num">
                                      <p:cBhvr additive="base">
                                        <p:cTn id="26" dur="500" fill="hold"/>
                                        <p:tgtEl>
                                          <p:spTgt spid="20"/>
                                        </p:tgtEl>
                                        <p:attrNameLst>
                                          <p:attrName>ppt_y</p:attrName>
                                        </p:attrNameLst>
                                      </p:cBhvr>
                                      <p:tavLst>
                                        <p:tav tm="0">
                                          <p:val>
                                            <p:strVal val="1+#ppt_h/2"/>
                                          </p:val>
                                        </p:tav>
                                        <p:tav tm="100000">
                                          <p:val>
                                            <p:strVal val="#ppt_y"/>
                                          </p:val>
                                        </p:tav>
                                      </p:tavLst>
                                    </p:anim>
                                  </p:childTnLst>
                                </p:cTn>
                              </p:par>
                              <p:par>
                                <p:cTn id="27" presetID="2" presetClass="entr" presetSubtype="4" decel="10000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ppt_x"/>
                                          </p:val>
                                        </p:tav>
                                        <p:tav tm="100000">
                                          <p:val>
                                            <p:strVal val="#ppt_x"/>
                                          </p:val>
                                        </p:tav>
                                      </p:tavLst>
                                    </p:anim>
                                    <p:anim calcmode="lin" valueType="num">
                                      <p:cBhvr additive="base">
                                        <p:cTn id="30" dur="500" fill="hold"/>
                                        <p:tgtEl>
                                          <p:spTgt spid="21"/>
                                        </p:tgtEl>
                                        <p:attrNameLst>
                                          <p:attrName>ppt_y</p:attrName>
                                        </p:attrNameLst>
                                      </p:cBhvr>
                                      <p:tavLst>
                                        <p:tav tm="0">
                                          <p:val>
                                            <p:strVal val="1+#ppt_h/2"/>
                                          </p:val>
                                        </p:tav>
                                        <p:tav tm="100000">
                                          <p:val>
                                            <p:strVal val="#ppt_y"/>
                                          </p:val>
                                        </p:tav>
                                      </p:tavLst>
                                    </p:anim>
                                  </p:childTnLst>
                                </p:cTn>
                              </p:par>
                              <p:par>
                                <p:cTn id="31" presetID="2" presetClass="entr" presetSubtype="4" decel="10000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ppt_x"/>
                                          </p:val>
                                        </p:tav>
                                        <p:tav tm="100000">
                                          <p:val>
                                            <p:strVal val="#ppt_x"/>
                                          </p:val>
                                        </p:tav>
                                      </p:tavLst>
                                    </p:anim>
                                    <p:anim calcmode="lin" valueType="num">
                                      <p:cBhvr additive="base">
                                        <p:cTn id="34" dur="500" fill="hold"/>
                                        <p:tgtEl>
                                          <p:spTgt spid="22"/>
                                        </p:tgtEl>
                                        <p:attrNameLst>
                                          <p:attrName>ppt_y</p:attrName>
                                        </p:attrNameLst>
                                      </p:cBhvr>
                                      <p:tavLst>
                                        <p:tav tm="0">
                                          <p:val>
                                            <p:strVal val="1+#ppt_h/2"/>
                                          </p:val>
                                        </p:tav>
                                        <p:tav tm="100000">
                                          <p:val>
                                            <p:strVal val="#ppt_y"/>
                                          </p:val>
                                        </p:tav>
                                      </p:tavLst>
                                    </p:anim>
                                  </p:childTnLst>
                                </p:cTn>
                              </p:par>
                              <p:par>
                                <p:cTn id="35" presetID="2" presetClass="entr" presetSubtype="4" decel="10000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ppt_x"/>
                                          </p:val>
                                        </p:tav>
                                        <p:tav tm="100000">
                                          <p:val>
                                            <p:strVal val="#ppt_x"/>
                                          </p:val>
                                        </p:tav>
                                      </p:tavLst>
                                    </p:anim>
                                    <p:anim calcmode="lin" valueType="num">
                                      <p:cBhvr additive="base">
                                        <p:cTn id="38" dur="500" fill="hold"/>
                                        <p:tgtEl>
                                          <p:spTgt spid="23"/>
                                        </p:tgtEl>
                                        <p:attrNameLst>
                                          <p:attrName>ppt_y</p:attrName>
                                        </p:attrNameLst>
                                      </p:cBhvr>
                                      <p:tavLst>
                                        <p:tav tm="0">
                                          <p:val>
                                            <p:strVal val="1+#ppt_h/2"/>
                                          </p:val>
                                        </p:tav>
                                        <p:tav tm="100000">
                                          <p:val>
                                            <p:strVal val="#ppt_y"/>
                                          </p:val>
                                        </p:tav>
                                      </p:tavLst>
                                    </p:anim>
                                  </p:childTnLst>
                                </p:cTn>
                              </p:par>
                            </p:childTnLst>
                          </p:cTn>
                        </p:par>
                        <p:par>
                          <p:cTn id="39" fill="hold">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par>
                                <p:cTn id="43" presetID="22" presetClass="entr" presetSubtype="8" fill="hold" grpId="0" nodeType="withEffect">
                                  <p:stCondLst>
                                    <p:cond delay="100"/>
                                  </p:stCondLst>
                                  <p:childTnLst>
                                    <p:set>
                                      <p:cBhvr>
                                        <p:cTn id="44" dur="1" fill="hold">
                                          <p:stCondLst>
                                            <p:cond delay="0"/>
                                          </p:stCondLst>
                                        </p:cTn>
                                        <p:tgtEl>
                                          <p:spTgt spid="13"/>
                                        </p:tgtEl>
                                        <p:attrNameLst>
                                          <p:attrName>style.visibility</p:attrName>
                                        </p:attrNameLst>
                                      </p:cBhvr>
                                      <p:to>
                                        <p:strVal val="visible"/>
                                      </p:to>
                                    </p:set>
                                    <p:animEffect transition="in" filter="wipe(left)">
                                      <p:cBhvr>
                                        <p:cTn id="45" dur="500"/>
                                        <p:tgtEl>
                                          <p:spTgt spid="13"/>
                                        </p:tgtEl>
                                      </p:cBhvr>
                                    </p:animEffect>
                                  </p:childTnLst>
                                </p:cTn>
                              </p:par>
                              <p:par>
                                <p:cTn id="46" presetID="22" presetClass="entr" presetSubtype="8" fill="hold" grpId="0" nodeType="withEffect">
                                  <p:stCondLst>
                                    <p:cond delay="20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par>
                                <p:cTn id="49" presetID="22" presetClass="entr" presetSubtype="8" fill="hold" grpId="0" nodeType="withEffect">
                                  <p:stCondLst>
                                    <p:cond delay="30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500"/>
                                        <p:tgtEl>
                                          <p:spTgt spid="15"/>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wipe(right)">
                                      <p:cBhvr>
                                        <p:cTn id="54" dur="500"/>
                                        <p:tgtEl>
                                          <p:spTgt spid="3"/>
                                        </p:tgtEl>
                                      </p:cBhvr>
                                    </p:animEffect>
                                  </p:childTnLst>
                                </p:cTn>
                              </p:par>
                              <p:par>
                                <p:cTn id="55" presetID="22" presetClass="entr" presetSubtype="2" fill="hold" grpId="0" nodeType="withEffect">
                                  <p:stCondLst>
                                    <p:cond delay="100"/>
                                  </p:stCondLst>
                                  <p:childTnLst>
                                    <p:set>
                                      <p:cBhvr>
                                        <p:cTn id="56" dur="1" fill="hold">
                                          <p:stCondLst>
                                            <p:cond delay="0"/>
                                          </p:stCondLst>
                                        </p:cTn>
                                        <p:tgtEl>
                                          <p:spTgt spid="4"/>
                                        </p:tgtEl>
                                        <p:attrNameLst>
                                          <p:attrName>style.visibility</p:attrName>
                                        </p:attrNameLst>
                                      </p:cBhvr>
                                      <p:to>
                                        <p:strVal val="visible"/>
                                      </p:to>
                                    </p:set>
                                    <p:animEffect transition="in" filter="wipe(right)">
                                      <p:cBhvr>
                                        <p:cTn id="57" dur="500"/>
                                        <p:tgtEl>
                                          <p:spTgt spid="4"/>
                                        </p:tgtEl>
                                      </p:cBhvr>
                                    </p:animEffect>
                                  </p:childTnLst>
                                </p:cTn>
                              </p:par>
                              <p:par>
                                <p:cTn id="58" presetID="22" presetClass="entr" presetSubtype="2" fill="hold" grpId="0" nodeType="withEffect">
                                  <p:stCondLst>
                                    <p:cond delay="200"/>
                                  </p:stCondLst>
                                  <p:childTnLst>
                                    <p:set>
                                      <p:cBhvr>
                                        <p:cTn id="59" dur="1" fill="hold">
                                          <p:stCondLst>
                                            <p:cond delay="0"/>
                                          </p:stCondLst>
                                        </p:cTn>
                                        <p:tgtEl>
                                          <p:spTgt spid="5"/>
                                        </p:tgtEl>
                                        <p:attrNameLst>
                                          <p:attrName>style.visibility</p:attrName>
                                        </p:attrNameLst>
                                      </p:cBhvr>
                                      <p:to>
                                        <p:strVal val="visible"/>
                                      </p:to>
                                    </p:set>
                                    <p:animEffect transition="in" filter="wipe(right)">
                                      <p:cBhvr>
                                        <p:cTn id="60" dur="500"/>
                                        <p:tgtEl>
                                          <p:spTgt spid="5"/>
                                        </p:tgtEl>
                                      </p:cBhvr>
                                    </p:animEffect>
                                  </p:childTnLst>
                                </p:cTn>
                              </p:par>
                              <p:par>
                                <p:cTn id="61" presetID="22" presetClass="entr" presetSubtype="2" fill="hold" grpId="0" nodeType="withEffect">
                                  <p:stCondLst>
                                    <p:cond delay="300"/>
                                  </p:stCondLst>
                                  <p:childTnLst>
                                    <p:set>
                                      <p:cBhvr>
                                        <p:cTn id="62" dur="1" fill="hold">
                                          <p:stCondLst>
                                            <p:cond delay="0"/>
                                          </p:stCondLst>
                                        </p:cTn>
                                        <p:tgtEl>
                                          <p:spTgt spid="6"/>
                                        </p:tgtEl>
                                        <p:attrNameLst>
                                          <p:attrName>style.visibility</p:attrName>
                                        </p:attrNameLst>
                                      </p:cBhvr>
                                      <p:to>
                                        <p:strVal val="visible"/>
                                      </p:to>
                                    </p:set>
                                    <p:animEffect transition="in" filter="wipe(right)">
                                      <p:cBhvr>
                                        <p:cTn id="63" dur="500"/>
                                        <p:tgtEl>
                                          <p:spTgt spid="6"/>
                                        </p:tgtEl>
                                      </p:cBhvr>
                                    </p:animEffect>
                                  </p:childTnLst>
                                </p:cTn>
                              </p:par>
                            </p:childTnLst>
                          </p:cTn>
                        </p:par>
                        <p:par>
                          <p:cTn id="64" fill="hold">
                            <p:stCondLst>
                              <p:cond delay="3000"/>
                            </p:stCondLst>
                            <p:childTnLst>
                              <p:par>
                                <p:cTn id="65" presetID="22" presetClass="entr" presetSubtype="8"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left)">
                                      <p:cBhvr>
                                        <p:cTn id="67" dur="500"/>
                                        <p:tgtEl>
                                          <p:spTgt spid="16"/>
                                        </p:tgtEl>
                                      </p:cBhvr>
                                    </p:animEffect>
                                  </p:childTnLst>
                                </p:cTn>
                              </p:par>
                              <p:par>
                                <p:cTn id="68" presetID="22" presetClass="entr" presetSubtype="8" fill="hold" grpId="0" nodeType="withEffect">
                                  <p:stCondLst>
                                    <p:cond delay="150"/>
                                  </p:stCondLst>
                                  <p:childTnLst>
                                    <p:set>
                                      <p:cBhvr>
                                        <p:cTn id="69" dur="1" fill="hold">
                                          <p:stCondLst>
                                            <p:cond delay="0"/>
                                          </p:stCondLst>
                                        </p:cTn>
                                        <p:tgtEl>
                                          <p:spTgt spid="17"/>
                                        </p:tgtEl>
                                        <p:attrNameLst>
                                          <p:attrName>style.visibility</p:attrName>
                                        </p:attrNameLst>
                                      </p:cBhvr>
                                      <p:to>
                                        <p:strVal val="visible"/>
                                      </p:to>
                                    </p:set>
                                    <p:animEffect transition="in" filter="wipe(left)">
                                      <p:cBhvr>
                                        <p:cTn id="70" dur="500"/>
                                        <p:tgtEl>
                                          <p:spTgt spid="17"/>
                                        </p:tgtEl>
                                      </p:cBhvr>
                                    </p:animEffect>
                                  </p:childTnLst>
                                </p:cTn>
                              </p:par>
                              <p:par>
                                <p:cTn id="71" presetID="22" presetClass="entr" presetSubtype="8" fill="hold" grpId="0" nodeType="withEffect">
                                  <p:stCondLst>
                                    <p:cond delay="300"/>
                                  </p:stCondLst>
                                  <p:childTnLst>
                                    <p:set>
                                      <p:cBhvr>
                                        <p:cTn id="72" dur="1" fill="hold">
                                          <p:stCondLst>
                                            <p:cond delay="0"/>
                                          </p:stCondLst>
                                        </p:cTn>
                                        <p:tgtEl>
                                          <p:spTgt spid="18"/>
                                        </p:tgtEl>
                                        <p:attrNameLst>
                                          <p:attrName>style.visibility</p:attrName>
                                        </p:attrNameLst>
                                      </p:cBhvr>
                                      <p:to>
                                        <p:strVal val="visible"/>
                                      </p:to>
                                    </p:set>
                                    <p:animEffect transition="in" filter="wipe(left)">
                                      <p:cBhvr>
                                        <p:cTn id="73" dur="500"/>
                                        <p:tgtEl>
                                          <p:spTgt spid="18"/>
                                        </p:tgtEl>
                                      </p:cBhvr>
                                    </p:animEffect>
                                  </p:childTnLst>
                                </p:cTn>
                              </p:par>
                              <p:par>
                                <p:cTn id="74" presetID="22" presetClass="entr" presetSubtype="8" fill="hold" grpId="0" nodeType="withEffect">
                                  <p:stCondLst>
                                    <p:cond delay="450"/>
                                  </p:stCondLst>
                                  <p:childTnLst>
                                    <p:set>
                                      <p:cBhvr>
                                        <p:cTn id="75" dur="1" fill="hold">
                                          <p:stCondLst>
                                            <p:cond delay="0"/>
                                          </p:stCondLst>
                                        </p:cTn>
                                        <p:tgtEl>
                                          <p:spTgt spid="19"/>
                                        </p:tgtEl>
                                        <p:attrNameLst>
                                          <p:attrName>style.visibility</p:attrName>
                                        </p:attrNameLst>
                                      </p:cBhvr>
                                      <p:to>
                                        <p:strVal val="visible"/>
                                      </p:to>
                                    </p:set>
                                    <p:animEffect transition="in" filter="wipe(left)">
                                      <p:cBhvr>
                                        <p:cTn id="76" dur="500"/>
                                        <p:tgtEl>
                                          <p:spTgt spid="19"/>
                                        </p:tgtEl>
                                      </p:cBhvr>
                                    </p:animEffect>
                                  </p:childTnLst>
                                </p:cTn>
                              </p:par>
                              <p:par>
                                <p:cTn id="77" presetID="22" presetClass="entr" presetSubtype="2" fill="hold" grpId="0" nodeType="withEffect">
                                  <p:stCondLst>
                                    <p:cond delay="0"/>
                                  </p:stCondLst>
                                  <p:childTnLst>
                                    <p:set>
                                      <p:cBhvr>
                                        <p:cTn id="78" dur="1" fill="hold">
                                          <p:stCondLst>
                                            <p:cond delay="0"/>
                                          </p:stCondLst>
                                        </p:cTn>
                                        <p:tgtEl>
                                          <p:spTgt spid="7"/>
                                        </p:tgtEl>
                                        <p:attrNameLst>
                                          <p:attrName>style.visibility</p:attrName>
                                        </p:attrNameLst>
                                      </p:cBhvr>
                                      <p:to>
                                        <p:strVal val="visible"/>
                                      </p:to>
                                    </p:set>
                                    <p:animEffect transition="in" filter="wipe(right)">
                                      <p:cBhvr>
                                        <p:cTn id="79" dur="500"/>
                                        <p:tgtEl>
                                          <p:spTgt spid="7"/>
                                        </p:tgtEl>
                                      </p:cBhvr>
                                    </p:animEffect>
                                  </p:childTnLst>
                                </p:cTn>
                              </p:par>
                              <p:par>
                                <p:cTn id="80" presetID="22" presetClass="entr" presetSubtype="2" fill="hold" grpId="0" nodeType="withEffect">
                                  <p:stCondLst>
                                    <p:cond delay="150"/>
                                  </p:stCondLst>
                                  <p:childTnLst>
                                    <p:set>
                                      <p:cBhvr>
                                        <p:cTn id="81" dur="1" fill="hold">
                                          <p:stCondLst>
                                            <p:cond delay="0"/>
                                          </p:stCondLst>
                                        </p:cTn>
                                        <p:tgtEl>
                                          <p:spTgt spid="9"/>
                                        </p:tgtEl>
                                        <p:attrNameLst>
                                          <p:attrName>style.visibility</p:attrName>
                                        </p:attrNameLst>
                                      </p:cBhvr>
                                      <p:to>
                                        <p:strVal val="visible"/>
                                      </p:to>
                                    </p:set>
                                    <p:animEffect transition="in" filter="wipe(right)">
                                      <p:cBhvr>
                                        <p:cTn id="82" dur="500"/>
                                        <p:tgtEl>
                                          <p:spTgt spid="9"/>
                                        </p:tgtEl>
                                      </p:cBhvr>
                                    </p:animEffect>
                                  </p:childTnLst>
                                </p:cTn>
                              </p:par>
                              <p:par>
                                <p:cTn id="83" presetID="22" presetClass="entr" presetSubtype="2" fill="hold" grpId="0" nodeType="withEffect">
                                  <p:stCondLst>
                                    <p:cond delay="300"/>
                                  </p:stCondLst>
                                  <p:childTnLst>
                                    <p:set>
                                      <p:cBhvr>
                                        <p:cTn id="84" dur="1" fill="hold">
                                          <p:stCondLst>
                                            <p:cond delay="0"/>
                                          </p:stCondLst>
                                        </p:cTn>
                                        <p:tgtEl>
                                          <p:spTgt spid="10"/>
                                        </p:tgtEl>
                                        <p:attrNameLst>
                                          <p:attrName>style.visibility</p:attrName>
                                        </p:attrNameLst>
                                      </p:cBhvr>
                                      <p:to>
                                        <p:strVal val="visible"/>
                                      </p:to>
                                    </p:set>
                                    <p:animEffect transition="in" filter="wipe(right)">
                                      <p:cBhvr>
                                        <p:cTn id="85" dur="500"/>
                                        <p:tgtEl>
                                          <p:spTgt spid="10"/>
                                        </p:tgtEl>
                                      </p:cBhvr>
                                    </p:animEffect>
                                  </p:childTnLst>
                                </p:cTn>
                              </p:par>
                              <p:par>
                                <p:cTn id="86" presetID="22" presetClass="entr" presetSubtype="2" fill="hold" grpId="0" nodeType="withEffect">
                                  <p:stCondLst>
                                    <p:cond delay="450"/>
                                  </p:stCondLst>
                                  <p:childTnLst>
                                    <p:set>
                                      <p:cBhvr>
                                        <p:cTn id="87" dur="1" fill="hold">
                                          <p:stCondLst>
                                            <p:cond delay="0"/>
                                          </p:stCondLst>
                                        </p:cTn>
                                        <p:tgtEl>
                                          <p:spTgt spid="11"/>
                                        </p:tgtEl>
                                        <p:attrNameLst>
                                          <p:attrName>style.visibility</p:attrName>
                                        </p:attrNameLst>
                                      </p:cBhvr>
                                      <p:to>
                                        <p:strVal val="visible"/>
                                      </p:to>
                                    </p:set>
                                    <p:animEffect transition="in" filter="wipe(right)">
                                      <p:cBhvr>
                                        <p:cTn id="8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p:bldP spid="10" grpId="0"/>
      <p:bldP spid="11" grpId="0"/>
      <p:bldP spid="12" grpId="0" animBg="1"/>
      <p:bldP spid="13" grpId="0" animBg="1"/>
      <p:bldP spid="14" grpId="0" animBg="1"/>
      <p:bldP spid="15" grpId="0" animBg="1"/>
      <p:bldP spid="16" grpId="0"/>
      <p:bldP spid="17" grpId="0"/>
      <p:bldP spid="18" grpId="0"/>
      <p:bldP spid="19" grpId="0"/>
      <p:bldP spid="20" grpId="0"/>
      <p:bldP spid="21" grpId="0"/>
      <p:bldP spid="22" grpId="0"/>
      <p:bldP spid="23" grpId="0"/>
      <p:bldP spid="24" grpId="0" animBg="1"/>
      <p:bldP spid="25" grpId="0" animBg="1"/>
      <p:bldP spid="26" grpId="0"/>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641139" y="1711477"/>
            <a:ext cx="6871352" cy="465118"/>
            <a:chOff x="3002037" y="1465798"/>
            <a:chExt cx="7067433" cy="369332"/>
          </a:xfrm>
          <a:solidFill>
            <a:srgbClr val="00529A"/>
          </a:solidFill>
        </p:grpSpPr>
        <p:sp>
          <p:nvSpPr>
            <p:cNvPr id="4" name="矩形 3"/>
            <p:cNvSpPr/>
            <p:nvPr/>
          </p:nvSpPr>
          <p:spPr bwMode="auto">
            <a:xfrm>
              <a:off x="3002037" y="1465798"/>
              <a:ext cx="7067433" cy="369332"/>
            </a:xfrm>
            <a:prstGeom prst="rect">
              <a:avLst/>
            </a:prstGeom>
            <a:grp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defTabSz="1218565" fontAlgn="base">
                <a:spcBef>
                  <a:spcPct val="0"/>
                </a:spcBef>
                <a:spcAft>
                  <a:spcPct val="0"/>
                </a:spcAft>
                <a:defRPr/>
              </a:pPr>
              <a:endParaRPr lang="zh-CN" altLang="en-US" sz="2135">
                <a:solidFill>
                  <a:prstClr val="black"/>
                </a:solidFill>
                <a:latin typeface="微软雅黑" pitchFamily="34" charset="-122"/>
                <a:ea typeface="微软雅黑" pitchFamily="34" charset="-122"/>
              </a:endParaRPr>
            </a:p>
          </p:txBody>
        </p:sp>
        <p:sp>
          <p:nvSpPr>
            <p:cNvPr id="5" name="TextBox 4"/>
            <p:cNvSpPr txBox="1"/>
            <p:nvPr/>
          </p:nvSpPr>
          <p:spPr>
            <a:xfrm>
              <a:off x="3033222" y="1474123"/>
              <a:ext cx="5688632" cy="333953"/>
            </a:xfrm>
            <a:prstGeom prst="rect">
              <a:avLst/>
            </a:prstGeom>
            <a:grpFill/>
          </p:spPr>
          <p:txBody>
            <a:bodyPr wrap="square" rtlCol="0">
              <a:spAutoFit/>
            </a:bodyPr>
            <a:lstStyle/>
            <a:p>
              <a:pPr defTabSz="1218565">
                <a:defRPr/>
              </a:pPr>
              <a:r>
                <a:rPr lang="zh-CN" altLang="en-US" sz="2135" dirty="0">
                  <a:solidFill>
                    <a:srgbClr val="F8F8F8"/>
                  </a:solidFill>
                  <a:latin typeface="微软雅黑" pitchFamily="34" charset="-122"/>
                  <a:ea typeface="微软雅黑" pitchFamily="34" charset="-122"/>
                </a:rPr>
                <a:t>单击此处添加标题</a:t>
              </a:r>
            </a:p>
          </p:txBody>
        </p:sp>
      </p:grpSp>
      <p:grpSp>
        <p:nvGrpSpPr>
          <p:cNvPr id="6" name="组合 5"/>
          <p:cNvGrpSpPr/>
          <p:nvPr/>
        </p:nvGrpSpPr>
        <p:grpSpPr>
          <a:xfrm>
            <a:off x="3641139" y="3975903"/>
            <a:ext cx="6871352" cy="465119"/>
            <a:chOff x="3002037" y="3922395"/>
            <a:chExt cx="7067433" cy="369332"/>
          </a:xfrm>
          <a:solidFill>
            <a:srgbClr val="004FD6"/>
          </a:solidFill>
        </p:grpSpPr>
        <p:sp>
          <p:nvSpPr>
            <p:cNvPr id="7" name="矩形 6"/>
            <p:cNvSpPr/>
            <p:nvPr/>
          </p:nvSpPr>
          <p:spPr bwMode="auto">
            <a:xfrm>
              <a:off x="3002037" y="3922395"/>
              <a:ext cx="7067433" cy="369332"/>
            </a:xfrm>
            <a:prstGeom prst="rect">
              <a:avLst/>
            </a:prstGeom>
            <a:grp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defTabSz="1218565" fontAlgn="base">
                <a:spcBef>
                  <a:spcPct val="0"/>
                </a:spcBef>
                <a:spcAft>
                  <a:spcPct val="0"/>
                </a:spcAft>
                <a:defRPr/>
              </a:pPr>
              <a:endParaRPr lang="zh-CN" altLang="en-US" sz="2135">
                <a:solidFill>
                  <a:prstClr val="black"/>
                </a:solidFill>
                <a:latin typeface="微软雅黑" pitchFamily="34" charset="-122"/>
                <a:ea typeface="微软雅黑" pitchFamily="34" charset="-122"/>
              </a:endParaRPr>
            </a:p>
          </p:txBody>
        </p:sp>
        <p:sp>
          <p:nvSpPr>
            <p:cNvPr id="9" name="TextBox 8"/>
            <p:cNvSpPr txBox="1"/>
            <p:nvPr/>
          </p:nvSpPr>
          <p:spPr>
            <a:xfrm>
              <a:off x="3023808" y="3939647"/>
              <a:ext cx="4085844" cy="333953"/>
            </a:xfrm>
            <a:prstGeom prst="rect">
              <a:avLst/>
            </a:prstGeom>
            <a:grpFill/>
          </p:spPr>
          <p:txBody>
            <a:bodyPr wrap="square" rtlCol="0">
              <a:spAutoFit/>
            </a:bodyPr>
            <a:lstStyle/>
            <a:p>
              <a:pPr defTabSz="1218565">
                <a:defRPr/>
              </a:pPr>
              <a:r>
                <a:rPr lang="zh-CN" altLang="en-US" sz="2135" dirty="0">
                  <a:solidFill>
                    <a:srgbClr val="F8F8F8"/>
                  </a:solidFill>
                  <a:latin typeface="微软雅黑" pitchFamily="34" charset="-122"/>
                  <a:ea typeface="微软雅黑" pitchFamily="34" charset="-122"/>
                </a:rPr>
                <a:t>单击此处添加标题</a:t>
              </a:r>
            </a:p>
          </p:txBody>
        </p:sp>
      </p:grpSp>
      <p:sp>
        <p:nvSpPr>
          <p:cNvPr id="10" name="TextBox 9"/>
          <p:cNvSpPr txBox="1"/>
          <p:nvPr/>
        </p:nvSpPr>
        <p:spPr>
          <a:xfrm>
            <a:off x="3641139" y="2420487"/>
            <a:ext cx="6871352" cy="1372683"/>
          </a:xfrm>
          <a:prstGeom prst="rect">
            <a:avLst/>
          </a:prstGeom>
          <a:noFill/>
        </p:spPr>
        <p:txBody>
          <a:bodyPr wrap="square" lIns="91440" tIns="45720" rIns="91440" bIns="45720" rtlCol="0">
            <a:spAutoFit/>
          </a:bodyPr>
          <a:lstStyle/>
          <a:p>
            <a:pPr defTabSz="1218565">
              <a:lnSpc>
                <a:spcPct val="130000"/>
              </a:lnSpc>
              <a:defRPr/>
            </a:pPr>
            <a:r>
              <a:rPr lang="zh-CN" altLang="en-US" sz="1600" dirty="0">
                <a:solidFill>
                  <a:prstClr val="black"/>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p>
        </p:txBody>
      </p:sp>
      <p:sp>
        <p:nvSpPr>
          <p:cNvPr id="11" name="TextBox 10"/>
          <p:cNvSpPr txBox="1"/>
          <p:nvPr/>
        </p:nvSpPr>
        <p:spPr>
          <a:xfrm>
            <a:off x="3641139" y="4648604"/>
            <a:ext cx="6871352" cy="1372683"/>
          </a:xfrm>
          <a:prstGeom prst="rect">
            <a:avLst/>
          </a:prstGeom>
          <a:noFill/>
        </p:spPr>
        <p:txBody>
          <a:bodyPr wrap="square" lIns="91440" tIns="45720" rIns="91440" bIns="45720" rtlCol="0">
            <a:spAutoFit/>
          </a:bodyPr>
          <a:lstStyle/>
          <a:p>
            <a:pPr defTabSz="1218565">
              <a:lnSpc>
                <a:spcPct val="130000"/>
              </a:lnSpc>
              <a:defRPr/>
            </a:pPr>
            <a:r>
              <a:rPr lang="zh-CN" altLang="en-US" sz="1600" dirty="0">
                <a:solidFill>
                  <a:prstClr val="black"/>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p>
        </p:txBody>
      </p:sp>
      <p:sp>
        <p:nvSpPr>
          <p:cNvPr id="12" name="等腰三角形 2"/>
          <p:cNvSpPr/>
          <p:nvPr/>
        </p:nvSpPr>
        <p:spPr bwMode="auto">
          <a:xfrm rot="2747878">
            <a:off x="2029337" y="1654997"/>
            <a:ext cx="1323028" cy="1530812"/>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rgbClr val="00529A"/>
          </a:solidFill>
          <a:ln>
            <a:noFill/>
          </a:ln>
        </p:spPr>
        <p:txBody>
          <a:bodyPr wrap="none" lIns="91440" tIns="45720" rIns="91440" bIns="45720" anchor="ctr"/>
          <a:lstStyle/>
          <a:p>
            <a:pPr algn="ctr" defTabSz="1218565">
              <a:defRPr/>
            </a:pPr>
            <a:endParaRPr lang="zh-CN" altLang="en-US" sz="1465" kern="0" dirty="0">
              <a:solidFill>
                <a:srgbClr val="FFFFFF"/>
              </a:solidFill>
              <a:latin typeface="微软雅黑" pitchFamily="34" charset="-122"/>
              <a:ea typeface="微软雅黑" pitchFamily="34" charset="-122"/>
            </a:endParaRPr>
          </a:p>
        </p:txBody>
      </p:sp>
      <p:sp>
        <p:nvSpPr>
          <p:cNvPr id="13" name="TextBox 12"/>
          <p:cNvSpPr txBox="1"/>
          <p:nvPr/>
        </p:nvSpPr>
        <p:spPr>
          <a:xfrm>
            <a:off x="2170969" y="2243343"/>
            <a:ext cx="858447" cy="492344"/>
          </a:xfrm>
          <a:prstGeom prst="rect">
            <a:avLst/>
          </a:prstGeom>
          <a:noFill/>
          <a:ln>
            <a:noFill/>
          </a:ln>
        </p:spPr>
        <p:txBody>
          <a:bodyPr wrap="none" lIns="91440" tIns="45720" rIns="91440" bIns="45720" anchor="ctr"/>
          <a:lstStyle>
            <a:defPPr>
              <a:defRPr lang="zh-CN"/>
            </a:defPPr>
            <a:lvl1pPr algn="ctr">
              <a:defRPr sz="2000" kern="0">
                <a:solidFill>
                  <a:srgbClr val="FFFFFF"/>
                </a:solidFill>
                <a:latin typeface="微软雅黑" pitchFamily="34" charset="-122"/>
                <a:ea typeface="微软雅黑" pitchFamily="34" charset="-122"/>
              </a:defRPr>
            </a:lvl1pPr>
          </a:lstStyle>
          <a:p>
            <a:pPr defTabSz="1218565">
              <a:defRPr/>
            </a:pPr>
            <a:r>
              <a:rPr lang="zh-CN" altLang="en-US" sz="2665" b="1" dirty="0"/>
              <a:t>正面</a:t>
            </a:r>
            <a:endParaRPr lang="en-US" altLang="zh-CN" sz="2665" b="1" dirty="0"/>
          </a:p>
          <a:p>
            <a:pPr defTabSz="1218565">
              <a:defRPr/>
            </a:pPr>
            <a:r>
              <a:rPr lang="zh-CN" altLang="en-US" sz="2665" b="1" dirty="0"/>
              <a:t>观点</a:t>
            </a:r>
          </a:p>
        </p:txBody>
      </p:sp>
      <p:sp>
        <p:nvSpPr>
          <p:cNvPr id="14" name="等腰三角形 2"/>
          <p:cNvSpPr/>
          <p:nvPr/>
        </p:nvSpPr>
        <p:spPr bwMode="auto">
          <a:xfrm rot="3036074">
            <a:off x="2029335" y="3981520"/>
            <a:ext cx="1323031" cy="1530816"/>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rgbClr val="004FD6"/>
          </a:solidFill>
          <a:ln>
            <a:noFill/>
          </a:ln>
        </p:spPr>
        <p:txBody>
          <a:bodyPr wrap="none" lIns="91440" tIns="45720" rIns="91440" bIns="45720" anchor="ctr"/>
          <a:lstStyle/>
          <a:p>
            <a:pPr algn="ctr" defTabSz="1218565">
              <a:defRPr/>
            </a:pPr>
            <a:endParaRPr lang="zh-CN" altLang="en-US" sz="1465" kern="0">
              <a:solidFill>
                <a:srgbClr val="FFFFFF"/>
              </a:solidFill>
              <a:latin typeface="微软雅黑" pitchFamily="34" charset="-122"/>
              <a:ea typeface="微软雅黑" pitchFamily="34" charset="-122"/>
            </a:endParaRPr>
          </a:p>
        </p:txBody>
      </p:sp>
      <p:sp>
        <p:nvSpPr>
          <p:cNvPr id="15" name="TextBox 14"/>
          <p:cNvSpPr txBox="1"/>
          <p:nvPr/>
        </p:nvSpPr>
        <p:spPr>
          <a:xfrm>
            <a:off x="2170971" y="4561601"/>
            <a:ext cx="858447" cy="492344"/>
          </a:xfrm>
          <a:prstGeom prst="rect">
            <a:avLst/>
          </a:prstGeom>
          <a:noFill/>
          <a:ln>
            <a:noFill/>
          </a:ln>
        </p:spPr>
        <p:txBody>
          <a:bodyPr wrap="none" lIns="91440" tIns="45720" rIns="91440" bIns="45720" anchor="ctr"/>
          <a:lstStyle>
            <a:defPPr>
              <a:defRPr lang="zh-CN"/>
            </a:defPPr>
            <a:lvl1pPr algn="ctr">
              <a:defRPr sz="2000" kern="0">
                <a:solidFill>
                  <a:srgbClr val="FFFFFF"/>
                </a:solidFill>
                <a:latin typeface="微软雅黑" pitchFamily="34" charset="-122"/>
                <a:ea typeface="微软雅黑" pitchFamily="34" charset="-122"/>
              </a:defRPr>
            </a:lvl1pPr>
          </a:lstStyle>
          <a:p>
            <a:pPr defTabSz="1218565">
              <a:defRPr/>
            </a:pPr>
            <a:r>
              <a:rPr lang="zh-CN" altLang="en-US" sz="2665" b="1" dirty="0"/>
              <a:t>负面</a:t>
            </a:r>
            <a:endParaRPr lang="en-US" altLang="zh-CN" sz="2665" b="1" dirty="0"/>
          </a:p>
          <a:p>
            <a:pPr defTabSz="1218565">
              <a:defRPr/>
            </a:pPr>
            <a:r>
              <a:rPr lang="zh-CN" altLang="en-US" sz="2665" b="1" dirty="0"/>
              <a:t>观点</a:t>
            </a:r>
          </a:p>
        </p:txBody>
      </p:sp>
      <p:sp>
        <p:nvSpPr>
          <p:cNvPr id="16" name="TextBox 15"/>
          <p:cNvSpPr txBox="1"/>
          <p:nvPr/>
        </p:nvSpPr>
        <p:spPr>
          <a:xfrm>
            <a:off x="474376" y="274165"/>
            <a:ext cx="287258" cy="502766"/>
          </a:xfrm>
          <a:prstGeom prst="rect">
            <a:avLst/>
          </a:prstGeom>
          <a:noFill/>
        </p:spPr>
        <p:txBody>
          <a:bodyPr wrap="none" rtlCol="0">
            <a:spAutoFit/>
          </a:bodyPr>
          <a:lstStyle/>
          <a:p>
            <a:pPr defTabSz="1218565">
              <a:defRPr/>
            </a:pPr>
            <a:r>
              <a:rPr lang="zh-CN" altLang="en-US" sz="2665" b="1" dirty="0">
                <a:solidFill>
                  <a:srgbClr val="2272AB"/>
                </a:solidFill>
                <a:latin typeface="微软雅黑" pitchFamily="34" charset="-122"/>
                <a:ea typeface="微软雅黑" pitchFamily="34" charset="-122"/>
              </a:rPr>
              <a:t> </a:t>
            </a:r>
          </a:p>
        </p:txBody>
      </p:sp>
      <p:sp>
        <p:nvSpPr>
          <p:cNvPr id="17" name="TextBox 16"/>
          <p:cNvSpPr txBox="1"/>
          <p:nvPr/>
        </p:nvSpPr>
        <p:spPr>
          <a:xfrm>
            <a:off x="10242692" y="260050"/>
            <a:ext cx="287258" cy="584775"/>
          </a:xfrm>
          <a:prstGeom prst="rect">
            <a:avLst/>
          </a:prstGeom>
          <a:noFill/>
        </p:spPr>
        <p:txBody>
          <a:bodyPr wrap="none" rtlCol="0">
            <a:spAutoFit/>
          </a:bodyPr>
          <a:lstStyle/>
          <a:p>
            <a:pPr defTabSz="1218565">
              <a:defRPr/>
            </a:pPr>
            <a:r>
              <a:rPr lang="en-US" altLang="zh-CN" sz="3200" dirty="0">
                <a:solidFill>
                  <a:srgbClr val="595959"/>
                </a:solidFill>
                <a:latin typeface="Eras Bold ITC" pitchFamily="34" charset="0"/>
                <a:ea typeface="微软雅黑" pitchFamily="34" charset="-122"/>
              </a:rPr>
              <a:t> </a:t>
            </a:r>
            <a:endParaRPr lang="zh-CN" altLang="en-US" sz="3200" dirty="0">
              <a:solidFill>
                <a:srgbClr val="595959"/>
              </a:solidFill>
              <a:latin typeface="Eras Bold ITC" pitchFamily="34" charset="0"/>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290">
                                          <p:stCondLst>
                                            <p:cond delay="0"/>
                                          </p:stCondLst>
                                        </p:cTn>
                                        <p:tgtEl>
                                          <p:spTgt spid="13"/>
                                        </p:tgtEl>
                                      </p:cBhvr>
                                    </p:animEffect>
                                    <p:anim calcmode="lin" valueType="num">
                                      <p:cBhvr>
                                        <p:cTn id="8" dur="911"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1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1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13"/>
                                        </p:tgtEl>
                                        <p:attrNameLst>
                                          <p:attrName>ppt_y</p:attrName>
                                        </p:attrNameLst>
                                      </p:cBhvr>
                                      <p:tavLst>
                                        <p:tav tm="0" fmla="#ppt_y-sin(pi*$)/81">
                                          <p:val>
                                            <p:fltVal val="0"/>
                                          </p:val>
                                        </p:tav>
                                        <p:tav tm="100000">
                                          <p:val>
                                            <p:fltVal val="1"/>
                                          </p:val>
                                        </p:tav>
                                      </p:tavLst>
                                    </p:anim>
                                    <p:animScale>
                                      <p:cBhvr>
                                        <p:cTn id="13" dur="13">
                                          <p:stCondLst>
                                            <p:cond delay="325"/>
                                          </p:stCondLst>
                                        </p:cTn>
                                        <p:tgtEl>
                                          <p:spTgt spid="13"/>
                                        </p:tgtEl>
                                      </p:cBhvr>
                                      <p:to x="100000" y="60000"/>
                                    </p:animScale>
                                    <p:animScale>
                                      <p:cBhvr>
                                        <p:cTn id="14" dur="83" decel="50000">
                                          <p:stCondLst>
                                            <p:cond delay="338"/>
                                          </p:stCondLst>
                                        </p:cTn>
                                        <p:tgtEl>
                                          <p:spTgt spid="13"/>
                                        </p:tgtEl>
                                      </p:cBhvr>
                                      <p:to x="100000" y="100000"/>
                                    </p:animScale>
                                    <p:animScale>
                                      <p:cBhvr>
                                        <p:cTn id="15" dur="13">
                                          <p:stCondLst>
                                            <p:cond delay="656"/>
                                          </p:stCondLst>
                                        </p:cTn>
                                        <p:tgtEl>
                                          <p:spTgt spid="13"/>
                                        </p:tgtEl>
                                      </p:cBhvr>
                                      <p:to x="100000" y="80000"/>
                                    </p:animScale>
                                    <p:animScale>
                                      <p:cBhvr>
                                        <p:cTn id="16" dur="83" decel="50000">
                                          <p:stCondLst>
                                            <p:cond delay="669"/>
                                          </p:stCondLst>
                                        </p:cTn>
                                        <p:tgtEl>
                                          <p:spTgt spid="13"/>
                                        </p:tgtEl>
                                      </p:cBhvr>
                                      <p:to x="100000" y="100000"/>
                                    </p:animScale>
                                    <p:animScale>
                                      <p:cBhvr>
                                        <p:cTn id="17" dur="13">
                                          <p:stCondLst>
                                            <p:cond delay="821"/>
                                          </p:stCondLst>
                                        </p:cTn>
                                        <p:tgtEl>
                                          <p:spTgt spid="13"/>
                                        </p:tgtEl>
                                      </p:cBhvr>
                                      <p:to x="100000" y="90000"/>
                                    </p:animScale>
                                    <p:animScale>
                                      <p:cBhvr>
                                        <p:cTn id="18" dur="83" decel="50000">
                                          <p:stCondLst>
                                            <p:cond delay="834"/>
                                          </p:stCondLst>
                                        </p:cTn>
                                        <p:tgtEl>
                                          <p:spTgt spid="13"/>
                                        </p:tgtEl>
                                      </p:cBhvr>
                                      <p:to x="100000" y="100000"/>
                                    </p:animScale>
                                    <p:animScale>
                                      <p:cBhvr>
                                        <p:cTn id="19" dur="13">
                                          <p:stCondLst>
                                            <p:cond delay="904"/>
                                          </p:stCondLst>
                                        </p:cTn>
                                        <p:tgtEl>
                                          <p:spTgt spid="13"/>
                                        </p:tgtEl>
                                      </p:cBhvr>
                                      <p:to x="100000" y="95000"/>
                                    </p:animScale>
                                    <p:animScale>
                                      <p:cBhvr>
                                        <p:cTn id="20" dur="83" decel="50000">
                                          <p:stCondLst>
                                            <p:cond delay="917"/>
                                          </p:stCondLst>
                                        </p:cTn>
                                        <p:tgtEl>
                                          <p:spTgt spid="13"/>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down)">
                                      <p:cBhvr>
                                        <p:cTn id="23" dur="290">
                                          <p:stCondLst>
                                            <p:cond delay="0"/>
                                          </p:stCondLst>
                                        </p:cTn>
                                        <p:tgtEl>
                                          <p:spTgt spid="12"/>
                                        </p:tgtEl>
                                      </p:cBhvr>
                                    </p:animEffect>
                                    <p:anim calcmode="lin" valueType="num">
                                      <p:cBhvr>
                                        <p:cTn id="24"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25"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26"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27"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28"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29" dur="13">
                                          <p:stCondLst>
                                            <p:cond delay="325"/>
                                          </p:stCondLst>
                                        </p:cTn>
                                        <p:tgtEl>
                                          <p:spTgt spid="12"/>
                                        </p:tgtEl>
                                      </p:cBhvr>
                                      <p:to x="100000" y="60000"/>
                                    </p:animScale>
                                    <p:animScale>
                                      <p:cBhvr>
                                        <p:cTn id="30" dur="83" decel="50000">
                                          <p:stCondLst>
                                            <p:cond delay="338"/>
                                          </p:stCondLst>
                                        </p:cTn>
                                        <p:tgtEl>
                                          <p:spTgt spid="12"/>
                                        </p:tgtEl>
                                      </p:cBhvr>
                                      <p:to x="100000" y="100000"/>
                                    </p:animScale>
                                    <p:animScale>
                                      <p:cBhvr>
                                        <p:cTn id="31" dur="13">
                                          <p:stCondLst>
                                            <p:cond delay="656"/>
                                          </p:stCondLst>
                                        </p:cTn>
                                        <p:tgtEl>
                                          <p:spTgt spid="12"/>
                                        </p:tgtEl>
                                      </p:cBhvr>
                                      <p:to x="100000" y="80000"/>
                                    </p:animScale>
                                    <p:animScale>
                                      <p:cBhvr>
                                        <p:cTn id="32" dur="83" decel="50000">
                                          <p:stCondLst>
                                            <p:cond delay="669"/>
                                          </p:stCondLst>
                                        </p:cTn>
                                        <p:tgtEl>
                                          <p:spTgt spid="12"/>
                                        </p:tgtEl>
                                      </p:cBhvr>
                                      <p:to x="100000" y="100000"/>
                                    </p:animScale>
                                    <p:animScale>
                                      <p:cBhvr>
                                        <p:cTn id="33" dur="13">
                                          <p:stCondLst>
                                            <p:cond delay="821"/>
                                          </p:stCondLst>
                                        </p:cTn>
                                        <p:tgtEl>
                                          <p:spTgt spid="12"/>
                                        </p:tgtEl>
                                      </p:cBhvr>
                                      <p:to x="100000" y="90000"/>
                                    </p:animScale>
                                    <p:animScale>
                                      <p:cBhvr>
                                        <p:cTn id="34" dur="83" decel="50000">
                                          <p:stCondLst>
                                            <p:cond delay="834"/>
                                          </p:stCondLst>
                                        </p:cTn>
                                        <p:tgtEl>
                                          <p:spTgt spid="12"/>
                                        </p:tgtEl>
                                      </p:cBhvr>
                                      <p:to x="100000" y="100000"/>
                                    </p:animScale>
                                    <p:animScale>
                                      <p:cBhvr>
                                        <p:cTn id="35" dur="13">
                                          <p:stCondLst>
                                            <p:cond delay="904"/>
                                          </p:stCondLst>
                                        </p:cTn>
                                        <p:tgtEl>
                                          <p:spTgt spid="12"/>
                                        </p:tgtEl>
                                      </p:cBhvr>
                                      <p:to x="100000" y="95000"/>
                                    </p:animScale>
                                    <p:animScale>
                                      <p:cBhvr>
                                        <p:cTn id="36" dur="83" decel="50000">
                                          <p:stCondLst>
                                            <p:cond delay="917"/>
                                          </p:stCondLst>
                                        </p:cTn>
                                        <p:tgtEl>
                                          <p:spTgt spid="12"/>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down)">
                                      <p:cBhvr>
                                        <p:cTn id="39" dur="290">
                                          <p:stCondLst>
                                            <p:cond delay="0"/>
                                          </p:stCondLst>
                                        </p:cTn>
                                        <p:tgtEl>
                                          <p:spTgt spid="14"/>
                                        </p:tgtEl>
                                      </p:cBhvr>
                                    </p:animEffect>
                                    <p:anim calcmode="lin" valueType="num">
                                      <p:cBhvr>
                                        <p:cTn id="40" dur="911"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41" dur="332"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42" dur="332" tmFilter="0, 0; 0.125,0.2665; 0.25,0.4; 0.375,0.465; 0.5,0.5;  0.625,0.535; 0.75,0.6; 0.875,0.7335; 1,1">
                                          <p:stCondLst>
                                            <p:cond delay="332"/>
                                          </p:stCondLst>
                                        </p:cTn>
                                        <p:tgtEl>
                                          <p:spTgt spid="14"/>
                                        </p:tgtEl>
                                        <p:attrNameLst>
                                          <p:attrName>ppt_y</p:attrName>
                                        </p:attrNameLst>
                                      </p:cBhvr>
                                      <p:tavLst>
                                        <p:tav tm="0" fmla="#ppt_y-sin(pi*$)/9">
                                          <p:val>
                                            <p:fltVal val="0"/>
                                          </p:val>
                                        </p:tav>
                                        <p:tav tm="100000">
                                          <p:val>
                                            <p:fltVal val="1"/>
                                          </p:val>
                                        </p:tav>
                                      </p:tavLst>
                                    </p:anim>
                                    <p:anim calcmode="lin" valueType="num">
                                      <p:cBhvr>
                                        <p:cTn id="43" dur="166" tmFilter="0, 0; 0.125,0.2665; 0.25,0.4; 0.375,0.465; 0.5,0.5;  0.625,0.535; 0.75,0.6; 0.875,0.7335; 1,1">
                                          <p:stCondLst>
                                            <p:cond delay="662"/>
                                          </p:stCondLst>
                                        </p:cTn>
                                        <p:tgtEl>
                                          <p:spTgt spid="14"/>
                                        </p:tgtEl>
                                        <p:attrNameLst>
                                          <p:attrName>ppt_y</p:attrName>
                                        </p:attrNameLst>
                                      </p:cBhvr>
                                      <p:tavLst>
                                        <p:tav tm="0" fmla="#ppt_y-sin(pi*$)/27">
                                          <p:val>
                                            <p:fltVal val="0"/>
                                          </p:val>
                                        </p:tav>
                                        <p:tav tm="100000">
                                          <p:val>
                                            <p:fltVal val="1"/>
                                          </p:val>
                                        </p:tav>
                                      </p:tavLst>
                                    </p:anim>
                                    <p:anim calcmode="lin" valueType="num">
                                      <p:cBhvr>
                                        <p:cTn id="44" dur="82" tmFilter="0, 0; 0.125,0.2665; 0.25,0.4; 0.375,0.465; 0.5,0.5;  0.625,0.535; 0.75,0.6; 0.875,0.7335; 1,1">
                                          <p:stCondLst>
                                            <p:cond delay="828"/>
                                          </p:stCondLst>
                                        </p:cTn>
                                        <p:tgtEl>
                                          <p:spTgt spid="14"/>
                                        </p:tgtEl>
                                        <p:attrNameLst>
                                          <p:attrName>ppt_y</p:attrName>
                                        </p:attrNameLst>
                                      </p:cBhvr>
                                      <p:tavLst>
                                        <p:tav tm="0" fmla="#ppt_y-sin(pi*$)/81">
                                          <p:val>
                                            <p:fltVal val="0"/>
                                          </p:val>
                                        </p:tav>
                                        <p:tav tm="100000">
                                          <p:val>
                                            <p:fltVal val="1"/>
                                          </p:val>
                                        </p:tav>
                                      </p:tavLst>
                                    </p:anim>
                                    <p:animScale>
                                      <p:cBhvr>
                                        <p:cTn id="45" dur="13">
                                          <p:stCondLst>
                                            <p:cond delay="325"/>
                                          </p:stCondLst>
                                        </p:cTn>
                                        <p:tgtEl>
                                          <p:spTgt spid="14"/>
                                        </p:tgtEl>
                                      </p:cBhvr>
                                      <p:to x="100000" y="60000"/>
                                    </p:animScale>
                                    <p:animScale>
                                      <p:cBhvr>
                                        <p:cTn id="46" dur="83" decel="50000">
                                          <p:stCondLst>
                                            <p:cond delay="338"/>
                                          </p:stCondLst>
                                        </p:cTn>
                                        <p:tgtEl>
                                          <p:spTgt spid="14"/>
                                        </p:tgtEl>
                                      </p:cBhvr>
                                      <p:to x="100000" y="100000"/>
                                    </p:animScale>
                                    <p:animScale>
                                      <p:cBhvr>
                                        <p:cTn id="47" dur="13">
                                          <p:stCondLst>
                                            <p:cond delay="656"/>
                                          </p:stCondLst>
                                        </p:cTn>
                                        <p:tgtEl>
                                          <p:spTgt spid="14"/>
                                        </p:tgtEl>
                                      </p:cBhvr>
                                      <p:to x="100000" y="80000"/>
                                    </p:animScale>
                                    <p:animScale>
                                      <p:cBhvr>
                                        <p:cTn id="48" dur="83" decel="50000">
                                          <p:stCondLst>
                                            <p:cond delay="669"/>
                                          </p:stCondLst>
                                        </p:cTn>
                                        <p:tgtEl>
                                          <p:spTgt spid="14"/>
                                        </p:tgtEl>
                                      </p:cBhvr>
                                      <p:to x="100000" y="100000"/>
                                    </p:animScale>
                                    <p:animScale>
                                      <p:cBhvr>
                                        <p:cTn id="49" dur="13">
                                          <p:stCondLst>
                                            <p:cond delay="821"/>
                                          </p:stCondLst>
                                        </p:cTn>
                                        <p:tgtEl>
                                          <p:spTgt spid="14"/>
                                        </p:tgtEl>
                                      </p:cBhvr>
                                      <p:to x="100000" y="90000"/>
                                    </p:animScale>
                                    <p:animScale>
                                      <p:cBhvr>
                                        <p:cTn id="50" dur="83" decel="50000">
                                          <p:stCondLst>
                                            <p:cond delay="834"/>
                                          </p:stCondLst>
                                        </p:cTn>
                                        <p:tgtEl>
                                          <p:spTgt spid="14"/>
                                        </p:tgtEl>
                                      </p:cBhvr>
                                      <p:to x="100000" y="100000"/>
                                    </p:animScale>
                                    <p:animScale>
                                      <p:cBhvr>
                                        <p:cTn id="51" dur="13">
                                          <p:stCondLst>
                                            <p:cond delay="904"/>
                                          </p:stCondLst>
                                        </p:cTn>
                                        <p:tgtEl>
                                          <p:spTgt spid="14"/>
                                        </p:tgtEl>
                                      </p:cBhvr>
                                      <p:to x="100000" y="95000"/>
                                    </p:animScale>
                                    <p:animScale>
                                      <p:cBhvr>
                                        <p:cTn id="52" dur="83" decel="50000">
                                          <p:stCondLst>
                                            <p:cond delay="917"/>
                                          </p:stCondLst>
                                        </p:cTn>
                                        <p:tgtEl>
                                          <p:spTgt spid="14"/>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down)">
                                      <p:cBhvr>
                                        <p:cTn id="55" dur="290">
                                          <p:stCondLst>
                                            <p:cond delay="0"/>
                                          </p:stCondLst>
                                        </p:cTn>
                                        <p:tgtEl>
                                          <p:spTgt spid="15"/>
                                        </p:tgtEl>
                                      </p:cBhvr>
                                    </p:animEffect>
                                    <p:anim calcmode="lin" valueType="num">
                                      <p:cBhvr>
                                        <p:cTn id="56" dur="911"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57" dur="332"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58" dur="332" tmFilter="0, 0; 0.125,0.2665; 0.25,0.4; 0.375,0.465; 0.5,0.5;  0.625,0.535; 0.75,0.6; 0.875,0.7335; 1,1">
                                          <p:stCondLst>
                                            <p:cond delay="332"/>
                                          </p:stCondLst>
                                        </p:cTn>
                                        <p:tgtEl>
                                          <p:spTgt spid="15"/>
                                        </p:tgtEl>
                                        <p:attrNameLst>
                                          <p:attrName>ppt_y</p:attrName>
                                        </p:attrNameLst>
                                      </p:cBhvr>
                                      <p:tavLst>
                                        <p:tav tm="0" fmla="#ppt_y-sin(pi*$)/9">
                                          <p:val>
                                            <p:fltVal val="0"/>
                                          </p:val>
                                        </p:tav>
                                        <p:tav tm="100000">
                                          <p:val>
                                            <p:fltVal val="1"/>
                                          </p:val>
                                        </p:tav>
                                      </p:tavLst>
                                    </p:anim>
                                    <p:anim calcmode="lin" valueType="num">
                                      <p:cBhvr>
                                        <p:cTn id="59" dur="166" tmFilter="0, 0; 0.125,0.2665; 0.25,0.4; 0.375,0.465; 0.5,0.5;  0.625,0.535; 0.75,0.6; 0.875,0.7335; 1,1">
                                          <p:stCondLst>
                                            <p:cond delay="662"/>
                                          </p:stCondLst>
                                        </p:cTn>
                                        <p:tgtEl>
                                          <p:spTgt spid="15"/>
                                        </p:tgtEl>
                                        <p:attrNameLst>
                                          <p:attrName>ppt_y</p:attrName>
                                        </p:attrNameLst>
                                      </p:cBhvr>
                                      <p:tavLst>
                                        <p:tav tm="0" fmla="#ppt_y-sin(pi*$)/27">
                                          <p:val>
                                            <p:fltVal val="0"/>
                                          </p:val>
                                        </p:tav>
                                        <p:tav tm="100000">
                                          <p:val>
                                            <p:fltVal val="1"/>
                                          </p:val>
                                        </p:tav>
                                      </p:tavLst>
                                    </p:anim>
                                    <p:anim calcmode="lin" valueType="num">
                                      <p:cBhvr>
                                        <p:cTn id="60" dur="82" tmFilter="0, 0; 0.125,0.2665; 0.25,0.4; 0.375,0.465; 0.5,0.5;  0.625,0.535; 0.75,0.6; 0.875,0.7335; 1,1">
                                          <p:stCondLst>
                                            <p:cond delay="828"/>
                                          </p:stCondLst>
                                        </p:cTn>
                                        <p:tgtEl>
                                          <p:spTgt spid="15"/>
                                        </p:tgtEl>
                                        <p:attrNameLst>
                                          <p:attrName>ppt_y</p:attrName>
                                        </p:attrNameLst>
                                      </p:cBhvr>
                                      <p:tavLst>
                                        <p:tav tm="0" fmla="#ppt_y-sin(pi*$)/81">
                                          <p:val>
                                            <p:fltVal val="0"/>
                                          </p:val>
                                        </p:tav>
                                        <p:tav tm="100000">
                                          <p:val>
                                            <p:fltVal val="1"/>
                                          </p:val>
                                        </p:tav>
                                      </p:tavLst>
                                    </p:anim>
                                    <p:animScale>
                                      <p:cBhvr>
                                        <p:cTn id="61" dur="13">
                                          <p:stCondLst>
                                            <p:cond delay="325"/>
                                          </p:stCondLst>
                                        </p:cTn>
                                        <p:tgtEl>
                                          <p:spTgt spid="15"/>
                                        </p:tgtEl>
                                      </p:cBhvr>
                                      <p:to x="100000" y="60000"/>
                                    </p:animScale>
                                    <p:animScale>
                                      <p:cBhvr>
                                        <p:cTn id="62" dur="83" decel="50000">
                                          <p:stCondLst>
                                            <p:cond delay="338"/>
                                          </p:stCondLst>
                                        </p:cTn>
                                        <p:tgtEl>
                                          <p:spTgt spid="15"/>
                                        </p:tgtEl>
                                      </p:cBhvr>
                                      <p:to x="100000" y="100000"/>
                                    </p:animScale>
                                    <p:animScale>
                                      <p:cBhvr>
                                        <p:cTn id="63" dur="13">
                                          <p:stCondLst>
                                            <p:cond delay="656"/>
                                          </p:stCondLst>
                                        </p:cTn>
                                        <p:tgtEl>
                                          <p:spTgt spid="15"/>
                                        </p:tgtEl>
                                      </p:cBhvr>
                                      <p:to x="100000" y="80000"/>
                                    </p:animScale>
                                    <p:animScale>
                                      <p:cBhvr>
                                        <p:cTn id="64" dur="83" decel="50000">
                                          <p:stCondLst>
                                            <p:cond delay="669"/>
                                          </p:stCondLst>
                                        </p:cTn>
                                        <p:tgtEl>
                                          <p:spTgt spid="15"/>
                                        </p:tgtEl>
                                      </p:cBhvr>
                                      <p:to x="100000" y="100000"/>
                                    </p:animScale>
                                    <p:animScale>
                                      <p:cBhvr>
                                        <p:cTn id="65" dur="13">
                                          <p:stCondLst>
                                            <p:cond delay="821"/>
                                          </p:stCondLst>
                                        </p:cTn>
                                        <p:tgtEl>
                                          <p:spTgt spid="15"/>
                                        </p:tgtEl>
                                      </p:cBhvr>
                                      <p:to x="100000" y="90000"/>
                                    </p:animScale>
                                    <p:animScale>
                                      <p:cBhvr>
                                        <p:cTn id="66" dur="83" decel="50000">
                                          <p:stCondLst>
                                            <p:cond delay="834"/>
                                          </p:stCondLst>
                                        </p:cTn>
                                        <p:tgtEl>
                                          <p:spTgt spid="15"/>
                                        </p:tgtEl>
                                      </p:cBhvr>
                                      <p:to x="100000" y="100000"/>
                                    </p:animScale>
                                    <p:animScale>
                                      <p:cBhvr>
                                        <p:cTn id="67" dur="13">
                                          <p:stCondLst>
                                            <p:cond delay="904"/>
                                          </p:stCondLst>
                                        </p:cTn>
                                        <p:tgtEl>
                                          <p:spTgt spid="15"/>
                                        </p:tgtEl>
                                      </p:cBhvr>
                                      <p:to x="100000" y="95000"/>
                                    </p:animScale>
                                    <p:animScale>
                                      <p:cBhvr>
                                        <p:cTn id="68" dur="83" decel="50000">
                                          <p:stCondLst>
                                            <p:cond delay="917"/>
                                          </p:stCondLst>
                                        </p:cTn>
                                        <p:tgtEl>
                                          <p:spTgt spid="15"/>
                                        </p:tgtEl>
                                      </p:cBhvr>
                                      <p:to x="100000" y="100000"/>
                                    </p:animScale>
                                  </p:childTnLst>
                                </p:cTn>
                              </p:par>
                            </p:childTnLst>
                          </p:cTn>
                        </p:par>
                        <p:par>
                          <p:cTn id="69" fill="hold">
                            <p:stCondLst>
                              <p:cond delay="1000"/>
                            </p:stCondLst>
                            <p:childTnLst>
                              <p:par>
                                <p:cTn id="70" presetID="22" presetClass="entr" presetSubtype="8" fill="hold" nodeType="afterEffect">
                                  <p:stCondLst>
                                    <p:cond delay="0"/>
                                  </p:stCondLst>
                                  <p:childTnLst>
                                    <p:set>
                                      <p:cBhvr>
                                        <p:cTn id="71" dur="1" fill="hold">
                                          <p:stCondLst>
                                            <p:cond delay="0"/>
                                          </p:stCondLst>
                                        </p:cTn>
                                        <p:tgtEl>
                                          <p:spTgt spid="3"/>
                                        </p:tgtEl>
                                        <p:attrNameLst>
                                          <p:attrName>style.visibility</p:attrName>
                                        </p:attrNameLst>
                                      </p:cBhvr>
                                      <p:to>
                                        <p:strVal val="visible"/>
                                      </p:to>
                                    </p:set>
                                    <p:animEffect transition="in" filter="wipe(left)">
                                      <p:cBhvr>
                                        <p:cTn id="72" dur="1000"/>
                                        <p:tgtEl>
                                          <p:spTgt spid="3"/>
                                        </p:tgtEl>
                                      </p:cBhvr>
                                    </p:animEffect>
                                  </p:childTnLst>
                                </p:cTn>
                              </p:par>
                              <p:par>
                                <p:cTn id="73" presetID="12" presetClass="entr" presetSubtype="4" fill="hold" grpId="0" nodeType="withEffect">
                                  <p:stCondLst>
                                    <p:cond delay="0"/>
                                  </p:stCondLst>
                                  <p:iterate type="lt">
                                    <p:tmPct val="5983"/>
                                  </p:iterate>
                                  <p:childTnLst>
                                    <p:set>
                                      <p:cBhvr>
                                        <p:cTn id="74" dur="1" fill="hold">
                                          <p:stCondLst>
                                            <p:cond delay="0"/>
                                          </p:stCondLst>
                                        </p:cTn>
                                        <p:tgtEl>
                                          <p:spTgt spid="10"/>
                                        </p:tgtEl>
                                        <p:attrNameLst>
                                          <p:attrName>style.visibility</p:attrName>
                                        </p:attrNameLst>
                                      </p:cBhvr>
                                      <p:to>
                                        <p:strVal val="visible"/>
                                      </p:to>
                                    </p:set>
                                    <p:anim calcmode="lin" valueType="num">
                                      <p:cBhvr additive="base">
                                        <p:cTn id="75" dur="300"/>
                                        <p:tgtEl>
                                          <p:spTgt spid="10"/>
                                        </p:tgtEl>
                                        <p:attrNameLst>
                                          <p:attrName>ppt_y</p:attrName>
                                        </p:attrNameLst>
                                      </p:cBhvr>
                                      <p:tavLst>
                                        <p:tav tm="0">
                                          <p:val>
                                            <p:strVal val="#ppt_y+#ppt_h*1.125000"/>
                                          </p:val>
                                        </p:tav>
                                        <p:tav tm="100000">
                                          <p:val>
                                            <p:strVal val="#ppt_y"/>
                                          </p:val>
                                        </p:tav>
                                      </p:tavLst>
                                    </p:anim>
                                    <p:animEffect transition="in" filter="wipe(up)">
                                      <p:cBhvr>
                                        <p:cTn id="76" dur="300"/>
                                        <p:tgtEl>
                                          <p:spTgt spid="10"/>
                                        </p:tgtEl>
                                      </p:cBhvr>
                                    </p:animEffect>
                                  </p:childTnLst>
                                </p:cTn>
                              </p:par>
                              <p:par>
                                <p:cTn id="77" presetID="22" presetClass="entr" presetSubtype="8" fill="hold" nodeType="withEffect">
                                  <p:stCondLst>
                                    <p:cond delay="1000"/>
                                  </p:stCondLst>
                                  <p:childTnLst>
                                    <p:set>
                                      <p:cBhvr>
                                        <p:cTn id="78" dur="1" fill="hold">
                                          <p:stCondLst>
                                            <p:cond delay="0"/>
                                          </p:stCondLst>
                                        </p:cTn>
                                        <p:tgtEl>
                                          <p:spTgt spid="6"/>
                                        </p:tgtEl>
                                        <p:attrNameLst>
                                          <p:attrName>style.visibility</p:attrName>
                                        </p:attrNameLst>
                                      </p:cBhvr>
                                      <p:to>
                                        <p:strVal val="visible"/>
                                      </p:to>
                                    </p:set>
                                    <p:animEffect transition="in" filter="wipe(left)">
                                      <p:cBhvr>
                                        <p:cTn id="79" dur="1000"/>
                                        <p:tgtEl>
                                          <p:spTgt spid="6"/>
                                        </p:tgtEl>
                                      </p:cBhvr>
                                    </p:animEffect>
                                  </p:childTnLst>
                                </p:cTn>
                              </p:par>
                              <p:par>
                                <p:cTn id="80" presetID="12" presetClass="entr" presetSubtype="4" fill="hold" grpId="0" nodeType="withEffect">
                                  <p:stCondLst>
                                    <p:cond delay="1000"/>
                                  </p:stCondLst>
                                  <p:iterate type="lt">
                                    <p:tmPct val="5983"/>
                                  </p:iterate>
                                  <p:childTnLst>
                                    <p:set>
                                      <p:cBhvr>
                                        <p:cTn id="81" dur="1" fill="hold">
                                          <p:stCondLst>
                                            <p:cond delay="0"/>
                                          </p:stCondLst>
                                        </p:cTn>
                                        <p:tgtEl>
                                          <p:spTgt spid="11"/>
                                        </p:tgtEl>
                                        <p:attrNameLst>
                                          <p:attrName>style.visibility</p:attrName>
                                        </p:attrNameLst>
                                      </p:cBhvr>
                                      <p:to>
                                        <p:strVal val="visible"/>
                                      </p:to>
                                    </p:set>
                                    <p:anim calcmode="lin" valueType="num">
                                      <p:cBhvr additive="base">
                                        <p:cTn id="82" dur="300"/>
                                        <p:tgtEl>
                                          <p:spTgt spid="11"/>
                                        </p:tgtEl>
                                        <p:attrNameLst>
                                          <p:attrName>ppt_y</p:attrName>
                                        </p:attrNameLst>
                                      </p:cBhvr>
                                      <p:tavLst>
                                        <p:tav tm="0">
                                          <p:val>
                                            <p:strVal val="#ppt_y+#ppt_h*1.125000"/>
                                          </p:val>
                                        </p:tav>
                                        <p:tav tm="100000">
                                          <p:val>
                                            <p:strVal val="#ppt_y"/>
                                          </p:val>
                                        </p:tav>
                                      </p:tavLst>
                                    </p:anim>
                                    <p:animEffect transition="in" filter="wipe(up)">
                                      <p:cBhvr>
                                        <p:cTn id="83" dur="3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animBg="1"/>
      <p:bldP spid="13" grpId="0"/>
      <p:bldP spid="14" grpId="0" animBg="1"/>
      <p:bldP spid="15"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3669</Words>
  <Application>Kingsoft Office WPP</Application>
  <PresentationFormat>宽屏</PresentationFormat>
  <Paragraphs>521</Paragraphs>
  <Slides>27</Slides>
  <Notes>20</Notes>
  <HiddenSlides>0</HiddenSlides>
  <MMClips>1</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apple</cp:lastModifiedBy>
  <cp:revision>1</cp:revision>
  <dcterms:created xsi:type="dcterms:W3CDTF">2018-05-27T14:46:14Z</dcterms:created>
  <dcterms:modified xsi:type="dcterms:W3CDTF">2018-05-27T14:46:14Z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