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ng1" ContentType="image/p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301" r:id="rId2"/>
    <p:sldId id="300" r:id="rId3"/>
    <p:sldId id="266" r:id="rId4"/>
    <p:sldId id="290" r:id="rId5"/>
    <p:sldId id="310" r:id="rId6"/>
    <p:sldId id="316" r:id="rId7"/>
    <p:sldId id="308" r:id="rId8"/>
    <p:sldId id="285" r:id="rId9"/>
    <p:sldId id="273" r:id="rId10"/>
    <p:sldId id="319" r:id="rId11"/>
    <p:sldId id="293" r:id="rId12"/>
    <p:sldId id="303" r:id="rId13"/>
    <p:sldId id="296" r:id="rId14"/>
    <p:sldId id="306" r:id="rId15"/>
    <p:sldId id="314" r:id="rId16"/>
    <p:sldId id="274" r:id="rId17"/>
    <p:sldId id="307" r:id="rId18"/>
    <p:sldId id="299" r:id="rId19"/>
    <p:sldId id="309" r:id="rId20"/>
    <p:sldId id="305" r:id="rId21"/>
    <p:sldId id="320" r:id="rId22"/>
    <p:sldId id="278" r:id="rId23"/>
    <p:sldId id="302" r:id="rId24"/>
    <p:sldId id="276" r:id="rId25"/>
    <p:sldId id="312" r:id="rId26"/>
    <p:sldId id="288" r:id="rId27"/>
    <p:sldId id="304" r:id="rId28"/>
    <p:sldId id="315" r:id="rId29"/>
    <p:sldId id="321"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02A"/>
    <a:srgbClr val="D5EFC2"/>
    <a:srgbClr val="D8E593"/>
    <a:srgbClr val="F3C834"/>
    <a:srgbClr val="FA3B40"/>
    <a:srgbClr val="F1F291"/>
    <a:srgbClr val="D5E03C"/>
    <a:srgbClr val="F7FBC9"/>
    <a:srgbClr val="16A12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660"/>
  </p:normalViewPr>
  <p:slideViewPr>
    <p:cSldViewPr snapToGrid="0">
      <p:cViewPr>
        <p:scale>
          <a:sx n="73" d="100"/>
          <a:sy n="73" d="100"/>
        </p:scale>
        <p:origin x="1950" y="948"/>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92D050"/>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2.2999999999999998</c:v>
                </c:pt>
                <c:pt idx="1">
                  <c:v>2.5</c:v>
                </c:pt>
                <c:pt idx="2">
                  <c:v>3.5</c:v>
                </c:pt>
                <c:pt idx="3">
                  <c:v>4.5</c:v>
                </c:pt>
              </c:numCache>
            </c:numRef>
          </c:val>
          <c:smooth val="0"/>
          <c:extLst>
            <c:ext xmlns:c16="http://schemas.microsoft.com/office/drawing/2014/chart" uri="{C3380CC4-5D6E-409C-BE32-E72D297353CC}">
              <c16:uniqueId val="{00000000-A99B-4DE6-AF35-FFF1F45DA205}"/>
            </c:ext>
          </c:extLst>
        </c:ser>
        <c:ser>
          <c:idx val="1"/>
          <c:order val="1"/>
          <c:tx>
            <c:strRef>
              <c:f>Sheet1!$C$1</c:f>
              <c:strCache>
                <c:ptCount val="1"/>
                <c:pt idx="0">
                  <c:v>系列 2</c:v>
                </c:pt>
              </c:strCache>
            </c:strRef>
          </c:tx>
          <c:spPr>
            <a:ln w="28575" cap="rnd">
              <a:solidFill>
                <a:srgbClr val="00B050"/>
              </a:solidFill>
              <a:round/>
            </a:ln>
            <a:effectLst/>
          </c:spPr>
          <c:marker>
            <c:symbol val="none"/>
          </c:marker>
          <c:dLbls>
            <c:spPr>
              <a:solidFill>
                <a:srgbClr val="198867"/>
              </a:solidFill>
              <a:ln>
                <a:no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oundRectCallout">
                    <a:avLst/>
                  </a:prstGeom>
                  <a:noFill/>
                  <a:ln>
                    <a:noFill/>
                  </a:ln>
                </c15:spPr>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3.4</c:v>
                </c:pt>
                <c:pt idx="2">
                  <c:v>4.8</c:v>
                </c:pt>
                <c:pt idx="3">
                  <c:v>6.8</c:v>
                </c:pt>
              </c:numCache>
            </c:numRef>
          </c:val>
          <c:smooth val="0"/>
          <c:extLst>
            <c:ext xmlns:c16="http://schemas.microsoft.com/office/drawing/2014/chart" uri="{C3380CC4-5D6E-409C-BE32-E72D297353CC}">
              <c16:uniqueId val="{00000001-A99B-4DE6-AF35-FFF1F45DA205}"/>
            </c:ext>
          </c:extLst>
        </c:ser>
        <c:dLbls>
          <c:showLegendKey val="0"/>
          <c:showVal val="0"/>
          <c:showCatName val="0"/>
          <c:showSerName val="0"/>
          <c:showPercent val="0"/>
          <c:showBubbleSize val="0"/>
        </c:dLbls>
        <c:smooth val="0"/>
        <c:axId val="887813792"/>
        <c:axId val="887816032"/>
      </c:lineChart>
      <c:catAx>
        <c:axId val="887813792"/>
        <c:scaling>
          <c:orientation val="minMax"/>
        </c:scaling>
        <c:delete val="1"/>
        <c:axPos val="b"/>
        <c:numFmt formatCode="General" sourceLinked="1"/>
        <c:majorTickMark val="none"/>
        <c:minorTickMark val="none"/>
        <c:tickLblPos val="nextTo"/>
        <c:crossAx val="887816032"/>
        <c:crosses val="autoZero"/>
        <c:auto val="1"/>
        <c:lblAlgn val="ctr"/>
        <c:lblOffset val="100"/>
        <c:noMultiLvlLbl val="0"/>
      </c:catAx>
      <c:valAx>
        <c:axId val="887816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8878137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050"/>
            </a:solidFill>
            <a:ln>
              <a:solidFill>
                <a:schemeClr val="bg1"/>
              </a:solidFill>
            </a:ln>
          </c:spPr>
          <c:dPt>
            <c:idx val="0"/>
            <c:bubble3D val="0"/>
            <c:spPr>
              <a:solidFill>
                <a:srgbClr val="92D050"/>
              </a:solidFill>
              <a:ln w="19050">
                <a:solidFill>
                  <a:schemeClr val="bg1"/>
                </a:solidFill>
              </a:ln>
              <a:effectLst/>
            </c:spPr>
            <c:extLst>
              <c:ext xmlns:c16="http://schemas.microsoft.com/office/drawing/2014/chart" uri="{C3380CC4-5D6E-409C-BE32-E72D297353CC}">
                <c16:uniqueId val="{00000001-B446-4B7C-8BDE-F157F650A2DC}"/>
              </c:ext>
            </c:extLst>
          </c:dPt>
          <c:dPt>
            <c:idx val="1"/>
            <c:bubble3D val="0"/>
            <c:spPr>
              <a:solidFill>
                <a:srgbClr val="D4EFC2"/>
              </a:solidFill>
              <a:ln w="19050">
                <a:solidFill>
                  <a:schemeClr val="bg1"/>
                </a:solidFill>
              </a:ln>
              <a:effectLst/>
            </c:spPr>
            <c:extLst>
              <c:ext xmlns:c16="http://schemas.microsoft.com/office/drawing/2014/chart" uri="{C3380CC4-5D6E-409C-BE32-E72D297353CC}">
                <c16:uniqueId val="{00000003-B446-4B7C-8BDE-F157F650A2DC}"/>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B446-4B7C-8BDE-F157F650A2D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050"/>
            </a:solidFill>
          </c:spPr>
          <c:dPt>
            <c:idx val="0"/>
            <c:bubble3D val="0"/>
            <c:spPr>
              <a:solidFill>
                <a:srgbClr val="D4EFC2"/>
              </a:solidFill>
              <a:ln w="19050">
                <a:solidFill>
                  <a:schemeClr val="lt1"/>
                </a:solidFill>
              </a:ln>
              <a:effectLst/>
            </c:spPr>
            <c:extLst>
              <c:ext xmlns:c16="http://schemas.microsoft.com/office/drawing/2014/chart" uri="{C3380CC4-5D6E-409C-BE32-E72D297353CC}">
                <c16:uniqueId val="{00000001-E627-4916-936E-FD5883410BCF}"/>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E627-4916-936E-FD5883410BCF}"/>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E627-4916-936E-FD5883410BC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050"/>
            </a:solidFill>
          </c:spPr>
          <c:dPt>
            <c:idx val="0"/>
            <c:bubble3D val="0"/>
            <c:spPr>
              <a:solidFill>
                <a:srgbClr val="D4EFC2"/>
              </a:solidFill>
              <a:ln w="19050">
                <a:solidFill>
                  <a:schemeClr val="lt1"/>
                </a:solidFill>
              </a:ln>
              <a:effectLst/>
            </c:spPr>
            <c:extLst>
              <c:ext xmlns:c16="http://schemas.microsoft.com/office/drawing/2014/chart" uri="{C3380CC4-5D6E-409C-BE32-E72D297353CC}">
                <c16:uniqueId val="{00000001-64CA-44E2-9503-E2971923FE32}"/>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64CA-44E2-9503-E2971923FE32}"/>
              </c:ext>
            </c:extLst>
          </c:dPt>
          <c:cat>
            <c:strRef>
              <c:f>Sheet1!$A$2:$A$3</c:f>
              <c:strCache>
                <c:ptCount val="2"/>
                <c:pt idx="0">
                  <c:v>第一季度</c:v>
                </c:pt>
                <c:pt idx="1">
                  <c:v>第二季度</c:v>
                </c:pt>
              </c:strCache>
            </c:strRef>
          </c:cat>
          <c:val>
            <c:numRef>
              <c:f>Sheet1!$B$2:$B$3</c:f>
              <c:numCache>
                <c:formatCode>General</c:formatCode>
                <c:ptCount val="2"/>
                <c:pt idx="0">
                  <c:v>6.2</c:v>
                </c:pt>
                <c:pt idx="1">
                  <c:v>3.2</c:v>
                </c:pt>
              </c:numCache>
            </c:numRef>
          </c:val>
          <c:extLst>
            <c:ext xmlns:c16="http://schemas.microsoft.com/office/drawing/2014/chart" uri="{C3380CC4-5D6E-409C-BE32-E72D297353CC}">
              <c16:uniqueId val="{00000004-64CA-44E2-9503-E2971923FE3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28575" cap="rnd">
              <a:solidFill>
                <a:srgbClr val="00B050"/>
              </a:solidFill>
              <a:round/>
            </a:ln>
            <a:effectLst/>
          </c:spPr>
          <c:marker>
            <c:symbol val="none"/>
          </c:marker>
          <c:cat>
            <c:strRef>
              <c:f>Sheet1!$A$2:$A$6</c:f>
              <c:strCache>
                <c:ptCount val="5"/>
                <c:pt idx="0">
                  <c:v>KEYWOED</c:v>
                </c:pt>
                <c:pt idx="1">
                  <c:v>KEYWOED</c:v>
                </c:pt>
                <c:pt idx="2">
                  <c:v>KEYWOED</c:v>
                </c:pt>
                <c:pt idx="3">
                  <c:v>KEYWOED</c:v>
                </c:pt>
                <c:pt idx="4">
                  <c:v>KEYWOED</c:v>
                </c:pt>
              </c:strCache>
            </c:str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7F57-4B5B-88D5-EC4C137F2C58}"/>
            </c:ext>
          </c:extLst>
        </c:ser>
        <c:ser>
          <c:idx val="1"/>
          <c:order val="1"/>
          <c:tx>
            <c:strRef>
              <c:f>Sheet1!$C$1</c:f>
              <c:strCache>
                <c:ptCount val="1"/>
                <c:pt idx="0">
                  <c:v>系列 2</c:v>
                </c:pt>
              </c:strCache>
            </c:strRef>
          </c:tx>
          <c:spPr>
            <a:ln w="28575" cap="rnd">
              <a:solidFill>
                <a:srgbClr val="92D050"/>
              </a:solidFill>
              <a:round/>
            </a:ln>
            <a:effectLst/>
          </c:spPr>
          <c:marker>
            <c:symbol val="none"/>
          </c:marker>
          <c:cat>
            <c:strRef>
              <c:f>Sheet1!$A$2:$A$6</c:f>
              <c:strCache>
                <c:ptCount val="5"/>
                <c:pt idx="0">
                  <c:v>KEYWOED</c:v>
                </c:pt>
                <c:pt idx="1">
                  <c:v>KEYWOED</c:v>
                </c:pt>
                <c:pt idx="2">
                  <c:v>KEYWOED</c:v>
                </c:pt>
                <c:pt idx="3">
                  <c:v>KEYWOED</c:v>
                </c:pt>
                <c:pt idx="4">
                  <c:v>KEYWOED</c:v>
                </c:pt>
              </c:strCache>
            </c:str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7F57-4B5B-88D5-EC4C137F2C58}"/>
            </c:ext>
          </c:extLst>
        </c:ser>
        <c:dLbls>
          <c:showLegendKey val="0"/>
          <c:showVal val="0"/>
          <c:showCatName val="0"/>
          <c:showSerName val="0"/>
          <c:showPercent val="0"/>
          <c:showBubbleSize val="0"/>
        </c:dLbls>
        <c:axId val="887818272"/>
        <c:axId val="887812672"/>
      </c:radarChart>
      <c:catAx>
        <c:axId val="887818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887812672"/>
        <c:crosses val="autoZero"/>
        <c:auto val="1"/>
        <c:lblAlgn val="ctr"/>
        <c:lblOffset val="100"/>
        <c:noMultiLvlLbl val="0"/>
      </c:catAx>
      <c:valAx>
        <c:axId val="8878126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87818272"/>
        <c:crosses val="autoZero"/>
        <c:crossBetween val="between"/>
      </c:valAx>
      <c:spPr>
        <a:noFill/>
        <a:ln>
          <a:noFill/>
        </a:ln>
        <a:effectLst/>
      </c:spPr>
    </c:plotArea>
    <c:plotVisOnly val="1"/>
    <c:dispBlanksAs val="gap"/>
    <c:showDLblsOverMax val="0"/>
  </c:chart>
  <c:spPr>
    <a:noFill/>
    <a:ln>
      <a:noFill/>
    </a:ln>
    <a:effectLst/>
  </c:spPr>
  <c:txPr>
    <a:bodyPr/>
    <a:lstStyle/>
    <a:p>
      <a:pPr>
        <a:defRPr sz="1200">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9A8841-296A-430E-9F0F-40FB969B1AEC}"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21C694-449D-4D40-86DF-2E0708165647}" type="slidenum">
              <a:rPr lang="zh-CN" altLang="en-US" smtClean="0"/>
              <a:t>‹#›</a:t>
            </a:fld>
            <a:endParaRPr lang="zh-CN" altLang="en-US"/>
          </a:p>
        </p:txBody>
      </p:sp>
    </p:spTree>
    <p:extLst>
      <p:ext uri="{BB962C8B-B14F-4D97-AF65-F5344CB8AC3E}">
        <p14:creationId xmlns:p14="http://schemas.microsoft.com/office/powerpoint/2010/main" val="927677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D508CB-1ACC-415C-9AF9-B483035812B9}" type="slidenum">
              <a:rPr lang="zh-CN" altLang="en-US" smtClean="0"/>
              <a:t>2</a:t>
            </a:fld>
            <a:endParaRPr lang="zh-CN" altLang="en-US"/>
          </a:p>
        </p:txBody>
      </p:sp>
    </p:spTree>
    <p:extLst>
      <p:ext uri="{BB962C8B-B14F-4D97-AF65-F5344CB8AC3E}">
        <p14:creationId xmlns:p14="http://schemas.microsoft.com/office/powerpoint/2010/main" val="2657088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A2943D9-1014-40B6-A033-A36BF66DF902}" type="datetimeFigureOut">
              <a:rPr lang="zh-CN" altLang="en-US" smtClean="0"/>
              <a:t>2019/4/16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7A48ABE-68A1-4FDA-A502-025723646A76}" type="slidenum">
              <a:rPr lang="zh-CN" altLang="en-US" smtClean="0"/>
              <a:t>‹#›</a:t>
            </a:fld>
            <a:endParaRPr lang="zh-CN" altLang="en-US"/>
          </a:p>
        </p:txBody>
      </p:sp>
    </p:spTree>
    <p:extLst>
      <p:ext uri="{BB962C8B-B14F-4D97-AF65-F5344CB8AC3E}">
        <p14:creationId xmlns:p14="http://schemas.microsoft.com/office/powerpoint/2010/main" val="3031183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pPr/>
              <a:t>2019/4/16</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7733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08D5CF6-16F3-44EF-AAA5-78FB4420F4F2}" type="datetimeFigureOut">
              <a:rPr lang="zh-CN" altLang="en-US" smtClean="0"/>
              <a:t>2019/4/16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2D9EA40-BFF4-4AAD-884F-DC78E9C22819}" type="slidenum">
              <a:rPr lang="zh-CN" altLang="en-US" smtClean="0"/>
              <a:t>‹#›</a:t>
            </a:fld>
            <a:endParaRPr lang="zh-CN" altLang="en-US"/>
          </a:p>
        </p:txBody>
      </p:sp>
    </p:spTree>
    <p:extLst>
      <p:ext uri="{BB962C8B-B14F-4D97-AF65-F5344CB8AC3E}">
        <p14:creationId xmlns:p14="http://schemas.microsoft.com/office/powerpoint/2010/main" val="556996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4343400" y="1619723"/>
            <a:ext cx="4150895" cy="3662139"/>
          </a:xfrm>
          <a:prstGeom prst="rect">
            <a:avLst/>
          </a:prstGeom>
        </p:spPr>
        <p:txBody>
          <a:bodyPr/>
          <a:lstStyle/>
          <a:p>
            <a:endParaRPr lang="zh-CN" altLang="en-US"/>
          </a:p>
        </p:txBody>
      </p:sp>
    </p:spTree>
    <p:extLst>
      <p:ext uri="{BB962C8B-B14F-4D97-AF65-F5344CB8AC3E}">
        <p14:creationId xmlns:p14="http://schemas.microsoft.com/office/powerpoint/2010/main" val="92605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697833" y="1728008"/>
            <a:ext cx="3169008" cy="2795866"/>
          </a:xfrm>
          <a:prstGeom prst="rect">
            <a:avLst/>
          </a:prstGeom>
        </p:spPr>
        <p:txBody>
          <a:bodyPr/>
          <a:lstStyle/>
          <a:p>
            <a:endParaRPr lang="zh-CN" altLang="en-US"/>
          </a:p>
        </p:txBody>
      </p:sp>
      <p:sp>
        <p:nvSpPr>
          <p:cNvPr id="3" name="图片占位符 8"/>
          <p:cNvSpPr>
            <a:spLocks noGrp="1"/>
          </p:cNvSpPr>
          <p:nvPr>
            <p:ph type="pic" sz="quarter" idx="11"/>
          </p:nvPr>
        </p:nvSpPr>
        <p:spPr>
          <a:xfrm>
            <a:off x="4555959" y="1728008"/>
            <a:ext cx="3169008" cy="2795866"/>
          </a:xfrm>
          <a:prstGeom prst="rect">
            <a:avLst/>
          </a:prstGeom>
        </p:spPr>
        <p:txBody>
          <a:bodyPr/>
          <a:lstStyle/>
          <a:p>
            <a:endParaRPr lang="zh-CN" altLang="en-US"/>
          </a:p>
        </p:txBody>
      </p:sp>
      <p:sp>
        <p:nvSpPr>
          <p:cNvPr id="4" name="图片占位符 8"/>
          <p:cNvSpPr>
            <a:spLocks noGrp="1"/>
          </p:cNvSpPr>
          <p:nvPr>
            <p:ph type="pic" sz="quarter" idx="12"/>
          </p:nvPr>
        </p:nvSpPr>
        <p:spPr>
          <a:xfrm>
            <a:off x="8414085" y="1728008"/>
            <a:ext cx="3169008" cy="2795866"/>
          </a:xfrm>
          <a:prstGeom prst="rect">
            <a:avLst/>
          </a:prstGeom>
        </p:spPr>
        <p:txBody>
          <a:bodyPr/>
          <a:lstStyle/>
          <a:p>
            <a:endParaRPr lang="zh-CN" altLang="en-US"/>
          </a:p>
        </p:txBody>
      </p:sp>
    </p:spTree>
    <p:extLst>
      <p:ext uri="{BB962C8B-B14F-4D97-AF65-F5344CB8AC3E}">
        <p14:creationId xmlns:p14="http://schemas.microsoft.com/office/powerpoint/2010/main" val="415372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nodePh="1">
                                  <p:stCondLst>
                                    <p:cond delay="0"/>
                                  </p:stCondLst>
                                  <p:endCondLst>
                                    <p:cond evt="begin" delay="0">
                                      <p:tn val="8"/>
                                    </p:cond>
                                  </p:end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grpId="0" nodeType="withEffect" nodePh="1">
                                  <p:stCondLst>
                                    <p:cond delay="0"/>
                                  </p:stCondLst>
                                  <p:endCondLst>
                                    <p:cond evt="begin" delay="0">
                                      <p:tn val="11"/>
                                    </p:cond>
                                  </p:end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552072" y="1347535"/>
            <a:ext cx="2306052" cy="2034521"/>
          </a:xfrm>
          <a:prstGeom prst="rect">
            <a:avLst/>
          </a:prstGeom>
        </p:spPr>
        <p:txBody>
          <a:bodyPr/>
          <a:lstStyle/>
          <a:p>
            <a:endParaRPr lang="zh-CN" altLang="en-US"/>
          </a:p>
        </p:txBody>
      </p:sp>
      <p:sp>
        <p:nvSpPr>
          <p:cNvPr id="3" name="图片占位符 8"/>
          <p:cNvSpPr>
            <a:spLocks noGrp="1"/>
          </p:cNvSpPr>
          <p:nvPr>
            <p:ph type="pic" sz="quarter" idx="11"/>
          </p:nvPr>
        </p:nvSpPr>
        <p:spPr>
          <a:xfrm>
            <a:off x="4953000" y="3513219"/>
            <a:ext cx="2306052" cy="2034521"/>
          </a:xfrm>
          <a:prstGeom prst="rect">
            <a:avLst/>
          </a:prstGeom>
        </p:spPr>
        <p:txBody>
          <a:bodyPr/>
          <a:lstStyle/>
          <a:p>
            <a:endParaRPr lang="zh-CN" altLang="en-US"/>
          </a:p>
        </p:txBody>
      </p:sp>
      <p:sp>
        <p:nvSpPr>
          <p:cNvPr id="4" name="图片占位符 8"/>
          <p:cNvSpPr>
            <a:spLocks noGrp="1"/>
          </p:cNvSpPr>
          <p:nvPr>
            <p:ph type="pic" sz="quarter" idx="12"/>
          </p:nvPr>
        </p:nvSpPr>
        <p:spPr>
          <a:xfrm>
            <a:off x="8390022" y="1347535"/>
            <a:ext cx="2306052" cy="2034521"/>
          </a:xfrm>
          <a:prstGeom prst="rect">
            <a:avLst/>
          </a:prstGeom>
        </p:spPr>
        <p:txBody>
          <a:bodyPr/>
          <a:lstStyle/>
          <a:p>
            <a:endParaRPr lang="zh-CN" altLang="en-US"/>
          </a:p>
        </p:txBody>
      </p:sp>
    </p:spTree>
    <p:extLst>
      <p:ext uri="{BB962C8B-B14F-4D97-AF65-F5344CB8AC3E}">
        <p14:creationId xmlns:p14="http://schemas.microsoft.com/office/powerpoint/2010/main" val="36438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nodePh="1">
                                  <p:stCondLst>
                                    <p:cond delay="0"/>
                                  </p:stCondLst>
                                  <p:endCondLst>
                                    <p:cond evt="begin" delay="0">
                                      <p:tn val="8"/>
                                    </p:cond>
                                  </p:end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nodePh="1">
                                  <p:stCondLst>
                                    <p:cond delay="0"/>
                                  </p:stCondLst>
                                  <p:endCondLst>
                                    <p:cond evt="begin" delay="0">
                                      <p:tn val="11"/>
                                    </p:cond>
                                  </p:end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3" name="图片占位符 8"/>
          <p:cNvSpPr>
            <a:spLocks noGrp="1"/>
          </p:cNvSpPr>
          <p:nvPr>
            <p:ph type="pic" sz="quarter" idx="11"/>
          </p:nvPr>
        </p:nvSpPr>
        <p:spPr>
          <a:xfrm>
            <a:off x="1536032" y="2348276"/>
            <a:ext cx="1082841" cy="3832648"/>
          </a:xfrm>
          <a:prstGeom prst="rect">
            <a:avLst/>
          </a:prstGeom>
        </p:spPr>
        <p:txBody>
          <a:bodyPr/>
          <a:lstStyle/>
          <a:p>
            <a:endParaRPr lang="zh-CN" altLang="en-US"/>
          </a:p>
        </p:txBody>
      </p:sp>
      <p:sp>
        <p:nvSpPr>
          <p:cNvPr id="4" name="图片占位符 8"/>
          <p:cNvSpPr>
            <a:spLocks noGrp="1"/>
          </p:cNvSpPr>
          <p:nvPr>
            <p:ph type="pic" sz="quarter" idx="12"/>
          </p:nvPr>
        </p:nvSpPr>
        <p:spPr>
          <a:xfrm>
            <a:off x="3015916" y="1385749"/>
            <a:ext cx="1082841" cy="3832648"/>
          </a:xfrm>
          <a:prstGeom prst="rect">
            <a:avLst/>
          </a:prstGeom>
        </p:spPr>
        <p:txBody>
          <a:bodyPr/>
          <a:lstStyle/>
          <a:p>
            <a:endParaRPr lang="zh-CN" altLang="en-US"/>
          </a:p>
        </p:txBody>
      </p:sp>
      <p:sp>
        <p:nvSpPr>
          <p:cNvPr id="5" name="图片占位符 8"/>
          <p:cNvSpPr>
            <a:spLocks noGrp="1"/>
          </p:cNvSpPr>
          <p:nvPr>
            <p:ph type="pic" sz="quarter" idx="13"/>
          </p:nvPr>
        </p:nvSpPr>
        <p:spPr>
          <a:xfrm>
            <a:off x="4495800" y="2348276"/>
            <a:ext cx="1082841" cy="3832648"/>
          </a:xfrm>
          <a:prstGeom prst="rect">
            <a:avLst/>
          </a:prstGeom>
        </p:spPr>
        <p:txBody>
          <a:bodyPr/>
          <a:lstStyle/>
          <a:p>
            <a:endParaRPr lang="zh-CN" altLang="en-US"/>
          </a:p>
        </p:txBody>
      </p:sp>
    </p:spTree>
    <p:extLst>
      <p:ext uri="{BB962C8B-B14F-4D97-AF65-F5344CB8AC3E}">
        <p14:creationId xmlns:p14="http://schemas.microsoft.com/office/powerpoint/2010/main" val="1845374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
        <p:nvSpPr>
          <p:cNvPr id="3" name="图片占位符 8"/>
          <p:cNvSpPr>
            <a:spLocks noGrp="1"/>
          </p:cNvSpPr>
          <p:nvPr>
            <p:ph type="pic" sz="quarter" idx="11"/>
          </p:nvPr>
        </p:nvSpPr>
        <p:spPr>
          <a:xfrm>
            <a:off x="1042737" y="3561347"/>
            <a:ext cx="6813884" cy="2249905"/>
          </a:xfrm>
          <a:prstGeom prst="rect">
            <a:avLst/>
          </a:prstGeom>
        </p:spPr>
        <p:txBody>
          <a:bodyPr/>
          <a:lstStyle/>
          <a:p>
            <a:endParaRPr lang="zh-CN" altLang="en-US"/>
          </a:p>
        </p:txBody>
      </p:sp>
      <p:sp>
        <p:nvSpPr>
          <p:cNvPr id="4" name="图片占位符 8"/>
          <p:cNvSpPr>
            <a:spLocks noGrp="1"/>
          </p:cNvSpPr>
          <p:nvPr>
            <p:ph type="pic" sz="quarter" idx="12"/>
          </p:nvPr>
        </p:nvSpPr>
        <p:spPr>
          <a:xfrm>
            <a:off x="8013032" y="3561347"/>
            <a:ext cx="3320715" cy="2249905"/>
          </a:xfrm>
          <a:prstGeom prst="rect">
            <a:avLst/>
          </a:prstGeom>
        </p:spPr>
        <p:txBody>
          <a:bodyPr/>
          <a:lstStyle/>
          <a:p>
            <a:endParaRPr lang="zh-CN" altLang="en-US"/>
          </a:p>
        </p:txBody>
      </p:sp>
    </p:spTree>
    <p:extLst>
      <p:ext uri="{BB962C8B-B14F-4D97-AF65-F5344CB8AC3E}">
        <p14:creationId xmlns:p14="http://schemas.microsoft.com/office/powerpoint/2010/main" val="305682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nodePh="1">
                                  <p:stCondLst>
                                    <p:cond delay="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0_标题幻灯片">
    <p:spTree>
      <p:nvGrpSpPr>
        <p:cNvPr id="1" name=""/>
        <p:cNvGrpSpPr/>
        <p:nvPr/>
      </p:nvGrpSpPr>
      <p:grpSpPr>
        <a:xfrm>
          <a:off x="0" y="0"/>
          <a:ext cx="0" cy="0"/>
          <a:chOff x="0" y="0"/>
          <a:chExt cx="0" cy="0"/>
        </a:xfrm>
      </p:grpSpPr>
      <p:sp>
        <p:nvSpPr>
          <p:cNvPr id="6" name="图片占位符 4"/>
          <p:cNvSpPr>
            <a:spLocks noGrp="1"/>
          </p:cNvSpPr>
          <p:nvPr>
            <p:ph type="pic" sz="quarter" idx="11"/>
          </p:nvPr>
        </p:nvSpPr>
        <p:spPr>
          <a:xfrm>
            <a:off x="8927430" y="1624262"/>
            <a:ext cx="2225843" cy="4391527"/>
          </a:xfrm>
          <a:prstGeom prst="rect">
            <a:avLst/>
          </a:prstGeom>
        </p:spPr>
        <p:txBody>
          <a:bodyPr/>
          <a:lstStyle/>
          <a:p>
            <a:endParaRPr lang="zh-CN" altLang="en-US"/>
          </a:p>
        </p:txBody>
      </p:sp>
      <p:sp>
        <p:nvSpPr>
          <p:cNvPr id="5" name="图片占位符 4"/>
          <p:cNvSpPr>
            <a:spLocks noGrp="1"/>
          </p:cNvSpPr>
          <p:nvPr>
            <p:ph type="pic" sz="quarter" idx="12"/>
          </p:nvPr>
        </p:nvSpPr>
        <p:spPr>
          <a:xfrm>
            <a:off x="1411703" y="2574837"/>
            <a:ext cx="2350170" cy="2249825"/>
          </a:xfrm>
          <a:prstGeom prst="rect">
            <a:avLst/>
          </a:prstGeom>
        </p:spPr>
        <p:txBody>
          <a:bodyPr/>
          <a:lstStyle/>
          <a:p>
            <a:endParaRPr lang="zh-CN" altLang="en-US"/>
          </a:p>
        </p:txBody>
      </p:sp>
    </p:spTree>
    <p:extLst>
      <p:ext uri="{BB962C8B-B14F-4D97-AF65-F5344CB8AC3E}">
        <p14:creationId xmlns:p14="http://schemas.microsoft.com/office/powerpoint/2010/main" val="403683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nodePh="1">
                                  <p:stCondLst>
                                    <p:cond delay="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jpe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3.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1"/><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3.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9.png"/><Relationship Id="rId7" Type="http://schemas.openxmlformats.org/officeDocument/2006/relationships/image" Target="../media/image7.png"/><Relationship Id="rId2" Type="http://schemas.openxmlformats.org/officeDocument/2006/relationships/image" Target="../media/image38.png"/><Relationship Id="rId1" Type="http://schemas.openxmlformats.org/officeDocument/2006/relationships/slideLayout" Target="../slideLayouts/slideLayout10.xml"/><Relationship Id="rId6" Type="http://schemas.openxmlformats.org/officeDocument/2006/relationships/image" Target="../media/image6.png"/><Relationship Id="rId5" Type="http://schemas.openxmlformats.org/officeDocument/2006/relationships/image" Target="../media/image19.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1"/></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png"/><Relationship Id="rId2" Type="http://schemas.openxmlformats.org/officeDocument/2006/relationships/image" Target="../media/image41.jpe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chart" Target="../charts/chart4.xml"/><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1"/><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0.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4.png"/><Relationship Id="rId2" Type="http://schemas.openxmlformats.org/officeDocument/2006/relationships/image" Target="../media/image50.jpeg"/><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2.jp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png"/><Relationship Id="rId2" Type="http://schemas.openxmlformats.org/officeDocument/2006/relationships/image" Target="../media/image53.png"/><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1"/><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4.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6.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1.png"/><Relationship Id="rId7"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10.xml"/><Relationship Id="rId6" Type="http://schemas.openxmlformats.org/officeDocument/2006/relationships/image" Target="../media/image6.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1"/><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12191999" cy="6857999"/>
            <a:chOff x="0" y="0"/>
            <a:chExt cx="12191999" cy="6857999"/>
          </a:xfrm>
        </p:grpSpPr>
        <p:sp>
          <p:nvSpPr>
            <p:cNvPr id="12" name="矩形 11"/>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grpSp>
        <p:nvGrpSpPr>
          <p:cNvPr id="16" name="组合 15"/>
          <p:cNvGrpSpPr/>
          <p:nvPr/>
        </p:nvGrpSpPr>
        <p:grpSpPr>
          <a:xfrm>
            <a:off x="6956541" y="418011"/>
            <a:ext cx="3079609" cy="4553133"/>
            <a:chOff x="8171386" y="1045028"/>
            <a:chExt cx="3079609" cy="4553133"/>
          </a:xfrm>
        </p:grpSpPr>
        <p:sp>
          <p:nvSpPr>
            <p:cNvPr id="17" name="矩形 259"/>
            <p:cNvSpPr>
              <a:spLocks noChangeArrowheads="1"/>
            </p:cNvSpPr>
            <p:nvPr/>
          </p:nvSpPr>
          <p:spPr bwMode="auto">
            <a:xfrm>
              <a:off x="8863718" y="160882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latin typeface="方正小标宋_GBK" panose="03000509000000000000" pitchFamily="65" charset="-122"/>
                  <a:ea typeface="方正小标宋_GBK" panose="03000509000000000000" pitchFamily="65" charset="-122"/>
                  <a:cs typeface="Arial" panose="020B0604020202020204" pitchFamily="34" charset="0"/>
                </a:rPr>
                <a:t>遇见</a:t>
              </a:r>
              <a:endParaRPr lang="zh-CN" altLang="en-US" sz="7200" b="1" spc="600" dirty="0">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8" name="矩形 259"/>
            <p:cNvSpPr>
              <a:spLocks noChangeArrowheads="1"/>
            </p:cNvSpPr>
            <p:nvPr/>
          </p:nvSpPr>
          <p:spPr bwMode="auto">
            <a:xfrm>
              <a:off x="9842290" y="264861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rPr>
                <a:t>夏天</a:t>
              </a:r>
              <a:endParaRPr lang="zh-CN" altLang="en-US" sz="7200" b="1" spc="600" dirty="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9" name="圆角矩形 18"/>
            <p:cNvSpPr/>
            <p:nvPr/>
          </p:nvSpPr>
          <p:spPr>
            <a:xfrm>
              <a:off x="10110653" y="1045028"/>
              <a:ext cx="352696" cy="1577458"/>
            </a:xfrm>
            <a:prstGeom prst="roundRect">
              <a:avLst/>
            </a:prstGeom>
            <a:solidFill>
              <a:srgbClr val="1BA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59"/>
            <p:cNvSpPr>
              <a:spLocks noChangeArrowheads="1"/>
            </p:cNvSpPr>
            <p:nvPr/>
          </p:nvSpPr>
          <p:spPr bwMode="auto">
            <a:xfrm flipH="1">
              <a:off x="10160223" y="1083961"/>
              <a:ext cx="276999" cy="163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spc="600" dirty="0" smtClean="0">
                  <a:solidFill>
                    <a:schemeClr val="bg1"/>
                  </a:solidFill>
                  <a:latin typeface="华文中宋" panose="02010600040101010101" pitchFamily="2" charset="-122"/>
                  <a:ea typeface="华文中宋" panose="02010600040101010101" pitchFamily="2" charset="-122"/>
                  <a:cs typeface="Arial" panose="020B0604020202020204" pitchFamily="34" charset="0"/>
                </a:rPr>
                <a:t>极简模板</a:t>
              </a:r>
              <a:endParaRPr lang="zh-CN" altLang="en-US" sz="1800" spc="600" dirty="0">
                <a:solidFill>
                  <a:schemeClr val="bg1"/>
                </a:solidFill>
                <a:latin typeface="华文中宋" panose="02010600040101010101" pitchFamily="2" charset="-122"/>
                <a:ea typeface="华文中宋" panose="02010600040101010101" pitchFamily="2" charset="-122"/>
                <a:cs typeface="Arial" panose="020B0604020202020204" pitchFamily="34" charset="0"/>
              </a:endParaRPr>
            </a:p>
          </p:txBody>
        </p:sp>
        <p:sp>
          <p:nvSpPr>
            <p:cNvPr id="21" name="矩形 20"/>
            <p:cNvSpPr/>
            <p:nvPr/>
          </p:nvSpPr>
          <p:spPr>
            <a:xfrm flipH="1">
              <a:off x="8511563" y="3633237"/>
              <a:ext cx="1444530" cy="1964924"/>
            </a:xfrm>
            <a:prstGeom prst="rect">
              <a:avLst/>
            </a:prstGeom>
          </p:spPr>
          <p:txBody>
            <a:bodyPr vert="eaVert" wrap="square" lIns="128540" tIns="64270" rIns="128540" bIns="64270">
              <a:spAutoFit/>
            </a:bodyPr>
            <a:lstStyle/>
            <a:p>
              <a:r>
                <a:rPr lang="en-US" altLang="zh-CN" sz="700" dirty="0"/>
                <a:t>Click to add the relevant title text, click to add the relevant title text, click to add the relevant title text, click to add the relevant title text, click to add the relevant title text, click to add the relevant title text, click to add the relevant title text, click to add the </a:t>
              </a:r>
              <a:r>
                <a:rPr lang="en-US" altLang="zh-CN" sz="700" dirty="0" err="1" smtClean="0"/>
                <a:t>rele</a:t>
              </a:r>
              <a:endParaRPr lang="en-US" altLang="zh-CN" sz="700" dirty="0" smtClean="0"/>
            </a:p>
            <a:p>
              <a:r>
                <a:rPr lang="en-US" altLang="zh-CN" sz="700" dirty="0" err="1" smtClean="0"/>
                <a:t>vant</a:t>
              </a:r>
              <a:r>
                <a:rPr lang="en-US" altLang="zh-CN" sz="700" dirty="0" smtClean="0"/>
                <a:t> </a:t>
              </a:r>
              <a:r>
                <a:rPr lang="en-US" altLang="zh-CN" sz="700" dirty="0"/>
                <a:t>title text, click to add the relevant title text, click to add the relevant title text, Click to add </a:t>
              </a:r>
              <a:r>
                <a:rPr lang="en-US" altLang="zh-CN" sz="700" dirty="0" err="1" smtClean="0"/>
                <a:t>th</a:t>
              </a:r>
              <a:endParaRPr lang="en-US" altLang="zh-CN" sz="700" dirty="0" smtClean="0"/>
            </a:p>
            <a:p>
              <a:r>
                <a:rPr lang="en-US" altLang="zh-CN" sz="700" dirty="0" smtClean="0"/>
                <a:t>e </a:t>
              </a:r>
              <a:r>
                <a:rPr lang="en-US" altLang="zh-CN" sz="700" dirty="0"/>
                <a:t>relevant title </a:t>
              </a:r>
              <a:r>
                <a:rPr lang="en-US" altLang="zh-CN" sz="700" dirty="0" smtClean="0"/>
                <a:t>text</a:t>
              </a:r>
              <a:r>
                <a:rPr lang="en-US" altLang="zh-CN" sz="700" dirty="0"/>
                <a:t>, click to add the relevant title text, click to add the relevant </a:t>
              </a:r>
              <a:endParaRPr lang="en-US" altLang="zh-CN" sz="700" dirty="0" smtClean="0"/>
            </a:p>
            <a:p>
              <a:r>
                <a:rPr lang="en-US" altLang="zh-CN" sz="700" dirty="0" smtClean="0"/>
                <a:t>title </a:t>
              </a:r>
              <a:r>
                <a:rPr lang="en-US" altLang="zh-CN" sz="700" dirty="0"/>
                <a:t>text, click to add </a:t>
              </a:r>
              <a:r>
                <a:rPr lang="en-US" altLang="zh-CN" sz="700" dirty="0" smtClean="0"/>
                <a:t>t</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22" name="直接连接符 21"/>
            <p:cNvCxnSpPr/>
            <p:nvPr/>
          </p:nvCxnSpPr>
          <p:spPr>
            <a:xfrm flipV="1">
              <a:off x="10463349" y="1243463"/>
              <a:ext cx="787646" cy="5513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8171386" y="2496292"/>
              <a:ext cx="1143477" cy="7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759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3191" y="2379135"/>
            <a:ext cx="1786942" cy="202688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9468" y="2379135"/>
            <a:ext cx="3081867" cy="2311400"/>
          </a:xfrm>
          <a:prstGeom prst="rect">
            <a:avLst/>
          </a:prstGeom>
        </p:spPr>
      </p:pic>
      <p:grpSp>
        <p:nvGrpSpPr>
          <p:cNvPr id="4" name="组合 3"/>
          <p:cNvGrpSpPr/>
          <p:nvPr/>
        </p:nvGrpSpPr>
        <p:grpSpPr>
          <a:xfrm>
            <a:off x="1945068" y="1448907"/>
            <a:ext cx="2988188" cy="930228"/>
            <a:chOff x="2246012" y="2019981"/>
            <a:chExt cx="2455146" cy="1027239"/>
          </a:xfrm>
        </p:grpSpPr>
        <p:sp>
          <p:nvSpPr>
            <p:cNvPr id="5" name="文本框 4">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6" name="文本框 5">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984377" y="5001794"/>
            <a:ext cx="2988188" cy="930228"/>
            <a:chOff x="2246012" y="2019981"/>
            <a:chExt cx="2455146" cy="1027239"/>
          </a:xfrm>
        </p:grpSpPr>
        <p:sp>
          <p:nvSpPr>
            <p:cNvPr id="8" name="文本框 7">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621805" y="1584979"/>
            <a:ext cx="2988188" cy="930228"/>
            <a:chOff x="2246012" y="2019981"/>
            <a:chExt cx="2455146" cy="1027239"/>
          </a:xfrm>
        </p:grpSpPr>
        <p:sp>
          <p:nvSpPr>
            <p:cNvPr id="14" name="文本框 13">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5" name="文本框 14">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661114" y="5137866"/>
            <a:ext cx="2988188" cy="930228"/>
            <a:chOff x="2246012" y="2019981"/>
            <a:chExt cx="2455146" cy="1027239"/>
          </a:xfrm>
        </p:grpSpPr>
        <p:sp>
          <p:nvSpPr>
            <p:cNvPr id="17" name="文本框 16">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8" name="文本框 17">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 y="1"/>
            <a:ext cx="12191999" cy="6857999"/>
            <a:chOff x="0" y="0"/>
            <a:chExt cx="12191999" cy="6857999"/>
          </a:xfrm>
        </p:grpSpPr>
        <p:sp>
          <p:nvSpPr>
            <p:cNvPr id="20" name="矩形 19"/>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4" name="图片 23"/>
          <p:cNvPicPr>
            <a:picLocks noChangeAspect="1"/>
          </p:cNvPicPr>
          <p:nvPr/>
        </p:nvPicPr>
        <p:blipFill>
          <a:blip r:embed="rId6"/>
          <a:stretch>
            <a:fillRect/>
          </a:stretch>
        </p:blipFill>
        <p:spPr>
          <a:xfrm rot="13500000" flipH="1">
            <a:off x="-235641" y="590265"/>
            <a:ext cx="912015" cy="871026"/>
          </a:xfrm>
          <a:prstGeom prst="rect">
            <a:avLst/>
          </a:prstGeom>
        </p:spPr>
      </p:pic>
      <p:sp>
        <p:nvSpPr>
          <p:cNvPr id="25" name="文本框 24"/>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509595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par>
                                <p:cTn id="17" presetID="16" presetClass="entr" presetSubtype="2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7" name="图片 6"/>
          <p:cNvPicPr>
            <a:picLocks noChangeAspect="1"/>
          </p:cNvPicPr>
          <p:nvPr/>
        </p:nvPicPr>
        <p:blipFill>
          <a:blip r:embed="rId4"/>
          <a:stretch>
            <a:fillRect/>
          </a:stretch>
        </p:blipFill>
        <p:spPr>
          <a:xfrm rot="13500000" flipH="1">
            <a:off x="-235641" y="590265"/>
            <a:ext cx="912015" cy="871026"/>
          </a:xfrm>
          <a:prstGeom prst="rect">
            <a:avLst/>
          </a:prstGeom>
        </p:spPr>
      </p:pic>
      <p:grpSp>
        <p:nvGrpSpPr>
          <p:cNvPr id="36" name="组合 35"/>
          <p:cNvGrpSpPr/>
          <p:nvPr/>
        </p:nvGrpSpPr>
        <p:grpSpPr>
          <a:xfrm>
            <a:off x="7412307" y="2580637"/>
            <a:ext cx="3284874" cy="885996"/>
            <a:chOff x="7412307" y="2580637"/>
            <a:chExt cx="3284874" cy="885996"/>
          </a:xfrm>
        </p:grpSpPr>
        <p:sp>
          <p:nvSpPr>
            <p:cNvPr id="15" name="矩形 14"/>
            <p:cNvSpPr/>
            <p:nvPr/>
          </p:nvSpPr>
          <p:spPr>
            <a:xfrm>
              <a:off x="7412307" y="2580637"/>
              <a:ext cx="3284874" cy="523220"/>
            </a:xfrm>
            <a:prstGeom prst="rect">
              <a:avLst/>
            </a:prstGeom>
          </p:spPr>
          <p:txBody>
            <a:bodyPr wrap="none">
              <a:spAutoFit/>
            </a:bodyPr>
            <a:lstStyle/>
            <a:p>
              <a:r>
                <a:rPr lang="zh-CN" altLang="en-US" sz="2800" b="1" dirty="0" smtClean="0">
                  <a:latin typeface="微软雅黑" panose="020B0503020204020204" pitchFamily="34" charset="-122"/>
                  <a:ea typeface="微软雅黑" panose="020B0503020204020204" pitchFamily="34" charset="-122"/>
                </a:rPr>
                <a:t>ENTER</a:t>
              </a:r>
              <a:r>
                <a:rPr lang="en-US" altLang="zh-CN"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THE TITLE</a:t>
              </a:r>
              <a:endParaRPr lang="zh-CN" altLang="en-US" sz="2800" b="1" dirty="0">
                <a:latin typeface="微软雅黑" panose="020B0503020204020204" pitchFamily="34" charset="-122"/>
                <a:ea typeface="微软雅黑" panose="020B0503020204020204" pitchFamily="34" charset="-122"/>
              </a:endParaRPr>
            </a:p>
          </p:txBody>
        </p:sp>
        <p:sp>
          <p:nvSpPr>
            <p:cNvPr id="16" name="矩形 15"/>
            <p:cNvSpPr/>
            <p:nvPr/>
          </p:nvSpPr>
          <p:spPr>
            <a:xfrm>
              <a:off x="8882261" y="3158856"/>
              <a:ext cx="1814920" cy="307777"/>
            </a:xfrm>
            <a:prstGeom prst="rect">
              <a:avLst/>
            </a:prstGeom>
          </p:spPr>
          <p:txBody>
            <a:bodyPr wrap="none">
              <a:spAutoFit/>
            </a:bodyPr>
            <a:lstStyle/>
            <a:p>
              <a:r>
                <a:rPr lang="zh-CN" altLang="en-US" sz="1400" b="1" dirty="0" smtClean="0">
                  <a:latin typeface="微软雅黑" panose="020B0503020204020204" pitchFamily="34" charset="-122"/>
                  <a:ea typeface="微软雅黑" panose="020B0503020204020204" pitchFamily="34" charset="-122"/>
                </a:rPr>
                <a:t>关键数据</a:t>
              </a:r>
              <a:r>
                <a:rPr lang="en-US" altLang="zh-CN" sz="1400" b="1" dirty="0" smtClean="0">
                  <a:latin typeface="微软雅黑" panose="020B0503020204020204" pitchFamily="34" charset="-122"/>
                  <a:ea typeface="微软雅黑" panose="020B0503020204020204" pitchFamily="34" charset="-122"/>
                </a:rPr>
                <a:t>or</a:t>
              </a:r>
              <a:r>
                <a:rPr lang="zh-CN" altLang="en-US" sz="1400" b="1" dirty="0" smtClean="0">
                  <a:latin typeface="微软雅黑" panose="020B0503020204020204" pitchFamily="34" charset="-122"/>
                  <a:ea typeface="微软雅黑" panose="020B0503020204020204" pitchFamily="34" charset="-122"/>
                </a:rPr>
                <a:t>重点介绍</a:t>
              </a:r>
              <a:endParaRPr lang="zh-CN" altLang="en-US" sz="1400" b="1"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928613" y="3838750"/>
            <a:ext cx="3698714" cy="1661672"/>
            <a:chOff x="6928613" y="3838750"/>
            <a:chExt cx="3698714" cy="1661672"/>
          </a:xfrm>
        </p:grpSpPr>
        <p:sp>
          <p:nvSpPr>
            <p:cNvPr id="10" name="圆角矩形 9"/>
            <p:cNvSpPr/>
            <p:nvPr/>
          </p:nvSpPr>
          <p:spPr>
            <a:xfrm>
              <a:off x="6928613" y="3865052"/>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083007" y="3865052"/>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9083007" y="4856237"/>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928613" y="4856237"/>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023110" y="3838750"/>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a:t>
              </a:r>
              <a:r>
                <a:rPr lang="en-US" altLang="zh-CN" sz="2400" dirty="0" smtClean="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sp>
          <p:nvSpPr>
            <p:cNvPr id="18" name="矩形 17"/>
            <p:cNvSpPr/>
            <p:nvPr/>
          </p:nvSpPr>
          <p:spPr>
            <a:xfrm>
              <a:off x="7032429" y="4854091"/>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a:t>
              </a:r>
              <a:r>
                <a:rPr lang="en-US" altLang="zh-CN" sz="2400" dirty="0" smtClean="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sp>
          <p:nvSpPr>
            <p:cNvPr id="19" name="矩形 18"/>
            <p:cNvSpPr/>
            <p:nvPr/>
          </p:nvSpPr>
          <p:spPr>
            <a:xfrm>
              <a:off x="9187101" y="4848824"/>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a:t>
              </a:r>
              <a:r>
                <a:rPr lang="en-US" altLang="zh-CN" sz="2400" dirty="0" smtClean="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sp>
          <p:nvSpPr>
            <p:cNvPr id="20" name="矩形 19"/>
            <p:cNvSpPr/>
            <p:nvPr/>
          </p:nvSpPr>
          <p:spPr>
            <a:xfrm>
              <a:off x="9181118" y="3838750"/>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a:t>
              </a:r>
              <a:r>
                <a:rPr lang="en-US" altLang="zh-CN" sz="2400" dirty="0" smtClean="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grpSp>
      <p:sp>
        <p:nvSpPr>
          <p:cNvPr id="21" name="Rectangle 1"/>
          <p:cNvSpPr>
            <a:spLocks noChangeArrowheads="1"/>
          </p:cNvSpPr>
          <p:nvPr/>
        </p:nvSpPr>
        <p:spPr bwMode="auto">
          <a:xfrm>
            <a:off x="1533084" y="4420427"/>
            <a:ext cx="4605521"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1400" dirty="0">
                <a:solidFill>
                  <a:schemeClr val="tx1">
                    <a:lumMod val="75000"/>
                    <a:lumOff val="25000"/>
                  </a:schemeClr>
                </a:solidFill>
                <a:latin typeface="Microsoft YaHei" panose="020B0503020204020204" pitchFamily="34" charset="-122"/>
                <a:ea typeface="Microsoft YaHei" panose="020B0503020204020204" pitchFamily="34" charset="-122"/>
              </a:rPr>
              <a:t>文字</a:t>
            </a:r>
            <a:r>
              <a:rPr lang="zh-CN" altLang="en-US" sz="1400" dirty="0" smtClean="0">
                <a:solidFill>
                  <a:schemeClr val="tx1">
                    <a:lumMod val="75000"/>
                    <a:lumOff val="25000"/>
                  </a:schemeClr>
                </a:solidFill>
                <a:latin typeface="Microsoft YaHei" panose="020B0503020204020204" pitchFamily="34" charset="-122"/>
                <a:ea typeface="Microsoft YaHei" panose="020B0503020204020204" pitchFamily="34" charset="-122"/>
              </a:rPr>
              <a:t>介绍：</a:t>
            </a:r>
            <a:r>
              <a:rPr lang="en-US" altLang="zh-CN" sz="14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400" dirty="0">
              <a:solidFill>
                <a:schemeClr val="tx1">
                  <a:lumMod val="75000"/>
                  <a:lumOff val="25000"/>
                </a:schemeClr>
              </a:solidFill>
            </a:endParaRPr>
          </a:p>
        </p:txBody>
      </p:sp>
      <p:grpSp>
        <p:nvGrpSpPr>
          <p:cNvPr id="38" name="组合 37"/>
          <p:cNvGrpSpPr/>
          <p:nvPr/>
        </p:nvGrpSpPr>
        <p:grpSpPr>
          <a:xfrm>
            <a:off x="1596061" y="2354111"/>
            <a:ext cx="3892356" cy="1890175"/>
            <a:chOff x="1596061" y="2354111"/>
            <a:chExt cx="3892356" cy="1890175"/>
          </a:xfrm>
        </p:grpSpPr>
        <p:grpSp>
          <p:nvGrpSpPr>
            <p:cNvPr id="27" name="组合 26"/>
            <p:cNvGrpSpPr/>
            <p:nvPr/>
          </p:nvGrpSpPr>
          <p:grpSpPr>
            <a:xfrm>
              <a:off x="1596061" y="2688979"/>
              <a:ext cx="3892356" cy="1555307"/>
              <a:chOff x="1533084" y="2842247"/>
              <a:chExt cx="3892356" cy="1555307"/>
            </a:xfrm>
          </p:grpSpPr>
          <p:cxnSp>
            <p:nvCxnSpPr>
              <p:cNvPr id="23" name="直接连接符 22"/>
              <p:cNvCxnSpPr/>
              <p:nvPr/>
            </p:nvCxnSpPr>
            <p:spPr>
              <a:xfrm>
                <a:off x="1533084" y="2842247"/>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33084" y="3360683"/>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533084" y="3879119"/>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533084" y="4397554"/>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 name="加号 27"/>
            <p:cNvSpPr/>
            <p:nvPr/>
          </p:nvSpPr>
          <p:spPr>
            <a:xfrm>
              <a:off x="1687786" y="2362009"/>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加号 28"/>
            <p:cNvSpPr/>
            <p:nvPr/>
          </p:nvSpPr>
          <p:spPr>
            <a:xfrm>
              <a:off x="1687786" y="2869959"/>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加号 29"/>
            <p:cNvSpPr/>
            <p:nvPr/>
          </p:nvSpPr>
          <p:spPr>
            <a:xfrm>
              <a:off x="1687786" y="3377909"/>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加号 30"/>
            <p:cNvSpPr/>
            <p:nvPr/>
          </p:nvSpPr>
          <p:spPr>
            <a:xfrm>
              <a:off x="1687786" y="3885860"/>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990294" y="2354111"/>
              <a:ext cx="1194981" cy="307777"/>
            </a:xfrm>
            <a:prstGeom prst="rect">
              <a:avLst/>
            </a:prstGeom>
          </p:spPr>
          <p:txBody>
            <a:bodyPr wrap="square">
              <a:spAutoFit/>
            </a:bodyPr>
            <a:lstStyle/>
            <a:p>
              <a:pPr algn="dist"/>
              <a:r>
                <a:rPr lang="zh-CN" altLang="en-US" sz="1400" b="1" dirty="0" smtClean="0">
                  <a:solidFill>
                    <a:srgbClr val="92D050"/>
                  </a:solidFill>
                  <a:latin typeface="微软雅黑" panose="020B0503020204020204" pitchFamily="34" charset="-122"/>
                  <a:ea typeface="微软雅黑" panose="020B0503020204020204" pitchFamily="34" charset="-122"/>
                </a:rPr>
                <a:t>规格</a:t>
              </a:r>
              <a:r>
                <a:rPr lang="en-US" altLang="zh-CN" sz="1400" b="1" dirty="0" smtClean="0">
                  <a:solidFill>
                    <a:srgbClr val="92D050"/>
                  </a:solidFill>
                  <a:latin typeface="微软雅黑" panose="020B0503020204020204" pitchFamily="34" charset="-122"/>
                  <a:ea typeface="微软雅黑" panose="020B0503020204020204" pitchFamily="34" charset="-122"/>
                </a:rPr>
                <a:t>&amp;</a:t>
              </a:r>
              <a:r>
                <a:rPr lang="zh-CN" altLang="en-US" sz="1400" b="1" dirty="0" smtClean="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sp>
          <p:nvSpPr>
            <p:cNvPr id="33" name="矩形 32"/>
            <p:cNvSpPr/>
            <p:nvPr/>
          </p:nvSpPr>
          <p:spPr>
            <a:xfrm>
              <a:off x="1990294" y="2872171"/>
              <a:ext cx="1194981" cy="307777"/>
            </a:xfrm>
            <a:prstGeom prst="rect">
              <a:avLst/>
            </a:prstGeom>
          </p:spPr>
          <p:txBody>
            <a:bodyPr wrap="square">
              <a:spAutoFit/>
            </a:bodyPr>
            <a:lstStyle/>
            <a:p>
              <a:pPr algn="dist"/>
              <a:r>
                <a:rPr lang="zh-CN" altLang="en-US" sz="1400" b="1" dirty="0" smtClean="0">
                  <a:solidFill>
                    <a:srgbClr val="92D050"/>
                  </a:solidFill>
                  <a:latin typeface="微软雅黑" panose="020B0503020204020204" pitchFamily="34" charset="-122"/>
                  <a:ea typeface="微软雅黑" panose="020B0503020204020204" pitchFamily="34" charset="-122"/>
                </a:rPr>
                <a:t>规格</a:t>
              </a:r>
              <a:r>
                <a:rPr lang="en-US" altLang="zh-CN" sz="1400" b="1" dirty="0" smtClean="0">
                  <a:solidFill>
                    <a:srgbClr val="92D050"/>
                  </a:solidFill>
                  <a:latin typeface="微软雅黑" panose="020B0503020204020204" pitchFamily="34" charset="-122"/>
                  <a:ea typeface="微软雅黑" panose="020B0503020204020204" pitchFamily="34" charset="-122"/>
                </a:rPr>
                <a:t>&amp;</a:t>
              </a:r>
              <a:r>
                <a:rPr lang="zh-CN" altLang="en-US" sz="1400" b="1" dirty="0" smtClean="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sp>
          <p:nvSpPr>
            <p:cNvPr id="34" name="矩形 33"/>
            <p:cNvSpPr/>
            <p:nvPr/>
          </p:nvSpPr>
          <p:spPr>
            <a:xfrm>
              <a:off x="1990294" y="3389458"/>
              <a:ext cx="1194981" cy="307777"/>
            </a:xfrm>
            <a:prstGeom prst="rect">
              <a:avLst/>
            </a:prstGeom>
          </p:spPr>
          <p:txBody>
            <a:bodyPr wrap="square">
              <a:spAutoFit/>
            </a:bodyPr>
            <a:lstStyle/>
            <a:p>
              <a:pPr algn="dist"/>
              <a:r>
                <a:rPr lang="zh-CN" altLang="en-US" sz="1400" b="1" dirty="0" smtClean="0">
                  <a:solidFill>
                    <a:srgbClr val="92D050"/>
                  </a:solidFill>
                  <a:latin typeface="微软雅黑" panose="020B0503020204020204" pitchFamily="34" charset="-122"/>
                  <a:ea typeface="微软雅黑" panose="020B0503020204020204" pitchFamily="34" charset="-122"/>
                </a:rPr>
                <a:t>规格</a:t>
              </a:r>
              <a:r>
                <a:rPr lang="en-US" altLang="zh-CN" sz="1400" b="1" dirty="0" smtClean="0">
                  <a:solidFill>
                    <a:srgbClr val="92D050"/>
                  </a:solidFill>
                  <a:latin typeface="微软雅黑" panose="020B0503020204020204" pitchFamily="34" charset="-122"/>
                  <a:ea typeface="微软雅黑" panose="020B0503020204020204" pitchFamily="34" charset="-122"/>
                </a:rPr>
                <a:t>&amp;</a:t>
              </a:r>
              <a:r>
                <a:rPr lang="zh-CN" altLang="en-US" sz="1400" b="1" dirty="0" smtClean="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sp>
          <p:nvSpPr>
            <p:cNvPr id="35" name="矩形 34"/>
            <p:cNvSpPr/>
            <p:nvPr/>
          </p:nvSpPr>
          <p:spPr>
            <a:xfrm>
              <a:off x="1990294" y="3909757"/>
              <a:ext cx="1194981" cy="307777"/>
            </a:xfrm>
            <a:prstGeom prst="rect">
              <a:avLst/>
            </a:prstGeom>
          </p:spPr>
          <p:txBody>
            <a:bodyPr wrap="square">
              <a:spAutoFit/>
            </a:bodyPr>
            <a:lstStyle/>
            <a:p>
              <a:pPr algn="dist"/>
              <a:r>
                <a:rPr lang="zh-CN" altLang="en-US" sz="1400" b="1" dirty="0" smtClean="0">
                  <a:solidFill>
                    <a:srgbClr val="92D050"/>
                  </a:solidFill>
                  <a:latin typeface="微软雅黑" panose="020B0503020204020204" pitchFamily="34" charset="-122"/>
                  <a:ea typeface="微软雅黑" panose="020B0503020204020204" pitchFamily="34" charset="-122"/>
                </a:rPr>
                <a:t>规格</a:t>
              </a:r>
              <a:r>
                <a:rPr lang="en-US" altLang="zh-CN" sz="1400" b="1" dirty="0" smtClean="0">
                  <a:solidFill>
                    <a:srgbClr val="92D050"/>
                  </a:solidFill>
                  <a:latin typeface="微软雅黑" panose="020B0503020204020204" pitchFamily="34" charset="-122"/>
                  <a:ea typeface="微软雅黑" panose="020B0503020204020204" pitchFamily="34" charset="-122"/>
                </a:rPr>
                <a:t>&amp;</a:t>
              </a:r>
              <a:r>
                <a:rPr lang="zh-CN" altLang="en-US" sz="1400" b="1" dirty="0" smtClean="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grpSp>
      <p:sp>
        <p:nvSpPr>
          <p:cNvPr id="39" name="文本框 38"/>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768874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5"/>
          <p:cNvSpPr txBox="1"/>
          <p:nvPr/>
        </p:nvSpPr>
        <p:spPr>
          <a:xfrm>
            <a:off x="1143001" y="2416628"/>
            <a:ext cx="2861371"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6" name="TextBox 16"/>
          <p:cNvSpPr txBox="1"/>
          <p:nvPr/>
        </p:nvSpPr>
        <p:spPr>
          <a:xfrm>
            <a:off x="1143001" y="1937635"/>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5"/>
          <p:cNvSpPr txBox="1"/>
          <p:nvPr/>
        </p:nvSpPr>
        <p:spPr>
          <a:xfrm>
            <a:off x="1143001" y="4583529"/>
            <a:ext cx="2861371"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8" name="TextBox 16"/>
          <p:cNvSpPr txBox="1"/>
          <p:nvPr/>
        </p:nvSpPr>
        <p:spPr>
          <a:xfrm>
            <a:off x="1143001" y="4104536"/>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5"/>
          <p:cNvSpPr txBox="1"/>
          <p:nvPr/>
        </p:nvSpPr>
        <p:spPr>
          <a:xfrm>
            <a:off x="8129014" y="2416628"/>
            <a:ext cx="2861371"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0" name="TextBox 16"/>
          <p:cNvSpPr txBox="1"/>
          <p:nvPr/>
        </p:nvSpPr>
        <p:spPr>
          <a:xfrm>
            <a:off x="8129014" y="1937635"/>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5"/>
          <p:cNvSpPr txBox="1"/>
          <p:nvPr/>
        </p:nvSpPr>
        <p:spPr>
          <a:xfrm>
            <a:off x="8129014" y="4583529"/>
            <a:ext cx="2861371"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2" name="TextBox 16"/>
          <p:cNvSpPr txBox="1"/>
          <p:nvPr/>
        </p:nvSpPr>
        <p:spPr>
          <a:xfrm>
            <a:off x="8129014" y="4104536"/>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0" name="图片占位符 1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889" b="5889"/>
          <a:stretch>
            <a:fillRect/>
          </a:stretch>
        </p:blipFill>
        <p:spPr>
          <a:xfrm>
            <a:off x="4155141" y="2245412"/>
            <a:ext cx="3705853" cy="3269499"/>
          </a:xfrm>
        </p:spPr>
      </p:pic>
      <p:grpSp>
        <p:nvGrpSpPr>
          <p:cNvPr id="13" name="组合 12"/>
          <p:cNvGrpSpPr/>
          <p:nvPr/>
        </p:nvGrpSpPr>
        <p:grpSpPr>
          <a:xfrm>
            <a:off x="1" y="1"/>
            <a:ext cx="12191999" cy="6857999"/>
            <a:chOff x="0" y="0"/>
            <a:chExt cx="12191999" cy="6857999"/>
          </a:xfrm>
        </p:grpSpPr>
        <p:sp>
          <p:nvSpPr>
            <p:cNvPr id="14" name="矩形 13"/>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8" name="图片 17"/>
          <p:cNvPicPr>
            <a:picLocks noChangeAspect="1"/>
          </p:cNvPicPr>
          <p:nvPr/>
        </p:nvPicPr>
        <p:blipFill>
          <a:blip r:embed="rId5"/>
          <a:stretch>
            <a:fillRect/>
          </a:stretch>
        </p:blipFill>
        <p:spPr>
          <a:xfrm rot="13500000" flipH="1">
            <a:off x="-235641" y="590265"/>
            <a:ext cx="912015" cy="871026"/>
          </a:xfrm>
          <a:prstGeom prst="rect">
            <a:avLst/>
          </a:prstGeom>
        </p:spPr>
      </p:pic>
      <p:sp>
        <p:nvSpPr>
          <p:cNvPr id="19" name="文本框 18"/>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4852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ppt_x</p:attrName>
                                        </p:attrNameLst>
                                      </p:cBhvr>
                                      <p:tavLst>
                                        <p:tav tm="0">
                                          <p:val>
                                            <p:strVal val="#ppt_x"/>
                                          </p:val>
                                        </p:tav>
                                        <p:tav tm="100000">
                                          <p:val>
                                            <p:strVal val="#ppt_x"/>
                                          </p:val>
                                        </p:tav>
                                      </p:tavLst>
                                    </p:anim>
                                    <p:anim calcmode="lin" valueType="num">
                                      <p:cBhvr>
                                        <p:cTn id="8" dur="250" fill="hold"/>
                                        <p:tgtEl>
                                          <p:spTgt spid="6"/>
                                        </p:tgtEl>
                                        <p:attrNameLst>
                                          <p:attrName>ppt_y</p:attrName>
                                        </p:attrNameLst>
                                      </p:cBhvr>
                                      <p:tavLst>
                                        <p:tav tm="0">
                                          <p:val>
                                            <p:strVal val="#ppt_y-#ppt_h/2"/>
                                          </p:val>
                                        </p:tav>
                                        <p:tav tm="100000">
                                          <p:val>
                                            <p:strVal val="#ppt_y"/>
                                          </p:val>
                                        </p:tav>
                                      </p:tavLst>
                                    </p:anim>
                                    <p:anim calcmode="lin" valueType="num">
                                      <p:cBhvr>
                                        <p:cTn id="9" dur="250" fill="hold"/>
                                        <p:tgtEl>
                                          <p:spTgt spid="6"/>
                                        </p:tgtEl>
                                        <p:attrNameLst>
                                          <p:attrName>ppt_w</p:attrName>
                                        </p:attrNameLst>
                                      </p:cBhvr>
                                      <p:tavLst>
                                        <p:tav tm="0">
                                          <p:val>
                                            <p:strVal val="#ppt_w"/>
                                          </p:val>
                                        </p:tav>
                                        <p:tav tm="100000">
                                          <p:val>
                                            <p:strVal val="#ppt_w"/>
                                          </p:val>
                                        </p:tav>
                                      </p:tavLst>
                                    </p:anim>
                                    <p:anim calcmode="lin" valueType="num">
                                      <p:cBhvr>
                                        <p:cTn id="10" dur="250" fill="hold"/>
                                        <p:tgtEl>
                                          <p:spTgt spid="6"/>
                                        </p:tgtEl>
                                        <p:attrNameLst>
                                          <p:attrName>ppt_h</p:attrName>
                                        </p:attrNameLst>
                                      </p:cBhvr>
                                      <p:tavLst>
                                        <p:tav tm="0">
                                          <p:val>
                                            <p:fltVal val="0"/>
                                          </p:val>
                                        </p:tav>
                                        <p:tav tm="100000">
                                          <p:val>
                                            <p:strVal val="#ppt_h"/>
                                          </p:val>
                                        </p:tav>
                                      </p:tavLst>
                                    </p:anim>
                                  </p:childTnLst>
                                </p:cTn>
                              </p:par>
                            </p:childTnLst>
                          </p:cTn>
                        </p:par>
                        <p:par>
                          <p:cTn id="11" fill="hold">
                            <p:stCondLst>
                              <p:cond delay="105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5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ppt_h/2"/>
                                          </p:val>
                                        </p:tav>
                                        <p:tav tm="100000">
                                          <p:val>
                                            <p:strVal val="#ppt_y"/>
                                          </p:val>
                                        </p:tav>
                                      </p:tavLst>
                                    </p:anim>
                                    <p:anim calcmode="lin" valueType="num">
                                      <p:cBhvr>
                                        <p:cTn id="20" dur="250" fill="hold"/>
                                        <p:tgtEl>
                                          <p:spTgt spid="8"/>
                                        </p:tgtEl>
                                        <p:attrNameLst>
                                          <p:attrName>ppt_w</p:attrName>
                                        </p:attrNameLst>
                                      </p:cBhvr>
                                      <p:tavLst>
                                        <p:tav tm="0">
                                          <p:val>
                                            <p:strVal val="#ppt_w"/>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childTnLst>
                                </p:cTn>
                              </p:par>
                            </p:childTnLst>
                          </p:cTn>
                        </p:par>
                        <p:par>
                          <p:cTn id="22" fill="hold">
                            <p:stCondLst>
                              <p:cond delay="26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1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250" fill="hold"/>
                                        <p:tgtEl>
                                          <p:spTgt spid="10"/>
                                        </p:tgtEl>
                                        <p:attrNameLst>
                                          <p:attrName>ppt_x</p:attrName>
                                        </p:attrNameLst>
                                      </p:cBhvr>
                                      <p:tavLst>
                                        <p:tav tm="0">
                                          <p:val>
                                            <p:strVal val="#ppt_x"/>
                                          </p:val>
                                        </p:tav>
                                        <p:tav tm="100000">
                                          <p:val>
                                            <p:strVal val="#ppt_x"/>
                                          </p:val>
                                        </p:tav>
                                      </p:tavLst>
                                    </p:anim>
                                    <p:anim calcmode="lin" valueType="num">
                                      <p:cBhvr>
                                        <p:cTn id="30" dur="250" fill="hold"/>
                                        <p:tgtEl>
                                          <p:spTgt spid="10"/>
                                        </p:tgtEl>
                                        <p:attrNameLst>
                                          <p:attrName>ppt_y</p:attrName>
                                        </p:attrNameLst>
                                      </p:cBhvr>
                                      <p:tavLst>
                                        <p:tav tm="0">
                                          <p:val>
                                            <p:strVal val="#ppt_y-#ppt_h/2"/>
                                          </p:val>
                                        </p:tav>
                                        <p:tav tm="100000">
                                          <p:val>
                                            <p:strVal val="#ppt_y"/>
                                          </p:val>
                                        </p:tav>
                                      </p:tavLst>
                                    </p:anim>
                                    <p:anim calcmode="lin" valueType="num">
                                      <p:cBhvr>
                                        <p:cTn id="31" dur="250" fill="hold"/>
                                        <p:tgtEl>
                                          <p:spTgt spid="10"/>
                                        </p:tgtEl>
                                        <p:attrNameLst>
                                          <p:attrName>ppt_w</p:attrName>
                                        </p:attrNameLst>
                                      </p:cBhvr>
                                      <p:tavLst>
                                        <p:tav tm="0">
                                          <p:val>
                                            <p:strVal val="#ppt_w"/>
                                          </p:val>
                                        </p:tav>
                                        <p:tav tm="100000">
                                          <p:val>
                                            <p:strVal val="#ppt_w"/>
                                          </p:val>
                                        </p:tav>
                                      </p:tavLst>
                                    </p:anim>
                                    <p:anim calcmode="lin" valueType="num">
                                      <p:cBhvr>
                                        <p:cTn id="32" dur="250" fill="hold"/>
                                        <p:tgtEl>
                                          <p:spTgt spid="10"/>
                                        </p:tgtEl>
                                        <p:attrNameLst>
                                          <p:attrName>ppt_h</p:attrName>
                                        </p:attrNameLst>
                                      </p:cBhvr>
                                      <p:tavLst>
                                        <p:tav tm="0">
                                          <p:val>
                                            <p:fltVal val="0"/>
                                          </p:val>
                                        </p:tav>
                                        <p:tav tm="100000">
                                          <p:val>
                                            <p:strVal val="#ppt_h"/>
                                          </p:val>
                                        </p:tav>
                                      </p:tavLst>
                                    </p:anim>
                                  </p:childTnLst>
                                </p:cTn>
                              </p:par>
                            </p:childTnLst>
                          </p:cTn>
                        </p:par>
                        <p:par>
                          <p:cTn id="33" fill="hold">
                            <p:stCondLst>
                              <p:cond delay="415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par>
                          <p:cTn id="37" fill="hold">
                            <p:stCondLst>
                              <p:cond delay="4650"/>
                            </p:stCondLst>
                            <p:childTnLst>
                              <p:par>
                                <p:cTn id="38" presetID="17" presetClass="entr" presetSubtype="1" fill="hold" grpId="0" nodeType="afterEffect">
                                  <p:stCondLst>
                                    <p:cond delay="0"/>
                                  </p:stCondLst>
                                  <p:iterate type="lt">
                                    <p:tmPct val="4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250" fill="hold"/>
                                        <p:tgtEl>
                                          <p:spTgt spid="12"/>
                                        </p:tgtEl>
                                        <p:attrNameLst>
                                          <p:attrName>ppt_x</p:attrName>
                                        </p:attrNameLst>
                                      </p:cBhvr>
                                      <p:tavLst>
                                        <p:tav tm="0">
                                          <p:val>
                                            <p:strVal val="#ppt_x"/>
                                          </p:val>
                                        </p:tav>
                                        <p:tav tm="100000">
                                          <p:val>
                                            <p:strVal val="#ppt_x"/>
                                          </p:val>
                                        </p:tav>
                                      </p:tavLst>
                                    </p:anim>
                                    <p:anim calcmode="lin" valueType="num">
                                      <p:cBhvr>
                                        <p:cTn id="41" dur="250" fill="hold"/>
                                        <p:tgtEl>
                                          <p:spTgt spid="12"/>
                                        </p:tgtEl>
                                        <p:attrNameLst>
                                          <p:attrName>ppt_y</p:attrName>
                                        </p:attrNameLst>
                                      </p:cBhvr>
                                      <p:tavLst>
                                        <p:tav tm="0">
                                          <p:val>
                                            <p:strVal val="#ppt_y-#ppt_h/2"/>
                                          </p:val>
                                        </p:tav>
                                        <p:tav tm="100000">
                                          <p:val>
                                            <p:strVal val="#ppt_y"/>
                                          </p:val>
                                        </p:tav>
                                      </p:tavLst>
                                    </p:anim>
                                    <p:anim calcmode="lin" valueType="num">
                                      <p:cBhvr>
                                        <p:cTn id="42" dur="250" fill="hold"/>
                                        <p:tgtEl>
                                          <p:spTgt spid="12"/>
                                        </p:tgtEl>
                                        <p:attrNameLst>
                                          <p:attrName>ppt_w</p:attrName>
                                        </p:attrNameLst>
                                      </p:cBhvr>
                                      <p:tavLst>
                                        <p:tav tm="0">
                                          <p:val>
                                            <p:strVal val="#ppt_w"/>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childTnLst>
                                </p:cTn>
                              </p:par>
                            </p:childTnLst>
                          </p:cTn>
                        </p:par>
                        <p:par>
                          <p:cTn id="44" fill="hold">
                            <p:stCondLst>
                              <p:cond delay="57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7" name="图片 6"/>
          <p:cNvPicPr>
            <a:picLocks noChangeAspect="1"/>
          </p:cNvPicPr>
          <p:nvPr/>
        </p:nvPicPr>
        <p:blipFill>
          <a:blip r:embed="rId4"/>
          <a:stretch>
            <a:fillRect/>
          </a:stretch>
        </p:blipFill>
        <p:spPr>
          <a:xfrm rot="13500000" flipH="1">
            <a:off x="-235641" y="590265"/>
            <a:ext cx="912015" cy="871026"/>
          </a:xfrm>
          <a:prstGeom prst="rect">
            <a:avLst/>
          </a:prstGeom>
        </p:spPr>
      </p:pic>
      <p:grpSp>
        <p:nvGrpSpPr>
          <p:cNvPr id="25" name="组合 24"/>
          <p:cNvGrpSpPr/>
          <p:nvPr/>
        </p:nvGrpSpPr>
        <p:grpSpPr>
          <a:xfrm>
            <a:off x="5343718" y="2700816"/>
            <a:ext cx="5360799" cy="2884588"/>
            <a:chOff x="5343718" y="2700816"/>
            <a:chExt cx="5360799" cy="2884588"/>
          </a:xfrm>
        </p:grpSpPr>
        <p:cxnSp>
          <p:nvCxnSpPr>
            <p:cNvPr id="11" name="直接连接符 10"/>
            <p:cNvCxnSpPr/>
            <p:nvPr/>
          </p:nvCxnSpPr>
          <p:spPr>
            <a:xfrm>
              <a:off x="7834340" y="2783843"/>
              <a:ext cx="0" cy="27910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024438" y="2700816"/>
              <a:ext cx="721360" cy="72136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922883" y="2700816"/>
              <a:ext cx="721360" cy="72136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15"/>
            <p:cNvSpPr/>
            <p:nvPr/>
          </p:nvSpPr>
          <p:spPr>
            <a:xfrm>
              <a:off x="5343718" y="379242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sp>
          <p:nvSpPr>
            <p:cNvPr id="16" name="Rectangle 15"/>
            <p:cNvSpPr/>
            <p:nvPr/>
          </p:nvSpPr>
          <p:spPr>
            <a:xfrm>
              <a:off x="5343718" y="481596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sp>
          <p:nvSpPr>
            <p:cNvPr id="17" name="Rectangle 15"/>
            <p:cNvSpPr/>
            <p:nvPr/>
          </p:nvSpPr>
          <p:spPr>
            <a:xfrm>
              <a:off x="8229135" y="379242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sp>
          <p:nvSpPr>
            <p:cNvPr id="18" name="Rectangle 15"/>
            <p:cNvSpPr/>
            <p:nvPr/>
          </p:nvSpPr>
          <p:spPr>
            <a:xfrm>
              <a:off x="8229135" y="481596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sp>
          <p:nvSpPr>
            <p:cNvPr id="20" name="Freeform 57"/>
            <p:cNvSpPr>
              <a:spLocks noEditPoints="1"/>
            </p:cNvSpPr>
            <p:nvPr/>
          </p:nvSpPr>
          <p:spPr bwMode="auto">
            <a:xfrm>
              <a:off x="6241118" y="2917496"/>
              <a:ext cx="288000" cy="288000"/>
            </a:xfrm>
            <a:custGeom>
              <a:avLst/>
              <a:gdLst>
                <a:gd name="T0" fmla="*/ 44 w 266"/>
                <a:gd name="T1" fmla="*/ 38 h 266"/>
                <a:gd name="T2" fmla="*/ 108 w 266"/>
                <a:gd name="T3" fmla="*/ 108 h 266"/>
                <a:gd name="T4" fmla="*/ 101 w 266"/>
                <a:gd name="T5" fmla="*/ 108 h 266"/>
                <a:gd name="T6" fmla="*/ 33 w 266"/>
                <a:gd name="T7" fmla="*/ 50 h 266"/>
                <a:gd name="T8" fmla="*/ 27 w 266"/>
                <a:gd name="T9" fmla="*/ 50 h 266"/>
                <a:gd name="T10" fmla="*/ 2 w 266"/>
                <a:gd name="T11" fmla="*/ 19 h 266"/>
                <a:gd name="T12" fmla="*/ 25 w 266"/>
                <a:gd name="T13" fmla="*/ 2 h 266"/>
                <a:gd name="T14" fmla="*/ 50 w 266"/>
                <a:gd name="T15" fmla="*/ 33 h 266"/>
                <a:gd name="T16" fmla="*/ 207 w 266"/>
                <a:gd name="T17" fmla="*/ 48 h 266"/>
                <a:gd name="T18" fmla="*/ 226 w 266"/>
                <a:gd name="T19" fmla="*/ 60 h 266"/>
                <a:gd name="T20" fmla="*/ 258 w 266"/>
                <a:gd name="T21" fmla="*/ 30 h 266"/>
                <a:gd name="T22" fmla="*/ 265 w 266"/>
                <a:gd name="T23" fmla="*/ 62 h 266"/>
                <a:gd name="T24" fmla="*/ 213 w 266"/>
                <a:gd name="T25" fmla="*/ 104 h 266"/>
                <a:gd name="T26" fmla="*/ 101 w 266"/>
                <a:gd name="T27" fmla="*/ 197 h 266"/>
                <a:gd name="T28" fmla="*/ 88 w 266"/>
                <a:gd name="T29" fmla="*/ 251 h 266"/>
                <a:gd name="T30" fmla="*/ 32 w 266"/>
                <a:gd name="T31" fmla="*/ 261 h 266"/>
                <a:gd name="T32" fmla="*/ 31 w 266"/>
                <a:gd name="T33" fmla="*/ 255 h 266"/>
                <a:gd name="T34" fmla="*/ 60 w 266"/>
                <a:gd name="T35" fmla="*/ 219 h 266"/>
                <a:gd name="T36" fmla="*/ 41 w 266"/>
                <a:gd name="T37" fmla="*/ 206 h 266"/>
                <a:gd name="T38" fmla="*/ 8 w 266"/>
                <a:gd name="T39" fmla="*/ 237 h 266"/>
                <a:gd name="T40" fmla="*/ 2 w 266"/>
                <a:gd name="T41" fmla="*/ 205 h 266"/>
                <a:gd name="T42" fmla="*/ 54 w 266"/>
                <a:gd name="T43" fmla="*/ 163 h 266"/>
                <a:gd name="T44" fmla="*/ 166 w 266"/>
                <a:gd name="T45" fmla="*/ 70 h 266"/>
                <a:gd name="T46" fmla="*/ 178 w 266"/>
                <a:gd name="T47" fmla="*/ 15 h 266"/>
                <a:gd name="T48" fmla="*/ 234 w 266"/>
                <a:gd name="T49" fmla="*/ 6 h 266"/>
                <a:gd name="T50" fmla="*/ 236 w 266"/>
                <a:gd name="T51" fmla="*/ 12 h 266"/>
                <a:gd name="T52" fmla="*/ 197 w 266"/>
                <a:gd name="T53" fmla="*/ 44 h 266"/>
                <a:gd name="T54" fmla="*/ 226 w 266"/>
                <a:gd name="T55" fmla="*/ 11 h 266"/>
                <a:gd name="T56" fmla="*/ 172 w 266"/>
                <a:gd name="T57" fmla="*/ 44 h 266"/>
                <a:gd name="T58" fmla="*/ 174 w 266"/>
                <a:gd name="T59" fmla="*/ 74 h 266"/>
                <a:gd name="T60" fmla="*/ 70 w 266"/>
                <a:gd name="T61" fmla="*/ 174 h 266"/>
                <a:gd name="T62" fmla="*/ 22 w 266"/>
                <a:gd name="T63" fmla="*/ 185 h 266"/>
                <a:gd name="T64" fmla="*/ 35 w 266"/>
                <a:gd name="T65" fmla="*/ 201 h 266"/>
                <a:gd name="T66" fmla="*/ 54 w 266"/>
                <a:gd name="T67" fmla="*/ 200 h 266"/>
                <a:gd name="T68" fmla="*/ 70 w 266"/>
                <a:gd name="T69" fmla="*/ 222 h 266"/>
                <a:gd name="T70" fmla="*/ 41 w 266"/>
                <a:gd name="T71" fmla="*/ 256 h 266"/>
                <a:gd name="T72" fmla="*/ 83 w 266"/>
                <a:gd name="T73" fmla="*/ 246 h 266"/>
                <a:gd name="T74" fmla="*/ 93 w 266"/>
                <a:gd name="T75" fmla="*/ 197 h 266"/>
                <a:gd name="T76" fmla="*/ 192 w 266"/>
                <a:gd name="T77" fmla="*/ 93 h 266"/>
                <a:gd name="T78" fmla="*/ 213 w 266"/>
                <a:gd name="T79" fmla="*/ 96 h 266"/>
                <a:gd name="T80" fmla="*/ 256 w 266"/>
                <a:gd name="T81" fmla="*/ 42 h 266"/>
                <a:gd name="T82" fmla="*/ 223 w 266"/>
                <a:gd name="T83" fmla="*/ 70 h 266"/>
                <a:gd name="T84" fmla="*/ 201 w 266"/>
                <a:gd name="T85" fmla="*/ 54 h 266"/>
                <a:gd name="T86" fmla="*/ 41 w 266"/>
                <a:gd name="T87" fmla="*/ 30 h 266"/>
                <a:gd name="T88" fmla="*/ 11 w 266"/>
                <a:gd name="T89" fmla="*/ 22 h 266"/>
                <a:gd name="T90" fmla="*/ 41 w 266"/>
                <a:gd name="T91" fmla="*/ 30 h 266"/>
                <a:gd name="T92" fmla="*/ 254 w 266"/>
                <a:gd name="T93" fmla="*/ 236 h 266"/>
                <a:gd name="T94" fmla="*/ 172 w 266"/>
                <a:gd name="T95" fmla="*/ 147 h 266"/>
                <a:gd name="T96" fmla="*/ 261 w 266"/>
                <a:gd name="T97" fmla="*/ 230 h 266"/>
                <a:gd name="T98" fmla="*/ 261 w 266"/>
                <a:gd name="T99" fmla="*/ 248 h 266"/>
                <a:gd name="T100" fmla="*/ 239 w 266"/>
                <a:gd name="T101" fmla="*/ 264 h 266"/>
                <a:gd name="T102" fmla="*/ 147 w 266"/>
                <a:gd name="T103" fmla="*/ 178 h 266"/>
                <a:gd name="T104" fmla="*/ 153 w 266"/>
                <a:gd name="T105" fmla="*/ 172 h 266"/>
                <a:gd name="T106" fmla="*/ 243 w 266"/>
                <a:gd name="T107" fmla="*/ 25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6" h="266">
                  <a:moveTo>
                    <a:pt x="50" y="33"/>
                  </a:moveTo>
                  <a:cubicBezTo>
                    <a:pt x="44" y="38"/>
                    <a:pt x="44" y="38"/>
                    <a:pt x="44" y="38"/>
                  </a:cubicBezTo>
                  <a:cubicBezTo>
                    <a:pt x="108" y="101"/>
                    <a:pt x="108" y="101"/>
                    <a:pt x="108" y="101"/>
                  </a:cubicBezTo>
                  <a:cubicBezTo>
                    <a:pt x="109" y="103"/>
                    <a:pt x="109" y="106"/>
                    <a:pt x="108" y="108"/>
                  </a:cubicBezTo>
                  <a:cubicBezTo>
                    <a:pt x="106" y="108"/>
                    <a:pt x="105" y="109"/>
                    <a:pt x="104" y="109"/>
                  </a:cubicBezTo>
                  <a:cubicBezTo>
                    <a:pt x="103" y="109"/>
                    <a:pt x="102" y="108"/>
                    <a:pt x="101" y="108"/>
                  </a:cubicBezTo>
                  <a:cubicBezTo>
                    <a:pt x="38" y="44"/>
                    <a:pt x="38" y="44"/>
                    <a:pt x="38" y="44"/>
                  </a:cubicBezTo>
                  <a:cubicBezTo>
                    <a:pt x="33" y="50"/>
                    <a:pt x="33" y="50"/>
                    <a:pt x="33" y="50"/>
                  </a:cubicBezTo>
                  <a:cubicBezTo>
                    <a:pt x="32" y="50"/>
                    <a:pt x="31" y="51"/>
                    <a:pt x="30" y="51"/>
                  </a:cubicBezTo>
                  <a:cubicBezTo>
                    <a:pt x="29" y="51"/>
                    <a:pt x="28" y="50"/>
                    <a:pt x="27" y="50"/>
                  </a:cubicBezTo>
                  <a:cubicBezTo>
                    <a:pt x="2" y="25"/>
                    <a:pt x="2" y="25"/>
                    <a:pt x="2" y="25"/>
                  </a:cubicBezTo>
                  <a:cubicBezTo>
                    <a:pt x="0" y="23"/>
                    <a:pt x="0" y="21"/>
                    <a:pt x="2" y="19"/>
                  </a:cubicBezTo>
                  <a:cubicBezTo>
                    <a:pt x="19" y="2"/>
                    <a:pt x="19" y="2"/>
                    <a:pt x="19" y="2"/>
                  </a:cubicBezTo>
                  <a:cubicBezTo>
                    <a:pt x="21" y="0"/>
                    <a:pt x="23" y="0"/>
                    <a:pt x="25" y="2"/>
                  </a:cubicBezTo>
                  <a:cubicBezTo>
                    <a:pt x="50" y="27"/>
                    <a:pt x="50" y="27"/>
                    <a:pt x="50" y="27"/>
                  </a:cubicBezTo>
                  <a:cubicBezTo>
                    <a:pt x="51" y="29"/>
                    <a:pt x="51" y="31"/>
                    <a:pt x="50" y="33"/>
                  </a:cubicBezTo>
                  <a:close/>
                  <a:moveTo>
                    <a:pt x="207" y="41"/>
                  </a:moveTo>
                  <a:cubicBezTo>
                    <a:pt x="204" y="43"/>
                    <a:pt x="204" y="46"/>
                    <a:pt x="207" y="48"/>
                  </a:cubicBezTo>
                  <a:cubicBezTo>
                    <a:pt x="219" y="60"/>
                    <a:pt x="219" y="60"/>
                    <a:pt x="219" y="60"/>
                  </a:cubicBezTo>
                  <a:cubicBezTo>
                    <a:pt x="221" y="62"/>
                    <a:pt x="223" y="62"/>
                    <a:pt x="226" y="60"/>
                  </a:cubicBezTo>
                  <a:cubicBezTo>
                    <a:pt x="254" y="31"/>
                    <a:pt x="254" y="31"/>
                    <a:pt x="254" y="31"/>
                  </a:cubicBezTo>
                  <a:cubicBezTo>
                    <a:pt x="256" y="30"/>
                    <a:pt x="257" y="30"/>
                    <a:pt x="258" y="30"/>
                  </a:cubicBezTo>
                  <a:cubicBezTo>
                    <a:pt x="260" y="30"/>
                    <a:pt x="261" y="31"/>
                    <a:pt x="261" y="33"/>
                  </a:cubicBezTo>
                  <a:cubicBezTo>
                    <a:pt x="265" y="42"/>
                    <a:pt x="266" y="52"/>
                    <a:pt x="265" y="62"/>
                  </a:cubicBezTo>
                  <a:cubicBezTo>
                    <a:pt x="263" y="72"/>
                    <a:pt x="258" y="81"/>
                    <a:pt x="251" y="88"/>
                  </a:cubicBezTo>
                  <a:cubicBezTo>
                    <a:pt x="241" y="99"/>
                    <a:pt x="228" y="104"/>
                    <a:pt x="213" y="104"/>
                  </a:cubicBezTo>
                  <a:cubicBezTo>
                    <a:pt x="207" y="104"/>
                    <a:pt x="202" y="103"/>
                    <a:pt x="197" y="101"/>
                  </a:cubicBezTo>
                  <a:cubicBezTo>
                    <a:pt x="101" y="197"/>
                    <a:pt x="101" y="197"/>
                    <a:pt x="101" y="197"/>
                  </a:cubicBezTo>
                  <a:cubicBezTo>
                    <a:pt x="104" y="206"/>
                    <a:pt x="105" y="216"/>
                    <a:pt x="103" y="226"/>
                  </a:cubicBezTo>
                  <a:cubicBezTo>
                    <a:pt x="100" y="236"/>
                    <a:pt x="96" y="245"/>
                    <a:pt x="88" y="251"/>
                  </a:cubicBezTo>
                  <a:cubicBezTo>
                    <a:pt x="79" y="261"/>
                    <a:pt x="67" y="266"/>
                    <a:pt x="54" y="266"/>
                  </a:cubicBezTo>
                  <a:cubicBezTo>
                    <a:pt x="46" y="266"/>
                    <a:pt x="39" y="265"/>
                    <a:pt x="32" y="261"/>
                  </a:cubicBezTo>
                  <a:cubicBezTo>
                    <a:pt x="31" y="261"/>
                    <a:pt x="30" y="260"/>
                    <a:pt x="30" y="258"/>
                  </a:cubicBezTo>
                  <a:cubicBezTo>
                    <a:pt x="30" y="257"/>
                    <a:pt x="30" y="256"/>
                    <a:pt x="31" y="255"/>
                  </a:cubicBezTo>
                  <a:cubicBezTo>
                    <a:pt x="60" y="226"/>
                    <a:pt x="60" y="226"/>
                    <a:pt x="60" y="226"/>
                  </a:cubicBezTo>
                  <a:cubicBezTo>
                    <a:pt x="62" y="224"/>
                    <a:pt x="62" y="221"/>
                    <a:pt x="60" y="219"/>
                  </a:cubicBezTo>
                  <a:cubicBezTo>
                    <a:pt x="47" y="206"/>
                    <a:pt x="47" y="206"/>
                    <a:pt x="47" y="206"/>
                  </a:cubicBezTo>
                  <a:cubicBezTo>
                    <a:pt x="45" y="204"/>
                    <a:pt x="43" y="204"/>
                    <a:pt x="41" y="206"/>
                  </a:cubicBezTo>
                  <a:cubicBezTo>
                    <a:pt x="12" y="236"/>
                    <a:pt x="12" y="236"/>
                    <a:pt x="12" y="236"/>
                  </a:cubicBezTo>
                  <a:cubicBezTo>
                    <a:pt x="11" y="237"/>
                    <a:pt x="10" y="237"/>
                    <a:pt x="8" y="237"/>
                  </a:cubicBezTo>
                  <a:cubicBezTo>
                    <a:pt x="7" y="237"/>
                    <a:pt x="6" y="236"/>
                    <a:pt x="6" y="234"/>
                  </a:cubicBezTo>
                  <a:cubicBezTo>
                    <a:pt x="1" y="225"/>
                    <a:pt x="0" y="215"/>
                    <a:pt x="2" y="205"/>
                  </a:cubicBezTo>
                  <a:cubicBezTo>
                    <a:pt x="4" y="195"/>
                    <a:pt x="9" y="186"/>
                    <a:pt x="16" y="178"/>
                  </a:cubicBezTo>
                  <a:cubicBezTo>
                    <a:pt x="26" y="168"/>
                    <a:pt x="39" y="163"/>
                    <a:pt x="54" y="163"/>
                  </a:cubicBezTo>
                  <a:cubicBezTo>
                    <a:pt x="60" y="163"/>
                    <a:pt x="65" y="164"/>
                    <a:pt x="70" y="166"/>
                  </a:cubicBezTo>
                  <a:cubicBezTo>
                    <a:pt x="166" y="70"/>
                    <a:pt x="166" y="70"/>
                    <a:pt x="166" y="70"/>
                  </a:cubicBezTo>
                  <a:cubicBezTo>
                    <a:pt x="163" y="61"/>
                    <a:pt x="162" y="51"/>
                    <a:pt x="164" y="41"/>
                  </a:cubicBezTo>
                  <a:cubicBezTo>
                    <a:pt x="166" y="31"/>
                    <a:pt x="171" y="22"/>
                    <a:pt x="178" y="15"/>
                  </a:cubicBezTo>
                  <a:cubicBezTo>
                    <a:pt x="186" y="8"/>
                    <a:pt x="194" y="3"/>
                    <a:pt x="205" y="2"/>
                  </a:cubicBezTo>
                  <a:cubicBezTo>
                    <a:pt x="215" y="0"/>
                    <a:pt x="225" y="1"/>
                    <a:pt x="234" y="6"/>
                  </a:cubicBezTo>
                  <a:cubicBezTo>
                    <a:pt x="236" y="6"/>
                    <a:pt x="237" y="7"/>
                    <a:pt x="237" y="9"/>
                  </a:cubicBezTo>
                  <a:cubicBezTo>
                    <a:pt x="237" y="10"/>
                    <a:pt x="237" y="11"/>
                    <a:pt x="236" y="12"/>
                  </a:cubicBezTo>
                  <a:lnTo>
                    <a:pt x="207" y="41"/>
                  </a:lnTo>
                  <a:close/>
                  <a:moveTo>
                    <a:pt x="197" y="44"/>
                  </a:moveTo>
                  <a:cubicBezTo>
                    <a:pt x="197" y="41"/>
                    <a:pt x="198" y="38"/>
                    <a:pt x="201" y="35"/>
                  </a:cubicBezTo>
                  <a:cubicBezTo>
                    <a:pt x="226" y="11"/>
                    <a:pt x="226" y="11"/>
                    <a:pt x="226" y="11"/>
                  </a:cubicBezTo>
                  <a:cubicBezTo>
                    <a:pt x="210" y="6"/>
                    <a:pt x="196" y="9"/>
                    <a:pt x="184" y="21"/>
                  </a:cubicBezTo>
                  <a:cubicBezTo>
                    <a:pt x="178" y="27"/>
                    <a:pt x="174" y="35"/>
                    <a:pt x="172" y="44"/>
                  </a:cubicBezTo>
                  <a:cubicBezTo>
                    <a:pt x="170" y="53"/>
                    <a:pt x="171" y="62"/>
                    <a:pt x="174" y="70"/>
                  </a:cubicBezTo>
                  <a:cubicBezTo>
                    <a:pt x="175" y="72"/>
                    <a:pt x="175" y="73"/>
                    <a:pt x="174" y="74"/>
                  </a:cubicBezTo>
                  <a:cubicBezTo>
                    <a:pt x="74" y="174"/>
                    <a:pt x="74" y="174"/>
                    <a:pt x="74" y="174"/>
                  </a:cubicBezTo>
                  <a:cubicBezTo>
                    <a:pt x="73" y="175"/>
                    <a:pt x="71" y="175"/>
                    <a:pt x="70" y="174"/>
                  </a:cubicBezTo>
                  <a:cubicBezTo>
                    <a:pt x="65" y="172"/>
                    <a:pt x="60" y="171"/>
                    <a:pt x="54" y="171"/>
                  </a:cubicBezTo>
                  <a:cubicBezTo>
                    <a:pt x="41" y="171"/>
                    <a:pt x="31" y="176"/>
                    <a:pt x="22" y="185"/>
                  </a:cubicBezTo>
                  <a:cubicBezTo>
                    <a:pt x="10" y="196"/>
                    <a:pt x="7" y="210"/>
                    <a:pt x="11" y="225"/>
                  </a:cubicBezTo>
                  <a:cubicBezTo>
                    <a:pt x="35" y="201"/>
                    <a:pt x="35" y="201"/>
                    <a:pt x="35" y="201"/>
                  </a:cubicBezTo>
                  <a:cubicBezTo>
                    <a:pt x="37" y="198"/>
                    <a:pt x="41" y="197"/>
                    <a:pt x="44" y="197"/>
                  </a:cubicBezTo>
                  <a:cubicBezTo>
                    <a:pt x="48" y="197"/>
                    <a:pt x="51" y="198"/>
                    <a:pt x="54" y="200"/>
                  </a:cubicBezTo>
                  <a:cubicBezTo>
                    <a:pt x="66" y="213"/>
                    <a:pt x="66" y="213"/>
                    <a:pt x="66" y="213"/>
                  </a:cubicBezTo>
                  <a:cubicBezTo>
                    <a:pt x="69" y="216"/>
                    <a:pt x="70" y="219"/>
                    <a:pt x="70" y="222"/>
                  </a:cubicBezTo>
                  <a:cubicBezTo>
                    <a:pt x="70" y="226"/>
                    <a:pt x="68" y="229"/>
                    <a:pt x="66" y="232"/>
                  </a:cubicBezTo>
                  <a:cubicBezTo>
                    <a:pt x="41" y="256"/>
                    <a:pt x="41" y="256"/>
                    <a:pt x="41" y="256"/>
                  </a:cubicBezTo>
                  <a:cubicBezTo>
                    <a:pt x="49" y="259"/>
                    <a:pt x="56" y="259"/>
                    <a:pt x="63" y="257"/>
                  </a:cubicBezTo>
                  <a:cubicBezTo>
                    <a:pt x="71" y="255"/>
                    <a:pt x="77" y="251"/>
                    <a:pt x="83" y="246"/>
                  </a:cubicBezTo>
                  <a:cubicBezTo>
                    <a:pt x="89" y="240"/>
                    <a:pt x="93" y="232"/>
                    <a:pt x="95" y="223"/>
                  </a:cubicBezTo>
                  <a:cubicBezTo>
                    <a:pt x="96" y="214"/>
                    <a:pt x="96" y="205"/>
                    <a:pt x="93" y="197"/>
                  </a:cubicBezTo>
                  <a:cubicBezTo>
                    <a:pt x="92" y="195"/>
                    <a:pt x="92" y="194"/>
                    <a:pt x="93" y="192"/>
                  </a:cubicBezTo>
                  <a:cubicBezTo>
                    <a:pt x="192" y="93"/>
                    <a:pt x="192" y="93"/>
                    <a:pt x="192" y="93"/>
                  </a:cubicBezTo>
                  <a:cubicBezTo>
                    <a:pt x="194" y="92"/>
                    <a:pt x="195" y="92"/>
                    <a:pt x="197" y="93"/>
                  </a:cubicBezTo>
                  <a:cubicBezTo>
                    <a:pt x="202" y="95"/>
                    <a:pt x="207" y="96"/>
                    <a:pt x="213" y="96"/>
                  </a:cubicBezTo>
                  <a:cubicBezTo>
                    <a:pt x="226" y="96"/>
                    <a:pt x="236" y="91"/>
                    <a:pt x="245" y="83"/>
                  </a:cubicBezTo>
                  <a:cubicBezTo>
                    <a:pt x="257" y="71"/>
                    <a:pt x="260" y="57"/>
                    <a:pt x="256" y="42"/>
                  </a:cubicBezTo>
                  <a:cubicBezTo>
                    <a:pt x="232" y="66"/>
                    <a:pt x="232" y="66"/>
                    <a:pt x="232" y="66"/>
                  </a:cubicBezTo>
                  <a:cubicBezTo>
                    <a:pt x="229" y="69"/>
                    <a:pt x="226" y="70"/>
                    <a:pt x="223" y="70"/>
                  </a:cubicBezTo>
                  <a:cubicBezTo>
                    <a:pt x="219" y="70"/>
                    <a:pt x="216" y="69"/>
                    <a:pt x="213" y="66"/>
                  </a:cubicBezTo>
                  <a:cubicBezTo>
                    <a:pt x="201" y="54"/>
                    <a:pt x="201" y="54"/>
                    <a:pt x="201" y="54"/>
                  </a:cubicBezTo>
                  <a:cubicBezTo>
                    <a:pt x="198" y="51"/>
                    <a:pt x="197" y="48"/>
                    <a:pt x="197" y="44"/>
                  </a:cubicBezTo>
                  <a:close/>
                  <a:moveTo>
                    <a:pt x="41" y="30"/>
                  </a:moveTo>
                  <a:cubicBezTo>
                    <a:pt x="22" y="11"/>
                    <a:pt x="22" y="11"/>
                    <a:pt x="22" y="11"/>
                  </a:cubicBezTo>
                  <a:cubicBezTo>
                    <a:pt x="11" y="22"/>
                    <a:pt x="11" y="22"/>
                    <a:pt x="11" y="22"/>
                  </a:cubicBezTo>
                  <a:cubicBezTo>
                    <a:pt x="30" y="41"/>
                    <a:pt x="30" y="41"/>
                    <a:pt x="30" y="41"/>
                  </a:cubicBezTo>
                  <a:lnTo>
                    <a:pt x="41" y="30"/>
                  </a:lnTo>
                  <a:close/>
                  <a:moveTo>
                    <a:pt x="254" y="242"/>
                  </a:moveTo>
                  <a:cubicBezTo>
                    <a:pt x="257" y="240"/>
                    <a:pt x="257" y="238"/>
                    <a:pt x="254" y="236"/>
                  </a:cubicBezTo>
                  <a:cubicBezTo>
                    <a:pt x="172" y="153"/>
                    <a:pt x="172" y="153"/>
                    <a:pt x="172" y="153"/>
                  </a:cubicBezTo>
                  <a:cubicBezTo>
                    <a:pt x="170" y="151"/>
                    <a:pt x="170" y="149"/>
                    <a:pt x="172" y="147"/>
                  </a:cubicBezTo>
                  <a:cubicBezTo>
                    <a:pt x="174" y="145"/>
                    <a:pt x="176" y="145"/>
                    <a:pt x="178" y="147"/>
                  </a:cubicBezTo>
                  <a:cubicBezTo>
                    <a:pt x="261" y="230"/>
                    <a:pt x="261" y="230"/>
                    <a:pt x="261" y="230"/>
                  </a:cubicBezTo>
                  <a:cubicBezTo>
                    <a:pt x="263" y="232"/>
                    <a:pt x="264" y="236"/>
                    <a:pt x="264" y="239"/>
                  </a:cubicBezTo>
                  <a:cubicBezTo>
                    <a:pt x="264" y="242"/>
                    <a:pt x="263" y="246"/>
                    <a:pt x="261" y="248"/>
                  </a:cubicBezTo>
                  <a:cubicBezTo>
                    <a:pt x="249" y="261"/>
                    <a:pt x="249" y="261"/>
                    <a:pt x="249" y="261"/>
                  </a:cubicBezTo>
                  <a:cubicBezTo>
                    <a:pt x="246" y="263"/>
                    <a:pt x="243" y="264"/>
                    <a:pt x="239" y="264"/>
                  </a:cubicBezTo>
                  <a:cubicBezTo>
                    <a:pt x="236" y="264"/>
                    <a:pt x="233" y="263"/>
                    <a:pt x="230" y="261"/>
                  </a:cubicBezTo>
                  <a:cubicBezTo>
                    <a:pt x="147" y="178"/>
                    <a:pt x="147" y="178"/>
                    <a:pt x="147" y="178"/>
                  </a:cubicBezTo>
                  <a:cubicBezTo>
                    <a:pt x="145" y="176"/>
                    <a:pt x="145" y="174"/>
                    <a:pt x="147" y="172"/>
                  </a:cubicBezTo>
                  <a:cubicBezTo>
                    <a:pt x="149" y="170"/>
                    <a:pt x="151" y="170"/>
                    <a:pt x="153" y="172"/>
                  </a:cubicBezTo>
                  <a:cubicBezTo>
                    <a:pt x="236" y="255"/>
                    <a:pt x="236" y="255"/>
                    <a:pt x="236" y="255"/>
                  </a:cubicBezTo>
                  <a:cubicBezTo>
                    <a:pt x="238" y="257"/>
                    <a:pt x="241" y="257"/>
                    <a:pt x="243" y="255"/>
                  </a:cubicBezTo>
                  <a:lnTo>
                    <a:pt x="254" y="24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67"/>
            <p:cNvSpPr>
              <a:spLocks noEditPoints="1"/>
            </p:cNvSpPr>
            <p:nvPr/>
          </p:nvSpPr>
          <p:spPr bwMode="auto">
            <a:xfrm>
              <a:off x="9139563" y="2917496"/>
              <a:ext cx="288000" cy="288000"/>
            </a:xfrm>
            <a:custGeom>
              <a:avLst/>
              <a:gdLst>
                <a:gd name="T0" fmla="*/ 42 w 267"/>
                <a:gd name="T1" fmla="*/ 240 h 265"/>
                <a:gd name="T2" fmla="*/ 10 w 267"/>
                <a:gd name="T3" fmla="*/ 181 h 265"/>
                <a:gd name="T4" fmla="*/ 23 w 267"/>
                <a:gd name="T5" fmla="*/ 108 h 265"/>
                <a:gd name="T6" fmla="*/ 21 w 267"/>
                <a:gd name="T7" fmla="*/ 99 h 265"/>
                <a:gd name="T8" fmla="*/ 63 w 267"/>
                <a:gd name="T9" fmla="*/ 91 h 265"/>
                <a:gd name="T10" fmla="*/ 65 w 267"/>
                <a:gd name="T11" fmla="*/ 92 h 265"/>
                <a:gd name="T12" fmla="*/ 67 w 267"/>
                <a:gd name="T13" fmla="*/ 94 h 265"/>
                <a:gd name="T14" fmla="*/ 81 w 267"/>
                <a:gd name="T15" fmla="*/ 140 h 265"/>
                <a:gd name="T16" fmla="*/ 76 w 267"/>
                <a:gd name="T17" fmla="*/ 138 h 265"/>
                <a:gd name="T18" fmla="*/ 17 w 267"/>
                <a:gd name="T19" fmla="*/ 185 h 265"/>
                <a:gd name="T20" fmla="*/ 42 w 267"/>
                <a:gd name="T21" fmla="*/ 232 h 265"/>
                <a:gd name="T22" fmla="*/ 84 w 267"/>
                <a:gd name="T23" fmla="*/ 236 h 265"/>
                <a:gd name="T24" fmla="*/ 80 w 267"/>
                <a:gd name="T25" fmla="*/ 240 h 265"/>
                <a:gd name="T26" fmla="*/ 165 w 267"/>
                <a:gd name="T27" fmla="*/ 22 h 265"/>
                <a:gd name="T28" fmla="*/ 216 w 267"/>
                <a:gd name="T29" fmla="*/ 69 h 265"/>
                <a:gd name="T30" fmla="*/ 224 w 267"/>
                <a:gd name="T31" fmla="*/ 71 h 265"/>
                <a:gd name="T32" fmla="*/ 216 w 267"/>
                <a:gd name="T33" fmla="*/ 114 h 265"/>
                <a:gd name="T34" fmla="*/ 214 w 267"/>
                <a:gd name="T35" fmla="*/ 115 h 265"/>
                <a:gd name="T36" fmla="*/ 211 w 267"/>
                <a:gd name="T37" fmla="*/ 116 h 265"/>
                <a:gd name="T38" fmla="*/ 167 w 267"/>
                <a:gd name="T39" fmla="*/ 103 h 265"/>
                <a:gd name="T40" fmla="*/ 204 w 267"/>
                <a:gd name="T41" fmla="*/ 106 h 265"/>
                <a:gd name="T42" fmla="*/ 133 w 267"/>
                <a:gd name="T43" fmla="*/ 8 h 265"/>
                <a:gd name="T44" fmla="*/ 83 w 267"/>
                <a:gd name="T45" fmla="*/ 64 h 265"/>
                <a:gd name="T46" fmla="*/ 76 w 267"/>
                <a:gd name="T47" fmla="*/ 60 h 265"/>
                <a:gd name="T48" fmla="*/ 133 w 267"/>
                <a:gd name="T49" fmla="*/ 0 h 265"/>
                <a:gd name="T50" fmla="*/ 140 w 267"/>
                <a:gd name="T51" fmla="*/ 240 h 265"/>
                <a:gd name="T52" fmla="*/ 157 w 267"/>
                <a:gd name="T53" fmla="*/ 264 h 265"/>
                <a:gd name="T54" fmla="*/ 151 w 267"/>
                <a:gd name="T55" fmla="*/ 264 h 265"/>
                <a:gd name="T56" fmla="*/ 125 w 267"/>
                <a:gd name="T57" fmla="*/ 236 h 265"/>
                <a:gd name="T58" fmla="*/ 151 w 267"/>
                <a:gd name="T59" fmla="*/ 208 h 265"/>
                <a:gd name="T60" fmla="*/ 157 w 267"/>
                <a:gd name="T61" fmla="*/ 214 h 265"/>
                <a:gd name="T62" fmla="*/ 224 w 267"/>
                <a:gd name="T63" fmla="*/ 232 h 265"/>
                <a:gd name="T64" fmla="*/ 250 w 267"/>
                <a:gd name="T65" fmla="*/ 185 h 265"/>
                <a:gd name="T66" fmla="*/ 235 w 267"/>
                <a:gd name="T67" fmla="*/ 141 h 265"/>
                <a:gd name="T68" fmla="*/ 258 w 267"/>
                <a:gd name="T69" fmla="*/ 181 h 265"/>
                <a:gd name="T70" fmla="*/ 224 w 267"/>
                <a:gd name="T71" fmla="*/ 24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 h="265">
                  <a:moveTo>
                    <a:pt x="80" y="240"/>
                  </a:moveTo>
                  <a:cubicBezTo>
                    <a:pt x="42" y="240"/>
                    <a:pt x="42" y="240"/>
                    <a:pt x="42" y="240"/>
                  </a:cubicBezTo>
                  <a:cubicBezTo>
                    <a:pt x="26" y="240"/>
                    <a:pt x="14" y="234"/>
                    <a:pt x="7" y="223"/>
                  </a:cubicBezTo>
                  <a:cubicBezTo>
                    <a:pt x="0" y="210"/>
                    <a:pt x="1" y="196"/>
                    <a:pt x="10" y="181"/>
                  </a:cubicBezTo>
                  <a:cubicBezTo>
                    <a:pt x="55" y="101"/>
                    <a:pt x="55" y="101"/>
                    <a:pt x="55" y="101"/>
                  </a:cubicBezTo>
                  <a:cubicBezTo>
                    <a:pt x="23" y="108"/>
                    <a:pt x="23" y="108"/>
                    <a:pt x="23" y="108"/>
                  </a:cubicBezTo>
                  <a:cubicBezTo>
                    <a:pt x="20" y="108"/>
                    <a:pt x="18" y="107"/>
                    <a:pt x="18" y="104"/>
                  </a:cubicBezTo>
                  <a:cubicBezTo>
                    <a:pt x="17" y="102"/>
                    <a:pt x="18" y="100"/>
                    <a:pt x="21" y="99"/>
                  </a:cubicBezTo>
                  <a:cubicBezTo>
                    <a:pt x="62" y="91"/>
                    <a:pt x="62" y="91"/>
                    <a:pt x="62" y="91"/>
                  </a:cubicBezTo>
                  <a:cubicBezTo>
                    <a:pt x="62" y="91"/>
                    <a:pt x="63" y="91"/>
                    <a:pt x="63" y="91"/>
                  </a:cubicBezTo>
                  <a:cubicBezTo>
                    <a:pt x="64" y="91"/>
                    <a:pt x="64" y="91"/>
                    <a:pt x="64" y="91"/>
                  </a:cubicBezTo>
                  <a:cubicBezTo>
                    <a:pt x="64" y="91"/>
                    <a:pt x="65" y="91"/>
                    <a:pt x="65" y="92"/>
                  </a:cubicBezTo>
                  <a:cubicBezTo>
                    <a:pt x="65" y="92"/>
                    <a:pt x="66" y="92"/>
                    <a:pt x="66" y="93"/>
                  </a:cubicBezTo>
                  <a:cubicBezTo>
                    <a:pt x="66" y="93"/>
                    <a:pt x="67" y="93"/>
                    <a:pt x="67" y="94"/>
                  </a:cubicBezTo>
                  <a:cubicBezTo>
                    <a:pt x="83" y="135"/>
                    <a:pt x="83" y="135"/>
                    <a:pt x="83" y="135"/>
                  </a:cubicBezTo>
                  <a:cubicBezTo>
                    <a:pt x="84" y="137"/>
                    <a:pt x="84" y="139"/>
                    <a:pt x="81" y="140"/>
                  </a:cubicBezTo>
                  <a:cubicBezTo>
                    <a:pt x="81" y="141"/>
                    <a:pt x="80" y="141"/>
                    <a:pt x="80" y="141"/>
                  </a:cubicBezTo>
                  <a:cubicBezTo>
                    <a:pt x="78" y="141"/>
                    <a:pt x="77" y="140"/>
                    <a:pt x="76" y="138"/>
                  </a:cubicBezTo>
                  <a:cubicBezTo>
                    <a:pt x="63" y="105"/>
                    <a:pt x="63" y="105"/>
                    <a:pt x="63" y="105"/>
                  </a:cubicBezTo>
                  <a:cubicBezTo>
                    <a:pt x="17" y="185"/>
                    <a:pt x="17" y="185"/>
                    <a:pt x="17" y="185"/>
                  </a:cubicBezTo>
                  <a:cubicBezTo>
                    <a:pt x="9" y="197"/>
                    <a:pt x="9" y="208"/>
                    <a:pt x="14" y="218"/>
                  </a:cubicBezTo>
                  <a:cubicBezTo>
                    <a:pt x="20" y="227"/>
                    <a:pt x="29" y="232"/>
                    <a:pt x="42" y="232"/>
                  </a:cubicBezTo>
                  <a:cubicBezTo>
                    <a:pt x="80" y="232"/>
                    <a:pt x="80" y="232"/>
                    <a:pt x="80" y="232"/>
                  </a:cubicBezTo>
                  <a:cubicBezTo>
                    <a:pt x="82" y="232"/>
                    <a:pt x="84" y="233"/>
                    <a:pt x="84" y="236"/>
                  </a:cubicBezTo>
                  <a:cubicBezTo>
                    <a:pt x="84" y="239"/>
                    <a:pt x="84" y="240"/>
                    <a:pt x="84" y="240"/>
                  </a:cubicBezTo>
                  <a:cubicBezTo>
                    <a:pt x="84" y="240"/>
                    <a:pt x="82" y="240"/>
                    <a:pt x="80" y="240"/>
                  </a:cubicBezTo>
                  <a:close/>
                  <a:moveTo>
                    <a:pt x="133" y="0"/>
                  </a:moveTo>
                  <a:cubicBezTo>
                    <a:pt x="146" y="0"/>
                    <a:pt x="157" y="7"/>
                    <a:pt x="165" y="22"/>
                  </a:cubicBezTo>
                  <a:cubicBezTo>
                    <a:pt x="210" y="100"/>
                    <a:pt x="210" y="100"/>
                    <a:pt x="210" y="100"/>
                  </a:cubicBezTo>
                  <a:cubicBezTo>
                    <a:pt x="216" y="69"/>
                    <a:pt x="216" y="69"/>
                    <a:pt x="216" y="69"/>
                  </a:cubicBezTo>
                  <a:cubicBezTo>
                    <a:pt x="217" y="67"/>
                    <a:pt x="219" y="66"/>
                    <a:pt x="221" y="66"/>
                  </a:cubicBezTo>
                  <a:cubicBezTo>
                    <a:pt x="224" y="67"/>
                    <a:pt x="225" y="69"/>
                    <a:pt x="224" y="71"/>
                  </a:cubicBezTo>
                  <a:cubicBezTo>
                    <a:pt x="216" y="113"/>
                    <a:pt x="216" y="113"/>
                    <a:pt x="216" y="113"/>
                  </a:cubicBezTo>
                  <a:cubicBezTo>
                    <a:pt x="216" y="114"/>
                    <a:pt x="216" y="114"/>
                    <a:pt x="216" y="114"/>
                  </a:cubicBezTo>
                  <a:cubicBezTo>
                    <a:pt x="215" y="114"/>
                    <a:pt x="215" y="114"/>
                    <a:pt x="215" y="115"/>
                  </a:cubicBezTo>
                  <a:cubicBezTo>
                    <a:pt x="215" y="115"/>
                    <a:pt x="214" y="115"/>
                    <a:pt x="214" y="115"/>
                  </a:cubicBezTo>
                  <a:cubicBezTo>
                    <a:pt x="213" y="116"/>
                    <a:pt x="213" y="116"/>
                    <a:pt x="212" y="116"/>
                  </a:cubicBezTo>
                  <a:cubicBezTo>
                    <a:pt x="212" y="116"/>
                    <a:pt x="211" y="116"/>
                    <a:pt x="211" y="116"/>
                  </a:cubicBezTo>
                  <a:cubicBezTo>
                    <a:pt x="170" y="108"/>
                    <a:pt x="170" y="108"/>
                    <a:pt x="170" y="108"/>
                  </a:cubicBezTo>
                  <a:cubicBezTo>
                    <a:pt x="167" y="107"/>
                    <a:pt x="166" y="105"/>
                    <a:pt x="167" y="103"/>
                  </a:cubicBezTo>
                  <a:cubicBezTo>
                    <a:pt x="167" y="100"/>
                    <a:pt x="169" y="99"/>
                    <a:pt x="172" y="99"/>
                  </a:cubicBezTo>
                  <a:cubicBezTo>
                    <a:pt x="204" y="106"/>
                    <a:pt x="204" y="106"/>
                    <a:pt x="204" y="106"/>
                  </a:cubicBezTo>
                  <a:cubicBezTo>
                    <a:pt x="158" y="26"/>
                    <a:pt x="158" y="26"/>
                    <a:pt x="158" y="26"/>
                  </a:cubicBezTo>
                  <a:cubicBezTo>
                    <a:pt x="151" y="14"/>
                    <a:pt x="143" y="8"/>
                    <a:pt x="133" y="8"/>
                  </a:cubicBezTo>
                  <a:cubicBezTo>
                    <a:pt x="124" y="8"/>
                    <a:pt x="115" y="14"/>
                    <a:pt x="109" y="26"/>
                  </a:cubicBezTo>
                  <a:cubicBezTo>
                    <a:pt x="83" y="64"/>
                    <a:pt x="83" y="64"/>
                    <a:pt x="83" y="64"/>
                  </a:cubicBezTo>
                  <a:cubicBezTo>
                    <a:pt x="81" y="67"/>
                    <a:pt x="80" y="67"/>
                    <a:pt x="77" y="65"/>
                  </a:cubicBezTo>
                  <a:cubicBezTo>
                    <a:pt x="75" y="64"/>
                    <a:pt x="75" y="62"/>
                    <a:pt x="76" y="60"/>
                  </a:cubicBezTo>
                  <a:cubicBezTo>
                    <a:pt x="101" y="22"/>
                    <a:pt x="101" y="22"/>
                    <a:pt x="101" y="22"/>
                  </a:cubicBezTo>
                  <a:cubicBezTo>
                    <a:pt x="110" y="7"/>
                    <a:pt x="121" y="0"/>
                    <a:pt x="133" y="0"/>
                  </a:cubicBezTo>
                  <a:close/>
                  <a:moveTo>
                    <a:pt x="224" y="240"/>
                  </a:moveTo>
                  <a:cubicBezTo>
                    <a:pt x="140" y="240"/>
                    <a:pt x="140" y="240"/>
                    <a:pt x="140" y="240"/>
                  </a:cubicBezTo>
                  <a:cubicBezTo>
                    <a:pt x="157" y="258"/>
                    <a:pt x="157" y="258"/>
                    <a:pt x="157" y="258"/>
                  </a:cubicBezTo>
                  <a:cubicBezTo>
                    <a:pt x="159" y="260"/>
                    <a:pt x="159" y="262"/>
                    <a:pt x="157" y="264"/>
                  </a:cubicBezTo>
                  <a:cubicBezTo>
                    <a:pt x="156" y="265"/>
                    <a:pt x="155" y="265"/>
                    <a:pt x="154" y="265"/>
                  </a:cubicBezTo>
                  <a:cubicBezTo>
                    <a:pt x="153" y="265"/>
                    <a:pt x="152" y="265"/>
                    <a:pt x="151" y="264"/>
                  </a:cubicBezTo>
                  <a:cubicBezTo>
                    <a:pt x="127" y="240"/>
                    <a:pt x="127" y="240"/>
                    <a:pt x="127" y="240"/>
                  </a:cubicBezTo>
                  <a:cubicBezTo>
                    <a:pt x="126" y="239"/>
                    <a:pt x="125" y="237"/>
                    <a:pt x="125" y="236"/>
                  </a:cubicBezTo>
                  <a:cubicBezTo>
                    <a:pt x="125" y="235"/>
                    <a:pt x="125" y="234"/>
                    <a:pt x="126" y="233"/>
                  </a:cubicBezTo>
                  <a:cubicBezTo>
                    <a:pt x="151" y="208"/>
                    <a:pt x="151" y="208"/>
                    <a:pt x="151" y="208"/>
                  </a:cubicBezTo>
                  <a:cubicBezTo>
                    <a:pt x="153" y="206"/>
                    <a:pt x="155" y="206"/>
                    <a:pt x="157" y="208"/>
                  </a:cubicBezTo>
                  <a:cubicBezTo>
                    <a:pt x="159" y="210"/>
                    <a:pt x="159" y="212"/>
                    <a:pt x="157" y="214"/>
                  </a:cubicBezTo>
                  <a:cubicBezTo>
                    <a:pt x="139" y="232"/>
                    <a:pt x="139" y="232"/>
                    <a:pt x="139" y="232"/>
                  </a:cubicBezTo>
                  <a:cubicBezTo>
                    <a:pt x="224" y="232"/>
                    <a:pt x="224" y="232"/>
                    <a:pt x="224" y="232"/>
                  </a:cubicBezTo>
                  <a:cubicBezTo>
                    <a:pt x="238" y="232"/>
                    <a:pt x="247" y="227"/>
                    <a:pt x="252" y="218"/>
                  </a:cubicBezTo>
                  <a:cubicBezTo>
                    <a:pt x="258" y="209"/>
                    <a:pt x="257" y="198"/>
                    <a:pt x="250" y="185"/>
                  </a:cubicBezTo>
                  <a:cubicBezTo>
                    <a:pt x="233" y="146"/>
                    <a:pt x="233" y="146"/>
                    <a:pt x="233" y="146"/>
                  </a:cubicBezTo>
                  <a:cubicBezTo>
                    <a:pt x="232" y="144"/>
                    <a:pt x="233" y="142"/>
                    <a:pt x="235" y="141"/>
                  </a:cubicBezTo>
                  <a:cubicBezTo>
                    <a:pt x="238" y="140"/>
                    <a:pt x="239" y="141"/>
                    <a:pt x="241" y="143"/>
                  </a:cubicBezTo>
                  <a:cubicBezTo>
                    <a:pt x="258" y="181"/>
                    <a:pt x="258" y="181"/>
                    <a:pt x="258" y="181"/>
                  </a:cubicBezTo>
                  <a:cubicBezTo>
                    <a:pt x="266" y="196"/>
                    <a:pt x="267" y="210"/>
                    <a:pt x="260" y="223"/>
                  </a:cubicBezTo>
                  <a:cubicBezTo>
                    <a:pt x="253" y="234"/>
                    <a:pt x="241" y="240"/>
                    <a:pt x="224" y="24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9" name="组合 18"/>
          <p:cNvGrpSpPr/>
          <p:nvPr/>
        </p:nvGrpSpPr>
        <p:grpSpPr>
          <a:xfrm>
            <a:off x="1153811" y="2350531"/>
            <a:ext cx="1729962" cy="982463"/>
            <a:chOff x="1153811" y="2350531"/>
            <a:chExt cx="1729962" cy="982463"/>
          </a:xfrm>
        </p:grpSpPr>
        <p:cxnSp>
          <p:nvCxnSpPr>
            <p:cNvPr id="10" name="直接连接符 9"/>
            <p:cNvCxnSpPr/>
            <p:nvPr/>
          </p:nvCxnSpPr>
          <p:spPr>
            <a:xfrm>
              <a:off x="1355515" y="2350531"/>
              <a:ext cx="143848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153811" y="2501997"/>
              <a:ext cx="1729962" cy="830997"/>
            </a:xfrm>
            <a:prstGeom prst="rect">
              <a:avLst/>
            </a:prstGeom>
          </p:spPr>
          <p:txBody>
            <a:bodyPr wrap="none">
              <a:spAutoFit/>
            </a:bodyPr>
            <a:lstStyle/>
            <a:p>
              <a:pPr algn="r"/>
              <a:r>
                <a:rPr lang="zh-CN" altLang="en-US" sz="2400" b="1" dirty="0" smtClean="0">
                  <a:latin typeface="微软雅黑" panose="020B0503020204020204" pitchFamily="34" charset="-122"/>
                  <a:ea typeface="微软雅黑" panose="020B0503020204020204" pitchFamily="34" charset="-122"/>
                </a:rPr>
                <a:t>ENTER</a:t>
              </a:r>
              <a:endParaRPr lang="en-US" altLang="zh-CN" sz="2400" b="1" dirty="0" smtClean="0">
                <a:latin typeface="微软雅黑" panose="020B0503020204020204" pitchFamily="34" charset="-122"/>
                <a:ea typeface="微软雅黑" panose="020B0503020204020204" pitchFamily="34" charset="-122"/>
              </a:endParaRPr>
            </a:p>
            <a:p>
              <a:pPr algn="r"/>
              <a:r>
                <a:rPr lang="zh-CN" altLang="en-US" sz="2400" b="1" dirty="0" smtClean="0">
                  <a:latin typeface="微软雅黑" panose="020B0503020204020204" pitchFamily="34" charset="-122"/>
                  <a:ea typeface="微软雅黑" panose="020B0503020204020204" pitchFamily="34" charset="-122"/>
                </a:rPr>
                <a:t>THE TITLE</a:t>
              </a:r>
              <a:endParaRPr lang="zh-CN" altLang="en-US" sz="2400" b="1" dirty="0">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8023" y="3544592"/>
            <a:ext cx="2220062" cy="2561269"/>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3729" y="3030689"/>
            <a:ext cx="2279313" cy="2356178"/>
          </a:xfrm>
          <a:prstGeom prst="rect">
            <a:avLst/>
          </a:prstGeom>
        </p:spPr>
      </p:pic>
      <p:sp>
        <p:nvSpPr>
          <p:cNvPr id="27" name="文本框 26"/>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492291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5947300" y="2282084"/>
            <a:ext cx="5166177"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9" name="TextBox 16"/>
          <p:cNvSpPr txBox="1"/>
          <p:nvPr/>
        </p:nvSpPr>
        <p:spPr>
          <a:xfrm>
            <a:off x="5947300" y="1803091"/>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5"/>
          <p:cNvSpPr txBox="1"/>
          <p:nvPr/>
        </p:nvSpPr>
        <p:spPr>
          <a:xfrm>
            <a:off x="5975684" y="3809286"/>
            <a:ext cx="5166177"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1" name="TextBox 16"/>
          <p:cNvSpPr txBox="1"/>
          <p:nvPr/>
        </p:nvSpPr>
        <p:spPr>
          <a:xfrm>
            <a:off x="5975684" y="3330293"/>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5"/>
          <p:cNvSpPr txBox="1"/>
          <p:nvPr/>
        </p:nvSpPr>
        <p:spPr>
          <a:xfrm>
            <a:off x="5975684" y="5336488"/>
            <a:ext cx="5166177"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3" name="TextBox 16"/>
          <p:cNvSpPr txBox="1"/>
          <p:nvPr/>
        </p:nvSpPr>
        <p:spPr>
          <a:xfrm>
            <a:off x="5975684" y="4857495"/>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占位符 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35785" r="35785"/>
          <a:stretch>
            <a:fillRect/>
          </a:stretch>
        </p:blipFill>
        <p:spPr/>
      </p:pic>
      <p:pic>
        <p:nvPicPr>
          <p:cNvPr id="6" name="图片占位符 5"/>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40590" r="40590"/>
          <a:stretch>
            <a:fillRect/>
          </a:stretch>
        </p:blipFill>
        <p:spPr/>
      </p:pic>
      <p:pic>
        <p:nvPicPr>
          <p:cNvPr id="5" name="图片占位符 4"/>
          <p:cNvPicPr>
            <a:picLocks noGrp="1" noChangeAspect="1"/>
          </p:cNvPicPr>
          <p:nvPr>
            <p:ph type="pic" sz="quarter" idx="13"/>
          </p:nvPr>
        </p:nvPicPr>
        <p:blipFill rotWithShape="1">
          <a:blip r:embed="rId4" cstate="print">
            <a:extLst>
              <a:ext uri="{28A0092B-C50C-407E-A947-70E740481C1C}">
                <a14:useLocalDpi xmlns:a14="http://schemas.microsoft.com/office/drawing/2010/main" val="0"/>
              </a:ext>
            </a:extLst>
          </a:blip>
          <a:srcRect l="27015" t="-1403" r="45871" b="1403"/>
          <a:stretch/>
        </p:blipFill>
        <p:spPr/>
      </p:pic>
      <p:grpSp>
        <p:nvGrpSpPr>
          <p:cNvPr id="14" name="组合 13"/>
          <p:cNvGrpSpPr/>
          <p:nvPr/>
        </p:nvGrpSpPr>
        <p:grpSpPr>
          <a:xfrm>
            <a:off x="1" y="1"/>
            <a:ext cx="12191999" cy="6857999"/>
            <a:chOff x="0" y="0"/>
            <a:chExt cx="12191999" cy="6857999"/>
          </a:xfrm>
        </p:grpSpPr>
        <p:sp>
          <p:nvSpPr>
            <p:cNvPr id="15" name="矩形 14"/>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9" name="图片 18"/>
          <p:cNvPicPr>
            <a:picLocks noChangeAspect="1"/>
          </p:cNvPicPr>
          <p:nvPr/>
        </p:nvPicPr>
        <p:blipFill>
          <a:blip r:embed="rId7"/>
          <a:stretch>
            <a:fillRect/>
          </a:stretch>
        </p:blipFill>
        <p:spPr>
          <a:xfrm rot="13500000" flipH="1">
            <a:off x="-235641" y="590265"/>
            <a:ext cx="912015" cy="871026"/>
          </a:xfrm>
          <a:prstGeom prst="rect">
            <a:avLst/>
          </a:prstGeom>
        </p:spPr>
      </p:pic>
      <p:sp>
        <p:nvSpPr>
          <p:cNvPr id="20" name="文本框 19"/>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73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100000">
                                          <p:val>
                                            <p:strVal val="#ppt_x"/>
                                          </p:val>
                                        </p:tav>
                                      </p:tavLst>
                                    </p:anim>
                                    <p:anim calcmode="lin" valueType="num">
                                      <p:cBhvr>
                                        <p:cTn id="8" dur="250" fill="hold"/>
                                        <p:tgtEl>
                                          <p:spTgt spid="9"/>
                                        </p:tgtEl>
                                        <p:attrNameLst>
                                          <p:attrName>ppt_y</p:attrName>
                                        </p:attrNameLst>
                                      </p:cBhvr>
                                      <p:tavLst>
                                        <p:tav tm="0">
                                          <p:val>
                                            <p:strVal val="#ppt_y-#ppt_h/2"/>
                                          </p:val>
                                        </p:tav>
                                        <p:tav tm="100000">
                                          <p:val>
                                            <p:strVal val="#ppt_y"/>
                                          </p:val>
                                        </p:tav>
                                      </p:tavLst>
                                    </p:anim>
                                    <p:anim calcmode="lin" valueType="num">
                                      <p:cBhvr>
                                        <p:cTn id="9" dur="250" fill="hold"/>
                                        <p:tgtEl>
                                          <p:spTgt spid="9"/>
                                        </p:tgtEl>
                                        <p:attrNameLst>
                                          <p:attrName>ppt_w</p:attrName>
                                        </p:attrNameLst>
                                      </p:cBhvr>
                                      <p:tavLst>
                                        <p:tav tm="0">
                                          <p:val>
                                            <p:strVal val="#ppt_w"/>
                                          </p:val>
                                        </p:tav>
                                        <p:tav tm="100000">
                                          <p:val>
                                            <p:strVal val="#ppt_w"/>
                                          </p:val>
                                        </p:tav>
                                      </p:tavLst>
                                    </p:anim>
                                    <p:anim calcmode="lin" valueType="num">
                                      <p:cBhvr>
                                        <p:cTn id="10" dur="250" fill="hold"/>
                                        <p:tgtEl>
                                          <p:spTgt spid="9"/>
                                        </p:tgtEl>
                                        <p:attrNameLst>
                                          <p:attrName>ppt_h</p:attrName>
                                        </p:attrNameLst>
                                      </p:cBhvr>
                                      <p:tavLst>
                                        <p:tav tm="0">
                                          <p:val>
                                            <p:fltVal val="0"/>
                                          </p:val>
                                        </p:tav>
                                        <p:tav tm="100000">
                                          <p:val>
                                            <p:strVal val="#ppt_h"/>
                                          </p:val>
                                        </p:tav>
                                      </p:tavLst>
                                    </p:anim>
                                  </p:childTnLst>
                                </p:cTn>
                              </p:par>
                            </p:childTnLst>
                          </p:cTn>
                        </p:par>
                        <p:par>
                          <p:cTn id="11" fill="hold">
                            <p:stCondLst>
                              <p:cond delay="105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55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11"/>
                                        </p:tgtEl>
                                        <p:attrNameLst>
                                          <p:attrName>style.visibility</p:attrName>
                                        </p:attrNameLst>
                                      </p:cBhvr>
                                      <p:to>
                                        <p:strVal val="visible"/>
                                      </p:to>
                                    </p:se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ppt_h/2"/>
                                          </p:val>
                                        </p:tav>
                                        <p:tav tm="100000">
                                          <p:val>
                                            <p:strVal val="#ppt_y"/>
                                          </p:val>
                                        </p:tav>
                                      </p:tavLst>
                                    </p:anim>
                                    <p:anim calcmode="lin" valueType="num">
                                      <p:cBhvr>
                                        <p:cTn id="20" dur="250" fill="hold"/>
                                        <p:tgtEl>
                                          <p:spTgt spid="11"/>
                                        </p:tgtEl>
                                        <p:attrNameLst>
                                          <p:attrName>ppt_w</p:attrName>
                                        </p:attrNameLst>
                                      </p:cBhvr>
                                      <p:tavLst>
                                        <p:tav tm="0">
                                          <p:val>
                                            <p:strVal val="#ppt_w"/>
                                          </p:val>
                                        </p:tav>
                                        <p:tav tm="100000">
                                          <p:val>
                                            <p:strVal val="#ppt_w"/>
                                          </p:val>
                                        </p:tav>
                                      </p:tavLst>
                                    </p:anim>
                                    <p:anim calcmode="lin" valueType="num">
                                      <p:cBhvr>
                                        <p:cTn id="21" dur="250" fill="hold"/>
                                        <p:tgtEl>
                                          <p:spTgt spid="11"/>
                                        </p:tgtEl>
                                        <p:attrNameLst>
                                          <p:attrName>ppt_h</p:attrName>
                                        </p:attrNameLst>
                                      </p:cBhvr>
                                      <p:tavLst>
                                        <p:tav tm="0">
                                          <p:val>
                                            <p:fltVal val="0"/>
                                          </p:val>
                                        </p:tav>
                                        <p:tav tm="100000">
                                          <p:val>
                                            <p:strVal val="#ppt_h"/>
                                          </p:val>
                                        </p:tav>
                                      </p:tavLst>
                                    </p:anim>
                                  </p:childTnLst>
                                </p:cTn>
                              </p:par>
                            </p:childTnLst>
                          </p:cTn>
                        </p:par>
                        <p:par>
                          <p:cTn id="22" fill="hold">
                            <p:stCondLst>
                              <p:cond delay="26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1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250" fill="hold"/>
                                        <p:tgtEl>
                                          <p:spTgt spid="13"/>
                                        </p:tgtEl>
                                        <p:attrNameLst>
                                          <p:attrName>ppt_x</p:attrName>
                                        </p:attrNameLst>
                                      </p:cBhvr>
                                      <p:tavLst>
                                        <p:tav tm="0">
                                          <p:val>
                                            <p:strVal val="#ppt_x"/>
                                          </p:val>
                                        </p:tav>
                                        <p:tav tm="100000">
                                          <p:val>
                                            <p:strVal val="#ppt_x"/>
                                          </p:val>
                                        </p:tav>
                                      </p:tavLst>
                                    </p:anim>
                                    <p:anim calcmode="lin" valueType="num">
                                      <p:cBhvr>
                                        <p:cTn id="30" dur="250" fill="hold"/>
                                        <p:tgtEl>
                                          <p:spTgt spid="13"/>
                                        </p:tgtEl>
                                        <p:attrNameLst>
                                          <p:attrName>ppt_y</p:attrName>
                                        </p:attrNameLst>
                                      </p:cBhvr>
                                      <p:tavLst>
                                        <p:tav tm="0">
                                          <p:val>
                                            <p:strVal val="#ppt_y-#ppt_h/2"/>
                                          </p:val>
                                        </p:tav>
                                        <p:tav tm="100000">
                                          <p:val>
                                            <p:strVal val="#ppt_y"/>
                                          </p:val>
                                        </p:tav>
                                      </p:tavLst>
                                    </p:anim>
                                    <p:anim calcmode="lin" valueType="num">
                                      <p:cBhvr>
                                        <p:cTn id="31" dur="250" fill="hold"/>
                                        <p:tgtEl>
                                          <p:spTgt spid="13"/>
                                        </p:tgtEl>
                                        <p:attrNameLst>
                                          <p:attrName>ppt_w</p:attrName>
                                        </p:attrNameLst>
                                      </p:cBhvr>
                                      <p:tavLst>
                                        <p:tav tm="0">
                                          <p:val>
                                            <p:strVal val="#ppt_w"/>
                                          </p:val>
                                        </p:tav>
                                        <p:tav tm="100000">
                                          <p:val>
                                            <p:strVal val="#ppt_w"/>
                                          </p:val>
                                        </p:tav>
                                      </p:tavLst>
                                    </p:anim>
                                    <p:anim calcmode="lin" valueType="num">
                                      <p:cBhvr>
                                        <p:cTn id="32" dur="250" fill="hold"/>
                                        <p:tgtEl>
                                          <p:spTgt spid="13"/>
                                        </p:tgtEl>
                                        <p:attrNameLst>
                                          <p:attrName>ppt_h</p:attrName>
                                        </p:attrNameLst>
                                      </p:cBhvr>
                                      <p:tavLst>
                                        <p:tav tm="0">
                                          <p:val>
                                            <p:fltVal val="0"/>
                                          </p:val>
                                        </p:tav>
                                        <p:tav tm="100000">
                                          <p:val>
                                            <p:strVal val="#ppt_h"/>
                                          </p:val>
                                        </p:tav>
                                      </p:tavLst>
                                    </p:anim>
                                  </p:childTnLst>
                                </p:cTn>
                              </p:par>
                            </p:childTnLst>
                          </p:cTn>
                        </p:par>
                        <p:par>
                          <p:cTn id="33" fill="hold">
                            <p:stCondLst>
                              <p:cond delay="415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230" y="3355313"/>
            <a:ext cx="3495563" cy="331542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4244" y="1272714"/>
            <a:ext cx="2835518" cy="2835518"/>
          </a:xfrm>
          <a:prstGeom prst="rect">
            <a:avLst/>
          </a:prstGeom>
        </p:spPr>
      </p:pic>
      <p:grpSp>
        <p:nvGrpSpPr>
          <p:cNvPr id="4" name="组合 3"/>
          <p:cNvGrpSpPr/>
          <p:nvPr/>
        </p:nvGrpSpPr>
        <p:grpSpPr>
          <a:xfrm>
            <a:off x="2383346" y="1852014"/>
            <a:ext cx="3538083" cy="1223412"/>
            <a:chOff x="1026290" y="1922936"/>
            <a:chExt cx="3538083" cy="1223412"/>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6290" y="1922936"/>
              <a:ext cx="445281" cy="457201"/>
            </a:xfrm>
            <a:prstGeom prst="rect">
              <a:avLst/>
            </a:prstGeom>
          </p:spPr>
        </p:pic>
        <p:grpSp>
          <p:nvGrpSpPr>
            <p:cNvPr id="6" name="组合 5"/>
            <p:cNvGrpSpPr/>
            <p:nvPr/>
          </p:nvGrpSpPr>
          <p:grpSpPr>
            <a:xfrm>
              <a:off x="1471571" y="1922936"/>
              <a:ext cx="3092802" cy="1223412"/>
              <a:chOff x="2246012" y="2019981"/>
              <a:chExt cx="2301122" cy="1223412"/>
            </a:xfrm>
          </p:grpSpPr>
          <p:sp>
            <p:nvSpPr>
              <p:cNvPr id="7" name="文本框 6">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8" name="文本框 7">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4878249" y="3651031"/>
            <a:ext cx="3538083" cy="1223412"/>
            <a:chOff x="1026290" y="1922936"/>
            <a:chExt cx="3538083" cy="1223412"/>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6290" y="1922936"/>
              <a:ext cx="445281" cy="457201"/>
            </a:xfrm>
            <a:prstGeom prst="rect">
              <a:avLst/>
            </a:prstGeom>
          </p:spPr>
        </p:pic>
        <p:grpSp>
          <p:nvGrpSpPr>
            <p:cNvPr id="11" name="组合 10"/>
            <p:cNvGrpSpPr/>
            <p:nvPr/>
          </p:nvGrpSpPr>
          <p:grpSpPr>
            <a:xfrm>
              <a:off x="1471571" y="1922936"/>
              <a:ext cx="3092802" cy="1223412"/>
              <a:chOff x="2246012" y="2019981"/>
              <a:chExt cx="2301122" cy="1223412"/>
            </a:xfrm>
          </p:grpSpPr>
          <p:sp>
            <p:nvSpPr>
              <p:cNvPr id="12" name="文本框 11">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3" name="文本框 12">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8029663" y="4784427"/>
            <a:ext cx="3538083" cy="1223412"/>
            <a:chOff x="1026290" y="1922936"/>
            <a:chExt cx="3538083" cy="1223412"/>
          </a:xfrm>
        </p:grpSpPr>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6290" y="1922936"/>
              <a:ext cx="445281" cy="457201"/>
            </a:xfrm>
            <a:prstGeom prst="rect">
              <a:avLst/>
            </a:prstGeom>
          </p:spPr>
        </p:pic>
        <p:grpSp>
          <p:nvGrpSpPr>
            <p:cNvPr id="16" name="组合 15"/>
            <p:cNvGrpSpPr/>
            <p:nvPr/>
          </p:nvGrpSpPr>
          <p:grpSpPr>
            <a:xfrm>
              <a:off x="1471571" y="1922936"/>
              <a:ext cx="3092802" cy="1223412"/>
              <a:chOff x="2246012" y="2019981"/>
              <a:chExt cx="2301122" cy="1223412"/>
            </a:xfrm>
          </p:grpSpPr>
          <p:sp>
            <p:nvSpPr>
              <p:cNvPr id="17" name="文本框 16">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8" name="文本框 17">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1" y="1"/>
            <a:ext cx="12191999" cy="6857999"/>
            <a:chOff x="0" y="0"/>
            <a:chExt cx="12191999" cy="6857999"/>
          </a:xfrm>
        </p:grpSpPr>
        <p:sp>
          <p:nvSpPr>
            <p:cNvPr id="20" name="矩形 19"/>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4" name="图片 23"/>
          <p:cNvPicPr>
            <a:picLocks noChangeAspect="1"/>
          </p:cNvPicPr>
          <p:nvPr/>
        </p:nvPicPr>
        <p:blipFill>
          <a:blip r:embed="rId7"/>
          <a:stretch>
            <a:fillRect/>
          </a:stretch>
        </p:blipFill>
        <p:spPr>
          <a:xfrm rot="13500000" flipH="1">
            <a:off x="-235641" y="590265"/>
            <a:ext cx="912015" cy="871026"/>
          </a:xfrm>
          <a:prstGeom prst="rect">
            <a:avLst/>
          </a:prstGeom>
        </p:spPr>
      </p:pic>
      <p:sp>
        <p:nvSpPr>
          <p:cNvPr id="25" name="文本框 24"/>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909464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2">
            <a:extLst>
              <a:ext uri="{28A0092B-C50C-407E-A947-70E740481C1C}">
                <a14:useLocalDpi xmlns:a14="http://schemas.microsoft.com/office/drawing/2010/main" val="0"/>
              </a:ext>
            </a:extLst>
          </a:blip>
          <a:srcRect l="17969" t="5429" r="6850" b="17492"/>
          <a:stretch/>
        </p:blipFill>
        <p:spPr>
          <a:xfrm rot="5400000">
            <a:off x="8124024" y="2121560"/>
            <a:ext cx="5130625" cy="2913257"/>
          </a:xfrm>
          <a:prstGeom prst="rect">
            <a:avLst/>
          </a:prstGeom>
        </p:spPr>
      </p:pic>
      <p:grpSp>
        <p:nvGrpSpPr>
          <p:cNvPr id="3" name="组合 2"/>
          <p:cNvGrpSpPr/>
          <p:nvPr/>
        </p:nvGrpSpPr>
        <p:grpSpPr>
          <a:xfrm>
            <a:off x="0" y="0"/>
            <a:ext cx="12191999" cy="6857999"/>
            <a:chOff x="0" y="0"/>
            <a:chExt cx="12191999" cy="6857999"/>
          </a:xfrm>
        </p:grpSpPr>
        <p:sp>
          <p:nvSpPr>
            <p:cNvPr id="4" name="矩形 3"/>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3"/>
          <a:stretch>
            <a:fillRect/>
          </a:stretch>
        </p:blipFill>
        <p:spPr>
          <a:xfrm rot="8100000">
            <a:off x="11124991" y="4824705"/>
            <a:ext cx="1576601" cy="1505743"/>
          </a:xfrm>
          <a:prstGeom prst="rect">
            <a:avLst/>
          </a:prstGeom>
        </p:spPr>
      </p:pic>
      <p:grpSp>
        <p:nvGrpSpPr>
          <p:cNvPr id="2" name="组合 1"/>
          <p:cNvGrpSpPr/>
          <p:nvPr/>
        </p:nvGrpSpPr>
        <p:grpSpPr>
          <a:xfrm>
            <a:off x="1314641" y="1549800"/>
            <a:ext cx="4100906" cy="1870047"/>
            <a:chOff x="1314641" y="1549800"/>
            <a:chExt cx="4100906" cy="1870047"/>
          </a:xfrm>
        </p:grpSpPr>
        <p:sp>
          <p:nvSpPr>
            <p:cNvPr id="51" name="椭圆 50"/>
            <p:cNvSpPr/>
            <p:nvPr/>
          </p:nvSpPr>
          <p:spPr>
            <a:xfrm>
              <a:off x="1314641" y="1748093"/>
              <a:ext cx="1320862" cy="132086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232802" y="1549800"/>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4">
              <a:extLst>
                <a:ext uri="{28A0092B-C50C-407E-A947-70E740481C1C}">
                  <a14:useLocalDpi xmlns:a14="http://schemas.microsoft.com/office/drawing/2010/main" val="0"/>
                </a:ext>
              </a:extLst>
            </a:blip>
            <a:srcRect l="5850" t="6836" r="72708"/>
            <a:stretch/>
          </p:blipFill>
          <p:spPr>
            <a:xfrm>
              <a:off x="1975072" y="2525413"/>
              <a:ext cx="875953" cy="894434"/>
            </a:xfrm>
            <a:prstGeom prst="rect">
              <a:avLst/>
            </a:prstGeom>
          </p:spPr>
        </p:pic>
        <p:sp>
          <p:nvSpPr>
            <p:cNvPr id="55" name="椭圆 54"/>
            <p:cNvSpPr/>
            <p:nvPr/>
          </p:nvSpPr>
          <p:spPr>
            <a:xfrm>
              <a:off x="5029811" y="1912166"/>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27016" y="1808359"/>
              <a:ext cx="3912802" cy="1200329"/>
            </a:xfrm>
            <a:prstGeom prst="rect">
              <a:avLst/>
            </a:prstGeom>
          </p:spPr>
          <p:txBody>
            <a:bodyPr wrap="none">
              <a:spAutoFit/>
            </a:bodyPr>
            <a:lstStyle/>
            <a:p>
              <a:pPr algn="ctr"/>
              <a:r>
                <a:rPr lang="en-US" altLang="zh-CN" sz="5400" b="1" dirty="0" smtClean="0">
                  <a:latin typeface="Brush Script Std" panose="03060802040607070404" pitchFamily="66" charset="0"/>
                  <a:ea typeface="微软雅黑" panose="020B0503020204020204" pitchFamily="34" charset="-122"/>
                </a:rPr>
                <a:t>PART  </a:t>
              </a:r>
              <a:r>
                <a:rPr lang="en-US" altLang="zh-CN" sz="7200" b="1" dirty="0" smtClean="0">
                  <a:latin typeface="Brush Script Std" panose="03060802040607070404" pitchFamily="66" charset="0"/>
                  <a:ea typeface="微软雅黑" panose="020B0503020204020204" pitchFamily="34" charset="-122"/>
                </a:rPr>
                <a:t>03</a:t>
              </a:r>
              <a:endParaRPr lang="zh-CN" altLang="en-US" sz="7200" b="1" dirty="0">
                <a:latin typeface="Brush Script Std" panose="03060802040607070404" pitchFamily="66" charset="0"/>
                <a:ea typeface="微软雅黑" panose="020B0503020204020204" pitchFamily="34" charset="-122"/>
              </a:endParaRPr>
            </a:p>
          </p:txBody>
        </p:sp>
      </p:grpSp>
      <p:grpSp>
        <p:nvGrpSpPr>
          <p:cNvPr id="8" name="组合 7"/>
          <p:cNvGrpSpPr/>
          <p:nvPr/>
        </p:nvGrpSpPr>
        <p:grpSpPr>
          <a:xfrm>
            <a:off x="1427016" y="3788682"/>
            <a:ext cx="4959716" cy="1815681"/>
            <a:chOff x="1427016" y="3788682"/>
            <a:chExt cx="4959716" cy="1815681"/>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latin typeface="微软雅黑" panose="020B0503020204020204" pitchFamily="34" charset="-122"/>
                  <a:ea typeface="微软雅黑" panose="020B0503020204020204" pitchFamily="34" charset="-122"/>
                </a:rPr>
                <a:t>请</a:t>
              </a:r>
              <a:r>
                <a:rPr lang="zh-CN" altLang="en-US" sz="4400" b="1" dirty="0" smtClean="0">
                  <a:latin typeface="微软雅黑" panose="020B0503020204020204" pitchFamily="34" charset="-122"/>
                  <a:ea typeface="微软雅黑" panose="020B0503020204020204" pitchFamily="34" charset="-122"/>
                </a:rPr>
                <a:t>输入内容标题</a:t>
              </a:r>
              <a:endParaRPr lang="zh-CN" altLang="en-US" sz="4400" b="1" dirty="0"/>
            </a:p>
          </p:txBody>
        </p:sp>
        <p:sp>
          <p:nvSpPr>
            <p:cNvPr id="58" name="矩形 57"/>
            <p:cNvSpPr/>
            <p:nvPr/>
          </p:nvSpPr>
          <p:spPr>
            <a:xfrm>
              <a:off x="1482793" y="4625765"/>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a:t>
              </a:r>
              <a:r>
                <a:rPr lang="zh-CN" altLang="en-US" sz="1200" dirty="0" smtClean="0">
                  <a:solidFill>
                    <a:schemeClr val="bg1">
                      <a:lumMod val="75000"/>
                    </a:schemeClr>
                  </a:solidFill>
                  <a:latin typeface="微软雅黑" panose="020B0503020204020204" pitchFamily="34" charset="-122"/>
                  <a:ea typeface="微软雅黑" panose="020B0503020204020204" pitchFamily="34" charset="-122"/>
                </a:rPr>
                <a:t>products</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589649" y="5216303"/>
              <a:ext cx="1261376" cy="38806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580219" y="5228272"/>
              <a:ext cx="1305165" cy="369332"/>
            </a:xfrm>
            <a:prstGeom prst="rect">
              <a:avLst/>
            </a:prstGeom>
          </p:spPr>
          <p:txBody>
            <a:bodyPr wrap="none">
              <a:spAutoFit/>
            </a:bodyPr>
            <a:lstStyle/>
            <a:p>
              <a:r>
                <a:rPr lang="zh-CN" altLang="en-US" b="1" i="1" dirty="0" smtClean="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42651072"/>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5"/>
          <p:cNvSpPr txBox="1"/>
          <p:nvPr/>
        </p:nvSpPr>
        <p:spPr>
          <a:xfrm>
            <a:off x="1247585" y="2616669"/>
            <a:ext cx="5188383"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7" name="TextBox 16"/>
          <p:cNvSpPr txBox="1"/>
          <p:nvPr/>
        </p:nvSpPr>
        <p:spPr>
          <a:xfrm>
            <a:off x="1247585" y="2137676"/>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5"/>
          <p:cNvSpPr txBox="1"/>
          <p:nvPr/>
        </p:nvSpPr>
        <p:spPr>
          <a:xfrm>
            <a:off x="8013033" y="2462780"/>
            <a:ext cx="3437014"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6"/>
          <p:cNvSpPr txBox="1"/>
          <p:nvPr/>
        </p:nvSpPr>
        <p:spPr>
          <a:xfrm>
            <a:off x="8013032" y="1983787"/>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占位符 3"/>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706" r="1706"/>
          <a:stretch>
            <a:fillRect/>
          </a:stretch>
        </p:blipFill>
        <p:spPr/>
      </p:pic>
      <p:pic>
        <p:nvPicPr>
          <p:cNvPr id="11" name="图片占位符 10"/>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9351" b="29351"/>
          <a:stretch>
            <a:fillRect/>
          </a:stretch>
        </p:blipFill>
        <p:spPr/>
      </p:pic>
      <p:grpSp>
        <p:nvGrpSpPr>
          <p:cNvPr id="10" name="组合 9"/>
          <p:cNvGrpSpPr/>
          <p:nvPr/>
        </p:nvGrpSpPr>
        <p:grpSpPr>
          <a:xfrm>
            <a:off x="1" y="1"/>
            <a:ext cx="12191999" cy="6857999"/>
            <a:chOff x="0" y="0"/>
            <a:chExt cx="12191999" cy="6857999"/>
          </a:xfrm>
        </p:grpSpPr>
        <p:sp>
          <p:nvSpPr>
            <p:cNvPr id="12" name="矩形 11"/>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6" name="图片 15"/>
          <p:cNvPicPr>
            <a:picLocks noChangeAspect="1"/>
          </p:cNvPicPr>
          <p:nvPr/>
        </p:nvPicPr>
        <p:blipFill>
          <a:blip r:embed="rId6"/>
          <a:stretch>
            <a:fillRect/>
          </a:stretch>
        </p:blipFill>
        <p:spPr>
          <a:xfrm rot="13500000" flipH="1">
            <a:off x="-235641" y="590265"/>
            <a:ext cx="912015" cy="871026"/>
          </a:xfrm>
          <a:prstGeom prst="rect">
            <a:avLst/>
          </a:prstGeom>
        </p:spPr>
      </p:pic>
      <p:sp>
        <p:nvSpPr>
          <p:cNvPr id="17" name="文本框 16"/>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406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ppt_x</p:attrName>
                                        </p:attrNameLst>
                                      </p:cBhvr>
                                      <p:tavLst>
                                        <p:tav tm="0">
                                          <p:val>
                                            <p:strVal val="#ppt_x"/>
                                          </p:val>
                                        </p:tav>
                                        <p:tav tm="100000">
                                          <p:val>
                                            <p:strVal val="#ppt_x"/>
                                          </p:val>
                                        </p:tav>
                                      </p:tavLst>
                                    </p:anim>
                                    <p:anim calcmode="lin" valueType="num">
                                      <p:cBhvr>
                                        <p:cTn id="8" dur="250" fill="hold"/>
                                        <p:tgtEl>
                                          <p:spTgt spid="7"/>
                                        </p:tgtEl>
                                        <p:attrNameLst>
                                          <p:attrName>ppt_y</p:attrName>
                                        </p:attrNameLst>
                                      </p:cBhvr>
                                      <p:tavLst>
                                        <p:tav tm="0">
                                          <p:val>
                                            <p:strVal val="#ppt_y-#ppt_h/2"/>
                                          </p:val>
                                        </p:tav>
                                        <p:tav tm="100000">
                                          <p:val>
                                            <p:strVal val="#ppt_y"/>
                                          </p:val>
                                        </p:tav>
                                      </p:tavLst>
                                    </p:anim>
                                    <p:anim calcmode="lin" valueType="num">
                                      <p:cBhvr>
                                        <p:cTn id="9" dur="250" fill="hold"/>
                                        <p:tgtEl>
                                          <p:spTgt spid="7"/>
                                        </p:tgtEl>
                                        <p:attrNameLst>
                                          <p:attrName>ppt_w</p:attrName>
                                        </p:attrNameLst>
                                      </p:cBhvr>
                                      <p:tavLst>
                                        <p:tav tm="0">
                                          <p:val>
                                            <p:strVal val="#ppt_w"/>
                                          </p:val>
                                        </p:tav>
                                        <p:tav tm="100000">
                                          <p:val>
                                            <p:strVal val="#ppt_w"/>
                                          </p:val>
                                        </p:tav>
                                      </p:tavLst>
                                    </p:anim>
                                    <p:anim calcmode="lin" valueType="num">
                                      <p:cBhvr>
                                        <p:cTn id="10" dur="250" fill="hold"/>
                                        <p:tgtEl>
                                          <p:spTgt spid="7"/>
                                        </p:tgtEl>
                                        <p:attrNameLst>
                                          <p:attrName>ppt_h</p:attrName>
                                        </p:attrNameLst>
                                      </p:cBhvr>
                                      <p:tavLst>
                                        <p:tav tm="0">
                                          <p:val>
                                            <p:fltVal val="0"/>
                                          </p:val>
                                        </p:tav>
                                        <p:tav tm="100000">
                                          <p:val>
                                            <p:strVal val="#ppt_h"/>
                                          </p:val>
                                        </p:tav>
                                      </p:tavLst>
                                    </p:anim>
                                  </p:childTnLst>
                                </p:cTn>
                              </p:par>
                            </p:childTnLst>
                          </p:cTn>
                        </p:par>
                        <p:par>
                          <p:cTn id="11" fill="hold">
                            <p:stCondLst>
                              <p:cond delay="105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55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9"/>
                                        </p:tgtEl>
                                        <p:attrNameLst>
                                          <p:attrName>style.visibility</p:attrName>
                                        </p:attrNameLst>
                                      </p:cBhvr>
                                      <p:to>
                                        <p:strVal val="visible"/>
                                      </p:to>
                                    </p:se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ppt_h/2"/>
                                          </p:val>
                                        </p:tav>
                                        <p:tav tm="100000">
                                          <p:val>
                                            <p:strVal val="#ppt_y"/>
                                          </p:val>
                                        </p:tav>
                                      </p:tavLst>
                                    </p:anim>
                                    <p:anim calcmode="lin" valueType="num">
                                      <p:cBhvr>
                                        <p:cTn id="20" dur="250" fill="hold"/>
                                        <p:tgtEl>
                                          <p:spTgt spid="9"/>
                                        </p:tgtEl>
                                        <p:attrNameLst>
                                          <p:attrName>ppt_w</p:attrName>
                                        </p:attrNameLst>
                                      </p:cBhvr>
                                      <p:tavLst>
                                        <p:tav tm="0">
                                          <p:val>
                                            <p:strVal val="#ppt_w"/>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26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1"/>
            <a:ext cx="12191999" cy="6857999"/>
            <a:chOff x="0" y="0"/>
            <a:chExt cx="12191999" cy="6857999"/>
          </a:xfrm>
        </p:grpSpPr>
        <p:sp>
          <p:nvSpPr>
            <p:cNvPr id="5" name="矩形 4"/>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9" name="图片 8"/>
          <p:cNvPicPr>
            <a:picLocks noChangeAspect="1"/>
          </p:cNvPicPr>
          <p:nvPr/>
        </p:nvPicPr>
        <p:blipFill>
          <a:blip r:embed="rId4"/>
          <a:stretch>
            <a:fillRect/>
          </a:stretch>
        </p:blipFill>
        <p:spPr>
          <a:xfrm rot="13500000" flipH="1">
            <a:off x="-235641" y="590265"/>
            <a:ext cx="912015" cy="871026"/>
          </a:xfrm>
          <a:prstGeom prst="rect">
            <a:avLst/>
          </a:prstGeom>
        </p:spPr>
      </p:pic>
      <p:grpSp>
        <p:nvGrpSpPr>
          <p:cNvPr id="63" name="组合 62"/>
          <p:cNvGrpSpPr/>
          <p:nvPr/>
        </p:nvGrpSpPr>
        <p:grpSpPr>
          <a:xfrm>
            <a:off x="4308017" y="2018492"/>
            <a:ext cx="6243313" cy="1015663"/>
            <a:chOff x="4308017" y="2018492"/>
            <a:chExt cx="6243313" cy="1015663"/>
          </a:xfrm>
        </p:grpSpPr>
        <p:sp>
          <p:nvSpPr>
            <p:cNvPr id="43" name="文本框 42"/>
            <p:cNvSpPr txBox="1"/>
            <p:nvPr/>
          </p:nvSpPr>
          <p:spPr>
            <a:xfrm>
              <a:off x="4308017" y="2018492"/>
              <a:ext cx="2130726" cy="1015663"/>
            </a:xfrm>
            <a:prstGeom prst="rect">
              <a:avLst/>
            </a:prstGeom>
            <a:noFill/>
          </p:spPr>
          <p:txBody>
            <a:bodyPr wrap="square" rtlCol="0">
              <a:spAutoFit/>
            </a:bodyPr>
            <a:lstStyle/>
            <a:p>
              <a:r>
                <a:rPr lang="en-US" altLang="zh-CN" sz="6000" dirty="0" smtClean="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3" name="文本框 52"/>
            <p:cNvSpPr txBox="1"/>
            <p:nvPr/>
          </p:nvSpPr>
          <p:spPr>
            <a:xfrm>
              <a:off x="4496978" y="2331250"/>
              <a:ext cx="772161" cy="461665"/>
            </a:xfrm>
            <a:prstGeom prst="rect">
              <a:avLst/>
            </a:prstGeom>
            <a:noFill/>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sp>
          <p:nvSpPr>
            <p:cNvPr id="57" name="Rectangle 15"/>
            <p:cNvSpPr/>
            <p:nvPr/>
          </p:nvSpPr>
          <p:spPr>
            <a:xfrm>
              <a:off x="5616337" y="2269694"/>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grpSp>
      <p:grpSp>
        <p:nvGrpSpPr>
          <p:cNvPr id="64" name="组合 63"/>
          <p:cNvGrpSpPr/>
          <p:nvPr/>
        </p:nvGrpSpPr>
        <p:grpSpPr>
          <a:xfrm>
            <a:off x="4308017" y="3131524"/>
            <a:ext cx="6243313" cy="1015663"/>
            <a:chOff x="4308017" y="3131524"/>
            <a:chExt cx="6243313" cy="1015663"/>
          </a:xfrm>
        </p:grpSpPr>
        <p:sp>
          <p:nvSpPr>
            <p:cNvPr id="44" name="文本框 43"/>
            <p:cNvSpPr txBox="1"/>
            <p:nvPr/>
          </p:nvSpPr>
          <p:spPr>
            <a:xfrm>
              <a:off x="4308017" y="3131524"/>
              <a:ext cx="2130726" cy="1015663"/>
            </a:xfrm>
            <a:prstGeom prst="rect">
              <a:avLst/>
            </a:prstGeom>
            <a:noFill/>
          </p:spPr>
          <p:txBody>
            <a:bodyPr wrap="square" rtlCol="0">
              <a:spAutoFit/>
            </a:bodyPr>
            <a:lstStyle/>
            <a:p>
              <a:r>
                <a:rPr lang="en-US" altLang="zh-CN" sz="6000" dirty="0" smtClean="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4" name="文本框 53"/>
            <p:cNvSpPr txBox="1"/>
            <p:nvPr/>
          </p:nvSpPr>
          <p:spPr>
            <a:xfrm>
              <a:off x="4486819" y="3472993"/>
              <a:ext cx="772161" cy="461665"/>
            </a:xfrm>
            <a:prstGeom prst="rect">
              <a:avLst/>
            </a:prstGeom>
            <a:noFill/>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58" name="Rectangle 15"/>
            <p:cNvSpPr/>
            <p:nvPr/>
          </p:nvSpPr>
          <p:spPr>
            <a:xfrm>
              <a:off x="5616337" y="3386838"/>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grpSp>
      <p:grpSp>
        <p:nvGrpSpPr>
          <p:cNvPr id="65" name="组合 64"/>
          <p:cNvGrpSpPr/>
          <p:nvPr/>
        </p:nvGrpSpPr>
        <p:grpSpPr>
          <a:xfrm>
            <a:off x="4308017" y="4244556"/>
            <a:ext cx="6243313" cy="1015663"/>
            <a:chOff x="4308017" y="4244556"/>
            <a:chExt cx="6243313" cy="1015663"/>
          </a:xfrm>
        </p:grpSpPr>
        <p:sp>
          <p:nvSpPr>
            <p:cNvPr id="45" name="文本框 44"/>
            <p:cNvSpPr txBox="1"/>
            <p:nvPr/>
          </p:nvSpPr>
          <p:spPr>
            <a:xfrm>
              <a:off x="4308017" y="4244556"/>
              <a:ext cx="2130726" cy="1015663"/>
            </a:xfrm>
            <a:prstGeom prst="rect">
              <a:avLst/>
            </a:prstGeom>
            <a:noFill/>
          </p:spPr>
          <p:txBody>
            <a:bodyPr wrap="square" rtlCol="0">
              <a:spAutoFit/>
            </a:bodyPr>
            <a:lstStyle/>
            <a:p>
              <a:r>
                <a:rPr lang="en-US" altLang="zh-CN" sz="6000" dirty="0" smtClean="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5" name="文本框 54"/>
            <p:cNvSpPr txBox="1"/>
            <p:nvPr/>
          </p:nvSpPr>
          <p:spPr>
            <a:xfrm>
              <a:off x="4488542" y="4565419"/>
              <a:ext cx="772161" cy="461665"/>
            </a:xfrm>
            <a:prstGeom prst="rect">
              <a:avLst/>
            </a:prstGeom>
            <a:noFill/>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59" name="Rectangle 15"/>
            <p:cNvSpPr/>
            <p:nvPr/>
          </p:nvSpPr>
          <p:spPr>
            <a:xfrm>
              <a:off x="5616337" y="4503982"/>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grpSp>
      <p:grpSp>
        <p:nvGrpSpPr>
          <p:cNvPr id="66" name="组合 65"/>
          <p:cNvGrpSpPr/>
          <p:nvPr/>
        </p:nvGrpSpPr>
        <p:grpSpPr>
          <a:xfrm>
            <a:off x="4308017" y="5357588"/>
            <a:ext cx="6243313" cy="1015663"/>
            <a:chOff x="4308017" y="5357588"/>
            <a:chExt cx="6243313" cy="1015663"/>
          </a:xfrm>
        </p:grpSpPr>
        <p:sp>
          <p:nvSpPr>
            <p:cNvPr id="46" name="文本框 45"/>
            <p:cNvSpPr txBox="1"/>
            <p:nvPr/>
          </p:nvSpPr>
          <p:spPr>
            <a:xfrm>
              <a:off x="4308017" y="5357588"/>
              <a:ext cx="2130726" cy="1015663"/>
            </a:xfrm>
            <a:prstGeom prst="rect">
              <a:avLst/>
            </a:prstGeom>
            <a:noFill/>
          </p:spPr>
          <p:txBody>
            <a:bodyPr wrap="square" rtlCol="0">
              <a:spAutoFit/>
            </a:bodyPr>
            <a:lstStyle/>
            <a:p>
              <a:r>
                <a:rPr lang="en-US" altLang="zh-CN" sz="6000" dirty="0" smtClean="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6" name="文本框 55"/>
            <p:cNvSpPr txBox="1"/>
            <p:nvPr/>
          </p:nvSpPr>
          <p:spPr>
            <a:xfrm>
              <a:off x="4496979" y="5682682"/>
              <a:ext cx="772161" cy="461665"/>
            </a:xfrm>
            <a:prstGeom prst="rect">
              <a:avLst/>
            </a:prstGeom>
            <a:noFill/>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sp>
          <p:nvSpPr>
            <p:cNvPr id="60" name="Rectangle 15"/>
            <p:cNvSpPr/>
            <p:nvPr/>
          </p:nvSpPr>
          <p:spPr>
            <a:xfrm>
              <a:off x="5616337" y="5621126"/>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a:t>
              </a:r>
              <a:r>
                <a:rPr lang="en-US" sz="1400" b="1" dirty="0" smtClean="0">
                  <a:latin typeface="微软雅黑" panose="020B0503020204020204" pitchFamily="34" charset="-122"/>
                  <a:ea typeface="微软雅黑" panose="020B0503020204020204" pitchFamily="34" charset="-122"/>
                </a:rPr>
                <a:t>HERE</a:t>
              </a:r>
            </a:p>
            <a:p>
              <a:pPr>
                <a:spcBef>
                  <a:spcPts val="600"/>
                </a:spcBef>
              </a:pP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KEEP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TRYING NO MATTER HOW HARD IT SEEMS</a:t>
              </a:r>
            </a:p>
          </p:txBody>
        </p:sp>
      </p:grpSp>
      <p:grpSp>
        <p:nvGrpSpPr>
          <p:cNvPr id="62" name="组合 61"/>
          <p:cNvGrpSpPr/>
          <p:nvPr/>
        </p:nvGrpSpPr>
        <p:grpSpPr>
          <a:xfrm>
            <a:off x="1855168" y="1970481"/>
            <a:ext cx="1174745" cy="1089920"/>
            <a:chOff x="1917067" y="3595240"/>
            <a:chExt cx="1174745" cy="1089920"/>
          </a:xfrm>
        </p:grpSpPr>
        <p:grpSp>
          <p:nvGrpSpPr>
            <p:cNvPr id="50" name="组合 49"/>
            <p:cNvGrpSpPr/>
            <p:nvPr/>
          </p:nvGrpSpPr>
          <p:grpSpPr>
            <a:xfrm>
              <a:off x="1981200" y="3595240"/>
              <a:ext cx="1066800" cy="1089920"/>
              <a:chOff x="975360" y="3065528"/>
              <a:chExt cx="1066800" cy="1089920"/>
            </a:xfrm>
          </p:grpSpPr>
          <p:cxnSp>
            <p:nvCxnSpPr>
              <p:cNvPr id="48" name="直接连接符 47"/>
              <p:cNvCxnSpPr/>
              <p:nvPr/>
            </p:nvCxnSpPr>
            <p:spPr>
              <a:xfrm>
                <a:off x="975360" y="3065528"/>
                <a:ext cx="1066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75360" y="4155448"/>
                <a:ext cx="1066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1981200" y="3711762"/>
              <a:ext cx="1066800"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概要</a:t>
              </a:r>
            </a:p>
          </p:txBody>
        </p:sp>
        <p:sp>
          <p:nvSpPr>
            <p:cNvPr id="52" name="矩形 51"/>
            <p:cNvSpPr/>
            <p:nvPr/>
          </p:nvSpPr>
          <p:spPr>
            <a:xfrm>
              <a:off x="1917067" y="4289949"/>
              <a:ext cx="1174745" cy="307777"/>
            </a:xfrm>
            <a:prstGeom prst="rect">
              <a:avLst/>
            </a:prstGeom>
          </p:spPr>
          <p:txBody>
            <a:bodyPr wrap="none">
              <a:spAutoFit/>
            </a:bodyPr>
            <a:lstStyle/>
            <a:p>
              <a:pPr algn="ctr" latinLnBrk="1"/>
              <a:r>
                <a:rPr lang="en-US" altLang="zh-CN" sz="1400" b="1" dirty="0" smtClean="0">
                  <a:latin typeface="微软雅黑" panose="020B0503020204020204" pitchFamily="34" charset="-122"/>
                  <a:ea typeface="微软雅黑" panose="020B0503020204020204" pitchFamily="34" charset="-122"/>
                </a:rPr>
                <a:t>SUMMARY</a:t>
              </a:r>
              <a:endParaRPr lang="en-US" altLang="zh-CN" sz="1400" b="1" i="0" dirty="0">
                <a:effectLst/>
                <a:latin typeface="微软雅黑" panose="020B0503020204020204" pitchFamily="34" charset="-122"/>
                <a:ea typeface="微软雅黑" panose="020B0503020204020204" pitchFamily="34" charset="-122"/>
              </a:endParaRPr>
            </a:p>
          </p:txBody>
        </p:sp>
      </p:gr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90033" y="3618218"/>
            <a:ext cx="1828989" cy="2110091"/>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07676" y="434830"/>
            <a:ext cx="3968648" cy="4102482"/>
          </a:xfrm>
          <a:prstGeom prst="rect">
            <a:avLst/>
          </a:prstGeom>
        </p:spPr>
      </p:pic>
      <p:sp>
        <p:nvSpPr>
          <p:cNvPr id="34" name="文本框 33"/>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237924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left)">
                                      <p:cBhvr>
                                        <p:cTn id="21" dur="500"/>
                                        <p:tgtEl>
                                          <p:spTgt spid="6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left)">
                                      <p:cBhvr>
                                        <p:cTn id="2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5345" y="1896759"/>
            <a:ext cx="2239782" cy="171625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0099" y="3731689"/>
            <a:ext cx="2319865" cy="231986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41230" y="2047203"/>
            <a:ext cx="2319865" cy="2319865"/>
          </a:xfrm>
          <a:prstGeom prst="rect">
            <a:avLst/>
          </a:prstGeom>
        </p:spPr>
      </p:pic>
      <p:grpSp>
        <p:nvGrpSpPr>
          <p:cNvPr id="5" name="组合 4"/>
          <p:cNvGrpSpPr/>
          <p:nvPr/>
        </p:nvGrpSpPr>
        <p:grpSpPr>
          <a:xfrm>
            <a:off x="649557" y="3816108"/>
            <a:ext cx="3883882" cy="1600980"/>
            <a:chOff x="747528" y="4240651"/>
            <a:chExt cx="3883882" cy="160098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528" y="4240651"/>
              <a:ext cx="1067320" cy="1600980"/>
            </a:xfrm>
            <a:prstGeom prst="rect">
              <a:avLst/>
            </a:prstGeom>
          </p:spPr>
        </p:pic>
        <p:grpSp>
          <p:nvGrpSpPr>
            <p:cNvPr id="7" name="组合 6"/>
            <p:cNvGrpSpPr/>
            <p:nvPr/>
          </p:nvGrpSpPr>
          <p:grpSpPr>
            <a:xfrm>
              <a:off x="1643222" y="4625051"/>
              <a:ext cx="2988188" cy="930228"/>
              <a:chOff x="2246012" y="2019981"/>
              <a:chExt cx="2455146" cy="1027239"/>
            </a:xfrm>
          </p:grpSpPr>
          <p:sp>
            <p:nvSpPr>
              <p:cNvPr id="8" name="文本框 7">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4279942" y="2130709"/>
            <a:ext cx="3883882" cy="1600980"/>
            <a:chOff x="747528" y="4240651"/>
            <a:chExt cx="3883882" cy="160098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528" y="4240651"/>
              <a:ext cx="1067320" cy="1600980"/>
            </a:xfrm>
            <a:prstGeom prst="rect">
              <a:avLst/>
            </a:prstGeom>
          </p:spPr>
        </p:pic>
        <p:grpSp>
          <p:nvGrpSpPr>
            <p:cNvPr id="12" name="组合 11"/>
            <p:cNvGrpSpPr/>
            <p:nvPr/>
          </p:nvGrpSpPr>
          <p:grpSpPr>
            <a:xfrm>
              <a:off x="1643222" y="4625051"/>
              <a:ext cx="2988188" cy="930228"/>
              <a:chOff x="2246012" y="2019981"/>
              <a:chExt cx="2455146" cy="1027239"/>
            </a:xfrm>
          </p:grpSpPr>
          <p:sp>
            <p:nvSpPr>
              <p:cNvPr id="13" name="文本框 12">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4" name="文本框 13">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7622318" y="4091131"/>
            <a:ext cx="3883882" cy="1600980"/>
            <a:chOff x="747528" y="4240651"/>
            <a:chExt cx="3883882" cy="1600980"/>
          </a:xfrm>
        </p:grpSpPr>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528" y="4240651"/>
              <a:ext cx="1067320" cy="1600980"/>
            </a:xfrm>
            <a:prstGeom prst="rect">
              <a:avLst/>
            </a:prstGeom>
          </p:spPr>
        </p:pic>
        <p:grpSp>
          <p:nvGrpSpPr>
            <p:cNvPr id="17" name="组合 16"/>
            <p:cNvGrpSpPr/>
            <p:nvPr/>
          </p:nvGrpSpPr>
          <p:grpSpPr>
            <a:xfrm>
              <a:off x="1643222" y="4625051"/>
              <a:ext cx="2988188" cy="930228"/>
              <a:chOff x="2246012" y="2019981"/>
              <a:chExt cx="2455146" cy="1027239"/>
            </a:xfrm>
          </p:grpSpPr>
          <p:sp>
            <p:nvSpPr>
              <p:cNvPr id="18" name="文本框 17">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9" name="文本框 18">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1" y="1"/>
            <a:ext cx="12191999" cy="6857999"/>
            <a:chOff x="0" y="0"/>
            <a:chExt cx="12191999" cy="6857999"/>
          </a:xfrm>
        </p:grpSpPr>
        <p:sp>
          <p:nvSpPr>
            <p:cNvPr id="21" name="矩形 20"/>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5" name="图片 24"/>
          <p:cNvPicPr>
            <a:picLocks noChangeAspect="1"/>
          </p:cNvPicPr>
          <p:nvPr/>
        </p:nvPicPr>
        <p:blipFill>
          <a:blip r:embed="rId8"/>
          <a:stretch>
            <a:fillRect/>
          </a:stretch>
        </p:blipFill>
        <p:spPr>
          <a:xfrm rot="13500000" flipH="1">
            <a:off x="-235641" y="590265"/>
            <a:ext cx="912015" cy="871026"/>
          </a:xfrm>
          <a:prstGeom prst="rect">
            <a:avLst/>
          </a:prstGeom>
        </p:spPr>
      </p:pic>
      <p:sp>
        <p:nvSpPr>
          <p:cNvPr id="26" name="文本框 25"/>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032364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0" y="0"/>
            <a:ext cx="12191999" cy="6857999"/>
            <a:chOff x="0" y="0"/>
            <a:chExt cx="12191999" cy="6857999"/>
          </a:xfrm>
        </p:grpSpPr>
        <p:sp>
          <p:nvSpPr>
            <p:cNvPr id="28" name="矩形 27"/>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905168">
            <a:off x="3620474" y="2751369"/>
            <a:ext cx="3774136" cy="2928729"/>
          </a:xfrm>
          <a:prstGeom prst="rect">
            <a:avLst/>
          </a:prstGeom>
        </p:spPr>
      </p:pic>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l="17969" t="5429" r="6850" b="17492"/>
          <a:stretch/>
        </p:blipFill>
        <p:spPr>
          <a:xfrm rot="5400000">
            <a:off x="-740548" y="2484495"/>
            <a:ext cx="5130625" cy="2913257"/>
          </a:xfrm>
          <a:prstGeom prst="rect">
            <a:avLst/>
          </a:prstGeom>
        </p:spPr>
      </p:pic>
      <p:sp>
        <p:nvSpPr>
          <p:cNvPr id="7" name="矩形 6">
            <a:extLst>
              <a:ext uri="{FF2B5EF4-FFF2-40B4-BE49-F238E27FC236}">
                <a16:creationId xmlns:a16="http://schemas.microsoft.com/office/drawing/2014/main" id="{D3E16B6C-367F-48F2-AA0B-324ACEA18C31}"/>
              </a:ext>
            </a:extLst>
          </p:cNvPr>
          <p:cNvSpPr/>
          <p:nvPr/>
        </p:nvSpPr>
        <p:spPr>
          <a:xfrm>
            <a:off x="2155371" y="1210895"/>
            <a:ext cx="3004282" cy="530463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1CE38A5C-51AB-4D8F-BA17-7CD1AA5AB606}"/>
              </a:ext>
            </a:extLst>
          </p:cNvPr>
          <p:cNvSpPr txBox="1"/>
          <p:nvPr/>
        </p:nvSpPr>
        <p:spPr>
          <a:xfrm>
            <a:off x="1637056" y="778230"/>
            <a:ext cx="4042741" cy="461665"/>
          </a:xfrm>
          <a:prstGeom prst="rect">
            <a:avLst/>
          </a:prstGeom>
          <a:noFill/>
        </p:spPr>
        <p:txBody>
          <a:bodyPr wrap="square" rtlCol="0">
            <a:spAutoFit/>
          </a:bodyPr>
          <a:lstStyle/>
          <a:p>
            <a:pPr algn="dist"/>
            <a:r>
              <a:rPr lang="en-US" altLang="zh-CN" sz="2400" b="1" dirty="0"/>
              <a:t>FANTION</a:t>
            </a:r>
            <a:endParaRPr lang="zh-CN" altLang="en-US" sz="2400" b="1" dirty="0"/>
          </a:p>
        </p:txBody>
      </p:sp>
      <p:sp>
        <p:nvSpPr>
          <p:cNvPr id="5" name="矩形 4">
            <a:extLst>
              <a:ext uri="{FF2B5EF4-FFF2-40B4-BE49-F238E27FC236}">
                <a16:creationId xmlns:a16="http://schemas.microsoft.com/office/drawing/2014/main" id="{0756F88C-98E2-4707-948A-76A65E1C6886}"/>
              </a:ext>
            </a:extLst>
          </p:cNvPr>
          <p:cNvSpPr/>
          <p:nvPr/>
        </p:nvSpPr>
        <p:spPr>
          <a:xfrm>
            <a:off x="2486852" y="1586738"/>
            <a:ext cx="2343150" cy="4552950"/>
          </a:xfrm>
          <a:prstGeom prst="rect">
            <a:avLst/>
          </a:prstGeom>
          <a:solidFill>
            <a:schemeClr val="bg1"/>
          </a:solidFill>
          <a:ln w="38100">
            <a:solidFill>
              <a:srgbClr val="3151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EF7F678E-90E0-4B95-BEFA-AB5CA9716427}"/>
              </a:ext>
            </a:extLst>
          </p:cNvPr>
          <p:cNvSpPr/>
          <p:nvPr/>
        </p:nvSpPr>
        <p:spPr>
          <a:xfrm>
            <a:off x="2486852" y="2196338"/>
            <a:ext cx="152400" cy="1447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525CCF8-10CA-4E50-9701-A0AEF38BB80F}"/>
              </a:ext>
            </a:extLst>
          </p:cNvPr>
          <p:cNvSpPr txBox="1"/>
          <p:nvPr/>
        </p:nvSpPr>
        <p:spPr>
          <a:xfrm>
            <a:off x="3020252" y="2539238"/>
            <a:ext cx="952500" cy="2308324"/>
          </a:xfrm>
          <a:prstGeom prst="rect">
            <a:avLst/>
          </a:prstGeom>
          <a:noFill/>
        </p:spPr>
        <p:txBody>
          <a:bodyPr wrap="square" rtlCol="0">
            <a:spAutoFit/>
          </a:bodyPr>
          <a:lstStyle/>
          <a:p>
            <a:r>
              <a:rPr lang="zh-CN" altLang="en-US" sz="7200" dirty="0">
                <a:latin typeface="微软雅黑" panose="020B0503020204020204" pitchFamily="34" charset="-122"/>
                <a:ea typeface="微软雅黑" panose="020B0503020204020204" pitchFamily="34" charset="-122"/>
              </a:rPr>
              <a:t>目录</a:t>
            </a:r>
          </a:p>
        </p:txBody>
      </p:sp>
      <p:sp>
        <p:nvSpPr>
          <p:cNvPr id="11" name="文本框 10">
            <a:extLst>
              <a:ext uri="{FF2B5EF4-FFF2-40B4-BE49-F238E27FC236}">
                <a16:creationId xmlns:a16="http://schemas.microsoft.com/office/drawing/2014/main" id="{06BC4C78-79A3-4D7D-9691-EA3C2B847A0B}"/>
              </a:ext>
            </a:extLst>
          </p:cNvPr>
          <p:cNvSpPr txBox="1"/>
          <p:nvPr/>
        </p:nvSpPr>
        <p:spPr>
          <a:xfrm>
            <a:off x="4277552" y="3301238"/>
            <a:ext cx="228600" cy="2554545"/>
          </a:xfrm>
          <a:prstGeom prst="rect">
            <a:avLst/>
          </a:prstGeom>
          <a:noFill/>
        </p:spPr>
        <p:txBody>
          <a:bodyPr wrap="square" rtlCol="0">
            <a:spAutoFit/>
          </a:bodyPr>
          <a:lstStyle/>
          <a:p>
            <a:pPr algn="ctr"/>
            <a:r>
              <a:rPr lang="en-US" altLang="zh-CN" sz="2000" b="1" dirty="0"/>
              <a:t>CONTENTS</a:t>
            </a:r>
            <a:endParaRPr lang="zh-CN" altLang="en-US" sz="2000" b="1" dirty="0"/>
          </a:p>
        </p:txBody>
      </p:sp>
      <p:sp>
        <p:nvSpPr>
          <p:cNvPr id="2" name="矩形 1">
            <a:extLst>
              <a:ext uri="{FF2B5EF4-FFF2-40B4-BE49-F238E27FC236}">
                <a16:creationId xmlns:a16="http://schemas.microsoft.com/office/drawing/2014/main" id="{06789474-9CA2-4660-BC06-B5BA61AE2AE9}"/>
              </a:ext>
            </a:extLst>
          </p:cNvPr>
          <p:cNvSpPr/>
          <p:nvPr/>
        </p:nvSpPr>
        <p:spPr>
          <a:xfrm>
            <a:off x="6708261" y="1424949"/>
            <a:ext cx="957943" cy="609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6F80D3D4-C494-4336-9F65-C4AF71F929E0}"/>
              </a:ext>
            </a:extLst>
          </p:cNvPr>
          <p:cNvSpPr txBox="1"/>
          <p:nvPr/>
        </p:nvSpPr>
        <p:spPr>
          <a:xfrm>
            <a:off x="6883824" y="1480551"/>
            <a:ext cx="957943" cy="523220"/>
          </a:xfrm>
          <a:prstGeom prst="rect">
            <a:avLst/>
          </a:prstGeom>
          <a:noFill/>
        </p:spPr>
        <p:txBody>
          <a:bodyPr wrap="square" rtlCol="0">
            <a:spAutoFit/>
          </a:bodyPr>
          <a:lstStyle/>
          <a:p>
            <a:r>
              <a:rPr lang="en-US" altLang="zh-CN" sz="2800" b="1" dirty="0">
                <a:solidFill>
                  <a:schemeClr val="bg1"/>
                </a:solidFill>
              </a:rPr>
              <a:t>01</a:t>
            </a:r>
            <a:endParaRPr lang="zh-CN" altLang="en-US" sz="2800" b="1" dirty="0">
              <a:solidFill>
                <a:schemeClr val="bg1"/>
              </a:solidFill>
            </a:endParaRPr>
          </a:p>
        </p:txBody>
      </p:sp>
      <p:sp>
        <p:nvSpPr>
          <p:cNvPr id="4" name="文本框 3">
            <a:extLst>
              <a:ext uri="{FF2B5EF4-FFF2-40B4-BE49-F238E27FC236}">
                <a16:creationId xmlns:a16="http://schemas.microsoft.com/office/drawing/2014/main" id="{41AD45FE-0D70-4746-AD58-D933AC6F787F}"/>
              </a:ext>
            </a:extLst>
          </p:cNvPr>
          <p:cNvSpPr txBox="1"/>
          <p:nvPr/>
        </p:nvSpPr>
        <p:spPr>
          <a:xfrm>
            <a:off x="7841767" y="1372002"/>
            <a:ext cx="351245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单击此处添加标题</a:t>
            </a:r>
          </a:p>
        </p:txBody>
      </p:sp>
      <p:sp>
        <p:nvSpPr>
          <p:cNvPr id="12" name="文本框 11">
            <a:extLst>
              <a:ext uri="{FF2B5EF4-FFF2-40B4-BE49-F238E27FC236}">
                <a16:creationId xmlns:a16="http://schemas.microsoft.com/office/drawing/2014/main" id="{4AE332C5-3AAA-4231-A0BE-A001BDE8EFAE}"/>
              </a:ext>
            </a:extLst>
          </p:cNvPr>
          <p:cNvSpPr txBox="1"/>
          <p:nvPr/>
        </p:nvSpPr>
        <p:spPr>
          <a:xfrm>
            <a:off x="8017330" y="1760435"/>
            <a:ext cx="3408074" cy="366264"/>
          </a:xfrm>
          <a:prstGeom prst="rect">
            <a:avLst/>
          </a:prstGeom>
          <a:noFill/>
        </p:spPr>
        <p:txBody>
          <a:bodyPr wrap="square" rtlCol="0">
            <a:spAutoFit/>
          </a:bodyPr>
          <a:lstStyle/>
          <a:p>
            <a:r>
              <a:rPr lang="en-US" altLang="zh-CN" dirty="0"/>
              <a:t>Click here to add words</a:t>
            </a:r>
            <a:endParaRPr lang="zh-CN" altLang="en-US" dirty="0"/>
          </a:p>
        </p:txBody>
      </p:sp>
      <p:sp>
        <p:nvSpPr>
          <p:cNvPr id="13" name="矩形 12">
            <a:extLst>
              <a:ext uri="{FF2B5EF4-FFF2-40B4-BE49-F238E27FC236}">
                <a16:creationId xmlns:a16="http://schemas.microsoft.com/office/drawing/2014/main" id="{8BC8B228-76A3-4BC7-BB65-43DB20BCFF95}"/>
              </a:ext>
            </a:extLst>
          </p:cNvPr>
          <p:cNvSpPr/>
          <p:nvPr/>
        </p:nvSpPr>
        <p:spPr>
          <a:xfrm>
            <a:off x="6708261" y="2676831"/>
            <a:ext cx="957943" cy="609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EA50F2F4-3755-43E8-B360-EA235BF78A1B}"/>
              </a:ext>
            </a:extLst>
          </p:cNvPr>
          <p:cNvSpPr txBox="1"/>
          <p:nvPr/>
        </p:nvSpPr>
        <p:spPr>
          <a:xfrm>
            <a:off x="6883824" y="2732433"/>
            <a:ext cx="957943" cy="523220"/>
          </a:xfrm>
          <a:prstGeom prst="rect">
            <a:avLst/>
          </a:prstGeom>
          <a:noFill/>
        </p:spPr>
        <p:txBody>
          <a:bodyPr wrap="square" rtlCol="0">
            <a:spAutoFit/>
          </a:bodyPr>
          <a:lstStyle/>
          <a:p>
            <a:r>
              <a:rPr lang="en-US" altLang="zh-CN" sz="2800" b="1" dirty="0">
                <a:solidFill>
                  <a:srgbClr val="31514E"/>
                </a:solidFill>
              </a:rPr>
              <a:t>02</a:t>
            </a:r>
            <a:endParaRPr lang="zh-CN" altLang="en-US" sz="2800" b="1" dirty="0">
              <a:solidFill>
                <a:srgbClr val="31514E"/>
              </a:solidFill>
            </a:endParaRPr>
          </a:p>
        </p:txBody>
      </p:sp>
      <p:sp>
        <p:nvSpPr>
          <p:cNvPr id="15" name="文本框 14">
            <a:extLst>
              <a:ext uri="{FF2B5EF4-FFF2-40B4-BE49-F238E27FC236}">
                <a16:creationId xmlns:a16="http://schemas.microsoft.com/office/drawing/2014/main" id="{BCE43287-3C6C-43ED-8D47-DB27B30C6EEB}"/>
              </a:ext>
            </a:extLst>
          </p:cNvPr>
          <p:cNvSpPr txBox="1"/>
          <p:nvPr/>
        </p:nvSpPr>
        <p:spPr>
          <a:xfrm>
            <a:off x="7841767" y="2623884"/>
            <a:ext cx="351245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单击此处添加标题</a:t>
            </a:r>
          </a:p>
        </p:txBody>
      </p:sp>
      <p:sp>
        <p:nvSpPr>
          <p:cNvPr id="16" name="文本框 15">
            <a:extLst>
              <a:ext uri="{FF2B5EF4-FFF2-40B4-BE49-F238E27FC236}">
                <a16:creationId xmlns:a16="http://schemas.microsoft.com/office/drawing/2014/main" id="{0762353E-5DEE-453C-A385-E59E2FD6D68A}"/>
              </a:ext>
            </a:extLst>
          </p:cNvPr>
          <p:cNvSpPr txBox="1"/>
          <p:nvPr/>
        </p:nvSpPr>
        <p:spPr>
          <a:xfrm>
            <a:off x="8017330" y="3012317"/>
            <a:ext cx="3408074" cy="366264"/>
          </a:xfrm>
          <a:prstGeom prst="rect">
            <a:avLst/>
          </a:prstGeom>
          <a:noFill/>
        </p:spPr>
        <p:txBody>
          <a:bodyPr wrap="square" rtlCol="0">
            <a:spAutoFit/>
          </a:bodyPr>
          <a:lstStyle/>
          <a:p>
            <a:r>
              <a:rPr lang="en-US" altLang="zh-CN" dirty="0"/>
              <a:t>Click here to add words</a:t>
            </a:r>
            <a:endParaRPr lang="zh-CN" altLang="en-US" dirty="0"/>
          </a:p>
        </p:txBody>
      </p:sp>
      <p:sp>
        <p:nvSpPr>
          <p:cNvPr id="17" name="矩形 16">
            <a:extLst>
              <a:ext uri="{FF2B5EF4-FFF2-40B4-BE49-F238E27FC236}">
                <a16:creationId xmlns:a16="http://schemas.microsoft.com/office/drawing/2014/main" id="{1BFED78E-4F3F-44B2-97FB-14528D8B43B0}"/>
              </a:ext>
            </a:extLst>
          </p:cNvPr>
          <p:cNvSpPr/>
          <p:nvPr/>
        </p:nvSpPr>
        <p:spPr>
          <a:xfrm>
            <a:off x="6708261" y="3916160"/>
            <a:ext cx="957943" cy="609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7200CE15-F89D-4FDF-A05D-CD9873EE3264}"/>
              </a:ext>
            </a:extLst>
          </p:cNvPr>
          <p:cNvSpPr txBox="1"/>
          <p:nvPr/>
        </p:nvSpPr>
        <p:spPr>
          <a:xfrm>
            <a:off x="6883824" y="3971762"/>
            <a:ext cx="957943" cy="523220"/>
          </a:xfrm>
          <a:prstGeom prst="rect">
            <a:avLst/>
          </a:prstGeom>
          <a:noFill/>
        </p:spPr>
        <p:txBody>
          <a:bodyPr wrap="square" rtlCol="0">
            <a:spAutoFit/>
          </a:bodyPr>
          <a:lstStyle/>
          <a:p>
            <a:r>
              <a:rPr lang="en-US" altLang="zh-CN" sz="2800" b="1" dirty="0">
                <a:solidFill>
                  <a:schemeClr val="bg1"/>
                </a:solidFill>
              </a:rPr>
              <a:t>03</a:t>
            </a:r>
            <a:endParaRPr lang="zh-CN" altLang="en-US" sz="2800" b="1" dirty="0">
              <a:solidFill>
                <a:schemeClr val="bg1"/>
              </a:solidFill>
            </a:endParaRPr>
          </a:p>
        </p:txBody>
      </p:sp>
      <p:sp>
        <p:nvSpPr>
          <p:cNvPr id="19" name="文本框 18">
            <a:extLst>
              <a:ext uri="{FF2B5EF4-FFF2-40B4-BE49-F238E27FC236}">
                <a16:creationId xmlns:a16="http://schemas.microsoft.com/office/drawing/2014/main" id="{6658576A-DB28-494B-8600-A8093BBEBD0F}"/>
              </a:ext>
            </a:extLst>
          </p:cNvPr>
          <p:cNvSpPr txBox="1"/>
          <p:nvPr/>
        </p:nvSpPr>
        <p:spPr>
          <a:xfrm>
            <a:off x="7841767" y="3863213"/>
            <a:ext cx="351245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单击此处添加标题</a:t>
            </a:r>
          </a:p>
        </p:txBody>
      </p:sp>
      <p:sp>
        <p:nvSpPr>
          <p:cNvPr id="20" name="文本框 19">
            <a:extLst>
              <a:ext uri="{FF2B5EF4-FFF2-40B4-BE49-F238E27FC236}">
                <a16:creationId xmlns:a16="http://schemas.microsoft.com/office/drawing/2014/main" id="{028CAD64-67F6-4938-9010-56380C7A5EB4}"/>
              </a:ext>
            </a:extLst>
          </p:cNvPr>
          <p:cNvSpPr txBox="1"/>
          <p:nvPr/>
        </p:nvSpPr>
        <p:spPr>
          <a:xfrm>
            <a:off x="8017330" y="4251646"/>
            <a:ext cx="3408074" cy="366264"/>
          </a:xfrm>
          <a:prstGeom prst="rect">
            <a:avLst/>
          </a:prstGeom>
          <a:noFill/>
        </p:spPr>
        <p:txBody>
          <a:bodyPr wrap="square" rtlCol="0">
            <a:spAutoFit/>
          </a:bodyPr>
          <a:lstStyle/>
          <a:p>
            <a:r>
              <a:rPr lang="en-US" altLang="zh-CN" dirty="0"/>
              <a:t>Click here to add words</a:t>
            </a:r>
            <a:endParaRPr lang="zh-CN" altLang="en-US" dirty="0"/>
          </a:p>
        </p:txBody>
      </p:sp>
      <p:sp>
        <p:nvSpPr>
          <p:cNvPr id="21" name="矩形 20">
            <a:extLst>
              <a:ext uri="{FF2B5EF4-FFF2-40B4-BE49-F238E27FC236}">
                <a16:creationId xmlns:a16="http://schemas.microsoft.com/office/drawing/2014/main" id="{E3ADF9BE-3BFF-4116-AF4E-7B9C05D84A54}"/>
              </a:ext>
            </a:extLst>
          </p:cNvPr>
          <p:cNvSpPr/>
          <p:nvPr/>
        </p:nvSpPr>
        <p:spPr>
          <a:xfrm>
            <a:off x="6708261" y="5168042"/>
            <a:ext cx="957943" cy="609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92311C4D-08AC-434D-9CEC-0EB28D4C2467}"/>
              </a:ext>
            </a:extLst>
          </p:cNvPr>
          <p:cNvSpPr txBox="1"/>
          <p:nvPr/>
        </p:nvSpPr>
        <p:spPr>
          <a:xfrm>
            <a:off x="6883824" y="5223644"/>
            <a:ext cx="957943" cy="523220"/>
          </a:xfrm>
          <a:prstGeom prst="rect">
            <a:avLst/>
          </a:prstGeom>
          <a:noFill/>
        </p:spPr>
        <p:txBody>
          <a:bodyPr wrap="square" rtlCol="0">
            <a:spAutoFit/>
          </a:bodyPr>
          <a:lstStyle/>
          <a:p>
            <a:r>
              <a:rPr lang="en-US" altLang="zh-CN" sz="2800" b="1" dirty="0">
                <a:solidFill>
                  <a:srgbClr val="31514E"/>
                </a:solidFill>
              </a:rPr>
              <a:t>04</a:t>
            </a:r>
            <a:endParaRPr lang="zh-CN" altLang="en-US" sz="2800" b="1" dirty="0">
              <a:solidFill>
                <a:srgbClr val="31514E"/>
              </a:solidFill>
            </a:endParaRPr>
          </a:p>
        </p:txBody>
      </p:sp>
      <p:sp>
        <p:nvSpPr>
          <p:cNvPr id="23" name="文本框 22">
            <a:extLst>
              <a:ext uri="{FF2B5EF4-FFF2-40B4-BE49-F238E27FC236}">
                <a16:creationId xmlns:a16="http://schemas.microsoft.com/office/drawing/2014/main" id="{7A4D2558-91CA-4033-81AD-48D87BD0D772}"/>
              </a:ext>
            </a:extLst>
          </p:cNvPr>
          <p:cNvSpPr txBox="1"/>
          <p:nvPr/>
        </p:nvSpPr>
        <p:spPr>
          <a:xfrm>
            <a:off x="7841767" y="5115095"/>
            <a:ext cx="351245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单击此处添加标题</a:t>
            </a:r>
          </a:p>
        </p:txBody>
      </p:sp>
      <p:sp>
        <p:nvSpPr>
          <p:cNvPr id="24" name="文本框 23">
            <a:extLst>
              <a:ext uri="{FF2B5EF4-FFF2-40B4-BE49-F238E27FC236}">
                <a16:creationId xmlns:a16="http://schemas.microsoft.com/office/drawing/2014/main" id="{3101E486-9D49-4FBC-8FC3-130BB387A932}"/>
              </a:ext>
            </a:extLst>
          </p:cNvPr>
          <p:cNvSpPr txBox="1"/>
          <p:nvPr/>
        </p:nvSpPr>
        <p:spPr>
          <a:xfrm>
            <a:off x="8017330" y="5503528"/>
            <a:ext cx="3408074" cy="366264"/>
          </a:xfrm>
          <a:prstGeom prst="rect">
            <a:avLst/>
          </a:prstGeom>
          <a:noFill/>
        </p:spPr>
        <p:txBody>
          <a:bodyPr wrap="square" rtlCol="0">
            <a:spAutoFit/>
          </a:bodyPr>
          <a:lstStyle/>
          <a:p>
            <a:r>
              <a:rPr lang="en-US" altLang="zh-CN" dirty="0"/>
              <a:t>Click here to add words</a:t>
            </a:r>
            <a:endParaRPr lang="zh-CN" altLang="en-US" dirty="0"/>
          </a:p>
        </p:txBody>
      </p:sp>
    </p:spTree>
    <p:extLst>
      <p:ext uri="{BB962C8B-B14F-4D97-AF65-F5344CB8AC3E}">
        <p14:creationId xmlns:p14="http://schemas.microsoft.com/office/powerpoint/2010/main" val="3411197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left)">
                                      <p:cBhvr>
                                        <p:cTn id="82" dur="500"/>
                                        <p:tgtEl>
                                          <p:spTgt spid="2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10" grpId="0"/>
      <p:bldP spid="11" grpId="0"/>
      <p:bldP spid="2" grpId="0" animBg="1"/>
      <p:bldP spid="3" grpId="0"/>
      <p:bldP spid="4" grpId="0"/>
      <p:bldP spid="12" grpId="0"/>
      <p:bldP spid="13" grpId="0" animBg="1"/>
      <p:bldP spid="14" grpId="0"/>
      <p:bldP spid="15" grpId="0"/>
      <p:bldP spid="16" grpId="0"/>
      <p:bldP spid="17" grpId="0" animBg="1"/>
      <p:bldP spid="18" grpId="0"/>
      <p:bldP spid="19" grpId="0"/>
      <p:bldP spid="20" grpId="0"/>
      <p:bldP spid="21" grpId="0" animBg="1"/>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1781753" y="4363893"/>
            <a:ext cx="2491463"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9" name="TextBox 16"/>
          <p:cNvSpPr txBox="1"/>
          <p:nvPr/>
        </p:nvSpPr>
        <p:spPr>
          <a:xfrm>
            <a:off x="1781753" y="3884900"/>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5"/>
          <p:cNvSpPr txBox="1"/>
          <p:nvPr/>
        </p:nvSpPr>
        <p:spPr>
          <a:xfrm>
            <a:off x="4953000" y="2359246"/>
            <a:ext cx="2491463"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1" name="TextBox 16"/>
          <p:cNvSpPr txBox="1"/>
          <p:nvPr/>
        </p:nvSpPr>
        <p:spPr>
          <a:xfrm>
            <a:off x="4953000" y="1880253"/>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5"/>
          <p:cNvSpPr txBox="1"/>
          <p:nvPr/>
        </p:nvSpPr>
        <p:spPr>
          <a:xfrm>
            <a:off x="8390022" y="4363893"/>
            <a:ext cx="2491463" cy="969496"/>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3" name="TextBox 16"/>
          <p:cNvSpPr txBox="1"/>
          <p:nvPr/>
        </p:nvSpPr>
        <p:spPr>
          <a:xfrm>
            <a:off x="8390022" y="3884900"/>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4096" r="14096"/>
          <a:stretch>
            <a:fillRect/>
          </a:stretch>
        </p:blipFill>
        <p:spPr/>
      </p:pic>
      <p:pic>
        <p:nvPicPr>
          <p:cNvPr id="6" name="图片占位符 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732" r="10732"/>
          <a:stretch>
            <a:fillRect/>
          </a:stretch>
        </p:blipFill>
        <p:spPr/>
      </p:pic>
      <p:pic>
        <p:nvPicPr>
          <p:cNvPr id="5" name="图片占位符 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5919" b="5919"/>
          <a:stretch>
            <a:fillRect/>
          </a:stretch>
        </p:blipFill>
        <p:spPr/>
      </p:pic>
      <p:grpSp>
        <p:nvGrpSpPr>
          <p:cNvPr id="14" name="组合 13"/>
          <p:cNvGrpSpPr/>
          <p:nvPr/>
        </p:nvGrpSpPr>
        <p:grpSpPr>
          <a:xfrm>
            <a:off x="1" y="1"/>
            <a:ext cx="12191999" cy="6857999"/>
            <a:chOff x="0" y="0"/>
            <a:chExt cx="12191999" cy="6857999"/>
          </a:xfrm>
        </p:grpSpPr>
        <p:sp>
          <p:nvSpPr>
            <p:cNvPr id="15" name="矩形 14"/>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9" name="图片 18"/>
          <p:cNvPicPr>
            <a:picLocks noChangeAspect="1"/>
          </p:cNvPicPr>
          <p:nvPr/>
        </p:nvPicPr>
        <p:blipFill>
          <a:blip r:embed="rId7"/>
          <a:stretch>
            <a:fillRect/>
          </a:stretch>
        </p:blipFill>
        <p:spPr>
          <a:xfrm rot="13500000" flipH="1">
            <a:off x="-235641" y="590265"/>
            <a:ext cx="912015" cy="871026"/>
          </a:xfrm>
          <a:prstGeom prst="rect">
            <a:avLst/>
          </a:prstGeom>
        </p:spPr>
      </p:pic>
      <p:sp>
        <p:nvSpPr>
          <p:cNvPr id="20" name="文本框 19"/>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88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100000">
                                          <p:val>
                                            <p:strVal val="#ppt_x"/>
                                          </p:val>
                                        </p:tav>
                                      </p:tavLst>
                                    </p:anim>
                                    <p:anim calcmode="lin" valueType="num">
                                      <p:cBhvr>
                                        <p:cTn id="8" dur="250" fill="hold"/>
                                        <p:tgtEl>
                                          <p:spTgt spid="9"/>
                                        </p:tgtEl>
                                        <p:attrNameLst>
                                          <p:attrName>ppt_y</p:attrName>
                                        </p:attrNameLst>
                                      </p:cBhvr>
                                      <p:tavLst>
                                        <p:tav tm="0">
                                          <p:val>
                                            <p:strVal val="#ppt_y-#ppt_h/2"/>
                                          </p:val>
                                        </p:tav>
                                        <p:tav tm="100000">
                                          <p:val>
                                            <p:strVal val="#ppt_y"/>
                                          </p:val>
                                        </p:tav>
                                      </p:tavLst>
                                    </p:anim>
                                    <p:anim calcmode="lin" valueType="num">
                                      <p:cBhvr>
                                        <p:cTn id="9" dur="250" fill="hold"/>
                                        <p:tgtEl>
                                          <p:spTgt spid="9"/>
                                        </p:tgtEl>
                                        <p:attrNameLst>
                                          <p:attrName>ppt_w</p:attrName>
                                        </p:attrNameLst>
                                      </p:cBhvr>
                                      <p:tavLst>
                                        <p:tav tm="0">
                                          <p:val>
                                            <p:strVal val="#ppt_w"/>
                                          </p:val>
                                        </p:tav>
                                        <p:tav tm="100000">
                                          <p:val>
                                            <p:strVal val="#ppt_w"/>
                                          </p:val>
                                        </p:tav>
                                      </p:tavLst>
                                    </p:anim>
                                    <p:anim calcmode="lin" valueType="num">
                                      <p:cBhvr>
                                        <p:cTn id="10" dur="250" fill="hold"/>
                                        <p:tgtEl>
                                          <p:spTgt spid="9"/>
                                        </p:tgtEl>
                                        <p:attrNameLst>
                                          <p:attrName>ppt_h</p:attrName>
                                        </p:attrNameLst>
                                      </p:cBhvr>
                                      <p:tavLst>
                                        <p:tav tm="0">
                                          <p:val>
                                            <p:fltVal val="0"/>
                                          </p:val>
                                        </p:tav>
                                        <p:tav tm="100000">
                                          <p:val>
                                            <p:strVal val="#ppt_h"/>
                                          </p:val>
                                        </p:tav>
                                      </p:tavLst>
                                    </p:anim>
                                  </p:childTnLst>
                                </p:cTn>
                              </p:par>
                            </p:childTnLst>
                          </p:cTn>
                        </p:par>
                        <p:par>
                          <p:cTn id="11" fill="hold">
                            <p:stCondLst>
                              <p:cond delay="105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55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11"/>
                                        </p:tgtEl>
                                        <p:attrNameLst>
                                          <p:attrName>style.visibility</p:attrName>
                                        </p:attrNameLst>
                                      </p:cBhvr>
                                      <p:to>
                                        <p:strVal val="visible"/>
                                      </p:to>
                                    </p:se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ppt_h/2"/>
                                          </p:val>
                                        </p:tav>
                                        <p:tav tm="100000">
                                          <p:val>
                                            <p:strVal val="#ppt_y"/>
                                          </p:val>
                                        </p:tav>
                                      </p:tavLst>
                                    </p:anim>
                                    <p:anim calcmode="lin" valueType="num">
                                      <p:cBhvr>
                                        <p:cTn id="20" dur="250" fill="hold"/>
                                        <p:tgtEl>
                                          <p:spTgt spid="11"/>
                                        </p:tgtEl>
                                        <p:attrNameLst>
                                          <p:attrName>ppt_w</p:attrName>
                                        </p:attrNameLst>
                                      </p:cBhvr>
                                      <p:tavLst>
                                        <p:tav tm="0">
                                          <p:val>
                                            <p:strVal val="#ppt_w"/>
                                          </p:val>
                                        </p:tav>
                                        <p:tav tm="100000">
                                          <p:val>
                                            <p:strVal val="#ppt_w"/>
                                          </p:val>
                                        </p:tav>
                                      </p:tavLst>
                                    </p:anim>
                                    <p:anim calcmode="lin" valueType="num">
                                      <p:cBhvr>
                                        <p:cTn id="21" dur="250" fill="hold"/>
                                        <p:tgtEl>
                                          <p:spTgt spid="11"/>
                                        </p:tgtEl>
                                        <p:attrNameLst>
                                          <p:attrName>ppt_h</p:attrName>
                                        </p:attrNameLst>
                                      </p:cBhvr>
                                      <p:tavLst>
                                        <p:tav tm="0">
                                          <p:val>
                                            <p:fltVal val="0"/>
                                          </p:val>
                                        </p:tav>
                                        <p:tav tm="100000">
                                          <p:val>
                                            <p:strVal val="#ppt_h"/>
                                          </p:val>
                                        </p:tav>
                                      </p:tavLst>
                                    </p:anim>
                                  </p:childTnLst>
                                </p:cTn>
                              </p:par>
                            </p:childTnLst>
                          </p:cTn>
                        </p:par>
                        <p:par>
                          <p:cTn id="22" fill="hold">
                            <p:stCondLst>
                              <p:cond delay="26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1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250" fill="hold"/>
                                        <p:tgtEl>
                                          <p:spTgt spid="13"/>
                                        </p:tgtEl>
                                        <p:attrNameLst>
                                          <p:attrName>ppt_x</p:attrName>
                                        </p:attrNameLst>
                                      </p:cBhvr>
                                      <p:tavLst>
                                        <p:tav tm="0">
                                          <p:val>
                                            <p:strVal val="#ppt_x"/>
                                          </p:val>
                                        </p:tav>
                                        <p:tav tm="100000">
                                          <p:val>
                                            <p:strVal val="#ppt_x"/>
                                          </p:val>
                                        </p:tav>
                                      </p:tavLst>
                                    </p:anim>
                                    <p:anim calcmode="lin" valueType="num">
                                      <p:cBhvr>
                                        <p:cTn id="30" dur="250" fill="hold"/>
                                        <p:tgtEl>
                                          <p:spTgt spid="13"/>
                                        </p:tgtEl>
                                        <p:attrNameLst>
                                          <p:attrName>ppt_y</p:attrName>
                                        </p:attrNameLst>
                                      </p:cBhvr>
                                      <p:tavLst>
                                        <p:tav tm="0">
                                          <p:val>
                                            <p:strVal val="#ppt_y-#ppt_h/2"/>
                                          </p:val>
                                        </p:tav>
                                        <p:tav tm="100000">
                                          <p:val>
                                            <p:strVal val="#ppt_y"/>
                                          </p:val>
                                        </p:tav>
                                      </p:tavLst>
                                    </p:anim>
                                    <p:anim calcmode="lin" valueType="num">
                                      <p:cBhvr>
                                        <p:cTn id="31" dur="250" fill="hold"/>
                                        <p:tgtEl>
                                          <p:spTgt spid="13"/>
                                        </p:tgtEl>
                                        <p:attrNameLst>
                                          <p:attrName>ppt_w</p:attrName>
                                        </p:attrNameLst>
                                      </p:cBhvr>
                                      <p:tavLst>
                                        <p:tav tm="0">
                                          <p:val>
                                            <p:strVal val="#ppt_w"/>
                                          </p:val>
                                        </p:tav>
                                        <p:tav tm="100000">
                                          <p:val>
                                            <p:strVal val="#ppt_w"/>
                                          </p:val>
                                        </p:tav>
                                      </p:tavLst>
                                    </p:anim>
                                    <p:anim calcmode="lin" valueType="num">
                                      <p:cBhvr>
                                        <p:cTn id="32" dur="250" fill="hold"/>
                                        <p:tgtEl>
                                          <p:spTgt spid="13"/>
                                        </p:tgtEl>
                                        <p:attrNameLst>
                                          <p:attrName>ppt_h</p:attrName>
                                        </p:attrNameLst>
                                      </p:cBhvr>
                                      <p:tavLst>
                                        <p:tav tm="0">
                                          <p:val>
                                            <p:fltVal val="0"/>
                                          </p:val>
                                        </p:tav>
                                        <p:tav tm="100000">
                                          <p:val>
                                            <p:strVal val="#ppt_h"/>
                                          </p:val>
                                        </p:tav>
                                      </p:tavLst>
                                    </p:anim>
                                  </p:childTnLst>
                                </p:cTn>
                              </p:par>
                            </p:childTnLst>
                          </p:cTn>
                        </p:par>
                        <p:par>
                          <p:cTn id="33" fill="hold">
                            <p:stCondLst>
                              <p:cond delay="415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548" y="2158087"/>
            <a:ext cx="2200548" cy="170762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948" y="2114583"/>
            <a:ext cx="1815596" cy="18642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22396" y="2158087"/>
            <a:ext cx="1566808" cy="1777192"/>
          </a:xfrm>
          <a:prstGeom prst="rect">
            <a:avLst/>
          </a:prstGeom>
        </p:spPr>
      </p:pic>
      <p:grpSp>
        <p:nvGrpSpPr>
          <p:cNvPr id="6" name="组合 5"/>
          <p:cNvGrpSpPr/>
          <p:nvPr/>
        </p:nvGrpSpPr>
        <p:grpSpPr>
          <a:xfrm>
            <a:off x="714548" y="4119733"/>
            <a:ext cx="2988188" cy="930228"/>
            <a:chOff x="2246012" y="2019981"/>
            <a:chExt cx="2455146" cy="1027239"/>
          </a:xfrm>
        </p:grpSpPr>
        <p:sp>
          <p:nvSpPr>
            <p:cNvPr id="7" name="文本框 6">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8" name="文本框 7">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786239" y="4119733"/>
            <a:ext cx="2988188" cy="930228"/>
            <a:chOff x="2246012" y="2019981"/>
            <a:chExt cx="2455146" cy="1027239"/>
          </a:xfrm>
        </p:grpSpPr>
        <p:sp>
          <p:nvSpPr>
            <p:cNvPr id="10" name="文本框 9">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1" name="文本框 10">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784408" y="4098017"/>
            <a:ext cx="2988188" cy="930228"/>
            <a:chOff x="2246012" y="2019981"/>
            <a:chExt cx="2455146" cy="1027239"/>
          </a:xfrm>
        </p:grpSpPr>
        <p:sp>
          <p:nvSpPr>
            <p:cNvPr id="13" name="文本框 12">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4" name="文本框 13">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 y="1"/>
            <a:ext cx="12191999" cy="6857999"/>
            <a:chOff x="0" y="0"/>
            <a:chExt cx="12191999" cy="6857999"/>
          </a:xfrm>
        </p:grpSpPr>
        <p:sp>
          <p:nvSpPr>
            <p:cNvPr id="16" name="矩形 15"/>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0" name="图片 19"/>
          <p:cNvPicPr>
            <a:picLocks noChangeAspect="1"/>
          </p:cNvPicPr>
          <p:nvPr/>
        </p:nvPicPr>
        <p:blipFill>
          <a:blip r:embed="rId7"/>
          <a:stretch>
            <a:fillRect/>
          </a:stretch>
        </p:blipFill>
        <p:spPr>
          <a:xfrm rot="13500000" flipH="1">
            <a:off x="-235641" y="590265"/>
            <a:ext cx="912015" cy="871026"/>
          </a:xfrm>
          <a:prstGeom prst="rect">
            <a:avLst/>
          </a:prstGeom>
        </p:spPr>
      </p:pic>
      <p:sp>
        <p:nvSpPr>
          <p:cNvPr id="21" name="文本框 20"/>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57447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6" name="图片 15"/>
          <p:cNvPicPr>
            <a:picLocks noChangeAspect="1"/>
          </p:cNvPicPr>
          <p:nvPr/>
        </p:nvPicPr>
        <p:blipFill>
          <a:blip r:embed="rId4"/>
          <a:stretch>
            <a:fillRect/>
          </a:stretch>
        </p:blipFill>
        <p:spPr>
          <a:xfrm rot="13500000" flipH="1">
            <a:off x="-235641" y="590265"/>
            <a:ext cx="912015" cy="871026"/>
          </a:xfrm>
          <a:prstGeom prst="rect">
            <a:avLst/>
          </a:prstGeom>
        </p:spPr>
      </p:pic>
      <p:sp>
        <p:nvSpPr>
          <p:cNvPr id="21" name="矩形 20"/>
          <p:cNvSpPr/>
          <p:nvPr/>
        </p:nvSpPr>
        <p:spPr>
          <a:xfrm>
            <a:off x="1733247" y="1540466"/>
            <a:ext cx="8725506" cy="553998"/>
          </a:xfrm>
          <a:prstGeom prst="rect">
            <a:avLst/>
          </a:prstGeom>
        </p:spPr>
        <p:txBody>
          <a:bodyPr wrap="square">
            <a:spAutoFit/>
          </a:bodyPr>
          <a:lstStyle/>
          <a:p>
            <a:pPr algn="ct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a:t>
            </a: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 keep trying no matter how hard it seems. it will get </a:t>
            </a: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easier</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 keep trying no matter how hard it seems. it will get easier</a:t>
            </a:r>
            <a:endParaRPr lang="zh-CN" altLang="en-US" sz="1200" dirty="0">
              <a:solidFill>
                <a:schemeClr val="tx1">
                  <a:lumMod val="75000"/>
                  <a:lumOff val="25000"/>
                </a:schemeClr>
              </a:solidFill>
            </a:endParaRPr>
          </a:p>
        </p:txBody>
      </p:sp>
      <p:grpSp>
        <p:nvGrpSpPr>
          <p:cNvPr id="5" name="组合 4"/>
          <p:cNvGrpSpPr/>
          <p:nvPr/>
        </p:nvGrpSpPr>
        <p:grpSpPr>
          <a:xfrm>
            <a:off x="882671" y="2291201"/>
            <a:ext cx="3983210" cy="3547057"/>
            <a:chOff x="882671" y="2291201"/>
            <a:chExt cx="3983210" cy="3547057"/>
          </a:xfrm>
        </p:grpSpPr>
        <p:graphicFrame>
          <p:nvGraphicFramePr>
            <p:cNvPr id="11" name="图表 10"/>
            <p:cNvGraphicFramePr/>
            <p:nvPr>
              <p:extLst>
                <p:ext uri="{D42A27DB-BD31-4B8C-83A1-F6EECF244321}">
                  <p14:modId xmlns:p14="http://schemas.microsoft.com/office/powerpoint/2010/main" val="4186613183"/>
                </p:ext>
              </p:extLst>
            </p:nvPr>
          </p:nvGraphicFramePr>
          <p:xfrm>
            <a:off x="882671" y="2291201"/>
            <a:ext cx="3983210" cy="2655474"/>
          </p:xfrm>
          <a:graphic>
            <a:graphicData uri="http://schemas.openxmlformats.org/drawingml/2006/chart">
              <c:chart xmlns:c="http://schemas.openxmlformats.org/drawingml/2006/chart" xmlns:r="http://schemas.openxmlformats.org/officeDocument/2006/relationships" r:id="rId5"/>
            </a:graphicData>
          </a:graphic>
        </p:graphicFrame>
        <p:sp>
          <p:nvSpPr>
            <p:cNvPr id="17" name="矩形 16"/>
            <p:cNvSpPr/>
            <p:nvPr/>
          </p:nvSpPr>
          <p:spPr>
            <a:xfrm>
              <a:off x="1994053" y="3084721"/>
              <a:ext cx="1773716" cy="1015663"/>
            </a:xfrm>
            <a:prstGeom prst="rect">
              <a:avLst/>
            </a:prstGeom>
          </p:spPr>
          <p:txBody>
            <a:bodyPr wrap="square">
              <a:spAutoFit/>
            </a:bodyPr>
            <a:lstStyle/>
            <a:p>
              <a:pPr algn="ctr"/>
              <a:r>
                <a:rPr lang="en-US" altLang="zh-CN" sz="6000" dirty="0" smtClean="0">
                  <a:latin typeface="Impact" panose="020B0806030902050204" pitchFamily="34" charset="0"/>
                  <a:ea typeface="微软雅黑" panose="020B0503020204020204" pitchFamily="34" charset="-122"/>
                </a:rPr>
                <a:t>75</a:t>
              </a:r>
              <a:r>
                <a:rPr lang="en-US" altLang="zh-CN" sz="3200" dirty="0" smtClean="0">
                  <a:latin typeface="Impact" panose="020B0806030902050204" pitchFamily="34" charset="0"/>
                  <a:ea typeface="微软雅黑" panose="020B0503020204020204" pitchFamily="34" charset="-122"/>
                </a:rPr>
                <a:t>%</a:t>
              </a:r>
              <a:endParaRPr lang="zh-CN" altLang="en-US" sz="3200" dirty="0">
                <a:latin typeface="Impact" panose="020B0806030902050204" pitchFamily="34" charset="0"/>
              </a:endParaRPr>
            </a:p>
          </p:txBody>
        </p:sp>
        <p:sp>
          <p:nvSpPr>
            <p:cNvPr id="22" name="文本框 21"/>
            <p:cNvSpPr txBox="1"/>
            <p:nvPr/>
          </p:nvSpPr>
          <p:spPr>
            <a:xfrm>
              <a:off x="1763818" y="5050735"/>
              <a:ext cx="2234186" cy="787523"/>
            </a:xfrm>
            <a:prstGeom prst="rect">
              <a:avLst/>
            </a:prstGeom>
            <a:noFill/>
          </p:spPr>
          <p:txBody>
            <a:bodyPr wrap="square" rtlCol="0">
              <a:spAutoFit/>
            </a:bodyPr>
            <a:lstStyle/>
            <a:p>
              <a:pPr algn="ctr">
                <a:lnSpc>
                  <a:spcPct val="150000"/>
                </a:lnSpc>
              </a:pPr>
              <a:r>
                <a:rPr lang="zh-CN" altLang="en-US" sz="1600" b="1" dirty="0" smtClean="0">
                  <a:latin typeface="微软雅黑" panose="020B0503020204020204" pitchFamily="34" charset="-122"/>
                  <a:ea typeface="微软雅黑" panose="020B0503020204020204" pitchFamily="34" charset="-122"/>
                </a:rPr>
                <a:t>标签一</a:t>
              </a:r>
              <a:endParaRPr lang="en-US" altLang="zh-CN" sz="16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输入要表达的内容</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104395" y="2291201"/>
            <a:ext cx="3983210" cy="3544364"/>
            <a:chOff x="4104395" y="2291201"/>
            <a:chExt cx="3983210" cy="3544364"/>
          </a:xfrm>
        </p:grpSpPr>
        <p:graphicFrame>
          <p:nvGraphicFramePr>
            <p:cNvPr id="12" name="图表 11"/>
            <p:cNvGraphicFramePr/>
            <p:nvPr>
              <p:extLst>
                <p:ext uri="{D42A27DB-BD31-4B8C-83A1-F6EECF244321}">
                  <p14:modId xmlns:p14="http://schemas.microsoft.com/office/powerpoint/2010/main" val="2356423987"/>
                </p:ext>
              </p:extLst>
            </p:nvPr>
          </p:nvGraphicFramePr>
          <p:xfrm>
            <a:off x="4104395" y="2291201"/>
            <a:ext cx="3983210" cy="2655474"/>
          </p:xfrm>
          <a:graphic>
            <a:graphicData uri="http://schemas.openxmlformats.org/drawingml/2006/chart">
              <c:chart xmlns:c="http://schemas.openxmlformats.org/drawingml/2006/chart" xmlns:r="http://schemas.openxmlformats.org/officeDocument/2006/relationships" r:id="rId6"/>
            </a:graphicData>
          </a:graphic>
        </p:graphicFrame>
        <p:sp>
          <p:nvSpPr>
            <p:cNvPr id="18" name="矩形 17"/>
            <p:cNvSpPr/>
            <p:nvPr/>
          </p:nvSpPr>
          <p:spPr>
            <a:xfrm>
              <a:off x="5256402" y="3084721"/>
              <a:ext cx="1773716" cy="1015663"/>
            </a:xfrm>
            <a:prstGeom prst="rect">
              <a:avLst/>
            </a:prstGeom>
          </p:spPr>
          <p:txBody>
            <a:bodyPr wrap="square">
              <a:spAutoFit/>
            </a:bodyPr>
            <a:lstStyle/>
            <a:p>
              <a:pPr algn="ctr"/>
              <a:r>
                <a:rPr lang="en-US" altLang="zh-CN" sz="6000" dirty="0">
                  <a:latin typeface="Impact" panose="020B0806030902050204" pitchFamily="34" charset="0"/>
                  <a:ea typeface="微软雅黑" panose="020B0503020204020204" pitchFamily="34" charset="-122"/>
                </a:rPr>
                <a:t>2</a:t>
              </a:r>
              <a:r>
                <a:rPr lang="en-US" altLang="zh-CN" sz="6000" dirty="0" smtClean="0">
                  <a:latin typeface="Impact" panose="020B0806030902050204" pitchFamily="34" charset="0"/>
                  <a:ea typeface="微软雅黑" panose="020B0503020204020204" pitchFamily="34" charset="-122"/>
                </a:rPr>
                <a:t>5</a:t>
              </a:r>
              <a:r>
                <a:rPr lang="en-US" altLang="zh-CN" sz="3200" dirty="0" smtClean="0">
                  <a:latin typeface="Impact" panose="020B0806030902050204" pitchFamily="34" charset="0"/>
                  <a:ea typeface="微软雅黑" panose="020B0503020204020204" pitchFamily="34" charset="-122"/>
                </a:rPr>
                <a:t>%</a:t>
              </a:r>
              <a:endParaRPr lang="zh-CN" altLang="en-US" sz="3200" dirty="0">
                <a:latin typeface="Impact" panose="020B0806030902050204" pitchFamily="34" charset="0"/>
              </a:endParaRPr>
            </a:p>
          </p:txBody>
        </p:sp>
        <p:sp>
          <p:nvSpPr>
            <p:cNvPr id="23" name="文本框 22"/>
            <p:cNvSpPr txBox="1"/>
            <p:nvPr/>
          </p:nvSpPr>
          <p:spPr>
            <a:xfrm>
              <a:off x="5026167" y="5050735"/>
              <a:ext cx="2234186" cy="784830"/>
            </a:xfrm>
            <a:prstGeom prst="rect">
              <a:avLst/>
            </a:prstGeom>
            <a:noFill/>
          </p:spPr>
          <p:txBody>
            <a:bodyPr wrap="square" rtlCol="0">
              <a:spAutoFit/>
            </a:bodyPr>
            <a:lstStyle/>
            <a:p>
              <a:pPr algn="ctr">
                <a:lnSpc>
                  <a:spcPct val="150000"/>
                </a:lnSpc>
              </a:pPr>
              <a:r>
                <a:rPr lang="zh-CN" altLang="en-US" sz="1600" b="1" dirty="0" smtClean="0">
                  <a:latin typeface="微软雅黑" panose="020B0503020204020204" pitchFamily="34" charset="-122"/>
                  <a:ea typeface="微软雅黑" panose="020B0503020204020204" pitchFamily="34" charset="-122"/>
                </a:rPr>
                <a:t>标签二</a:t>
              </a:r>
              <a:endParaRPr lang="en-US" altLang="zh-CN" sz="16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输入要表达的内容</a:t>
              </a:r>
            </a:p>
          </p:txBody>
        </p:sp>
      </p:grpSp>
      <p:grpSp>
        <p:nvGrpSpPr>
          <p:cNvPr id="8" name="组合 7"/>
          <p:cNvGrpSpPr/>
          <p:nvPr/>
        </p:nvGrpSpPr>
        <p:grpSpPr>
          <a:xfrm>
            <a:off x="7326119" y="2291201"/>
            <a:ext cx="3983210" cy="3544364"/>
            <a:chOff x="7326119" y="2291201"/>
            <a:chExt cx="3983210" cy="3544364"/>
          </a:xfrm>
        </p:grpSpPr>
        <p:graphicFrame>
          <p:nvGraphicFramePr>
            <p:cNvPr id="13" name="图表 12"/>
            <p:cNvGraphicFramePr/>
            <p:nvPr>
              <p:extLst>
                <p:ext uri="{D42A27DB-BD31-4B8C-83A1-F6EECF244321}">
                  <p14:modId xmlns:p14="http://schemas.microsoft.com/office/powerpoint/2010/main" val="8749187"/>
                </p:ext>
              </p:extLst>
            </p:nvPr>
          </p:nvGraphicFramePr>
          <p:xfrm>
            <a:off x="7326119" y="2291201"/>
            <a:ext cx="3983210" cy="2655474"/>
          </p:xfrm>
          <a:graphic>
            <a:graphicData uri="http://schemas.openxmlformats.org/drawingml/2006/chart">
              <c:chart xmlns:c="http://schemas.openxmlformats.org/drawingml/2006/chart" xmlns:r="http://schemas.openxmlformats.org/officeDocument/2006/relationships" r:id="rId7"/>
            </a:graphicData>
          </a:graphic>
        </p:graphicFrame>
        <p:sp>
          <p:nvSpPr>
            <p:cNvPr id="19" name="矩形 18"/>
            <p:cNvSpPr/>
            <p:nvPr/>
          </p:nvSpPr>
          <p:spPr>
            <a:xfrm>
              <a:off x="8438440" y="3084721"/>
              <a:ext cx="1773716" cy="1015663"/>
            </a:xfrm>
            <a:prstGeom prst="rect">
              <a:avLst/>
            </a:prstGeom>
          </p:spPr>
          <p:txBody>
            <a:bodyPr wrap="square">
              <a:spAutoFit/>
            </a:bodyPr>
            <a:lstStyle/>
            <a:p>
              <a:pPr algn="ctr"/>
              <a:r>
                <a:rPr lang="en-US" altLang="zh-CN" sz="6000" dirty="0" smtClean="0">
                  <a:latin typeface="Impact" panose="020B0806030902050204" pitchFamily="34" charset="0"/>
                  <a:ea typeface="微软雅黑" panose="020B0503020204020204" pitchFamily="34" charset="-122"/>
                </a:rPr>
                <a:t>36</a:t>
              </a:r>
              <a:r>
                <a:rPr lang="en-US" altLang="zh-CN" sz="3200" dirty="0" smtClean="0">
                  <a:latin typeface="Impact" panose="020B0806030902050204" pitchFamily="34" charset="0"/>
                  <a:ea typeface="微软雅黑" panose="020B0503020204020204" pitchFamily="34" charset="-122"/>
                </a:rPr>
                <a:t>%</a:t>
              </a:r>
              <a:endParaRPr lang="zh-CN" altLang="en-US" sz="3200" dirty="0">
                <a:latin typeface="Impact" panose="020B0806030902050204" pitchFamily="34" charset="0"/>
              </a:endParaRPr>
            </a:p>
          </p:txBody>
        </p:sp>
        <p:sp>
          <p:nvSpPr>
            <p:cNvPr id="24" name="文本框 23"/>
            <p:cNvSpPr txBox="1"/>
            <p:nvPr/>
          </p:nvSpPr>
          <p:spPr>
            <a:xfrm>
              <a:off x="8288516" y="5050735"/>
              <a:ext cx="2234186" cy="784830"/>
            </a:xfrm>
            <a:prstGeom prst="rect">
              <a:avLst/>
            </a:prstGeom>
            <a:noFill/>
          </p:spPr>
          <p:txBody>
            <a:bodyPr wrap="square" rtlCol="0">
              <a:spAutoFit/>
            </a:bodyPr>
            <a:lstStyle/>
            <a:p>
              <a:pPr algn="ctr">
                <a:lnSpc>
                  <a:spcPct val="150000"/>
                </a:lnSpc>
              </a:pPr>
              <a:r>
                <a:rPr lang="zh-CN" altLang="en-US" sz="1600" b="1" dirty="0" smtClean="0">
                  <a:latin typeface="微软雅黑" panose="020B0503020204020204" pitchFamily="34" charset="-122"/>
                  <a:ea typeface="微软雅黑" panose="020B0503020204020204" pitchFamily="34" charset="-122"/>
                </a:rPr>
                <a:t>标签三</a:t>
              </a:r>
              <a:endParaRPr lang="en-US" altLang="zh-CN" sz="16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输入要表达的内容</a:t>
              </a:r>
            </a:p>
          </p:txBody>
        </p:sp>
      </p:grpSp>
      <p:sp>
        <p:nvSpPr>
          <p:cNvPr id="25" name="文本框 24"/>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017436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2">
            <a:extLst>
              <a:ext uri="{28A0092B-C50C-407E-A947-70E740481C1C}">
                <a14:useLocalDpi xmlns:a14="http://schemas.microsoft.com/office/drawing/2010/main" val="0"/>
              </a:ext>
            </a:extLst>
          </a:blip>
          <a:srcRect l="17969" t="5429" r="6850" b="17492"/>
          <a:stretch/>
        </p:blipFill>
        <p:spPr>
          <a:xfrm rot="5400000">
            <a:off x="8124024" y="2121560"/>
            <a:ext cx="5130625" cy="2913257"/>
          </a:xfrm>
          <a:prstGeom prst="rect">
            <a:avLst/>
          </a:prstGeom>
        </p:spPr>
      </p:pic>
      <p:grpSp>
        <p:nvGrpSpPr>
          <p:cNvPr id="3" name="组合 2"/>
          <p:cNvGrpSpPr/>
          <p:nvPr/>
        </p:nvGrpSpPr>
        <p:grpSpPr>
          <a:xfrm>
            <a:off x="0" y="0"/>
            <a:ext cx="12191999" cy="6857999"/>
            <a:chOff x="0" y="0"/>
            <a:chExt cx="12191999" cy="6857999"/>
          </a:xfrm>
        </p:grpSpPr>
        <p:sp>
          <p:nvSpPr>
            <p:cNvPr id="4" name="矩形 3"/>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3"/>
          <a:stretch>
            <a:fillRect/>
          </a:stretch>
        </p:blipFill>
        <p:spPr>
          <a:xfrm rot="8100000">
            <a:off x="11124991" y="4824705"/>
            <a:ext cx="1576601" cy="1505743"/>
          </a:xfrm>
          <a:prstGeom prst="rect">
            <a:avLst/>
          </a:prstGeom>
        </p:spPr>
      </p:pic>
      <p:grpSp>
        <p:nvGrpSpPr>
          <p:cNvPr id="2" name="组合 1"/>
          <p:cNvGrpSpPr/>
          <p:nvPr/>
        </p:nvGrpSpPr>
        <p:grpSpPr>
          <a:xfrm>
            <a:off x="1314641" y="1549800"/>
            <a:ext cx="4100906" cy="1870047"/>
            <a:chOff x="1314641" y="1549800"/>
            <a:chExt cx="4100906" cy="1870047"/>
          </a:xfrm>
        </p:grpSpPr>
        <p:sp>
          <p:nvSpPr>
            <p:cNvPr id="51" name="椭圆 50"/>
            <p:cNvSpPr/>
            <p:nvPr/>
          </p:nvSpPr>
          <p:spPr>
            <a:xfrm>
              <a:off x="1314641" y="1748093"/>
              <a:ext cx="1320862" cy="132086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232802" y="1549800"/>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4">
              <a:extLst>
                <a:ext uri="{28A0092B-C50C-407E-A947-70E740481C1C}">
                  <a14:useLocalDpi xmlns:a14="http://schemas.microsoft.com/office/drawing/2010/main" val="0"/>
                </a:ext>
              </a:extLst>
            </a:blip>
            <a:srcRect l="5850" t="6836" r="72708"/>
            <a:stretch/>
          </p:blipFill>
          <p:spPr>
            <a:xfrm>
              <a:off x="1975072" y="2525413"/>
              <a:ext cx="875953" cy="894434"/>
            </a:xfrm>
            <a:prstGeom prst="rect">
              <a:avLst/>
            </a:prstGeom>
          </p:spPr>
        </p:pic>
        <p:sp>
          <p:nvSpPr>
            <p:cNvPr id="55" name="椭圆 54"/>
            <p:cNvSpPr/>
            <p:nvPr/>
          </p:nvSpPr>
          <p:spPr>
            <a:xfrm>
              <a:off x="5029811" y="1912166"/>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27016" y="1808359"/>
              <a:ext cx="3912802" cy="1200329"/>
            </a:xfrm>
            <a:prstGeom prst="rect">
              <a:avLst/>
            </a:prstGeom>
          </p:spPr>
          <p:txBody>
            <a:bodyPr wrap="none">
              <a:spAutoFit/>
            </a:bodyPr>
            <a:lstStyle/>
            <a:p>
              <a:pPr algn="ctr"/>
              <a:r>
                <a:rPr lang="en-US" altLang="zh-CN" sz="5400" b="1" dirty="0" smtClean="0">
                  <a:latin typeface="Brush Script Std" panose="03060802040607070404" pitchFamily="66" charset="0"/>
                  <a:ea typeface="微软雅黑" panose="020B0503020204020204" pitchFamily="34" charset="-122"/>
                </a:rPr>
                <a:t>PART  </a:t>
              </a:r>
              <a:r>
                <a:rPr lang="en-US" altLang="zh-CN" sz="7200" b="1" dirty="0" smtClean="0">
                  <a:latin typeface="Brush Script Std" panose="03060802040607070404" pitchFamily="66" charset="0"/>
                  <a:ea typeface="微软雅黑" panose="020B0503020204020204" pitchFamily="34" charset="-122"/>
                </a:rPr>
                <a:t>04</a:t>
              </a:r>
              <a:endParaRPr lang="zh-CN" altLang="en-US" sz="7200" b="1" dirty="0">
                <a:latin typeface="Brush Script Std" panose="03060802040607070404" pitchFamily="66" charset="0"/>
                <a:ea typeface="微软雅黑" panose="020B0503020204020204" pitchFamily="34" charset="-122"/>
              </a:endParaRPr>
            </a:p>
          </p:txBody>
        </p:sp>
      </p:grpSp>
      <p:grpSp>
        <p:nvGrpSpPr>
          <p:cNvPr id="8" name="组合 7"/>
          <p:cNvGrpSpPr/>
          <p:nvPr/>
        </p:nvGrpSpPr>
        <p:grpSpPr>
          <a:xfrm>
            <a:off x="1427016" y="3788682"/>
            <a:ext cx="4959716" cy="1815681"/>
            <a:chOff x="1427016" y="3788682"/>
            <a:chExt cx="4959716" cy="1815681"/>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latin typeface="微软雅黑" panose="020B0503020204020204" pitchFamily="34" charset="-122"/>
                  <a:ea typeface="微软雅黑" panose="020B0503020204020204" pitchFamily="34" charset="-122"/>
                </a:rPr>
                <a:t>请</a:t>
              </a:r>
              <a:r>
                <a:rPr lang="zh-CN" altLang="en-US" sz="4400" b="1" dirty="0" smtClean="0">
                  <a:latin typeface="微软雅黑" panose="020B0503020204020204" pitchFamily="34" charset="-122"/>
                  <a:ea typeface="微软雅黑" panose="020B0503020204020204" pitchFamily="34" charset="-122"/>
                </a:rPr>
                <a:t>输入内容标题</a:t>
              </a:r>
              <a:endParaRPr lang="zh-CN" altLang="en-US" sz="4400" b="1" dirty="0"/>
            </a:p>
          </p:txBody>
        </p:sp>
        <p:sp>
          <p:nvSpPr>
            <p:cNvPr id="58" name="矩形 57"/>
            <p:cNvSpPr/>
            <p:nvPr/>
          </p:nvSpPr>
          <p:spPr>
            <a:xfrm>
              <a:off x="1482793" y="4625765"/>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a:t>
              </a:r>
              <a:r>
                <a:rPr lang="zh-CN" altLang="en-US" sz="1200" dirty="0" smtClean="0">
                  <a:solidFill>
                    <a:schemeClr val="bg1">
                      <a:lumMod val="75000"/>
                    </a:schemeClr>
                  </a:solidFill>
                  <a:latin typeface="微软雅黑" panose="020B0503020204020204" pitchFamily="34" charset="-122"/>
                  <a:ea typeface="微软雅黑" panose="020B0503020204020204" pitchFamily="34" charset="-122"/>
                </a:rPr>
                <a:t>products</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589649" y="5216303"/>
              <a:ext cx="1261376" cy="38806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580219" y="5228272"/>
              <a:ext cx="1305165" cy="369332"/>
            </a:xfrm>
            <a:prstGeom prst="rect">
              <a:avLst/>
            </a:prstGeom>
          </p:spPr>
          <p:txBody>
            <a:bodyPr wrap="none">
              <a:spAutoFit/>
            </a:bodyPr>
            <a:lstStyle/>
            <a:p>
              <a:r>
                <a:rPr lang="zh-CN" altLang="en-US" b="1" i="1" dirty="0" smtClean="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54380042"/>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2" name="图片 21"/>
          <p:cNvPicPr>
            <a:picLocks noChangeAspect="1"/>
          </p:cNvPicPr>
          <p:nvPr/>
        </p:nvPicPr>
        <p:blipFill>
          <a:blip r:embed="rId4"/>
          <a:stretch>
            <a:fillRect/>
          </a:stretch>
        </p:blipFill>
        <p:spPr>
          <a:xfrm rot="13500000" flipH="1">
            <a:off x="-235641" y="590265"/>
            <a:ext cx="912015" cy="871026"/>
          </a:xfrm>
          <a:prstGeom prst="rect">
            <a:avLst/>
          </a:prstGeom>
        </p:spPr>
      </p:pic>
      <p:grpSp>
        <p:nvGrpSpPr>
          <p:cNvPr id="6" name="组合 5"/>
          <p:cNvGrpSpPr/>
          <p:nvPr/>
        </p:nvGrpSpPr>
        <p:grpSpPr>
          <a:xfrm>
            <a:off x="1743382" y="2182804"/>
            <a:ext cx="3827166" cy="870079"/>
            <a:chOff x="1743382" y="2182804"/>
            <a:chExt cx="3827166" cy="870079"/>
          </a:xfrm>
        </p:grpSpPr>
        <p:sp>
          <p:nvSpPr>
            <p:cNvPr id="23" name="椭圆 22"/>
            <p:cNvSpPr/>
            <p:nvPr/>
          </p:nvSpPr>
          <p:spPr>
            <a:xfrm>
              <a:off x="1743382" y="2182804"/>
              <a:ext cx="576000" cy="57600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1827624" y="3052883"/>
              <a:ext cx="37429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Shape 3703"/>
            <p:cNvSpPr/>
            <p:nvPr/>
          </p:nvSpPr>
          <p:spPr>
            <a:xfrm>
              <a:off x="1947900" y="2348298"/>
              <a:ext cx="180000" cy="288000"/>
            </a:xfrm>
            <a:custGeom>
              <a:avLst/>
              <a:gdLst/>
              <a:ahLst/>
              <a:cxnLst>
                <a:cxn ang="0">
                  <a:pos x="wd2" y="hd2"/>
                </a:cxn>
                <a:cxn ang="5400000">
                  <a:pos x="wd2" y="hd2"/>
                </a:cxn>
                <a:cxn ang="10800000">
                  <a:pos x="wd2" y="hd2"/>
                </a:cxn>
                <a:cxn ang="16200000">
                  <a:pos x="wd2" y="hd2"/>
                </a:cxn>
              </a:cxnLst>
              <a:rect l="0" t="0" r="r" b="b"/>
              <a:pathLst>
                <a:path w="21600" h="21600" extrusionOk="0">
                  <a:moveTo>
                    <a:pt x="9507" y="18652"/>
                  </a:moveTo>
                  <a:lnTo>
                    <a:pt x="10795" y="12327"/>
                  </a:lnTo>
                  <a:lnTo>
                    <a:pt x="10781" y="12326"/>
                  </a:lnTo>
                  <a:cubicBezTo>
                    <a:pt x="10785" y="12308"/>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2"/>
                    <a:pt x="11391" y="8345"/>
                  </a:cubicBezTo>
                  <a:cubicBezTo>
                    <a:pt x="11391" y="8617"/>
                    <a:pt x="11794" y="8836"/>
                    <a:pt x="12291" y="8836"/>
                  </a:cubicBezTo>
                  <a:lnTo>
                    <a:pt x="19195" y="8836"/>
                  </a:lnTo>
                  <a:cubicBezTo>
                    <a:pt x="19195" y="8836"/>
                    <a:pt x="9507" y="18652"/>
                    <a:pt x="9507" y="18652"/>
                  </a:cubicBezTo>
                  <a:close/>
                  <a:moveTo>
                    <a:pt x="21600" y="8345"/>
                  </a:moveTo>
                  <a:cubicBezTo>
                    <a:pt x="21600" y="8074"/>
                    <a:pt x="21197" y="7855"/>
                    <a:pt x="20700" y="7855"/>
                  </a:cubicBezTo>
                  <a:lnTo>
                    <a:pt x="13541" y="7855"/>
                  </a:lnTo>
                  <a:lnTo>
                    <a:pt x="17954" y="646"/>
                  </a:lnTo>
                  <a:lnTo>
                    <a:pt x="17944" y="644"/>
                  </a:lnTo>
                  <a:cubicBezTo>
                    <a:pt x="17974" y="595"/>
                    <a:pt x="18000" y="546"/>
                    <a:pt x="18000" y="491"/>
                  </a:cubicBezTo>
                  <a:cubicBezTo>
                    <a:pt x="18000" y="221"/>
                    <a:pt x="17598" y="0"/>
                    <a:pt x="17100" y="0"/>
                  </a:cubicBezTo>
                  <a:lnTo>
                    <a:pt x="8101" y="0"/>
                  </a:lnTo>
                  <a:cubicBezTo>
                    <a:pt x="7703" y="0"/>
                    <a:pt x="7376" y="143"/>
                    <a:pt x="7257" y="338"/>
                  </a:cubicBezTo>
                  <a:lnTo>
                    <a:pt x="7246" y="336"/>
                  </a:lnTo>
                  <a:lnTo>
                    <a:pt x="47" y="12117"/>
                  </a:lnTo>
                  <a:lnTo>
                    <a:pt x="57" y="12120"/>
                  </a:lnTo>
                  <a:cubicBezTo>
                    <a:pt x="27" y="12168"/>
                    <a:pt x="0" y="12219"/>
                    <a:pt x="0" y="12273"/>
                  </a:cubicBezTo>
                  <a:cubicBezTo>
                    <a:pt x="0" y="12544"/>
                    <a:pt x="403" y="12764"/>
                    <a:pt x="900" y="12764"/>
                  </a:cubicBezTo>
                  <a:lnTo>
                    <a:pt x="8895" y="12764"/>
                  </a:lnTo>
                  <a:lnTo>
                    <a:pt x="7206" y="21055"/>
                  </a:lnTo>
                  <a:lnTo>
                    <a:pt x="7220" y="21056"/>
                  </a:lnTo>
                  <a:cubicBezTo>
                    <a:pt x="7216" y="21075"/>
                    <a:pt x="7200" y="21091"/>
                    <a:pt x="7200" y="21109"/>
                  </a:cubicBezTo>
                  <a:cubicBezTo>
                    <a:pt x="7200" y="21380"/>
                    <a:pt x="7603" y="21600"/>
                    <a:pt x="8101" y="21600"/>
                  </a:cubicBezTo>
                  <a:cubicBezTo>
                    <a:pt x="8464" y="21600"/>
                    <a:pt x="8761" y="21480"/>
                    <a:pt x="8900" y="21310"/>
                  </a:cubicBezTo>
                  <a:lnTo>
                    <a:pt x="8918" y="21315"/>
                  </a:lnTo>
                  <a:lnTo>
                    <a:pt x="21517" y="8552"/>
                  </a:lnTo>
                  <a:lnTo>
                    <a:pt x="21513" y="8551"/>
                  </a:lnTo>
                  <a:cubicBezTo>
                    <a:pt x="21567" y="8487"/>
                    <a:pt x="21600" y="8419"/>
                    <a:pt x="21600" y="834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3" name="文本框 32"/>
            <p:cNvSpPr txBox="1"/>
            <p:nvPr/>
          </p:nvSpPr>
          <p:spPr>
            <a:xfrm>
              <a:off x="2490273" y="2191245"/>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a:t>
              </a:r>
              <a:r>
                <a:rPr lang="en-US" altLang="zh-CN" sz="1400" dirty="0" smtClean="0">
                  <a:latin typeface="微软雅黑" panose="020B0503020204020204" pitchFamily="34" charset="-122"/>
                  <a:ea typeface="微软雅黑" panose="020B0503020204020204" pitchFamily="34" charset="-122"/>
                </a:rPr>
                <a:t>nature</a:t>
              </a:r>
            </a:p>
          </p:txBody>
        </p:sp>
      </p:grpSp>
      <p:grpSp>
        <p:nvGrpSpPr>
          <p:cNvPr id="11" name="组合 10"/>
          <p:cNvGrpSpPr/>
          <p:nvPr/>
        </p:nvGrpSpPr>
        <p:grpSpPr>
          <a:xfrm>
            <a:off x="1743382" y="3381738"/>
            <a:ext cx="3827166" cy="864302"/>
            <a:chOff x="1743382" y="3381738"/>
            <a:chExt cx="3827166" cy="864302"/>
          </a:xfrm>
        </p:grpSpPr>
        <p:sp>
          <p:nvSpPr>
            <p:cNvPr id="24" name="椭圆 23"/>
            <p:cNvSpPr/>
            <p:nvPr/>
          </p:nvSpPr>
          <p:spPr>
            <a:xfrm>
              <a:off x="1743382" y="3381738"/>
              <a:ext cx="576000" cy="576000"/>
            </a:xfrm>
            <a:prstGeom prst="ellipse">
              <a:avLst/>
            </a:prstGeom>
            <a:solidFill>
              <a:srgbClr val="D4EFC2"/>
            </a:solidFill>
            <a:ln>
              <a:solidFill>
                <a:srgbClr val="D4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827624" y="4246040"/>
              <a:ext cx="37429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Shape 3707"/>
            <p:cNvSpPr/>
            <p:nvPr/>
          </p:nvSpPr>
          <p:spPr>
            <a:xfrm>
              <a:off x="1897934" y="3552542"/>
              <a:ext cx="288000" cy="252000"/>
            </a:xfrm>
            <a:custGeom>
              <a:avLst/>
              <a:gdLst/>
              <a:ahLst/>
              <a:cxnLst>
                <a:cxn ang="0">
                  <a:pos x="wd2" y="hd2"/>
                </a:cxn>
                <a:cxn ang="5400000">
                  <a:pos x="wd2" y="hd2"/>
                </a:cxn>
                <a:cxn ang="10800000">
                  <a:pos x="wd2" y="hd2"/>
                </a:cxn>
                <a:cxn ang="16200000">
                  <a:pos x="wd2" y="hd2"/>
                </a:cxn>
              </a:cxnLst>
              <a:rect l="0" t="0" r="r" b="b"/>
              <a:pathLst>
                <a:path w="21600" h="21600" extrusionOk="0">
                  <a:moveTo>
                    <a:pt x="20579" y="7009"/>
                  </a:moveTo>
                  <a:cubicBezTo>
                    <a:pt x="20006" y="12260"/>
                    <a:pt x="12624" y="19437"/>
                    <a:pt x="10800" y="20538"/>
                  </a:cubicBezTo>
                  <a:cubicBezTo>
                    <a:pt x="8976" y="19437"/>
                    <a:pt x="1594" y="12260"/>
                    <a:pt x="1021" y="7002"/>
                  </a:cubicBezTo>
                  <a:cubicBezTo>
                    <a:pt x="1021" y="7002"/>
                    <a:pt x="982" y="6718"/>
                    <a:pt x="982" y="6382"/>
                  </a:cubicBezTo>
                  <a:cubicBezTo>
                    <a:pt x="982" y="3405"/>
                    <a:pt x="3404" y="983"/>
                    <a:pt x="6382" y="983"/>
                  </a:cubicBezTo>
                  <a:cubicBezTo>
                    <a:pt x="7780" y="983"/>
                    <a:pt x="9107" y="1519"/>
                    <a:pt x="10120" y="2492"/>
                  </a:cubicBezTo>
                  <a:lnTo>
                    <a:pt x="10800" y="3146"/>
                  </a:lnTo>
                  <a:lnTo>
                    <a:pt x="11480" y="2492"/>
                  </a:lnTo>
                  <a:cubicBezTo>
                    <a:pt x="12493" y="1519"/>
                    <a:pt x="13820" y="983"/>
                    <a:pt x="15218" y="983"/>
                  </a:cubicBezTo>
                  <a:cubicBezTo>
                    <a:pt x="18196" y="983"/>
                    <a:pt x="20618" y="3405"/>
                    <a:pt x="20618" y="6382"/>
                  </a:cubicBezTo>
                  <a:cubicBezTo>
                    <a:pt x="20618" y="6725"/>
                    <a:pt x="20579" y="7009"/>
                    <a:pt x="20579" y="7009"/>
                  </a:cubicBezTo>
                  <a:moveTo>
                    <a:pt x="21600" y="6382"/>
                  </a:moveTo>
                  <a:cubicBezTo>
                    <a:pt x="21600" y="2857"/>
                    <a:pt x="18743" y="0"/>
                    <a:pt x="15218" y="0"/>
                  </a:cubicBezTo>
                  <a:cubicBezTo>
                    <a:pt x="13502" y="0"/>
                    <a:pt x="11947" y="682"/>
                    <a:pt x="10800" y="1784"/>
                  </a:cubicBezTo>
                  <a:cubicBezTo>
                    <a:pt x="9653" y="682"/>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文本框 33"/>
            <p:cNvSpPr txBox="1"/>
            <p:nvPr/>
          </p:nvSpPr>
          <p:spPr>
            <a:xfrm>
              <a:off x="2490273" y="3394335"/>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a:t>
              </a:r>
              <a:r>
                <a:rPr lang="en-US" altLang="zh-CN" sz="1400" dirty="0" smtClean="0">
                  <a:latin typeface="微软雅黑" panose="020B0503020204020204" pitchFamily="34" charset="-122"/>
                  <a:ea typeface="微软雅黑" panose="020B0503020204020204" pitchFamily="34" charset="-122"/>
                </a:rPr>
                <a:t>nature</a:t>
              </a:r>
            </a:p>
          </p:txBody>
        </p:sp>
      </p:grpSp>
      <p:grpSp>
        <p:nvGrpSpPr>
          <p:cNvPr id="13" name="组合 12"/>
          <p:cNvGrpSpPr/>
          <p:nvPr/>
        </p:nvGrpSpPr>
        <p:grpSpPr>
          <a:xfrm>
            <a:off x="1743382" y="4580671"/>
            <a:ext cx="3827166" cy="858526"/>
            <a:chOff x="1743382" y="4580671"/>
            <a:chExt cx="3827166" cy="858526"/>
          </a:xfrm>
        </p:grpSpPr>
        <p:sp>
          <p:nvSpPr>
            <p:cNvPr id="25" name="椭圆 24"/>
            <p:cNvSpPr/>
            <p:nvPr/>
          </p:nvSpPr>
          <p:spPr>
            <a:xfrm>
              <a:off x="1743382" y="4580671"/>
              <a:ext cx="576000" cy="57600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1827624" y="5439197"/>
              <a:ext cx="37429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Shape 3706"/>
            <p:cNvSpPr/>
            <p:nvPr/>
          </p:nvSpPr>
          <p:spPr>
            <a:xfrm>
              <a:off x="1869307" y="4751883"/>
              <a:ext cx="324000" cy="28800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5" name="文本框 34"/>
            <p:cNvSpPr txBox="1"/>
            <p:nvPr/>
          </p:nvSpPr>
          <p:spPr>
            <a:xfrm>
              <a:off x="2490273" y="4628489"/>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a:t>
              </a:r>
              <a:r>
                <a:rPr lang="en-US" altLang="zh-CN" sz="1400" dirty="0" smtClean="0">
                  <a:latin typeface="微软雅黑" panose="020B0503020204020204" pitchFamily="34" charset="-122"/>
                  <a:ea typeface="微软雅黑" panose="020B0503020204020204" pitchFamily="34" charset="-122"/>
                </a:rPr>
                <a:t>nature</a:t>
              </a:r>
            </a:p>
          </p:txBody>
        </p:sp>
      </p:grpSp>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2067" y="547487"/>
            <a:ext cx="3336858" cy="5668501"/>
          </a:xfrm>
          <a:prstGeom prst="rect">
            <a:avLst/>
          </a:prstGeom>
        </p:spPr>
      </p:pic>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80380" y="2897363"/>
            <a:ext cx="1899141" cy="1971000"/>
          </a:xfrm>
          <a:prstGeom prst="rect">
            <a:avLst/>
          </a:prstGeom>
        </p:spPr>
      </p:pic>
      <p:sp>
        <p:nvSpPr>
          <p:cNvPr id="39" name="文本框 38"/>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038167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14" presetClass="entr" presetSubtype="1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randombar(horizontal)">
                                      <p:cBhvr>
                                        <p:cTn id="18" dur="500"/>
                                        <p:tgtEl>
                                          <p:spTgt spid="37"/>
                                        </p:tgtEl>
                                      </p:cBhvr>
                                    </p:animEffect>
                                  </p:childTnLst>
                                </p:cTn>
                              </p:par>
                              <p:par>
                                <p:cTn id="19" presetID="14" presetClass="entr" presetSubtype="1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randombar(horizontal)">
                                      <p:cBhvr>
                                        <p:cTn id="2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816" y="481072"/>
            <a:ext cx="2302328" cy="2302328"/>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7527" y="3126300"/>
            <a:ext cx="2868946" cy="3069772"/>
          </a:xfrm>
          <a:prstGeom prst="rect">
            <a:avLst/>
          </a:prstGeom>
        </p:spPr>
      </p:pic>
      <p:grpSp>
        <p:nvGrpSpPr>
          <p:cNvPr id="4" name="组合 3"/>
          <p:cNvGrpSpPr/>
          <p:nvPr/>
        </p:nvGrpSpPr>
        <p:grpSpPr>
          <a:xfrm>
            <a:off x="1211035" y="4291854"/>
            <a:ext cx="4335236" cy="1223412"/>
            <a:chOff x="2246012" y="2019981"/>
            <a:chExt cx="2301122" cy="1223412"/>
          </a:xfrm>
        </p:grpSpPr>
        <p:sp>
          <p:nvSpPr>
            <p:cNvPr id="5" name="文本框 4">
              <a:extLst>
                <a:ext uri="{FF2B5EF4-FFF2-40B4-BE49-F238E27FC236}">
                  <a16:creationId xmlns:a16="http://schemas.microsoft.com/office/drawing/2014/main" id="{2187C9C8-DFEA-439D-B857-1B12FE389266}"/>
                </a:ext>
              </a:extLst>
            </p:cNvPr>
            <p:cNvSpPr txBox="1"/>
            <p:nvPr/>
          </p:nvSpPr>
          <p:spPr>
            <a:xfrm>
              <a:off x="2579694" y="2019981"/>
              <a:ext cx="1719229" cy="369332"/>
            </a:xfrm>
            <a:prstGeom prst="rect">
              <a:avLst/>
            </a:prstGeom>
            <a:noFill/>
          </p:spPr>
          <p:txBody>
            <a:bodyPr vert="horz" wrap="square" rtlCol="0">
              <a:spAutoFit/>
            </a:bodyPr>
            <a:lstStyle/>
            <a:p>
              <a:pPr algn="ctr"/>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6" name="文本框 5">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gn="ct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生</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767692" y="2508715"/>
            <a:ext cx="4335236" cy="1223412"/>
            <a:chOff x="2246012" y="2019981"/>
            <a:chExt cx="2301122" cy="1223412"/>
          </a:xfrm>
        </p:grpSpPr>
        <p:sp>
          <p:nvSpPr>
            <p:cNvPr id="8" name="文本框 7">
              <a:extLst>
                <a:ext uri="{FF2B5EF4-FFF2-40B4-BE49-F238E27FC236}">
                  <a16:creationId xmlns:a16="http://schemas.microsoft.com/office/drawing/2014/main" id="{2187C9C8-DFEA-439D-B857-1B12FE389266}"/>
                </a:ext>
              </a:extLst>
            </p:cNvPr>
            <p:cNvSpPr txBox="1"/>
            <p:nvPr/>
          </p:nvSpPr>
          <p:spPr>
            <a:xfrm>
              <a:off x="2579694" y="2019981"/>
              <a:ext cx="1719229" cy="369332"/>
            </a:xfrm>
            <a:prstGeom prst="rect">
              <a:avLst/>
            </a:prstGeom>
            <a:noFill/>
          </p:spPr>
          <p:txBody>
            <a:bodyPr vert="horz" wrap="square" rtlCol="0">
              <a:spAutoFit/>
            </a:bodyPr>
            <a:lstStyle/>
            <a:p>
              <a:pPr algn="ctr"/>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gn="ct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生</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621235" y="1654635"/>
            <a:ext cx="4335236" cy="1223412"/>
            <a:chOff x="2246012" y="2019981"/>
            <a:chExt cx="2301122" cy="1223412"/>
          </a:xfrm>
        </p:grpSpPr>
        <p:sp>
          <p:nvSpPr>
            <p:cNvPr id="11" name="文本框 10">
              <a:extLst>
                <a:ext uri="{FF2B5EF4-FFF2-40B4-BE49-F238E27FC236}">
                  <a16:creationId xmlns:a16="http://schemas.microsoft.com/office/drawing/2014/main" id="{2187C9C8-DFEA-439D-B857-1B12FE389266}"/>
                </a:ext>
              </a:extLst>
            </p:cNvPr>
            <p:cNvSpPr txBox="1"/>
            <p:nvPr/>
          </p:nvSpPr>
          <p:spPr>
            <a:xfrm>
              <a:off x="2579694" y="2019981"/>
              <a:ext cx="1719229" cy="369332"/>
            </a:xfrm>
            <a:prstGeom prst="rect">
              <a:avLst/>
            </a:prstGeom>
            <a:noFill/>
          </p:spPr>
          <p:txBody>
            <a:bodyPr vert="horz" wrap="square" rtlCol="0">
              <a:spAutoFit/>
            </a:bodyPr>
            <a:lstStyle/>
            <a:p>
              <a:pPr algn="ctr"/>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2" name="文本框 11">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gn="ct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生</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 y="1"/>
            <a:ext cx="12191999" cy="6857999"/>
            <a:chOff x="0" y="0"/>
            <a:chExt cx="12191999" cy="6857999"/>
          </a:xfrm>
        </p:grpSpPr>
        <p:sp>
          <p:nvSpPr>
            <p:cNvPr id="14" name="矩形 13"/>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8" name="图片 17"/>
          <p:cNvPicPr>
            <a:picLocks noChangeAspect="1"/>
          </p:cNvPicPr>
          <p:nvPr/>
        </p:nvPicPr>
        <p:blipFill>
          <a:blip r:embed="rId6"/>
          <a:stretch>
            <a:fillRect/>
          </a:stretch>
        </p:blipFill>
        <p:spPr>
          <a:xfrm rot="13500000" flipH="1">
            <a:off x="-235641" y="590265"/>
            <a:ext cx="912015" cy="871026"/>
          </a:xfrm>
          <a:prstGeom prst="rect">
            <a:avLst/>
          </a:prstGeom>
        </p:spPr>
      </p:pic>
      <p:sp>
        <p:nvSpPr>
          <p:cNvPr id="19" name="文本框 18"/>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976236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0"/>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7" name="图片 6"/>
          <p:cNvPicPr>
            <a:picLocks noChangeAspect="1"/>
          </p:cNvPicPr>
          <p:nvPr/>
        </p:nvPicPr>
        <p:blipFill>
          <a:blip r:embed="rId4"/>
          <a:stretch>
            <a:fillRect/>
          </a:stretch>
        </p:blipFill>
        <p:spPr>
          <a:xfrm rot="13500000" flipH="1">
            <a:off x="-235641" y="590265"/>
            <a:ext cx="912015" cy="871026"/>
          </a:xfrm>
          <a:prstGeom prst="rect">
            <a:avLst/>
          </a:prstGeom>
        </p:spPr>
      </p:pic>
      <p:graphicFrame>
        <p:nvGraphicFramePr>
          <p:cNvPr id="13" name="图表 12"/>
          <p:cNvGraphicFramePr/>
          <p:nvPr>
            <p:extLst>
              <p:ext uri="{D42A27DB-BD31-4B8C-83A1-F6EECF244321}">
                <p14:modId xmlns:p14="http://schemas.microsoft.com/office/powerpoint/2010/main" val="1894009040"/>
              </p:ext>
            </p:extLst>
          </p:nvPr>
        </p:nvGraphicFramePr>
        <p:xfrm>
          <a:off x="4973699" y="1860367"/>
          <a:ext cx="6983247" cy="4655498"/>
        </p:xfrm>
        <a:graphic>
          <a:graphicData uri="http://schemas.openxmlformats.org/drawingml/2006/chart">
            <c:chart xmlns:c="http://schemas.openxmlformats.org/drawingml/2006/chart" xmlns:r="http://schemas.openxmlformats.org/officeDocument/2006/relationships" r:id="rId5"/>
          </a:graphicData>
        </a:graphic>
      </p:graphicFrame>
      <p:grpSp>
        <p:nvGrpSpPr>
          <p:cNvPr id="8" name="组合 7"/>
          <p:cNvGrpSpPr/>
          <p:nvPr/>
        </p:nvGrpSpPr>
        <p:grpSpPr>
          <a:xfrm>
            <a:off x="1055241" y="2138516"/>
            <a:ext cx="3763466" cy="3300622"/>
            <a:chOff x="1055241" y="2138516"/>
            <a:chExt cx="3763466" cy="3300622"/>
          </a:xfrm>
        </p:grpSpPr>
        <p:sp>
          <p:nvSpPr>
            <p:cNvPr id="14" name="矩形 13"/>
            <p:cNvSpPr/>
            <p:nvPr/>
          </p:nvSpPr>
          <p:spPr>
            <a:xfrm>
              <a:off x="2183138" y="2563857"/>
              <a:ext cx="1293944" cy="584775"/>
            </a:xfrm>
            <a:prstGeom prst="rect">
              <a:avLst/>
            </a:prstGeom>
          </p:spPr>
          <p:txBody>
            <a:bodyPr wrap="none">
              <a:spAutoFit/>
            </a:bodyPr>
            <a:lstStyle/>
            <a:p>
              <a:r>
                <a:rPr lang="zh-CN" altLang="en-US" sz="3200" b="1" dirty="0">
                  <a:latin typeface="微软雅黑" panose="020B0503020204020204" pitchFamily="34" charset="-122"/>
                  <a:ea typeface="微软雅黑" panose="020B0503020204020204" pitchFamily="34" charset="-122"/>
                </a:rPr>
                <a:t>TITLE</a:t>
              </a:r>
              <a:endParaRPr lang="zh-CN" altLang="en-US" sz="3200" dirty="0"/>
            </a:p>
          </p:txBody>
        </p:sp>
        <p:sp>
          <p:nvSpPr>
            <p:cNvPr id="15" name="矩形 14"/>
            <p:cNvSpPr/>
            <p:nvPr/>
          </p:nvSpPr>
          <p:spPr>
            <a:xfrm>
              <a:off x="1055241" y="3922056"/>
              <a:ext cx="3763466" cy="1517082"/>
            </a:xfrm>
            <a:prstGeom prst="rect">
              <a:avLst/>
            </a:prstGeom>
          </p:spPr>
          <p:txBody>
            <a:bodyPr wrap="none">
              <a:spAutoFit/>
            </a:bodyPr>
            <a:lstStyle/>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a:t>
              </a: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SEEMS</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a:t>
              </a: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SEEMS</a:t>
              </a:r>
              <a:endParaRPr lang="zh-CN" altLang="en-US" sz="1200" dirty="0"/>
            </a:p>
          </p:txBody>
        </p:sp>
        <p:sp>
          <p:nvSpPr>
            <p:cNvPr id="16" name="Shape 3678"/>
            <p:cNvSpPr/>
            <p:nvPr/>
          </p:nvSpPr>
          <p:spPr>
            <a:xfrm>
              <a:off x="2604065" y="3288036"/>
              <a:ext cx="452090" cy="452084"/>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5"/>
                    <a:pt x="15356" y="16546"/>
                    <a:pt x="15087" y="16546"/>
                  </a:cubicBezTo>
                  <a:lnTo>
                    <a:pt x="13344" y="16546"/>
                  </a:lnTo>
                  <a:lnTo>
                    <a:pt x="10309" y="13498"/>
                  </a:lnTo>
                  <a:cubicBezTo>
                    <a:pt x="10221" y="13410"/>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9"/>
                    <a:pt x="877" y="7133"/>
                    <a:pt x="1256" y="6753"/>
                  </a:cubicBezTo>
                  <a:lnTo>
                    <a:pt x="6754" y="1256"/>
                  </a:lnTo>
                  <a:cubicBezTo>
                    <a:pt x="7133" y="877"/>
                    <a:pt x="7749" y="877"/>
                    <a:pt x="8128" y="1256"/>
                  </a:cubicBezTo>
                  <a:lnTo>
                    <a:pt x="14312" y="7441"/>
                  </a:lnTo>
                  <a:cubicBezTo>
                    <a:pt x="14691" y="7820"/>
                    <a:pt x="14691" y="8436"/>
                    <a:pt x="14312" y="8815"/>
                  </a:cubicBezTo>
                  <a:lnTo>
                    <a:pt x="13539" y="9588"/>
                  </a:lnTo>
                  <a:cubicBezTo>
                    <a:pt x="13437" y="9677"/>
                    <a:pt x="13370" y="9804"/>
                    <a:pt x="13370" y="9951"/>
                  </a:cubicBezTo>
                  <a:cubicBezTo>
                    <a:pt x="13370" y="10085"/>
                    <a:pt x="13424" y="10206"/>
                    <a:pt x="13513" y="10294"/>
                  </a:cubicBezTo>
                  <a:lnTo>
                    <a:pt x="20437" y="17234"/>
                  </a:lnTo>
                  <a:cubicBezTo>
                    <a:pt x="20437" y="17234"/>
                    <a:pt x="20437" y="20437"/>
                    <a:pt x="20437" y="20437"/>
                  </a:cubicBezTo>
                  <a:close/>
                  <a:moveTo>
                    <a:pt x="21268" y="16689"/>
                  </a:moveTo>
                  <a:lnTo>
                    <a:pt x="14547" y="9955"/>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5000"/>
                  </a:lnTo>
                  <a:cubicBezTo>
                    <a:pt x="7513" y="15759"/>
                    <a:pt x="8743" y="15759"/>
                    <a:pt x="9502" y="15000"/>
                  </a:cubicBezTo>
                  <a:lnTo>
                    <a:pt x="9968" y="14533"/>
                  </a:lnTo>
                  <a:lnTo>
                    <a:pt x="12798" y="17377"/>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2"/>
                    <a:pt x="16764" y="21410"/>
                    <a:pt x="17033" y="21410"/>
                  </a:cubicBezTo>
                  <a:lnTo>
                    <a:pt x="20924" y="21410"/>
                  </a:lnTo>
                  <a:cubicBezTo>
                    <a:pt x="21192" y="21410"/>
                    <a:pt x="21410" y="21192"/>
                    <a:pt x="21410" y="20924"/>
                  </a:cubicBezTo>
                  <a:lnTo>
                    <a:pt x="21410" y="17033"/>
                  </a:lnTo>
                  <a:cubicBezTo>
                    <a:pt x="21410" y="16899"/>
                    <a:pt x="21356" y="16777"/>
                    <a:pt x="21268" y="16689"/>
                  </a:cubicBezTo>
                  <a:moveTo>
                    <a:pt x="6819" y="7791"/>
                  </a:moveTo>
                  <a:cubicBezTo>
                    <a:pt x="6282" y="7791"/>
                    <a:pt x="5846" y="7355"/>
                    <a:pt x="5846" y="6820"/>
                  </a:cubicBezTo>
                  <a:cubicBezTo>
                    <a:pt x="5846" y="6282"/>
                    <a:pt x="6282" y="5846"/>
                    <a:pt x="6819" y="5846"/>
                  </a:cubicBezTo>
                  <a:cubicBezTo>
                    <a:pt x="7356" y="5846"/>
                    <a:pt x="7792" y="6282"/>
                    <a:pt x="7792" y="6820"/>
                  </a:cubicBezTo>
                  <a:cubicBezTo>
                    <a:pt x="7792" y="7355"/>
                    <a:pt x="7356" y="7791"/>
                    <a:pt x="6819" y="7791"/>
                  </a:cubicBezTo>
                  <a:moveTo>
                    <a:pt x="6819" y="4873"/>
                  </a:moveTo>
                  <a:cubicBezTo>
                    <a:pt x="5745" y="4873"/>
                    <a:pt x="4874" y="5744"/>
                    <a:pt x="4874" y="6820"/>
                  </a:cubicBezTo>
                  <a:cubicBezTo>
                    <a:pt x="4874" y="7893"/>
                    <a:pt x="5745" y="8765"/>
                    <a:pt x="6819" y="8765"/>
                  </a:cubicBezTo>
                  <a:cubicBezTo>
                    <a:pt x="7893" y="8765"/>
                    <a:pt x="8765" y="7893"/>
                    <a:pt x="8765" y="6820"/>
                  </a:cubicBezTo>
                  <a:cubicBezTo>
                    <a:pt x="8765" y="5744"/>
                    <a:pt x="7893" y="4873"/>
                    <a:pt x="6819" y="4873"/>
                  </a:cubicBezTo>
                </a:path>
              </a:pathLst>
            </a:custGeom>
            <a:solidFill>
              <a:srgbClr val="92D050"/>
            </a:solidFill>
            <a:ln w="12700">
              <a:miter lim="400000"/>
            </a:ln>
          </p:spPr>
          <p:txBody>
            <a:bodyPr lIns="38100" tIns="38100" rIns="38100" bIns="38100" anchor="ctr"/>
            <a:lstStyle/>
            <a:p>
              <a:endParaRPr>
                <a:solidFill>
                  <a:prstClr val="black"/>
                </a:solidFill>
                <a:latin typeface="Titillium" charset="0"/>
                <a:ea typeface="Titillium" charset="0"/>
                <a:cs typeface="Titillium" charset="0"/>
              </a:endParaRPr>
            </a:p>
          </p:txBody>
        </p:sp>
        <p:sp>
          <p:nvSpPr>
            <p:cNvPr id="17" name="矩形 16"/>
            <p:cNvSpPr/>
            <p:nvPr/>
          </p:nvSpPr>
          <p:spPr>
            <a:xfrm>
              <a:off x="1245858" y="2138516"/>
              <a:ext cx="3168503" cy="17859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560925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1002325" y="5278293"/>
            <a:ext cx="2597599"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6"/>
          <p:cNvSpPr txBox="1"/>
          <p:nvPr/>
        </p:nvSpPr>
        <p:spPr>
          <a:xfrm>
            <a:off x="1002325" y="4799300"/>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5"/>
          <p:cNvSpPr txBox="1"/>
          <p:nvPr/>
        </p:nvSpPr>
        <p:spPr>
          <a:xfrm>
            <a:off x="4787939" y="5278293"/>
            <a:ext cx="2597599"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6"/>
          <p:cNvSpPr txBox="1"/>
          <p:nvPr/>
        </p:nvSpPr>
        <p:spPr>
          <a:xfrm>
            <a:off x="4787939" y="4799300"/>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5"/>
          <p:cNvSpPr txBox="1"/>
          <p:nvPr/>
        </p:nvSpPr>
        <p:spPr>
          <a:xfrm>
            <a:off x="8703446" y="5278293"/>
            <a:ext cx="2597599" cy="484748"/>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6"/>
          <p:cNvSpPr txBox="1"/>
          <p:nvPr/>
        </p:nvSpPr>
        <p:spPr>
          <a:xfrm>
            <a:off x="8703446" y="4799300"/>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8327" r="8327"/>
          <a:stretch>
            <a:fillRect/>
          </a:stretch>
        </p:blipFill>
        <p:spPr/>
      </p:pic>
      <p:pic>
        <p:nvPicPr>
          <p:cNvPr id="6" name="图片占位符 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4580" r="14580"/>
          <a:stretch>
            <a:fillRect/>
          </a:stretch>
        </p:blipFill>
        <p:spPr/>
      </p:pic>
      <p:pic>
        <p:nvPicPr>
          <p:cNvPr id="5" name="图片占位符 4"/>
          <p:cNvPicPr>
            <a:picLocks noGrp="1" noChangeAspect="1"/>
          </p:cNvPicPr>
          <p:nvPr>
            <p:ph type="pic" sz="quarter" idx="12"/>
          </p:nvPr>
        </p:nvPicPr>
        <p:blipFill rotWithShape="1">
          <a:blip r:embed="rId4" cstate="print">
            <a:extLst>
              <a:ext uri="{28A0092B-C50C-407E-A947-70E740481C1C}">
                <a14:useLocalDpi xmlns:a14="http://schemas.microsoft.com/office/drawing/2010/main" val="0"/>
              </a:ext>
            </a:extLst>
          </a:blip>
          <a:srcRect l="1879" t="1443" r="15845" b="-1443"/>
          <a:stretch/>
        </p:blipFill>
        <p:spPr/>
      </p:pic>
      <p:grpSp>
        <p:nvGrpSpPr>
          <p:cNvPr id="14" name="组合 13"/>
          <p:cNvGrpSpPr/>
          <p:nvPr/>
        </p:nvGrpSpPr>
        <p:grpSpPr>
          <a:xfrm>
            <a:off x="1" y="1"/>
            <a:ext cx="12191999" cy="6857999"/>
            <a:chOff x="0" y="0"/>
            <a:chExt cx="12191999" cy="6857999"/>
          </a:xfrm>
        </p:grpSpPr>
        <p:sp>
          <p:nvSpPr>
            <p:cNvPr id="15" name="矩形 14"/>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9" name="图片 18"/>
          <p:cNvPicPr>
            <a:picLocks noChangeAspect="1"/>
          </p:cNvPicPr>
          <p:nvPr/>
        </p:nvPicPr>
        <p:blipFill>
          <a:blip r:embed="rId7"/>
          <a:stretch>
            <a:fillRect/>
          </a:stretch>
        </p:blipFill>
        <p:spPr>
          <a:xfrm rot="13500000" flipH="1">
            <a:off x="-235641" y="590265"/>
            <a:ext cx="912015" cy="871026"/>
          </a:xfrm>
          <a:prstGeom prst="rect">
            <a:avLst/>
          </a:prstGeom>
        </p:spPr>
      </p:pic>
      <p:sp>
        <p:nvSpPr>
          <p:cNvPr id="20" name="文本框 19"/>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9540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100000">
                                          <p:val>
                                            <p:strVal val="#ppt_x"/>
                                          </p:val>
                                        </p:tav>
                                      </p:tavLst>
                                    </p:anim>
                                    <p:anim calcmode="lin" valueType="num">
                                      <p:cBhvr>
                                        <p:cTn id="8" dur="250" fill="hold"/>
                                        <p:tgtEl>
                                          <p:spTgt spid="9"/>
                                        </p:tgtEl>
                                        <p:attrNameLst>
                                          <p:attrName>ppt_y</p:attrName>
                                        </p:attrNameLst>
                                      </p:cBhvr>
                                      <p:tavLst>
                                        <p:tav tm="0">
                                          <p:val>
                                            <p:strVal val="#ppt_y-#ppt_h/2"/>
                                          </p:val>
                                        </p:tav>
                                        <p:tav tm="100000">
                                          <p:val>
                                            <p:strVal val="#ppt_y"/>
                                          </p:val>
                                        </p:tav>
                                      </p:tavLst>
                                    </p:anim>
                                    <p:anim calcmode="lin" valueType="num">
                                      <p:cBhvr>
                                        <p:cTn id="9" dur="250" fill="hold"/>
                                        <p:tgtEl>
                                          <p:spTgt spid="9"/>
                                        </p:tgtEl>
                                        <p:attrNameLst>
                                          <p:attrName>ppt_w</p:attrName>
                                        </p:attrNameLst>
                                      </p:cBhvr>
                                      <p:tavLst>
                                        <p:tav tm="0">
                                          <p:val>
                                            <p:strVal val="#ppt_w"/>
                                          </p:val>
                                        </p:tav>
                                        <p:tav tm="100000">
                                          <p:val>
                                            <p:strVal val="#ppt_w"/>
                                          </p:val>
                                        </p:tav>
                                      </p:tavLst>
                                    </p:anim>
                                    <p:anim calcmode="lin" valueType="num">
                                      <p:cBhvr>
                                        <p:cTn id="10" dur="250" fill="hold"/>
                                        <p:tgtEl>
                                          <p:spTgt spid="9"/>
                                        </p:tgtEl>
                                        <p:attrNameLst>
                                          <p:attrName>ppt_h</p:attrName>
                                        </p:attrNameLst>
                                      </p:cBhvr>
                                      <p:tavLst>
                                        <p:tav tm="0">
                                          <p:val>
                                            <p:fltVal val="0"/>
                                          </p:val>
                                        </p:tav>
                                        <p:tav tm="100000">
                                          <p:val>
                                            <p:strVal val="#ppt_h"/>
                                          </p:val>
                                        </p:tav>
                                      </p:tavLst>
                                    </p:anim>
                                  </p:childTnLst>
                                </p:cTn>
                              </p:par>
                            </p:childTnLst>
                          </p:cTn>
                        </p:par>
                        <p:par>
                          <p:cTn id="11" fill="hold">
                            <p:stCondLst>
                              <p:cond delay="105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55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11"/>
                                        </p:tgtEl>
                                        <p:attrNameLst>
                                          <p:attrName>style.visibility</p:attrName>
                                        </p:attrNameLst>
                                      </p:cBhvr>
                                      <p:to>
                                        <p:strVal val="visible"/>
                                      </p:to>
                                    </p:se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ppt_h/2"/>
                                          </p:val>
                                        </p:tav>
                                        <p:tav tm="100000">
                                          <p:val>
                                            <p:strVal val="#ppt_y"/>
                                          </p:val>
                                        </p:tav>
                                      </p:tavLst>
                                    </p:anim>
                                    <p:anim calcmode="lin" valueType="num">
                                      <p:cBhvr>
                                        <p:cTn id="20" dur="250" fill="hold"/>
                                        <p:tgtEl>
                                          <p:spTgt spid="11"/>
                                        </p:tgtEl>
                                        <p:attrNameLst>
                                          <p:attrName>ppt_w</p:attrName>
                                        </p:attrNameLst>
                                      </p:cBhvr>
                                      <p:tavLst>
                                        <p:tav tm="0">
                                          <p:val>
                                            <p:strVal val="#ppt_w"/>
                                          </p:val>
                                        </p:tav>
                                        <p:tav tm="100000">
                                          <p:val>
                                            <p:strVal val="#ppt_w"/>
                                          </p:val>
                                        </p:tav>
                                      </p:tavLst>
                                    </p:anim>
                                    <p:anim calcmode="lin" valueType="num">
                                      <p:cBhvr>
                                        <p:cTn id="21" dur="250" fill="hold"/>
                                        <p:tgtEl>
                                          <p:spTgt spid="11"/>
                                        </p:tgtEl>
                                        <p:attrNameLst>
                                          <p:attrName>ppt_h</p:attrName>
                                        </p:attrNameLst>
                                      </p:cBhvr>
                                      <p:tavLst>
                                        <p:tav tm="0">
                                          <p:val>
                                            <p:fltVal val="0"/>
                                          </p:val>
                                        </p:tav>
                                        <p:tav tm="100000">
                                          <p:val>
                                            <p:strVal val="#ppt_h"/>
                                          </p:val>
                                        </p:tav>
                                      </p:tavLst>
                                    </p:anim>
                                  </p:childTnLst>
                                </p:cTn>
                              </p:par>
                            </p:childTnLst>
                          </p:cTn>
                        </p:par>
                        <p:par>
                          <p:cTn id="22" fill="hold">
                            <p:stCondLst>
                              <p:cond delay="26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1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250" fill="hold"/>
                                        <p:tgtEl>
                                          <p:spTgt spid="13"/>
                                        </p:tgtEl>
                                        <p:attrNameLst>
                                          <p:attrName>ppt_x</p:attrName>
                                        </p:attrNameLst>
                                      </p:cBhvr>
                                      <p:tavLst>
                                        <p:tav tm="0">
                                          <p:val>
                                            <p:strVal val="#ppt_x"/>
                                          </p:val>
                                        </p:tav>
                                        <p:tav tm="100000">
                                          <p:val>
                                            <p:strVal val="#ppt_x"/>
                                          </p:val>
                                        </p:tav>
                                      </p:tavLst>
                                    </p:anim>
                                    <p:anim calcmode="lin" valueType="num">
                                      <p:cBhvr>
                                        <p:cTn id="30" dur="250" fill="hold"/>
                                        <p:tgtEl>
                                          <p:spTgt spid="13"/>
                                        </p:tgtEl>
                                        <p:attrNameLst>
                                          <p:attrName>ppt_y</p:attrName>
                                        </p:attrNameLst>
                                      </p:cBhvr>
                                      <p:tavLst>
                                        <p:tav tm="0">
                                          <p:val>
                                            <p:strVal val="#ppt_y-#ppt_h/2"/>
                                          </p:val>
                                        </p:tav>
                                        <p:tav tm="100000">
                                          <p:val>
                                            <p:strVal val="#ppt_y"/>
                                          </p:val>
                                        </p:tav>
                                      </p:tavLst>
                                    </p:anim>
                                    <p:anim calcmode="lin" valueType="num">
                                      <p:cBhvr>
                                        <p:cTn id="31" dur="250" fill="hold"/>
                                        <p:tgtEl>
                                          <p:spTgt spid="13"/>
                                        </p:tgtEl>
                                        <p:attrNameLst>
                                          <p:attrName>ppt_w</p:attrName>
                                        </p:attrNameLst>
                                      </p:cBhvr>
                                      <p:tavLst>
                                        <p:tav tm="0">
                                          <p:val>
                                            <p:strVal val="#ppt_w"/>
                                          </p:val>
                                        </p:tav>
                                        <p:tav tm="100000">
                                          <p:val>
                                            <p:strVal val="#ppt_w"/>
                                          </p:val>
                                        </p:tav>
                                      </p:tavLst>
                                    </p:anim>
                                    <p:anim calcmode="lin" valueType="num">
                                      <p:cBhvr>
                                        <p:cTn id="32" dur="250" fill="hold"/>
                                        <p:tgtEl>
                                          <p:spTgt spid="13"/>
                                        </p:tgtEl>
                                        <p:attrNameLst>
                                          <p:attrName>ppt_h</p:attrName>
                                        </p:attrNameLst>
                                      </p:cBhvr>
                                      <p:tavLst>
                                        <p:tav tm="0">
                                          <p:val>
                                            <p:fltVal val="0"/>
                                          </p:val>
                                        </p:tav>
                                        <p:tav tm="100000">
                                          <p:val>
                                            <p:strVal val="#ppt_h"/>
                                          </p:val>
                                        </p:tav>
                                      </p:tavLst>
                                    </p:anim>
                                  </p:childTnLst>
                                </p:cTn>
                              </p:par>
                            </p:childTnLst>
                          </p:cTn>
                        </p:par>
                        <p:par>
                          <p:cTn id="33" fill="hold">
                            <p:stCondLst>
                              <p:cond delay="415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708" y="2184958"/>
            <a:ext cx="1871839" cy="1921806"/>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1933" y="1828375"/>
            <a:ext cx="1684566" cy="1684566"/>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8283" y="4593196"/>
            <a:ext cx="1899346" cy="1899346"/>
          </a:xfrm>
          <a:prstGeom prst="rect">
            <a:avLst/>
          </a:prstGeom>
        </p:spPr>
      </p:pic>
      <p:grpSp>
        <p:nvGrpSpPr>
          <p:cNvPr id="8" name="组合 7"/>
          <p:cNvGrpSpPr/>
          <p:nvPr/>
        </p:nvGrpSpPr>
        <p:grpSpPr>
          <a:xfrm>
            <a:off x="3536599" y="1874286"/>
            <a:ext cx="3092802" cy="1223412"/>
            <a:chOff x="2246012" y="2019981"/>
            <a:chExt cx="2301122" cy="1223412"/>
          </a:xfrm>
        </p:grpSpPr>
        <p:sp>
          <p:nvSpPr>
            <p:cNvPr id="9" name="文本框 8">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0" name="文本框 9">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629401" y="3535486"/>
            <a:ext cx="3092802" cy="1223412"/>
            <a:chOff x="2246012" y="2019981"/>
            <a:chExt cx="2301122" cy="1223412"/>
          </a:xfrm>
        </p:grpSpPr>
        <p:sp>
          <p:nvSpPr>
            <p:cNvPr id="12" name="文本框 11">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3" name="文本框 12">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254390" y="4746497"/>
            <a:ext cx="3092802" cy="1223412"/>
            <a:chOff x="2246012" y="2019981"/>
            <a:chExt cx="2301122" cy="1223412"/>
          </a:xfrm>
        </p:grpSpPr>
        <p:sp>
          <p:nvSpPr>
            <p:cNvPr id="15" name="文本框 14">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6" name="文本框 15">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 y="1"/>
            <a:ext cx="12191999" cy="6857999"/>
            <a:chOff x="0" y="0"/>
            <a:chExt cx="12191999" cy="6857999"/>
          </a:xfrm>
        </p:grpSpPr>
        <p:sp>
          <p:nvSpPr>
            <p:cNvPr id="18" name="矩形 17"/>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2" name="图片 21"/>
          <p:cNvPicPr>
            <a:picLocks noChangeAspect="1"/>
          </p:cNvPicPr>
          <p:nvPr/>
        </p:nvPicPr>
        <p:blipFill>
          <a:blip r:embed="rId7"/>
          <a:stretch>
            <a:fillRect/>
          </a:stretch>
        </p:blipFill>
        <p:spPr>
          <a:xfrm rot="13500000" flipH="1">
            <a:off x="-235641" y="590265"/>
            <a:ext cx="912015" cy="871026"/>
          </a:xfrm>
          <a:prstGeom prst="rect">
            <a:avLst/>
          </a:prstGeom>
        </p:spPr>
      </p:pic>
      <p:sp>
        <p:nvSpPr>
          <p:cNvPr id="23" name="文本框 22"/>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1138762"/>
      </p:ext>
    </p:extLst>
  </p:cSld>
  <p:clrMapOvr>
    <a:masterClrMapping/>
  </p:clrMapOvr>
  <mc:AlternateContent xmlns:mc="http://schemas.openxmlformats.org/markup-compatibility/2006" xmlns:p14="http://schemas.microsoft.com/office/powerpoint/2010/main">
    <mc:Choice Requires="p14">
      <p:transition spd="slow" p14:dur="1500">
        <p:newsflash/>
      </p:transition>
    </mc:Choice>
    <mc:Fallback xmlns="">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12191999" cy="6857999"/>
            <a:chOff x="0" y="0"/>
            <a:chExt cx="12191999" cy="6857999"/>
          </a:xfrm>
        </p:grpSpPr>
        <p:sp>
          <p:nvSpPr>
            <p:cNvPr id="12" name="矩形 11"/>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grpSp>
        <p:nvGrpSpPr>
          <p:cNvPr id="16" name="组合 15"/>
          <p:cNvGrpSpPr/>
          <p:nvPr/>
        </p:nvGrpSpPr>
        <p:grpSpPr>
          <a:xfrm>
            <a:off x="6956541" y="418011"/>
            <a:ext cx="3079609" cy="4553133"/>
            <a:chOff x="8171386" y="1045028"/>
            <a:chExt cx="3079609" cy="4553133"/>
          </a:xfrm>
        </p:grpSpPr>
        <p:sp>
          <p:nvSpPr>
            <p:cNvPr id="17" name="矩形 259"/>
            <p:cNvSpPr>
              <a:spLocks noChangeArrowheads="1"/>
            </p:cNvSpPr>
            <p:nvPr/>
          </p:nvSpPr>
          <p:spPr bwMode="auto">
            <a:xfrm>
              <a:off x="8863718" y="160882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latin typeface="方正小标宋_GBK" panose="03000509000000000000" pitchFamily="65" charset="-122"/>
                  <a:ea typeface="方正小标宋_GBK" panose="03000509000000000000" pitchFamily="65" charset="-122"/>
                  <a:cs typeface="Arial" panose="020B0604020202020204" pitchFamily="34" charset="0"/>
                </a:rPr>
                <a:t>感谢</a:t>
              </a:r>
              <a:endParaRPr lang="zh-CN" altLang="en-US" sz="7200" b="1" spc="600" dirty="0">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8" name="矩形 259"/>
            <p:cNvSpPr>
              <a:spLocks noChangeArrowheads="1"/>
            </p:cNvSpPr>
            <p:nvPr/>
          </p:nvSpPr>
          <p:spPr bwMode="auto">
            <a:xfrm>
              <a:off x="9842290" y="264861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rPr>
                <a:t>收看</a:t>
              </a:r>
              <a:endParaRPr lang="zh-CN" altLang="en-US" sz="7200" b="1" spc="600" dirty="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9" name="圆角矩形 18"/>
            <p:cNvSpPr/>
            <p:nvPr/>
          </p:nvSpPr>
          <p:spPr>
            <a:xfrm>
              <a:off x="10110653" y="1045028"/>
              <a:ext cx="352696" cy="1577458"/>
            </a:xfrm>
            <a:prstGeom prst="roundRect">
              <a:avLst/>
            </a:prstGeom>
            <a:solidFill>
              <a:srgbClr val="1BA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59"/>
            <p:cNvSpPr>
              <a:spLocks noChangeArrowheads="1"/>
            </p:cNvSpPr>
            <p:nvPr/>
          </p:nvSpPr>
          <p:spPr bwMode="auto">
            <a:xfrm flipH="1">
              <a:off x="10160223" y="1083961"/>
              <a:ext cx="276999" cy="163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spc="600" dirty="0" smtClean="0">
                  <a:solidFill>
                    <a:schemeClr val="bg1"/>
                  </a:solidFill>
                  <a:latin typeface="华文中宋" panose="02010600040101010101" pitchFamily="2" charset="-122"/>
                  <a:ea typeface="华文中宋" panose="02010600040101010101" pitchFamily="2" charset="-122"/>
                  <a:cs typeface="Arial" panose="020B0604020202020204" pitchFamily="34" charset="0"/>
                </a:rPr>
                <a:t>极简模板</a:t>
              </a:r>
              <a:endParaRPr lang="zh-CN" altLang="en-US" sz="1800" spc="600" dirty="0">
                <a:solidFill>
                  <a:schemeClr val="bg1"/>
                </a:solidFill>
                <a:latin typeface="华文中宋" panose="02010600040101010101" pitchFamily="2" charset="-122"/>
                <a:ea typeface="华文中宋" panose="02010600040101010101" pitchFamily="2" charset="-122"/>
                <a:cs typeface="Arial" panose="020B0604020202020204" pitchFamily="34" charset="0"/>
              </a:endParaRPr>
            </a:p>
          </p:txBody>
        </p:sp>
        <p:sp>
          <p:nvSpPr>
            <p:cNvPr id="21" name="矩形 20"/>
            <p:cNvSpPr/>
            <p:nvPr/>
          </p:nvSpPr>
          <p:spPr>
            <a:xfrm flipH="1">
              <a:off x="8511563" y="3633237"/>
              <a:ext cx="1444530" cy="1964924"/>
            </a:xfrm>
            <a:prstGeom prst="rect">
              <a:avLst/>
            </a:prstGeom>
          </p:spPr>
          <p:txBody>
            <a:bodyPr vert="eaVert" wrap="square" lIns="128540" tIns="64270" rIns="128540" bIns="64270">
              <a:spAutoFit/>
            </a:bodyPr>
            <a:lstStyle/>
            <a:p>
              <a:r>
                <a:rPr lang="en-US" altLang="zh-CN" sz="700" dirty="0"/>
                <a:t>Click to add the relevant title text, click to add the relevant title text, click to add the relevant title text, click to add the relevant title text, click to add the relevant title text, click to add the relevant title text, click to add the relevant title text, click to add the </a:t>
              </a:r>
              <a:r>
                <a:rPr lang="en-US" altLang="zh-CN" sz="700" dirty="0" err="1" smtClean="0"/>
                <a:t>rele</a:t>
              </a:r>
              <a:endParaRPr lang="en-US" altLang="zh-CN" sz="700" dirty="0" smtClean="0"/>
            </a:p>
            <a:p>
              <a:r>
                <a:rPr lang="en-US" altLang="zh-CN" sz="700" dirty="0" err="1" smtClean="0"/>
                <a:t>vant</a:t>
              </a:r>
              <a:r>
                <a:rPr lang="en-US" altLang="zh-CN" sz="700" dirty="0" smtClean="0"/>
                <a:t> </a:t>
              </a:r>
              <a:r>
                <a:rPr lang="en-US" altLang="zh-CN" sz="700" dirty="0"/>
                <a:t>title text, click to add the relevant title text, click to add the relevant title text, Click to add </a:t>
              </a:r>
              <a:r>
                <a:rPr lang="en-US" altLang="zh-CN" sz="700" dirty="0" err="1" smtClean="0"/>
                <a:t>th</a:t>
              </a:r>
              <a:endParaRPr lang="en-US" altLang="zh-CN" sz="700" dirty="0" smtClean="0"/>
            </a:p>
            <a:p>
              <a:r>
                <a:rPr lang="en-US" altLang="zh-CN" sz="700" dirty="0" smtClean="0"/>
                <a:t>e </a:t>
              </a:r>
              <a:r>
                <a:rPr lang="en-US" altLang="zh-CN" sz="700" dirty="0"/>
                <a:t>relevant title </a:t>
              </a:r>
              <a:r>
                <a:rPr lang="en-US" altLang="zh-CN" sz="700" dirty="0" smtClean="0"/>
                <a:t>text</a:t>
              </a:r>
              <a:r>
                <a:rPr lang="en-US" altLang="zh-CN" sz="700" dirty="0"/>
                <a:t>, click to add the relevant title text, click to add the relevant </a:t>
              </a:r>
              <a:endParaRPr lang="en-US" altLang="zh-CN" sz="700" dirty="0" smtClean="0"/>
            </a:p>
            <a:p>
              <a:r>
                <a:rPr lang="en-US" altLang="zh-CN" sz="700" dirty="0" smtClean="0"/>
                <a:t>title </a:t>
              </a:r>
              <a:r>
                <a:rPr lang="en-US" altLang="zh-CN" sz="700" dirty="0"/>
                <a:t>text, click to add </a:t>
              </a:r>
              <a:r>
                <a:rPr lang="en-US" altLang="zh-CN" sz="700" dirty="0" smtClean="0"/>
                <a:t>t</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22" name="直接连接符 21"/>
            <p:cNvCxnSpPr/>
            <p:nvPr/>
          </p:nvCxnSpPr>
          <p:spPr>
            <a:xfrm flipV="1">
              <a:off x="10463349" y="1243463"/>
              <a:ext cx="787646" cy="5513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8171386" y="2496292"/>
              <a:ext cx="1143477" cy="7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9903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2">
            <a:extLst>
              <a:ext uri="{28A0092B-C50C-407E-A947-70E740481C1C}">
                <a14:useLocalDpi xmlns:a14="http://schemas.microsoft.com/office/drawing/2010/main" val="0"/>
              </a:ext>
            </a:extLst>
          </a:blip>
          <a:srcRect l="17969" t="5429" r="6850" b="17492"/>
          <a:stretch/>
        </p:blipFill>
        <p:spPr>
          <a:xfrm rot="5400000">
            <a:off x="8124024" y="2121560"/>
            <a:ext cx="5130625" cy="2913257"/>
          </a:xfrm>
          <a:prstGeom prst="rect">
            <a:avLst/>
          </a:prstGeom>
        </p:spPr>
      </p:pic>
      <p:grpSp>
        <p:nvGrpSpPr>
          <p:cNvPr id="3" name="组合 2"/>
          <p:cNvGrpSpPr/>
          <p:nvPr/>
        </p:nvGrpSpPr>
        <p:grpSpPr>
          <a:xfrm>
            <a:off x="0" y="0"/>
            <a:ext cx="12191999" cy="6857999"/>
            <a:chOff x="0" y="0"/>
            <a:chExt cx="12191999" cy="6857999"/>
          </a:xfrm>
        </p:grpSpPr>
        <p:sp>
          <p:nvSpPr>
            <p:cNvPr id="4" name="矩形 3"/>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3"/>
          <a:stretch>
            <a:fillRect/>
          </a:stretch>
        </p:blipFill>
        <p:spPr>
          <a:xfrm rot="8100000">
            <a:off x="11124991" y="4824705"/>
            <a:ext cx="1576601" cy="1505743"/>
          </a:xfrm>
          <a:prstGeom prst="rect">
            <a:avLst/>
          </a:prstGeom>
        </p:spPr>
      </p:pic>
      <p:grpSp>
        <p:nvGrpSpPr>
          <p:cNvPr id="2" name="组合 1"/>
          <p:cNvGrpSpPr/>
          <p:nvPr/>
        </p:nvGrpSpPr>
        <p:grpSpPr>
          <a:xfrm>
            <a:off x="1314641" y="1549800"/>
            <a:ext cx="4100906" cy="1870047"/>
            <a:chOff x="1314641" y="1549800"/>
            <a:chExt cx="4100906" cy="1870047"/>
          </a:xfrm>
        </p:grpSpPr>
        <p:sp>
          <p:nvSpPr>
            <p:cNvPr id="51" name="椭圆 50"/>
            <p:cNvSpPr/>
            <p:nvPr/>
          </p:nvSpPr>
          <p:spPr>
            <a:xfrm>
              <a:off x="1314641" y="1748093"/>
              <a:ext cx="1320862" cy="132086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232802" y="1549800"/>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4">
              <a:extLst>
                <a:ext uri="{28A0092B-C50C-407E-A947-70E740481C1C}">
                  <a14:useLocalDpi xmlns:a14="http://schemas.microsoft.com/office/drawing/2010/main" val="0"/>
                </a:ext>
              </a:extLst>
            </a:blip>
            <a:srcRect l="5850" t="6836" r="72708"/>
            <a:stretch/>
          </p:blipFill>
          <p:spPr>
            <a:xfrm>
              <a:off x="1975072" y="2525413"/>
              <a:ext cx="875953" cy="894434"/>
            </a:xfrm>
            <a:prstGeom prst="rect">
              <a:avLst/>
            </a:prstGeom>
          </p:spPr>
        </p:pic>
        <p:sp>
          <p:nvSpPr>
            <p:cNvPr id="55" name="椭圆 54"/>
            <p:cNvSpPr/>
            <p:nvPr/>
          </p:nvSpPr>
          <p:spPr>
            <a:xfrm>
              <a:off x="5029811" y="1912166"/>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27016" y="1808359"/>
              <a:ext cx="3912802" cy="1200329"/>
            </a:xfrm>
            <a:prstGeom prst="rect">
              <a:avLst/>
            </a:prstGeom>
          </p:spPr>
          <p:txBody>
            <a:bodyPr wrap="none">
              <a:spAutoFit/>
            </a:bodyPr>
            <a:lstStyle/>
            <a:p>
              <a:pPr algn="ctr"/>
              <a:r>
                <a:rPr lang="en-US" altLang="zh-CN" sz="5400" b="1" dirty="0" smtClean="0">
                  <a:latin typeface="Brush Script Std" panose="03060802040607070404" pitchFamily="66" charset="0"/>
                  <a:ea typeface="微软雅黑" panose="020B0503020204020204" pitchFamily="34" charset="-122"/>
                </a:rPr>
                <a:t>PART  </a:t>
              </a:r>
              <a:r>
                <a:rPr lang="en-US" altLang="zh-CN" sz="7200" b="1" dirty="0" smtClean="0">
                  <a:latin typeface="Brush Script Std" panose="03060802040607070404" pitchFamily="66" charset="0"/>
                  <a:ea typeface="微软雅黑" panose="020B0503020204020204" pitchFamily="34" charset="-122"/>
                </a:rPr>
                <a:t>01</a:t>
              </a:r>
              <a:endParaRPr lang="zh-CN" altLang="en-US" sz="7200" b="1" dirty="0">
                <a:latin typeface="Brush Script Std" panose="03060802040607070404" pitchFamily="66" charset="0"/>
                <a:ea typeface="微软雅黑" panose="020B0503020204020204" pitchFamily="34" charset="-122"/>
              </a:endParaRPr>
            </a:p>
          </p:txBody>
        </p:sp>
      </p:grpSp>
      <p:grpSp>
        <p:nvGrpSpPr>
          <p:cNvPr id="8" name="组合 7"/>
          <p:cNvGrpSpPr/>
          <p:nvPr/>
        </p:nvGrpSpPr>
        <p:grpSpPr>
          <a:xfrm>
            <a:off x="1427016" y="3788682"/>
            <a:ext cx="4959716" cy="1815681"/>
            <a:chOff x="1427016" y="3788682"/>
            <a:chExt cx="4959716" cy="1815681"/>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latin typeface="微软雅黑" panose="020B0503020204020204" pitchFamily="34" charset="-122"/>
                  <a:ea typeface="微软雅黑" panose="020B0503020204020204" pitchFamily="34" charset="-122"/>
                </a:rPr>
                <a:t>请</a:t>
              </a:r>
              <a:r>
                <a:rPr lang="zh-CN" altLang="en-US" sz="4400" b="1" dirty="0" smtClean="0">
                  <a:latin typeface="微软雅黑" panose="020B0503020204020204" pitchFamily="34" charset="-122"/>
                  <a:ea typeface="微软雅黑" panose="020B0503020204020204" pitchFamily="34" charset="-122"/>
                </a:rPr>
                <a:t>输入内容标题</a:t>
              </a:r>
              <a:endParaRPr lang="zh-CN" altLang="en-US" sz="4400" b="1" dirty="0"/>
            </a:p>
          </p:txBody>
        </p:sp>
        <p:sp>
          <p:nvSpPr>
            <p:cNvPr id="58" name="矩形 57"/>
            <p:cNvSpPr/>
            <p:nvPr/>
          </p:nvSpPr>
          <p:spPr>
            <a:xfrm>
              <a:off x="1482793" y="4625765"/>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a:t>
              </a:r>
              <a:r>
                <a:rPr lang="zh-CN" altLang="en-US" sz="1200" dirty="0" smtClean="0">
                  <a:solidFill>
                    <a:schemeClr val="bg1">
                      <a:lumMod val="75000"/>
                    </a:schemeClr>
                  </a:solidFill>
                  <a:latin typeface="微软雅黑" panose="020B0503020204020204" pitchFamily="34" charset="-122"/>
                  <a:ea typeface="微软雅黑" panose="020B0503020204020204" pitchFamily="34" charset="-122"/>
                </a:rPr>
                <a:t>products</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589649" y="5216303"/>
              <a:ext cx="1261376" cy="38806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580219" y="5228272"/>
              <a:ext cx="1305165" cy="369332"/>
            </a:xfrm>
            <a:prstGeom prst="rect">
              <a:avLst/>
            </a:prstGeom>
          </p:spPr>
          <p:txBody>
            <a:bodyPr wrap="none">
              <a:spAutoFit/>
            </a:bodyPr>
            <a:lstStyle/>
            <a:p>
              <a:r>
                <a:rPr lang="zh-CN" altLang="en-US" b="1" i="1" dirty="0" smtClean="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4677012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7" name="图片 6"/>
          <p:cNvPicPr>
            <a:picLocks noChangeAspect="1"/>
          </p:cNvPicPr>
          <p:nvPr/>
        </p:nvPicPr>
        <p:blipFill>
          <a:blip r:embed="rId4"/>
          <a:stretch>
            <a:fillRect/>
          </a:stretch>
        </p:blipFill>
        <p:spPr>
          <a:xfrm rot="13500000" flipH="1">
            <a:off x="-235641" y="590265"/>
            <a:ext cx="912015" cy="871026"/>
          </a:xfrm>
          <a:prstGeom prst="rect">
            <a:avLst/>
          </a:prstGeom>
        </p:spPr>
      </p:pic>
      <p:sp>
        <p:nvSpPr>
          <p:cNvPr id="19" name="Right Arrow 2"/>
          <p:cNvSpPr/>
          <p:nvPr/>
        </p:nvSpPr>
        <p:spPr>
          <a:xfrm>
            <a:off x="8111598" y="2609055"/>
            <a:ext cx="876143" cy="508944"/>
          </a:xfrm>
          <a:prstGeom prst="rightArrow">
            <a:avLst/>
          </a:prstGeom>
          <a:gradFill>
            <a:gsLst>
              <a:gs pos="0">
                <a:schemeClr val="bg1"/>
              </a:gs>
              <a:gs pos="100000">
                <a:srgbClr val="D8E59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0" name="Right Arrow 3"/>
          <p:cNvSpPr/>
          <p:nvPr/>
        </p:nvSpPr>
        <p:spPr>
          <a:xfrm flipH="1">
            <a:off x="4070010" y="3193377"/>
            <a:ext cx="876143" cy="508944"/>
          </a:xfrm>
          <a:prstGeom prst="rightArrow">
            <a:avLst/>
          </a:prstGeom>
          <a:gradFill>
            <a:gsLst>
              <a:gs pos="0">
                <a:schemeClr val="bg1"/>
              </a:gs>
              <a:gs pos="100000">
                <a:srgbClr val="FA3B4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1" name="Right Arrow 4"/>
          <p:cNvSpPr/>
          <p:nvPr/>
        </p:nvSpPr>
        <p:spPr>
          <a:xfrm flipH="1">
            <a:off x="3274557" y="4659206"/>
            <a:ext cx="876143" cy="508944"/>
          </a:xfrm>
          <a:prstGeom prst="rightArrow">
            <a:avLst/>
          </a:prstGeom>
          <a:gradFill>
            <a:gsLst>
              <a:gs pos="0">
                <a:schemeClr val="bg1"/>
              </a:gs>
              <a:gs pos="100000">
                <a:srgbClr val="F3C83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2" name="Right Arrow 5"/>
          <p:cNvSpPr/>
          <p:nvPr/>
        </p:nvSpPr>
        <p:spPr>
          <a:xfrm>
            <a:off x="7819534" y="4478646"/>
            <a:ext cx="876143" cy="508944"/>
          </a:xfrm>
          <a:prstGeom prst="rightArrow">
            <a:avLst/>
          </a:prstGeom>
          <a:gradFill>
            <a:gsLst>
              <a:gs pos="0">
                <a:schemeClr val="bg1"/>
              </a:gs>
              <a:gs pos="100000">
                <a:srgbClr val="F1F29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9" name="组合 8"/>
          <p:cNvGrpSpPr/>
          <p:nvPr/>
        </p:nvGrpSpPr>
        <p:grpSpPr>
          <a:xfrm>
            <a:off x="3883466" y="2173080"/>
            <a:ext cx="4478357" cy="3544750"/>
            <a:chOff x="3883466" y="2173080"/>
            <a:chExt cx="4478357" cy="3544750"/>
          </a:xfrm>
        </p:grpSpPr>
        <p:sp>
          <p:nvSpPr>
            <p:cNvPr id="23" name="Freeform 6"/>
            <p:cNvSpPr>
              <a:spLocks noEditPoints="1"/>
            </p:cNvSpPr>
            <p:nvPr/>
          </p:nvSpPr>
          <p:spPr bwMode="auto">
            <a:xfrm>
              <a:off x="5669335" y="4796175"/>
              <a:ext cx="919426" cy="921655"/>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blipFill dpi="0" rotWithShape="0">
              <a:blip r:embed="rId5"/>
              <a:srcRect/>
              <a:stretch>
                <a:fillRect l="-37000" t="-5000" r="-37000" b="-9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4" name="Freeform 12"/>
            <p:cNvSpPr>
              <a:spLocks noEditPoints="1"/>
            </p:cNvSpPr>
            <p:nvPr/>
          </p:nvSpPr>
          <p:spPr bwMode="auto">
            <a:xfrm>
              <a:off x="6478977" y="3969969"/>
              <a:ext cx="1532796" cy="153818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blipFill dpi="0" rotWithShape="0">
              <a:blip r:embed="rId6"/>
              <a:srcRect/>
              <a:stretch>
                <a:fillRect l="-41000" t="-79000" r="-82000" b="-42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5" name="Freeform 13"/>
            <p:cNvSpPr>
              <a:spLocks noEditPoints="1"/>
            </p:cNvSpPr>
            <p:nvPr/>
          </p:nvSpPr>
          <p:spPr bwMode="auto">
            <a:xfrm>
              <a:off x="3883466" y="4107856"/>
              <a:ext cx="1608179" cy="1609974"/>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blipFill dpi="0" rotWithShape="0">
              <a:blip r:embed="rId7"/>
              <a:srcRect/>
              <a:stretch>
                <a:fillRect l="-40000" t="-11000" r="-39000" b="-7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26" name="Group 9"/>
            <p:cNvGrpSpPr/>
            <p:nvPr/>
          </p:nvGrpSpPr>
          <p:grpSpPr>
            <a:xfrm>
              <a:off x="6771985" y="2173080"/>
              <a:ext cx="1589838" cy="1587209"/>
              <a:chOff x="5235750" y="4325310"/>
              <a:chExt cx="1085880" cy="1084085"/>
            </a:xfrm>
          </p:grpSpPr>
          <p:sp>
            <p:nvSpPr>
              <p:cNvPr id="27" name="Freeform 17"/>
              <p:cNvSpPr>
                <a:spLocks noEditPoints="1"/>
              </p:cNvSpPr>
              <p:nvPr/>
            </p:nvSpPr>
            <p:spPr bwMode="auto">
              <a:xfrm>
                <a:off x="5235750" y="4325310"/>
                <a:ext cx="1085880" cy="1084085"/>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blipFill dpi="0" rotWithShape="1">
                <a:blip r:embed="rId8"/>
                <a:srcRect/>
                <a:stretch>
                  <a:fillRect l="-10000" t="-14000" r="-34000" b="-10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8" name="Freeform 18"/>
              <p:cNvSpPr>
                <a:spLocks noEditPoints="1"/>
              </p:cNvSpPr>
              <p:nvPr/>
            </p:nvSpPr>
            <p:spPr bwMode="auto">
              <a:xfrm>
                <a:off x="5389710" y="4494422"/>
                <a:ext cx="761013" cy="762809"/>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rgbClr val="F7FBC9"/>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29" name="Group 12"/>
            <p:cNvGrpSpPr/>
            <p:nvPr/>
          </p:nvGrpSpPr>
          <p:grpSpPr>
            <a:xfrm>
              <a:off x="4861824" y="2523326"/>
              <a:ext cx="2024583" cy="2024583"/>
              <a:chOff x="4513328" y="1938169"/>
              <a:chExt cx="2024583" cy="2024583"/>
            </a:xfrm>
          </p:grpSpPr>
          <p:sp>
            <p:nvSpPr>
              <p:cNvPr id="30" name="Freeform 24"/>
              <p:cNvSpPr>
                <a:spLocks noEditPoints="1"/>
              </p:cNvSpPr>
              <p:nvPr/>
            </p:nvSpPr>
            <p:spPr bwMode="auto">
              <a:xfrm>
                <a:off x="4513328" y="1938169"/>
                <a:ext cx="2024583" cy="2024583"/>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blipFill dpi="0" rotWithShape="0">
                <a:blip r:embed="rId9"/>
                <a:srcRect/>
                <a:stretch>
                  <a:fillRect l="-60000" t="-49000" r="-24000" b="-61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31" name="Freeform 26"/>
              <p:cNvSpPr>
                <a:spLocks noEditPoints="1"/>
              </p:cNvSpPr>
              <p:nvPr/>
            </p:nvSpPr>
            <p:spPr bwMode="auto">
              <a:xfrm>
                <a:off x="4701786" y="2110474"/>
                <a:ext cx="1658435" cy="1660230"/>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rgbClr val="FA3B40"/>
              </a:solidFill>
              <a:ln>
                <a:solidFill>
                  <a:schemeClr val="bg1"/>
                </a:solid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sp>
        <p:nvSpPr>
          <p:cNvPr id="32" name="Rectangle 15"/>
          <p:cNvSpPr/>
          <p:nvPr/>
        </p:nvSpPr>
        <p:spPr>
          <a:xfrm>
            <a:off x="1834810" y="3091339"/>
            <a:ext cx="2235200" cy="1049198"/>
          </a:xfrm>
          <a:prstGeom prst="rect">
            <a:avLst/>
          </a:prstGeom>
        </p:spPr>
        <p:txBody>
          <a:bodyPr wrap="square" lIns="121920" rIns="121920" bIns="60960">
            <a:spAutoFit/>
          </a:bodyPr>
          <a:lstStyle/>
          <a:p>
            <a:pPr algn="r">
              <a:lnSpc>
                <a:spcPct val="12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gn="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33" name="Rectangle 16"/>
          <p:cNvSpPr/>
          <p:nvPr/>
        </p:nvSpPr>
        <p:spPr>
          <a:xfrm>
            <a:off x="9042400" y="2456652"/>
            <a:ext cx="2235200" cy="1124603"/>
          </a:xfrm>
          <a:prstGeom prst="rect">
            <a:avLst/>
          </a:prstGeom>
        </p:spPr>
        <p:txBody>
          <a:bodyPr wrap="square" lIns="121920" rIns="121920" bIns="60960">
            <a:spAutoFit/>
          </a:bodyPr>
          <a:lstStyle/>
          <a:p>
            <a:pPr>
              <a:lnSpc>
                <a:spcPct val="12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34" name="Rectangle 17"/>
          <p:cNvSpPr/>
          <p:nvPr/>
        </p:nvSpPr>
        <p:spPr>
          <a:xfrm>
            <a:off x="8772009" y="4300641"/>
            <a:ext cx="2235200" cy="1124603"/>
          </a:xfrm>
          <a:prstGeom prst="rect">
            <a:avLst/>
          </a:prstGeom>
        </p:spPr>
        <p:txBody>
          <a:bodyPr wrap="square" lIns="121920" rIns="121920" bIns="60960">
            <a:spAutoFit/>
          </a:bodyPr>
          <a:lstStyle/>
          <a:p>
            <a:pPr>
              <a:lnSpc>
                <a:spcPct val="12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35" name="Rectangle 18"/>
          <p:cNvSpPr/>
          <p:nvPr/>
        </p:nvSpPr>
        <p:spPr>
          <a:xfrm>
            <a:off x="959608" y="4557663"/>
            <a:ext cx="2235200" cy="1298497"/>
          </a:xfrm>
          <a:prstGeom prst="rect">
            <a:avLst/>
          </a:prstGeom>
        </p:spPr>
        <p:txBody>
          <a:bodyPr wrap="square" lIns="121920" rIns="121920" bIns="60960">
            <a:spAutoFit/>
          </a:bodyPr>
          <a:lstStyle/>
          <a:p>
            <a:pPr algn="r">
              <a:lnSpc>
                <a:spcPct val="20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gn="r">
              <a:lnSpc>
                <a:spcPct val="200000"/>
              </a:lnSpc>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pic>
        <p:nvPicPr>
          <p:cNvPr id="36" name="图片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42996" y="2442534"/>
            <a:ext cx="1828989" cy="2110091"/>
          </a:xfrm>
          <a:prstGeom prst="rect">
            <a:avLst/>
          </a:prstGeom>
        </p:spPr>
      </p:pic>
      <p:pic>
        <p:nvPicPr>
          <p:cNvPr id="37" name="图片 3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43640" y="4094947"/>
            <a:ext cx="1209738" cy="1250534"/>
          </a:xfrm>
          <a:prstGeom prst="rect">
            <a:avLst/>
          </a:prstGeom>
        </p:spPr>
      </p:pic>
      <p:pic>
        <p:nvPicPr>
          <p:cNvPr id="38" name="图片 3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49629" y="2370089"/>
            <a:ext cx="1209738" cy="1250534"/>
          </a:xfrm>
          <a:prstGeom prst="rect">
            <a:avLst/>
          </a:prstGeom>
        </p:spPr>
      </p:pic>
      <p:pic>
        <p:nvPicPr>
          <p:cNvPr id="39" name="图片 3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61811" y="4318557"/>
            <a:ext cx="1065106" cy="1228804"/>
          </a:xfrm>
          <a:prstGeom prst="rect">
            <a:avLst/>
          </a:prstGeom>
        </p:spPr>
      </p:pic>
      <p:sp>
        <p:nvSpPr>
          <p:cNvPr id="40" name="文本框 39"/>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150433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250"/>
                                        <p:tgtEl>
                                          <p:spTgt spid="32"/>
                                        </p:tgtEl>
                                      </p:cBhvr>
                                    </p:animEffect>
                                  </p:childTnLst>
                                </p:cTn>
                              </p:par>
                            </p:childTnLst>
                          </p:cTn>
                        </p:par>
                        <p:par>
                          <p:cTn id="16" fill="hold">
                            <p:stCondLst>
                              <p:cond delay="1250"/>
                            </p:stCondLst>
                            <p:childTnLst>
                              <p:par>
                                <p:cTn id="17" presetID="22" presetClass="entr" presetSubtype="2"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right)">
                                      <p:cBhvr>
                                        <p:cTn id="19" dur="500"/>
                                        <p:tgtEl>
                                          <p:spTgt spid="21"/>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250"/>
                                        <p:tgtEl>
                                          <p:spTgt spid="3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5001" y="1900766"/>
            <a:ext cx="1802999" cy="180299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268" y="2336598"/>
            <a:ext cx="1871867" cy="1888067"/>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8891" y="993908"/>
            <a:ext cx="3570673" cy="3386667"/>
          </a:xfrm>
          <a:prstGeom prst="rect">
            <a:avLst/>
          </a:prstGeom>
        </p:spPr>
      </p:pic>
      <p:grpSp>
        <p:nvGrpSpPr>
          <p:cNvPr id="5" name="组合 4"/>
          <p:cNvGrpSpPr/>
          <p:nvPr/>
        </p:nvGrpSpPr>
        <p:grpSpPr>
          <a:xfrm>
            <a:off x="747528" y="4240651"/>
            <a:ext cx="3883882" cy="1600980"/>
            <a:chOff x="747528" y="4240651"/>
            <a:chExt cx="3883882" cy="160098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528" y="4240651"/>
              <a:ext cx="1067320" cy="1600980"/>
            </a:xfrm>
            <a:prstGeom prst="rect">
              <a:avLst/>
            </a:prstGeom>
          </p:spPr>
        </p:pic>
        <p:grpSp>
          <p:nvGrpSpPr>
            <p:cNvPr id="7" name="组合 6"/>
            <p:cNvGrpSpPr/>
            <p:nvPr/>
          </p:nvGrpSpPr>
          <p:grpSpPr>
            <a:xfrm>
              <a:off x="1643222" y="4625051"/>
              <a:ext cx="2988188" cy="930228"/>
              <a:chOff x="2246012" y="2019981"/>
              <a:chExt cx="2455146" cy="1027239"/>
            </a:xfrm>
          </p:grpSpPr>
          <p:sp>
            <p:nvSpPr>
              <p:cNvPr id="8" name="文本框 7">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4523078" y="3366029"/>
            <a:ext cx="3883882" cy="1600980"/>
            <a:chOff x="747528" y="4240651"/>
            <a:chExt cx="3883882" cy="160098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528" y="4240651"/>
              <a:ext cx="1067320" cy="1600980"/>
            </a:xfrm>
            <a:prstGeom prst="rect">
              <a:avLst/>
            </a:prstGeom>
          </p:spPr>
        </p:pic>
        <p:grpSp>
          <p:nvGrpSpPr>
            <p:cNvPr id="12" name="组合 11"/>
            <p:cNvGrpSpPr/>
            <p:nvPr/>
          </p:nvGrpSpPr>
          <p:grpSpPr>
            <a:xfrm>
              <a:off x="1643222" y="4625051"/>
              <a:ext cx="2988188" cy="930228"/>
              <a:chOff x="2246012" y="2019981"/>
              <a:chExt cx="2455146" cy="1027239"/>
            </a:xfrm>
          </p:grpSpPr>
          <p:sp>
            <p:nvSpPr>
              <p:cNvPr id="13" name="文本框 12">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4" name="文本框 13">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8063818" y="4625051"/>
            <a:ext cx="3883882" cy="1600980"/>
            <a:chOff x="747528" y="4240651"/>
            <a:chExt cx="3883882" cy="1600980"/>
          </a:xfrm>
        </p:grpSpPr>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528" y="4240651"/>
              <a:ext cx="1067320" cy="1600980"/>
            </a:xfrm>
            <a:prstGeom prst="rect">
              <a:avLst/>
            </a:prstGeom>
          </p:spPr>
        </p:pic>
        <p:grpSp>
          <p:nvGrpSpPr>
            <p:cNvPr id="17" name="组合 16"/>
            <p:cNvGrpSpPr/>
            <p:nvPr/>
          </p:nvGrpSpPr>
          <p:grpSpPr>
            <a:xfrm>
              <a:off x="1643222" y="4625051"/>
              <a:ext cx="2988188" cy="930228"/>
              <a:chOff x="2246012" y="2019981"/>
              <a:chExt cx="2455146" cy="1027239"/>
            </a:xfrm>
          </p:grpSpPr>
          <p:sp>
            <p:nvSpPr>
              <p:cNvPr id="18" name="文本框 17">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9" name="文本框 18">
                <a:extLst>
                  <a:ext uri="{FF2B5EF4-FFF2-40B4-BE49-F238E27FC236}">
                    <a16:creationId xmlns:a16="http://schemas.microsoft.com/office/drawing/2014/main" id="{BDDA3BB4-3E53-4FE7-ADD2-FE8C46065FD8}"/>
                  </a:ext>
                </a:extLst>
              </p:cNvPr>
              <p:cNvSpPr txBox="1"/>
              <p:nvPr/>
            </p:nvSpPr>
            <p:spPr>
              <a:xfrm>
                <a:off x="2278309" y="2384467"/>
                <a:ext cx="2422849" cy="662753"/>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1" y="1"/>
            <a:ext cx="12191999" cy="6857999"/>
            <a:chOff x="0" y="0"/>
            <a:chExt cx="12191999" cy="6857999"/>
          </a:xfrm>
        </p:grpSpPr>
        <p:sp>
          <p:nvSpPr>
            <p:cNvPr id="21" name="矩形 20"/>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5" name="图片 24"/>
          <p:cNvPicPr>
            <a:picLocks noChangeAspect="1"/>
          </p:cNvPicPr>
          <p:nvPr/>
        </p:nvPicPr>
        <p:blipFill>
          <a:blip r:embed="rId8"/>
          <a:stretch>
            <a:fillRect/>
          </a:stretch>
        </p:blipFill>
        <p:spPr>
          <a:xfrm rot="13500000" flipH="1">
            <a:off x="-235641" y="590265"/>
            <a:ext cx="912015" cy="871026"/>
          </a:xfrm>
          <a:prstGeom prst="rect">
            <a:avLst/>
          </a:prstGeom>
        </p:spPr>
      </p:pic>
      <p:sp>
        <p:nvSpPr>
          <p:cNvPr id="26" name="文本框 25"/>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769056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2349" y="5079400"/>
            <a:ext cx="1164407" cy="1240703"/>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2349" y="1814242"/>
            <a:ext cx="756352" cy="115249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6954" y="1812471"/>
            <a:ext cx="882904" cy="906539"/>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953" y="4584908"/>
            <a:ext cx="1143147" cy="1181697"/>
          </a:xfrm>
          <a:prstGeom prst="rect">
            <a:avLst/>
          </a:prstGeom>
        </p:spPr>
      </p:pic>
      <p:grpSp>
        <p:nvGrpSpPr>
          <p:cNvPr id="7" name="组合 6"/>
          <p:cNvGrpSpPr/>
          <p:nvPr/>
        </p:nvGrpSpPr>
        <p:grpSpPr>
          <a:xfrm>
            <a:off x="2213984" y="2086557"/>
            <a:ext cx="3092802" cy="1223412"/>
            <a:chOff x="2246012" y="2019981"/>
            <a:chExt cx="2301122" cy="1223412"/>
          </a:xfrm>
        </p:grpSpPr>
        <p:sp>
          <p:nvSpPr>
            <p:cNvPr id="8" name="文本框 7">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433381" y="4909881"/>
            <a:ext cx="3092802" cy="1223412"/>
            <a:chOff x="2246012" y="2019981"/>
            <a:chExt cx="2301122" cy="1223412"/>
          </a:xfrm>
        </p:grpSpPr>
        <p:sp>
          <p:nvSpPr>
            <p:cNvPr id="11" name="文本框 10">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2" name="文本框 11">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660100" y="1743322"/>
            <a:ext cx="3092802" cy="1223412"/>
            <a:chOff x="2246012" y="2019981"/>
            <a:chExt cx="2301122" cy="1223412"/>
          </a:xfrm>
        </p:grpSpPr>
        <p:sp>
          <p:nvSpPr>
            <p:cNvPr id="17" name="文本框 16">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18" name="文本框 17">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879497" y="4566646"/>
            <a:ext cx="3092802" cy="1223412"/>
            <a:chOff x="2246012" y="2019981"/>
            <a:chExt cx="2301122" cy="1223412"/>
          </a:xfrm>
        </p:grpSpPr>
        <p:sp>
          <p:nvSpPr>
            <p:cNvPr id="20" name="文本框 19">
              <a:extLst>
                <a:ext uri="{FF2B5EF4-FFF2-40B4-BE49-F238E27FC236}">
                  <a16:creationId xmlns:a16="http://schemas.microsoft.com/office/drawing/2014/main" id="{2187C9C8-DFEA-439D-B857-1B12FE389266}"/>
                </a:ext>
              </a:extLst>
            </p:cNvPr>
            <p:cNvSpPr txBox="1"/>
            <p:nvPr/>
          </p:nvSpPr>
          <p:spPr>
            <a:xfrm>
              <a:off x="2246012" y="2019981"/>
              <a:ext cx="1719229" cy="369332"/>
            </a:xfrm>
            <a:prstGeom prst="rect">
              <a:avLst/>
            </a:prstGeom>
            <a:noFill/>
          </p:spPr>
          <p:txBody>
            <a:bodyPr vert="horz"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请输入你的题目</a:t>
              </a:r>
            </a:p>
          </p:txBody>
        </p:sp>
        <p:sp>
          <p:nvSpPr>
            <p:cNvPr id="21" name="文本框 20">
              <a:extLst>
                <a:ext uri="{FF2B5EF4-FFF2-40B4-BE49-F238E27FC236}">
                  <a16:creationId xmlns:a16="http://schemas.microsoft.com/office/drawing/2014/main" id="{BDDA3BB4-3E53-4FE7-ADD2-FE8C46065FD8}"/>
                </a:ext>
              </a:extLst>
            </p:cNvPr>
            <p:cNvSpPr txBox="1"/>
            <p:nvPr/>
          </p:nvSpPr>
          <p:spPr>
            <a:xfrm>
              <a:off x="2246012" y="2389313"/>
              <a:ext cx="2301122" cy="854080"/>
            </a:xfrm>
            <a:prstGeom prst="rect">
              <a:avLst/>
            </a:prstGeom>
            <a:noFill/>
          </p:spPr>
          <p:txBody>
            <a:bodyPr vert="horz" wrap="square" rtlCol="0">
              <a:spAutoFit/>
            </a:bodyPr>
            <a:lstStyle/>
            <a:p>
              <a:pPr>
                <a:lnSpc>
                  <a:spcPct val="150000"/>
                </a:lnSpc>
              </a:pPr>
              <a:r>
                <a:rPr lang="zh-CN" altLang="en-US" sz="1100" dirty="0">
                  <a:solidFill>
                    <a:schemeClr val="bg2">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请在此处添加详细描述文本，尽量与标题文本语言风格相符合，语言描述尽标题文本语言风格相符合，语言描述尽量简洁生动。</a:t>
              </a:r>
              <a:r>
                <a:rPr lang="zh-CN" altLang="en-US" sz="1100" dirty="0" smtClean="0">
                  <a:solidFill>
                    <a:schemeClr val="bg2">
                      <a:lumMod val="50000"/>
                    </a:schemeClr>
                  </a:solidFill>
                  <a:latin typeface="微软雅黑" panose="020B0503020204020204" pitchFamily="34" charset="-122"/>
                  <a:ea typeface="微软雅黑" panose="020B0503020204020204" pitchFamily="34" charset="-122"/>
                </a:rPr>
                <a:t>请</a:t>
              </a:r>
              <a:endParaRPr lang="zh-CN" altLang="en-US" sz="1100" dirty="0">
                <a:solidFill>
                  <a:schemeClr val="bg2">
                    <a:lumMod val="50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 y="1"/>
            <a:ext cx="12191999" cy="6857999"/>
            <a:chOff x="0" y="0"/>
            <a:chExt cx="12191999" cy="6857999"/>
          </a:xfrm>
        </p:grpSpPr>
        <p:sp>
          <p:nvSpPr>
            <p:cNvPr id="23" name="矩形 2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7" name="图片 26"/>
          <p:cNvPicPr>
            <a:picLocks noChangeAspect="1"/>
          </p:cNvPicPr>
          <p:nvPr/>
        </p:nvPicPr>
        <p:blipFill>
          <a:blip r:embed="rId8"/>
          <a:stretch>
            <a:fillRect/>
          </a:stretch>
        </p:blipFill>
        <p:spPr>
          <a:xfrm rot="13500000" flipH="1">
            <a:off x="-235641" y="590265"/>
            <a:ext cx="912015" cy="871026"/>
          </a:xfrm>
          <a:prstGeom prst="rect">
            <a:avLst/>
          </a:prstGeom>
        </p:spPr>
      </p:pic>
      <p:sp>
        <p:nvSpPr>
          <p:cNvPr id="28" name="文本框 27"/>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1660740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2" presetClass="entr" presetSubtype="8"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5"/>
          <p:cNvSpPr txBox="1"/>
          <p:nvPr/>
        </p:nvSpPr>
        <p:spPr>
          <a:xfrm>
            <a:off x="5091966" y="4604907"/>
            <a:ext cx="2308323" cy="727122"/>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a:t>
            </a:r>
            <a:endPar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6"/>
          <p:cNvSpPr txBox="1"/>
          <p:nvPr/>
        </p:nvSpPr>
        <p:spPr>
          <a:xfrm>
            <a:off x="5091965" y="4125914"/>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5"/>
          <p:cNvSpPr txBox="1"/>
          <p:nvPr/>
        </p:nvSpPr>
        <p:spPr>
          <a:xfrm>
            <a:off x="4930677" y="2688184"/>
            <a:ext cx="2308323" cy="727122"/>
          </a:xfrm>
          <a:prstGeom prst="rect">
            <a:avLst/>
          </a:prstGeom>
          <a:noFill/>
        </p:spPr>
        <p:txBody>
          <a:bodyPr wrap="square" lIns="0" tIns="0" rIns="0" bIns="0" rtlCol="0">
            <a:spAutoFit/>
          </a:bodyPr>
          <a:lstStyle/>
          <a:p>
            <a:pPr>
              <a:lnSpc>
                <a:spcPct val="150000"/>
              </a:lnSpc>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sz="105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a:t>
            </a:r>
            <a:endPar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6"/>
          <p:cNvSpPr txBox="1"/>
          <p:nvPr/>
        </p:nvSpPr>
        <p:spPr>
          <a:xfrm>
            <a:off x="4930676" y="2209191"/>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6"/>
          <p:cNvSpPr txBox="1"/>
          <p:nvPr/>
        </p:nvSpPr>
        <p:spPr>
          <a:xfrm>
            <a:off x="1453549" y="5024252"/>
            <a:ext cx="2308324" cy="307777"/>
          </a:xfrm>
          <a:prstGeom prst="rect">
            <a:avLst/>
          </a:prstGeom>
          <a:noFill/>
        </p:spPr>
        <p:txBody>
          <a:bodyPr wrap="none" lIns="0" tIns="0" rIns="0" bIns="0" rtlCol="0">
            <a:spAutoFit/>
          </a:bodyPr>
          <a:lstStyle/>
          <a:p>
            <a:r>
              <a:rPr lang="zh-CN" altLang="en-US" sz="20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占位符 28"/>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657" r="24657"/>
          <a:stretch>
            <a:fillRect/>
          </a:stretch>
        </p:blipFill>
        <p:spPr/>
      </p:pic>
      <p:pic>
        <p:nvPicPr>
          <p:cNvPr id="3" name="图片占位符 2"/>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792" r="1792"/>
          <a:stretch>
            <a:fillRect/>
          </a:stretch>
        </p:blipFill>
        <p:spPr/>
      </p:pic>
      <p:grpSp>
        <p:nvGrpSpPr>
          <p:cNvPr id="10" name="组合 9"/>
          <p:cNvGrpSpPr/>
          <p:nvPr/>
        </p:nvGrpSpPr>
        <p:grpSpPr>
          <a:xfrm>
            <a:off x="1" y="1"/>
            <a:ext cx="12191999" cy="6857999"/>
            <a:chOff x="0" y="0"/>
            <a:chExt cx="12191999" cy="6857999"/>
          </a:xfrm>
        </p:grpSpPr>
        <p:sp>
          <p:nvSpPr>
            <p:cNvPr id="12" name="矩形 11"/>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6" name="图片 15"/>
          <p:cNvPicPr>
            <a:picLocks noChangeAspect="1"/>
          </p:cNvPicPr>
          <p:nvPr/>
        </p:nvPicPr>
        <p:blipFill>
          <a:blip r:embed="rId6"/>
          <a:stretch>
            <a:fillRect/>
          </a:stretch>
        </p:blipFill>
        <p:spPr>
          <a:xfrm rot="13500000" flipH="1">
            <a:off x="-235641" y="590265"/>
            <a:ext cx="912015" cy="871026"/>
          </a:xfrm>
          <a:prstGeom prst="rect">
            <a:avLst/>
          </a:prstGeom>
        </p:spPr>
      </p:pic>
      <p:sp>
        <p:nvSpPr>
          <p:cNvPr id="17" name="文本框 16"/>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4933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ppt_x</p:attrName>
                                        </p:attrNameLst>
                                      </p:cBhvr>
                                      <p:tavLst>
                                        <p:tav tm="0">
                                          <p:val>
                                            <p:strVal val="#ppt_x"/>
                                          </p:val>
                                        </p:tav>
                                        <p:tav tm="100000">
                                          <p:val>
                                            <p:strVal val="#ppt_x"/>
                                          </p:val>
                                        </p:tav>
                                      </p:tavLst>
                                    </p:anim>
                                    <p:anim calcmode="lin" valueType="num">
                                      <p:cBhvr>
                                        <p:cTn id="8" dur="250" fill="hold"/>
                                        <p:tgtEl>
                                          <p:spTgt spid="7"/>
                                        </p:tgtEl>
                                        <p:attrNameLst>
                                          <p:attrName>ppt_y</p:attrName>
                                        </p:attrNameLst>
                                      </p:cBhvr>
                                      <p:tavLst>
                                        <p:tav tm="0">
                                          <p:val>
                                            <p:strVal val="#ppt_y-#ppt_h/2"/>
                                          </p:val>
                                        </p:tav>
                                        <p:tav tm="100000">
                                          <p:val>
                                            <p:strVal val="#ppt_y"/>
                                          </p:val>
                                        </p:tav>
                                      </p:tavLst>
                                    </p:anim>
                                    <p:anim calcmode="lin" valueType="num">
                                      <p:cBhvr>
                                        <p:cTn id="9" dur="250" fill="hold"/>
                                        <p:tgtEl>
                                          <p:spTgt spid="7"/>
                                        </p:tgtEl>
                                        <p:attrNameLst>
                                          <p:attrName>ppt_w</p:attrName>
                                        </p:attrNameLst>
                                      </p:cBhvr>
                                      <p:tavLst>
                                        <p:tav tm="0">
                                          <p:val>
                                            <p:strVal val="#ppt_w"/>
                                          </p:val>
                                        </p:tav>
                                        <p:tav tm="100000">
                                          <p:val>
                                            <p:strVal val="#ppt_w"/>
                                          </p:val>
                                        </p:tav>
                                      </p:tavLst>
                                    </p:anim>
                                    <p:anim calcmode="lin" valueType="num">
                                      <p:cBhvr>
                                        <p:cTn id="10" dur="250" fill="hold"/>
                                        <p:tgtEl>
                                          <p:spTgt spid="7"/>
                                        </p:tgtEl>
                                        <p:attrNameLst>
                                          <p:attrName>ppt_h</p:attrName>
                                        </p:attrNameLst>
                                      </p:cBhvr>
                                      <p:tavLst>
                                        <p:tav tm="0">
                                          <p:val>
                                            <p:fltVal val="0"/>
                                          </p:val>
                                        </p:tav>
                                        <p:tav tm="100000">
                                          <p:val>
                                            <p:strVal val="#ppt_h"/>
                                          </p:val>
                                        </p:tav>
                                      </p:tavLst>
                                    </p:anim>
                                  </p:childTnLst>
                                </p:cTn>
                              </p:par>
                            </p:childTnLst>
                          </p:cTn>
                        </p:par>
                        <p:par>
                          <p:cTn id="11" fill="hold">
                            <p:stCondLst>
                              <p:cond delay="105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55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9"/>
                                        </p:tgtEl>
                                        <p:attrNameLst>
                                          <p:attrName>style.visibility</p:attrName>
                                        </p:attrNameLst>
                                      </p:cBhvr>
                                      <p:to>
                                        <p:strVal val="visible"/>
                                      </p:to>
                                    </p:se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ppt_h/2"/>
                                          </p:val>
                                        </p:tav>
                                        <p:tav tm="100000">
                                          <p:val>
                                            <p:strVal val="#ppt_y"/>
                                          </p:val>
                                        </p:tav>
                                      </p:tavLst>
                                    </p:anim>
                                    <p:anim calcmode="lin" valueType="num">
                                      <p:cBhvr>
                                        <p:cTn id="20" dur="250" fill="hold"/>
                                        <p:tgtEl>
                                          <p:spTgt spid="9"/>
                                        </p:tgtEl>
                                        <p:attrNameLst>
                                          <p:attrName>ppt_w</p:attrName>
                                        </p:attrNameLst>
                                      </p:cBhvr>
                                      <p:tavLst>
                                        <p:tav tm="0">
                                          <p:val>
                                            <p:strVal val="#ppt_w"/>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26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1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250" fill="hold"/>
                                        <p:tgtEl>
                                          <p:spTgt spid="11"/>
                                        </p:tgtEl>
                                        <p:attrNameLst>
                                          <p:attrName>ppt_x</p:attrName>
                                        </p:attrNameLst>
                                      </p:cBhvr>
                                      <p:tavLst>
                                        <p:tav tm="0">
                                          <p:val>
                                            <p:strVal val="#ppt_x"/>
                                          </p:val>
                                        </p:tav>
                                        <p:tav tm="100000">
                                          <p:val>
                                            <p:strVal val="#ppt_x"/>
                                          </p:val>
                                        </p:tav>
                                      </p:tavLst>
                                    </p:anim>
                                    <p:anim calcmode="lin" valueType="num">
                                      <p:cBhvr>
                                        <p:cTn id="30" dur="250" fill="hold"/>
                                        <p:tgtEl>
                                          <p:spTgt spid="11"/>
                                        </p:tgtEl>
                                        <p:attrNameLst>
                                          <p:attrName>ppt_y</p:attrName>
                                        </p:attrNameLst>
                                      </p:cBhvr>
                                      <p:tavLst>
                                        <p:tav tm="0">
                                          <p:val>
                                            <p:strVal val="#ppt_y-#ppt_h/2"/>
                                          </p:val>
                                        </p:tav>
                                        <p:tav tm="100000">
                                          <p:val>
                                            <p:strVal val="#ppt_y"/>
                                          </p:val>
                                        </p:tav>
                                      </p:tavLst>
                                    </p:anim>
                                    <p:anim calcmode="lin" valueType="num">
                                      <p:cBhvr>
                                        <p:cTn id="31" dur="250" fill="hold"/>
                                        <p:tgtEl>
                                          <p:spTgt spid="11"/>
                                        </p:tgtEl>
                                        <p:attrNameLst>
                                          <p:attrName>ppt_w</p:attrName>
                                        </p:attrNameLst>
                                      </p:cBhvr>
                                      <p:tavLst>
                                        <p:tav tm="0">
                                          <p:val>
                                            <p:strVal val="#ppt_w"/>
                                          </p:val>
                                        </p:tav>
                                        <p:tav tm="100000">
                                          <p:val>
                                            <p:strVal val="#ppt_w"/>
                                          </p:val>
                                        </p:tav>
                                      </p:tavLst>
                                    </p:anim>
                                    <p:anim calcmode="lin" valueType="num">
                                      <p:cBhvr>
                                        <p:cTn id="32" dur="25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
            <a:ext cx="12191999" cy="6857999"/>
            <a:chOff x="0" y="0"/>
            <a:chExt cx="12191999" cy="6857999"/>
          </a:xfrm>
        </p:grpSpPr>
        <p:sp>
          <p:nvSpPr>
            <p:cNvPr id="3" name="矩形 2"/>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7" name="图片 6"/>
          <p:cNvPicPr>
            <a:picLocks noChangeAspect="1"/>
          </p:cNvPicPr>
          <p:nvPr/>
        </p:nvPicPr>
        <p:blipFill>
          <a:blip r:embed="rId4"/>
          <a:stretch>
            <a:fillRect/>
          </a:stretch>
        </p:blipFill>
        <p:spPr>
          <a:xfrm rot="13500000" flipH="1">
            <a:off x="-235641" y="590265"/>
            <a:ext cx="912015" cy="871026"/>
          </a:xfrm>
          <a:prstGeom prst="rect">
            <a:avLst/>
          </a:prstGeom>
        </p:spPr>
      </p:pic>
      <p:graphicFrame>
        <p:nvGraphicFramePr>
          <p:cNvPr id="25" name="图表 24"/>
          <p:cNvGraphicFramePr/>
          <p:nvPr>
            <p:extLst>
              <p:ext uri="{D42A27DB-BD31-4B8C-83A1-F6EECF244321}">
                <p14:modId xmlns:p14="http://schemas.microsoft.com/office/powerpoint/2010/main" val="3505256007"/>
              </p:ext>
            </p:extLst>
          </p:nvPr>
        </p:nvGraphicFramePr>
        <p:xfrm>
          <a:off x="1689396" y="2659599"/>
          <a:ext cx="8813209" cy="3373868"/>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p:cNvSpPr/>
          <p:nvPr/>
        </p:nvSpPr>
        <p:spPr>
          <a:xfrm>
            <a:off x="1733247" y="1625530"/>
            <a:ext cx="8725506" cy="553998"/>
          </a:xfrm>
          <a:prstGeom prst="rect">
            <a:avLst/>
          </a:prstGeom>
        </p:spPr>
        <p:txBody>
          <a:bodyPr wrap="square">
            <a:spAutoFit/>
          </a:bodyPr>
          <a:lstStyle/>
          <a:p>
            <a:pPr algn="ct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a:t>
            </a: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 keep trying no matter how hard it seems. it will get </a:t>
            </a:r>
            <a:r>
              <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easier</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 keep trying no matter how hard it seems. it will get easier</a:t>
            </a:r>
            <a:endParaRPr lang="zh-CN" altLang="en-US" sz="1200" dirty="0">
              <a:solidFill>
                <a:schemeClr val="tx1">
                  <a:lumMod val="75000"/>
                  <a:lumOff val="25000"/>
                </a:schemeClr>
              </a:solidFill>
            </a:endParaRPr>
          </a:p>
        </p:txBody>
      </p:sp>
      <p:sp>
        <p:nvSpPr>
          <p:cNvPr id="11" name="文本框 10"/>
          <p:cNvSpPr txBox="1"/>
          <p:nvPr/>
        </p:nvSpPr>
        <p:spPr>
          <a:xfrm>
            <a:off x="814390" y="395377"/>
            <a:ext cx="3031298"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点击</a:t>
            </a:r>
            <a:r>
              <a:rPr lang="zh-CN" altLang="en-US" sz="2400" b="1" dirty="0" smtClean="0">
                <a:latin typeface="微软雅黑" panose="020B0503020204020204" pitchFamily="34" charset="-122"/>
                <a:ea typeface="微软雅黑" panose="020B0503020204020204" pitchFamily="34" charset="-122"/>
              </a:rPr>
              <a:t>请输入标题名称</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350143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5" grpId="0">
        <p:bldAsOne/>
      </p:bldGraphic>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2">
            <a:extLst>
              <a:ext uri="{28A0092B-C50C-407E-A947-70E740481C1C}">
                <a14:useLocalDpi xmlns:a14="http://schemas.microsoft.com/office/drawing/2010/main" val="0"/>
              </a:ext>
            </a:extLst>
          </a:blip>
          <a:srcRect l="17969" t="5429" r="6850" b="17492"/>
          <a:stretch/>
        </p:blipFill>
        <p:spPr>
          <a:xfrm rot="5400000">
            <a:off x="8124024" y="2121560"/>
            <a:ext cx="5130625" cy="2913257"/>
          </a:xfrm>
          <a:prstGeom prst="rect">
            <a:avLst/>
          </a:prstGeom>
        </p:spPr>
      </p:pic>
      <p:grpSp>
        <p:nvGrpSpPr>
          <p:cNvPr id="3" name="组合 2"/>
          <p:cNvGrpSpPr/>
          <p:nvPr/>
        </p:nvGrpSpPr>
        <p:grpSpPr>
          <a:xfrm>
            <a:off x="0" y="0"/>
            <a:ext cx="12191999" cy="6857999"/>
            <a:chOff x="0" y="0"/>
            <a:chExt cx="12191999" cy="6857999"/>
          </a:xfrm>
        </p:grpSpPr>
        <p:sp>
          <p:nvSpPr>
            <p:cNvPr id="4" name="矩形 3"/>
            <p:cNvSpPr/>
            <p:nvPr/>
          </p:nvSpPr>
          <p:spPr>
            <a:xfrm>
              <a:off x="0" y="0"/>
              <a:ext cx="12191999" cy="6857999"/>
            </a:xfrm>
            <a:prstGeom prst="rect">
              <a:avLst/>
            </a:prstGeom>
            <a:noFill/>
            <a:ln w="825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819" y="132907"/>
              <a:ext cx="11940363" cy="6592186"/>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3"/>
          <a:stretch>
            <a:fillRect/>
          </a:stretch>
        </p:blipFill>
        <p:spPr>
          <a:xfrm rot="8100000">
            <a:off x="11124991" y="4824705"/>
            <a:ext cx="1576601" cy="1505743"/>
          </a:xfrm>
          <a:prstGeom prst="rect">
            <a:avLst/>
          </a:prstGeom>
        </p:spPr>
      </p:pic>
      <p:grpSp>
        <p:nvGrpSpPr>
          <p:cNvPr id="2" name="组合 1"/>
          <p:cNvGrpSpPr/>
          <p:nvPr/>
        </p:nvGrpSpPr>
        <p:grpSpPr>
          <a:xfrm>
            <a:off x="1314641" y="1549800"/>
            <a:ext cx="4100906" cy="1870047"/>
            <a:chOff x="1314641" y="1549800"/>
            <a:chExt cx="4100906" cy="1870047"/>
          </a:xfrm>
        </p:grpSpPr>
        <p:sp>
          <p:nvSpPr>
            <p:cNvPr id="51" name="椭圆 50"/>
            <p:cNvSpPr/>
            <p:nvPr/>
          </p:nvSpPr>
          <p:spPr>
            <a:xfrm>
              <a:off x="1314641" y="1748093"/>
              <a:ext cx="1320862" cy="132086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232802" y="1549800"/>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4">
              <a:extLst>
                <a:ext uri="{28A0092B-C50C-407E-A947-70E740481C1C}">
                  <a14:useLocalDpi xmlns:a14="http://schemas.microsoft.com/office/drawing/2010/main" val="0"/>
                </a:ext>
              </a:extLst>
            </a:blip>
            <a:srcRect l="5850" t="6836" r="72708"/>
            <a:stretch/>
          </p:blipFill>
          <p:spPr>
            <a:xfrm>
              <a:off x="1975072" y="2525413"/>
              <a:ext cx="875953" cy="894434"/>
            </a:xfrm>
            <a:prstGeom prst="rect">
              <a:avLst/>
            </a:prstGeom>
          </p:spPr>
        </p:pic>
        <p:sp>
          <p:nvSpPr>
            <p:cNvPr id="55" name="椭圆 54"/>
            <p:cNvSpPr/>
            <p:nvPr/>
          </p:nvSpPr>
          <p:spPr>
            <a:xfrm>
              <a:off x="5029811" y="1912166"/>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27016" y="1808359"/>
              <a:ext cx="3912802" cy="1200329"/>
            </a:xfrm>
            <a:prstGeom prst="rect">
              <a:avLst/>
            </a:prstGeom>
          </p:spPr>
          <p:txBody>
            <a:bodyPr wrap="none">
              <a:spAutoFit/>
            </a:bodyPr>
            <a:lstStyle/>
            <a:p>
              <a:pPr algn="ctr"/>
              <a:r>
                <a:rPr lang="en-US" altLang="zh-CN" sz="5400" b="1" dirty="0" smtClean="0">
                  <a:latin typeface="Brush Script Std" panose="03060802040607070404" pitchFamily="66" charset="0"/>
                  <a:ea typeface="微软雅黑" panose="020B0503020204020204" pitchFamily="34" charset="-122"/>
                </a:rPr>
                <a:t>PART  </a:t>
              </a:r>
              <a:r>
                <a:rPr lang="en-US" altLang="zh-CN" sz="7200" b="1" dirty="0" smtClean="0">
                  <a:latin typeface="Brush Script Std" panose="03060802040607070404" pitchFamily="66" charset="0"/>
                  <a:ea typeface="微软雅黑" panose="020B0503020204020204" pitchFamily="34" charset="-122"/>
                </a:rPr>
                <a:t>02</a:t>
              </a:r>
              <a:endParaRPr lang="zh-CN" altLang="en-US" sz="7200" b="1" dirty="0">
                <a:latin typeface="Brush Script Std" panose="03060802040607070404" pitchFamily="66" charset="0"/>
                <a:ea typeface="微软雅黑" panose="020B0503020204020204" pitchFamily="34" charset="-122"/>
              </a:endParaRPr>
            </a:p>
          </p:txBody>
        </p:sp>
      </p:grpSp>
      <p:grpSp>
        <p:nvGrpSpPr>
          <p:cNvPr id="8" name="组合 7"/>
          <p:cNvGrpSpPr/>
          <p:nvPr/>
        </p:nvGrpSpPr>
        <p:grpSpPr>
          <a:xfrm>
            <a:off x="1427016" y="3788682"/>
            <a:ext cx="4959716" cy="1815681"/>
            <a:chOff x="1427016" y="3788682"/>
            <a:chExt cx="4959716" cy="1815681"/>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latin typeface="微软雅黑" panose="020B0503020204020204" pitchFamily="34" charset="-122"/>
                  <a:ea typeface="微软雅黑" panose="020B0503020204020204" pitchFamily="34" charset="-122"/>
                </a:rPr>
                <a:t>请</a:t>
              </a:r>
              <a:r>
                <a:rPr lang="zh-CN" altLang="en-US" sz="4400" b="1" dirty="0" smtClean="0">
                  <a:latin typeface="微软雅黑" panose="020B0503020204020204" pitchFamily="34" charset="-122"/>
                  <a:ea typeface="微软雅黑" panose="020B0503020204020204" pitchFamily="34" charset="-122"/>
                </a:rPr>
                <a:t>输入内容标题</a:t>
              </a:r>
              <a:endParaRPr lang="zh-CN" altLang="en-US" sz="4400" b="1" dirty="0"/>
            </a:p>
          </p:txBody>
        </p:sp>
        <p:sp>
          <p:nvSpPr>
            <p:cNvPr id="58" name="矩形 57"/>
            <p:cNvSpPr/>
            <p:nvPr/>
          </p:nvSpPr>
          <p:spPr>
            <a:xfrm>
              <a:off x="1482793" y="4625765"/>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a:t>
              </a:r>
              <a:r>
                <a:rPr lang="zh-CN" altLang="en-US" sz="1200" dirty="0" smtClean="0">
                  <a:solidFill>
                    <a:schemeClr val="bg1">
                      <a:lumMod val="75000"/>
                    </a:schemeClr>
                  </a:solidFill>
                  <a:latin typeface="微软雅黑" panose="020B0503020204020204" pitchFamily="34" charset="-122"/>
                  <a:ea typeface="微软雅黑" panose="020B0503020204020204" pitchFamily="34" charset="-122"/>
                </a:rPr>
                <a:t>products</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589649" y="5216303"/>
              <a:ext cx="1261376" cy="38806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580219" y="5228272"/>
              <a:ext cx="1305165" cy="369332"/>
            </a:xfrm>
            <a:prstGeom prst="rect">
              <a:avLst/>
            </a:prstGeom>
          </p:spPr>
          <p:txBody>
            <a:bodyPr wrap="none">
              <a:spAutoFit/>
            </a:bodyPr>
            <a:lstStyle/>
            <a:p>
              <a:r>
                <a:rPr lang="zh-CN" altLang="en-US" b="1" i="1" dirty="0" smtClean="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94843823"/>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2797</TotalTime>
  <Words>2355</Words>
  <Application>Microsoft Office PowerPoint</Application>
  <PresentationFormat>宽屏</PresentationFormat>
  <Paragraphs>228</Paragraphs>
  <Slides>29</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29</vt:i4>
      </vt:variant>
    </vt:vector>
  </HeadingPairs>
  <TitlesOfParts>
    <vt:vector size="46" baseType="lpstr">
      <vt:lpstr>Brush Script Std</vt:lpstr>
      <vt:lpstr>Kozuka Gothic Pr6N EL</vt:lpstr>
      <vt:lpstr>Open Sans Regular</vt:lpstr>
      <vt:lpstr>Titillium</vt:lpstr>
      <vt:lpstr>等线</vt:lpstr>
      <vt:lpstr>等线 Light</vt:lpstr>
      <vt:lpstr>方正小标宋_GBK</vt:lpstr>
      <vt:lpstr>华文中宋</vt:lpstr>
      <vt:lpstr>宋体</vt:lpstr>
      <vt:lpstr>微软雅黑</vt:lpstr>
      <vt:lpstr>微软雅黑</vt:lpstr>
      <vt:lpstr>Arial</vt:lpstr>
      <vt:lpstr>Calibri</vt:lpstr>
      <vt:lpstr>Calibri Light</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2017-08-18T03:02:00Z</dcterms:created>
  <dcterms:modified xsi:type="dcterms:W3CDTF">2019-04-16T05:35:00Z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