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791" r:id="rId2"/>
    <p:sldId id="790" r:id="rId3"/>
    <p:sldId id="792" r:id="rId4"/>
    <p:sldId id="749" r:id="rId5"/>
    <p:sldId id="763" r:id="rId6"/>
    <p:sldId id="712" r:id="rId7"/>
    <p:sldId id="750" r:id="rId8"/>
    <p:sldId id="757" r:id="rId9"/>
    <p:sldId id="793" r:id="rId10"/>
    <p:sldId id="752" r:id="rId11"/>
    <p:sldId id="747" r:id="rId12"/>
    <p:sldId id="755" r:id="rId13"/>
    <p:sldId id="756" r:id="rId14"/>
    <p:sldId id="794" r:id="rId15"/>
    <p:sldId id="758" r:id="rId16"/>
    <p:sldId id="771" r:id="rId17"/>
    <p:sldId id="762" r:id="rId18"/>
    <p:sldId id="764" r:id="rId19"/>
    <p:sldId id="795" r:id="rId20"/>
    <p:sldId id="766" r:id="rId21"/>
    <p:sldId id="777" r:id="rId22"/>
    <p:sldId id="765" r:id="rId23"/>
    <p:sldId id="769" r:id="rId24"/>
    <p:sldId id="796" r:id="rId25"/>
    <p:sldId id="709" r:id="rId26"/>
    <p:sldId id="772" r:id="rId27"/>
    <p:sldId id="770" r:id="rId28"/>
    <p:sldId id="778" r:id="rId29"/>
    <p:sldId id="682" r:id="rId30"/>
    <p:sldId id="726" r:id="rId31"/>
    <p:sldId id="797" r:id="rId32"/>
  </p:sldIdLst>
  <p:sldSz cx="9144000" cy="5143500" type="screen16x9"/>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6DB4"/>
    <a:srgbClr val="96B836"/>
    <a:srgbClr val="777777"/>
    <a:srgbClr val="EEB208"/>
    <a:srgbClr val="FFFFFF"/>
    <a:srgbClr val="EAEAEA"/>
    <a:srgbClr val="A6A6A6"/>
    <a:srgbClr val="080808"/>
    <a:srgbClr val="F0F0F0"/>
    <a:srgbClr val="E4EC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38" autoAdjust="0"/>
    <p:restoredTop sz="91579" autoAdjust="0"/>
  </p:normalViewPr>
  <p:slideViewPr>
    <p:cSldViewPr>
      <p:cViewPr varScale="1">
        <p:scale>
          <a:sx n="95" d="100"/>
          <a:sy n="95" d="100"/>
        </p:scale>
        <p:origin x="-708" y="-90"/>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7548353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10</a:t>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11</a:t>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13</a:t>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14</a:t>
            </a:fld>
            <a:endParaRPr lang="zh-CN" altLang="en-US">
              <a:solidFill>
                <a:prstClr val="black"/>
              </a:solidFill>
            </a:endParaRPr>
          </a:p>
        </p:txBody>
      </p:sp>
    </p:spTree>
    <p:extLst>
      <p:ext uri="{BB962C8B-B14F-4D97-AF65-F5344CB8AC3E}">
        <p14:creationId xmlns:p14="http://schemas.microsoft.com/office/powerpoint/2010/main" val="1025932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15</a:t>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19</a:t>
            </a:fld>
            <a:endParaRPr lang="zh-CN" altLang="en-US">
              <a:solidFill>
                <a:prstClr val="black"/>
              </a:solidFill>
            </a:endParaRPr>
          </a:p>
        </p:txBody>
      </p:sp>
    </p:spTree>
    <p:extLst>
      <p:ext uri="{BB962C8B-B14F-4D97-AF65-F5344CB8AC3E}">
        <p14:creationId xmlns:p14="http://schemas.microsoft.com/office/powerpoint/2010/main" val="2157937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24</a:t>
            </a:fld>
            <a:endParaRPr lang="zh-CN" altLang="en-US">
              <a:solidFill>
                <a:prstClr val="black"/>
              </a:solidFill>
            </a:endParaRPr>
          </a:p>
        </p:txBody>
      </p:sp>
    </p:spTree>
    <p:extLst>
      <p:ext uri="{BB962C8B-B14F-4D97-AF65-F5344CB8AC3E}">
        <p14:creationId xmlns:p14="http://schemas.microsoft.com/office/powerpoint/2010/main" val="17628563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25</a:t>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29</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a:t>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30</a:t>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31</a:t>
            </a:fld>
            <a:endParaRPr lang="zh-CN" altLang="en-US">
              <a:solidFill>
                <a:prstClr val="black"/>
              </a:solidFill>
            </a:endParaRPr>
          </a:p>
        </p:txBody>
      </p:sp>
    </p:spTree>
    <p:extLst>
      <p:ext uri="{BB962C8B-B14F-4D97-AF65-F5344CB8AC3E}">
        <p14:creationId xmlns:p14="http://schemas.microsoft.com/office/powerpoint/2010/main" val="915380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6</a:t>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7</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8</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2544377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2018/6/6</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2018/6/6</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2018/6/6</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2018/6/6</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2018/6/6</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2018/6/6</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2018/6/6</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2018/6/6</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2018/6/6</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2018/6/6</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slideLayout" Target="../slideLayouts/slideLayout1.xml"/><Relationship Id="rId12" Type="http://schemas.openxmlformats.org/officeDocument/2006/relationships/image" Target="../media/image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5.xml"/><Relationship Id="rId11" Type="http://schemas.openxmlformats.org/officeDocument/2006/relationships/image" Target="../media/image4.png"/><Relationship Id="rId5" Type="http://schemas.openxmlformats.org/officeDocument/2006/relationships/audio" Target="../media/media1.mp3"/><Relationship Id="rId10" Type="http://schemas.openxmlformats.org/officeDocument/2006/relationships/image" Target="../media/image3.png"/><Relationship Id="rId4" Type="http://schemas.microsoft.com/office/2007/relationships/media" Target="../media/media1.mp3"/><Relationship Id="rId9"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1.xml"/><Relationship Id="rId3" Type="http://schemas.openxmlformats.org/officeDocument/2006/relationships/tags" Target="../tags/tag8.xml"/><Relationship Id="rId7" Type="http://schemas.openxmlformats.org/officeDocument/2006/relationships/slideLayout" Target="../slideLayouts/slideLayout1.xml"/><Relationship Id="rId12" Type="http://schemas.openxmlformats.org/officeDocument/2006/relationships/image" Target="../media/image5.pn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9.xml"/><Relationship Id="rId11" Type="http://schemas.openxmlformats.org/officeDocument/2006/relationships/image" Target="../media/image4.png"/><Relationship Id="rId5" Type="http://schemas.openxmlformats.org/officeDocument/2006/relationships/audio" Target="../media/media1.mp3"/><Relationship Id="rId10" Type="http://schemas.openxmlformats.org/officeDocument/2006/relationships/image" Target="../media/image3.png"/><Relationship Id="rId4" Type="http://schemas.microsoft.com/office/2007/relationships/media" Target="../media/media1.mp3"/><Relationship Id="rId9"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pic>
        <p:nvPicPr>
          <p:cNvPr id="4" name="PA_图片 3"/>
          <p:cNvPicPr>
            <a:picLocks noChangeAspect="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1547664" y="1378460"/>
            <a:ext cx="6480720" cy="905258"/>
          </a:xfrm>
          <a:prstGeom prst="rect">
            <a:avLst/>
          </a:prstGeom>
        </p:spPr>
      </p:pic>
      <p:sp>
        <p:nvSpPr>
          <p:cNvPr id="10" name="PA_文本框 9"/>
          <p:cNvSpPr txBox="1"/>
          <p:nvPr>
            <p:custDataLst>
              <p:tags r:id="rId2"/>
            </p:custDataLst>
          </p:nvPr>
        </p:nvSpPr>
        <p:spPr>
          <a:xfrm>
            <a:off x="2117604" y="2179707"/>
            <a:ext cx="5210081" cy="707886"/>
          </a:xfrm>
          <a:prstGeom prst="rect">
            <a:avLst/>
          </a:prstGeom>
          <a:noFill/>
          <a:effectLst>
            <a:innerShdw blurRad="63500" dist="1752600">
              <a:prstClr val="black">
                <a:alpha val="50000"/>
              </a:prstClr>
            </a:innerShdw>
          </a:effectLst>
        </p:spPr>
        <p:txBody>
          <a:bodyPr wrap="none" rtlCol="0">
            <a:spAutoFit/>
          </a:bodyPr>
          <a:lstStyle/>
          <a:p>
            <a:r>
              <a:rPr lang="zh-CN" altLang="en-US" sz="4000" dirty="0" smtClean="0">
                <a:solidFill>
                  <a:schemeClr val="bg1"/>
                </a:solidFill>
                <a:latin typeface="微软雅黑" panose="020B0503020204020204" pitchFamily="34" charset="-122"/>
                <a:ea typeface="微软雅黑" panose="020B0503020204020204" pitchFamily="34" charset="-122"/>
              </a:rPr>
              <a:t>幼儿</a:t>
            </a:r>
            <a:r>
              <a:rPr lang="zh-CN" altLang="en-US" sz="4000" dirty="0" smtClean="0">
                <a:solidFill>
                  <a:schemeClr val="tx2"/>
                </a:solidFill>
                <a:latin typeface="微软雅黑" panose="020B0503020204020204" pitchFamily="34" charset="-122"/>
                <a:ea typeface="微软雅黑" panose="020B0503020204020204" pitchFamily="34" charset="-122"/>
              </a:rPr>
              <a:t>教师</a:t>
            </a:r>
            <a:r>
              <a:rPr lang="zh-CN" altLang="en-US" sz="4000" dirty="0" smtClean="0">
                <a:latin typeface="微软雅黑" panose="020B0503020204020204" pitchFamily="34" charset="-122"/>
                <a:ea typeface="微软雅黑" panose="020B0503020204020204" pitchFamily="34" charset="-122"/>
              </a:rPr>
              <a:t>说课</a:t>
            </a:r>
            <a:r>
              <a:rPr lang="en-US" altLang="zh-CN" sz="4000" dirty="0" smtClean="0">
                <a:solidFill>
                  <a:schemeClr val="bg2"/>
                </a:solidFill>
                <a:latin typeface="微软雅黑" panose="020B0503020204020204" pitchFamily="34" charset="-122"/>
                <a:ea typeface="微软雅黑" panose="020B0503020204020204" pitchFamily="34" charset="-122"/>
              </a:rPr>
              <a:t>PPT</a:t>
            </a:r>
            <a:r>
              <a:rPr lang="zh-CN" altLang="en-US" sz="4000" dirty="0" smtClean="0">
                <a:solidFill>
                  <a:schemeClr val="tx2"/>
                </a:solidFill>
                <a:latin typeface="微软雅黑" panose="020B0503020204020204" pitchFamily="34" charset="-122"/>
                <a:ea typeface="微软雅黑" panose="020B0503020204020204" pitchFamily="34" charset="-122"/>
              </a:rPr>
              <a:t>模板</a:t>
            </a:r>
            <a:endParaRPr lang="zh-CN" altLang="en-US" sz="4000" dirty="0">
              <a:solidFill>
                <a:schemeClr val="tx2"/>
              </a:solidFill>
              <a:latin typeface="微软雅黑" panose="020B0503020204020204" pitchFamily="34" charset="-122"/>
              <a:ea typeface="微软雅黑" panose="020B0503020204020204" pitchFamily="34" charset="-122"/>
            </a:endParaRPr>
          </a:p>
        </p:txBody>
      </p:sp>
      <p:sp>
        <p:nvSpPr>
          <p:cNvPr id="13" name="PA_矩形 17"/>
          <p:cNvSpPr>
            <a:spLocks noChangeArrowheads="1"/>
          </p:cNvSpPr>
          <p:nvPr>
            <p:custDataLst>
              <p:tags r:id="rId3"/>
            </p:custDataLst>
          </p:nvPr>
        </p:nvSpPr>
        <p:spPr bwMode="auto">
          <a:xfrm>
            <a:off x="2997969" y="3008378"/>
            <a:ext cx="31480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smtClean="0">
                <a:solidFill>
                  <a:schemeClr val="accent1">
                    <a:lumMod val="50000"/>
                    <a:lumOff val="50000"/>
                  </a:schemeClr>
                </a:solidFill>
                <a:latin typeface="微软雅黑" panose="020B0503020204020204" pitchFamily="34" charset="-122"/>
                <a:ea typeface="微软雅黑" panose="020B0503020204020204" pitchFamily="34" charset="-122"/>
              </a:rPr>
              <a:t>主讲老师：代用名</a:t>
            </a:r>
            <a:endParaRPr lang="zh-CN" altLang="en-US" sz="1400" dirty="0">
              <a:solidFill>
                <a:schemeClr val="accent1">
                  <a:lumMod val="50000"/>
                  <a:lumOff val="50000"/>
                </a:schemeClr>
              </a:solidFill>
              <a:latin typeface="微软雅黑" panose="020B0503020204020204" pitchFamily="34" charset="-122"/>
              <a:ea typeface="微软雅黑" panose="020B0503020204020204" pitchFamily="34" charset="-122"/>
            </a:endParaRPr>
          </a:p>
        </p:txBody>
      </p:sp>
      <p:pic>
        <p:nvPicPr>
          <p:cNvPr id="6" name="PA_JudsonMancebo - You Are Not Alone">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1"/>
          <a:stretch>
            <a:fillRect/>
          </a:stretch>
        </p:blipFill>
        <p:spPr>
          <a:xfrm>
            <a:off x="-304800" y="-790198"/>
            <a:ext cx="609600" cy="609600"/>
          </a:xfrm>
          <a:prstGeom prst="rect">
            <a:avLst/>
          </a:prstGeom>
        </p:spPr>
      </p:pic>
      <p:pic>
        <p:nvPicPr>
          <p:cNvPr id="7" name="PA_图片 4"/>
          <p:cNvPicPr>
            <a:picLocks noChangeAspect="1"/>
          </p:cNvPicPr>
          <p:nvPr>
            <p:custDataLst>
              <p:tags r:id="rId6"/>
            </p:custDataLst>
          </p:nvPr>
        </p:nvPicPr>
        <p:blipFill>
          <a:blip r:embed="rId12">
            <a:extLst>
              <a:ext uri="{28A0092B-C50C-407E-A947-70E740481C1C}">
                <a14:useLocalDpi xmlns:a14="http://schemas.microsoft.com/office/drawing/2010/main" val="0"/>
              </a:ext>
            </a:extLst>
          </a:blip>
          <a:stretch>
            <a:fillRect/>
          </a:stretch>
        </p:blipFill>
        <p:spPr>
          <a:xfrm>
            <a:off x="0" y="0"/>
            <a:ext cx="9144000" cy="2103120"/>
          </a:xfrm>
          <a:prstGeom prst="rect">
            <a:avLst/>
          </a:prstGeom>
        </p:spPr>
      </p:pic>
      <p:cxnSp>
        <p:nvCxnSpPr>
          <p:cNvPr id="3" name="直接连接符 2"/>
          <p:cNvCxnSpPr/>
          <p:nvPr/>
        </p:nvCxnSpPr>
        <p:spPr>
          <a:xfrm>
            <a:off x="2418389" y="2931790"/>
            <a:ext cx="4608512" cy="0"/>
          </a:xfrm>
          <a:prstGeom prst="line">
            <a:avLst/>
          </a:prstGeom>
          <a:ln w="28575">
            <a:solidFill>
              <a:srgbClr val="777777"/>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audio>
              <p:cMediaNode vol="80000" numSld="100">
                <p:cTn id="2"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55576" y="987574"/>
            <a:ext cx="7535050" cy="3952176"/>
            <a:chOff x="611188" y="803187"/>
            <a:chExt cx="7535050" cy="3952176"/>
          </a:xfrm>
        </p:grpSpPr>
        <p:sp>
          <p:nvSpPr>
            <p:cNvPr id="3" name="Freeform 138"/>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4" name="Freeform 140"/>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5" name="Freeform 141"/>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 name="Freeform 142"/>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7" name="Freeform 143"/>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8" name="TextBox 7"/>
            <p:cNvSpPr txBox="1"/>
            <p:nvPr/>
          </p:nvSpPr>
          <p:spPr bwMode="auto">
            <a:xfrm>
              <a:off x="6156176" y="113159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dirty="0">
                  <a:solidFill>
                    <a:schemeClr val="tx1"/>
                  </a:solidFill>
                </a:rPr>
                <a:t>添加标题</a:t>
              </a:r>
            </a:p>
          </p:txBody>
        </p:sp>
        <p:sp>
          <p:nvSpPr>
            <p:cNvPr id="9" name="矩形 1"/>
            <p:cNvSpPr>
              <a:spLocks noChangeArrowheads="1"/>
            </p:cNvSpPr>
            <p:nvPr/>
          </p:nvSpPr>
          <p:spPr bwMode="auto">
            <a:xfrm>
              <a:off x="6164187" y="1431659"/>
              <a:ext cx="19739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bwMode="auto">
            <a:xfrm>
              <a:off x="1684516" y="22498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bg2"/>
                  </a:solidFill>
                </a:rPr>
                <a:t>添加标题</a:t>
              </a:r>
            </a:p>
          </p:txBody>
        </p:sp>
        <p:sp>
          <p:nvSpPr>
            <p:cNvPr id="11" name="矩形 1"/>
            <p:cNvSpPr>
              <a:spLocks noChangeArrowheads="1"/>
            </p:cNvSpPr>
            <p:nvPr/>
          </p:nvSpPr>
          <p:spPr bwMode="auto">
            <a:xfrm>
              <a:off x="611188" y="2568189"/>
              <a:ext cx="222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p>
          </p:txBody>
        </p:sp>
        <p:sp>
          <p:nvSpPr>
            <p:cNvPr id="12" name="TextBox 11"/>
            <p:cNvSpPr txBox="1"/>
            <p:nvPr/>
          </p:nvSpPr>
          <p:spPr bwMode="auto">
            <a:xfrm>
              <a:off x="6164265" y="322950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tx2"/>
                  </a:solidFill>
                </a:rPr>
                <a:t>添加标题</a:t>
              </a:r>
            </a:p>
          </p:txBody>
        </p:sp>
        <p:sp>
          <p:nvSpPr>
            <p:cNvPr id="13" name="矩形 1"/>
            <p:cNvSpPr>
              <a:spLocks noChangeArrowheads="1"/>
            </p:cNvSpPr>
            <p:nvPr/>
          </p:nvSpPr>
          <p:spPr bwMode="auto">
            <a:xfrm>
              <a:off x="6172276" y="3529569"/>
              <a:ext cx="19739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1600">
                <a:solidFill>
                  <a:srgbClr val="080808"/>
                </a:solidFill>
                <a:latin typeface="微软雅黑" panose="020B0503020204020204" pitchFamily="34" charset="-122"/>
                <a:ea typeface="微软雅黑" panose="020B0503020204020204" pitchFamily="34" charset="-122"/>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C</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18" name="TextBox 682"/>
            <p:cNvSpPr txBox="1"/>
            <p:nvPr/>
          </p:nvSpPr>
          <p:spPr>
            <a:xfrm>
              <a:off x="5665273" y="3379577"/>
              <a:ext cx="365806" cy="40011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A</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B</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20" name="TextBox 19"/>
            <p:cNvSpPr txBox="1"/>
            <p:nvPr/>
          </p:nvSpPr>
          <p:spPr bwMode="auto">
            <a:xfrm>
              <a:off x="3305969" y="8922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bg1"/>
                  </a:solidFill>
                </a:rPr>
                <a:t>添加标题</a:t>
              </a:r>
            </a:p>
          </p:txBody>
        </p:sp>
      </p:grpSp>
      <p:sp>
        <p:nvSpPr>
          <p:cNvPr id="25"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1951220" y="2581132"/>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187135" y="2596865"/>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807543" y="1595692"/>
            <a:ext cx="1764006" cy="700537"/>
            <a:chOff x="6278307" y="2195545"/>
            <a:chExt cx="1764006" cy="700537"/>
          </a:xfrm>
        </p:grpSpPr>
        <p:sp>
          <p:nvSpPr>
            <p:cNvPr id="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7" name="直接连接符 6"/>
          <p:cNvCxnSpPr/>
          <p:nvPr/>
        </p:nvCxnSpPr>
        <p:spPr>
          <a:xfrm rot="18900000">
            <a:off x="4207683" y="2581132"/>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3255815" y="1595692"/>
            <a:ext cx="1764006" cy="700537"/>
            <a:chOff x="6278307" y="2195545"/>
            <a:chExt cx="1764006" cy="700537"/>
          </a:xfrm>
        </p:grpSpPr>
        <p:sp>
          <p:nvSpPr>
            <p:cNvPr id="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cxnSp>
        <p:nvCxnSpPr>
          <p:cNvPr id="11" name="直接连接符 10"/>
          <p:cNvCxnSpPr/>
          <p:nvPr/>
        </p:nvCxnSpPr>
        <p:spPr>
          <a:xfrm rot="2700000" flipH="1">
            <a:off x="5507353" y="2596865"/>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565272" y="2624501"/>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5523877" y="1595692"/>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6" name="组合 1"/>
          <p:cNvGrpSpPr/>
          <p:nvPr/>
        </p:nvGrpSpPr>
        <p:grpSpPr>
          <a:xfrm>
            <a:off x="2067493" y="3045623"/>
            <a:ext cx="1764006" cy="700537"/>
            <a:chOff x="6278307" y="2195545"/>
            <a:chExt cx="1764006" cy="700537"/>
          </a:xfrm>
        </p:grpSpPr>
        <p:sp>
          <p:nvSpPr>
            <p:cNvPr id="17"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9" name="组合 1"/>
          <p:cNvGrpSpPr/>
          <p:nvPr/>
        </p:nvGrpSpPr>
        <p:grpSpPr>
          <a:xfrm>
            <a:off x="4439659" y="3045623"/>
            <a:ext cx="1764006" cy="700537"/>
            <a:chOff x="6278307" y="2195545"/>
            <a:chExt cx="1764006" cy="700537"/>
          </a:xfrm>
        </p:grpSpPr>
        <p:sp>
          <p:nvSpPr>
            <p:cNvPr id="2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2" name="组合 1"/>
          <p:cNvGrpSpPr/>
          <p:nvPr/>
        </p:nvGrpSpPr>
        <p:grpSpPr>
          <a:xfrm>
            <a:off x="6748013" y="3045623"/>
            <a:ext cx="1764006" cy="700537"/>
            <a:chOff x="6278307" y="2195545"/>
            <a:chExt cx="1764006" cy="700537"/>
          </a:xfrm>
        </p:grpSpPr>
        <p:sp>
          <p:nvSpPr>
            <p:cNvPr id="23"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此处添加段落</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4"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anose="02010600030101010101" pitchFamily="2" charset="-122"/>
                </a:rPr>
                <a:t>标题文字</a:t>
              </a:r>
              <a:endParaRPr lang="zh-CN" altLang="zh-CN" sz="16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25" name="组合 24"/>
          <p:cNvGrpSpPr/>
          <p:nvPr/>
        </p:nvGrpSpPr>
        <p:grpSpPr>
          <a:xfrm>
            <a:off x="1426915" y="2849443"/>
            <a:ext cx="728363" cy="728363"/>
            <a:chOff x="1302940" y="2971177"/>
            <a:chExt cx="728363" cy="728363"/>
          </a:xfrm>
        </p:grpSpPr>
        <p:sp>
          <p:nvSpPr>
            <p:cNvPr id="26" name="椭圆 25"/>
            <p:cNvSpPr/>
            <p:nvPr/>
          </p:nvSpPr>
          <p:spPr>
            <a:xfrm>
              <a:off x="1302940" y="2971177"/>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7"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01</a:t>
              </a:r>
            </a:p>
          </p:txBody>
        </p:sp>
      </p:grpSp>
      <p:grpSp>
        <p:nvGrpSpPr>
          <p:cNvPr id="28" name="组合 27"/>
          <p:cNvGrpSpPr/>
          <p:nvPr/>
        </p:nvGrpSpPr>
        <p:grpSpPr>
          <a:xfrm>
            <a:off x="3711296" y="2849442"/>
            <a:ext cx="728363" cy="728363"/>
            <a:chOff x="3587321" y="2971176"/>
            <a:chExt cx="728363" cy="728363"/>
          </a:xfrm>
        </p:grpSpPr>
        <p:sp>
          <p:nvSpPr>
            <p:cNvPr id="29" name="椭圆 28"/>
            <p:cNvSpPr/>
            <p:nvPr/>
          </p:nvSpPr>
          <p:spPr>
            <a:xfrm>
              <a:off x="3587321" y="2971176"/>
              <a:ext cx="728363" cy="7283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0"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03</a:t>
              </a:r>
            </a:p>
          </p:txBody>
        </p:sp>
      </p:grpSp>
      <p:grpSp>
        <p:nvGrpSpPr>
          <p:cNvPr id="31" name="组合 30"/>
          <p:cNvGrpSpPr/>
          <p:nvPr/>
        </p:nvGrpSpPr>
        <p:grpSpPr>
          <a:xfrm>
            <a:off x="6022499" y="2849442"/>
            <a:ext cx="728363" cy="728363"/>
            <a:chOff x="5898524" y="2971176"/>
            <a:chExt cx="728363" cy="728363"/>
          </a:xfrm>
        </p:grpSpPr>
        <p:sp>
          <p:nvSpPr>
            <p:cNvPr id="32" name="椭圆 31"/>
            <p:cNvSpPr/>
            <p:nvPr/>
          </p:nvSpPr>
          <p:spPr>
            <a:xfrm>
              <a:off x="5898524" y="2971176"/>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3"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05</a:t>
              </a:r>
            </a:p>
          </p:txBody>
        </p:sp>
      </p:grpSp>
      <p:grpSp>
        <p:nvGrpSpPr>
          <p:cNvPr id="34" name="组合 33"/>
          <p:cNvGrpSpPr/>
          <p:nvPr/>
        </p:nvGrpSpPr>
        <p:grpSpPr>
          <a:xfrm>
            <a:off x="2569506" y="1707654"/>
            <a:ext cx="728363" cy="728363"/>
            <a:chOff x="2445531" y="1829388"/>
            <a:chExt cx="728363" cy="728363"/>
          </a:xfrm>
        </p:grpSpPr>
        <p:sp>
          <p:nvSpPr>
            <p:cNvPr id="35" name="椭圆 34"/>
            <p:cNvSpPr/>
            <p:nvPr/>
          </p:nvSpPr>
          <p:spPr>
            <a:xfrm>
              <a:off x="2445531"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6"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02</a:t>
              </a:r>
            </a:p>
          </p:txBody>
        </p:sp>
      </p:grpSp>
      <p:grpSp>
        <p:nvGrpSpPr>
          <p:cNvPr id="37" name="组合 36"/>
          <p:cNvGrpSpPr/>
          <p:nvPr/>
        </p:nvGrpSpPr>
        <p:grpSpPr>
          <a:xfrm>
            <a:off x="4853085" y="1707654"/>
            <a:ext cx="728363" cy="728363"/>
            <a:chOff x="4729110" y="1829388"/>
            <a:chExt cx="728363" cy="728363"/>
          </a:xfrm>
        </p:grpSpPr>
        <p:sp>
          <p:nvSpPr>
            <p:cNvPr id="38" name="椭圆 37"/>
            <p:cNvSpPr/>
            <p:nvPr/>
          </p:nvSpPr>
          <p:spPr>
            <a:xfrm>
              <a:off x="4729110" y="1829388"/>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9"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04</a:t>
              </a:r>
            </a:p>
          </p:txBody>
        </p:sp>
      </p:grpSp>
      <p:grpSp>
        <p:nvGrpSpPr>
          <p:cNvPr id="40" name="组合 39"/>
          <p:cNvGrpSpPr/>
          <p:nvPr/>
        </p:nvGrpSpPr>
        <p:grpSpPr>
          <a:xfrm>
            <a:off x="7164288" y="1707654"/>
            <a:ext cx="728363" cy="728363"/>
            <a:chOff x="7040313" y="1829388"/>
            <a:chExt cx="728363" cy="728363"/>
          </a:xfrm>
        </p:grpSpPr>
        <p:sp>
          <p:nvSpPr>
            <p:cNvPr id="41" name="椭圆 40"/>
            <p:cNvSpPr/>
            <p:nvPr/>
          </p:nvSpPr>
          <p:spPr>
            <a:xfrm>
              <a:off x="7040313"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42"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05</a:t>
              </a:r>
            </a:p>
          </p:txBody>
        </p:sp>
      </p:grpSp>
      <p:sp>
        <p:nvSpPr>
          <p:cNvPr id="48"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990"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anose="020B0503020204020204" pitchFamily="34" charset="-122"/>
                <a:ea typeface="微软雅黑" panose="020B0503020204020204" pitchFamily="34" charset="-122"/>
              </a:rPr>
              <a:t>点击添加标题</a:t>
            </a:r>
          </a:p>
        </p:txBody>
      </p:sp>
      <p:grpSp>
        <p:nvGrpSpPr>
          <p:cNvPr id="3" name="组合 2"/>
          <p:cNvGrpSpPr/>
          <p:nvPr/>
        </p:nvGrpSpPr>
        <p:grpSpPr>
          <a:xfrm>
            <a:off x="1429106" y="1896923"/>
            <a:ext cx="6434551" cy="397128"/>
            <a:chOff x="885641" y="1768388"/>
            <a:chExt cx="761790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p>
            </p:txBody>
          </p:sp>
          <p:sp>
            <p:nvSpPr>
              <p:cNvPr id="7" name="右箭头 6"/>
              <p:cNvSpPr/>
              <p:nvPr/>
            </p:nvSpPr>
            <p:spPr>
              <a:xfrm>
                <a:off x="1735488" y="1666788"/>
                <a:ext cx="5874799" cy="469766"/>
              </a:xfrm>
              <a:prstGeom prst="rightArrow">
                <a:avLst/>
              </a:prstGeom>
              <a:solidFill>
                <a:schemeClr val="bg1"/>
              </a:solidFill>
              <a:ln>
                <a:noFill/>
              </a:ln>
            </p:spPr>
            <p:txBody>
              <a:bodyPr vert="horz" wrap="square" lIns="91440" tIns="45720" rIns="91440" bIns="45720" numCol="1" anchor="t" anchorCtr="0" compatLnSpc="1"/>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p>
            </p:txBody>
          </p:sp>
        </p:grpSp>
        <p:sp>
          <p:nvSpPr>
            <p:cNvPr id="5" name="TextBox 4"/>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95%</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429106" y="2338013"/>
            <a:ext cx="4902094" cy="397128"/>
            <a:chOff x="885641" y="2301788"/>
            <a:chExt cx="5803617"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p>
            </p:txBody>
          </p:sp>
          <p:sp>
            <p:nvSpPr>
              <p:cNvPr id="13" name="右箭头 12"/>
              <p:cNvSpPr/>
              <p:nvPr/>
            </p:nvSpPr>
            <p:spPr>
              <a:xfrm>
                <a:off x="1735488" y="2189302"/>
                <a:ext cx="4132656" cy="46976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p>
            </p:txBody>
          </p:sp>
        </p:grpSp>
        <p:sp>
          <p:nvSpPr>
            <p:cNvPr id="11" name="TextBox 10"/>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75%</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429107" y="2779103"/>
            <a:ext cx="5502815" cy="397128"/>
            <a:chOff x="885641" y="2835188"/>
            <a:chExt cx="6514815"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p>
            </p:txBody>
          </p:sp>
          <p:sp>
            <p:nvSpPr>
              <p:cNvPr id="19" name="右箭头 18"/>
              <p:cNvSpPr/>
              <p:nvPr/>
            </p:nvSpPr>
            <p:spPr>
              <a:xfrm>
                <a:off x="1735488" y="2682788"/>
                <a:ext cx="4780728" cy="469766"/>
              </a:xfrm>
              <a:prstGeom prst="rightArrow">
                <a:avLst/>
              </a:prstGeom>
              <a:solidFill>
                <a:schemeClr val="bg2"/>
              </a:solidFill>
              <a:ln>
                <a:noFill/>
              </a:ln>
            </p:spPr>
            <p:txBody>
              <a:bodyPr vert="horz" wrap="square" lIns="91440" tIns="45720" rIns="91440" bIns="45720" numCol="1" anchor="t" anchorCtr="0" compatLnSpc="1"/>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p>
            </p:txBody>
          </p:sp>
        </p:grpSp>
        <p:sp>
          <p:nvSpPr>
            <p:cNvPr id="17" name="TextBox 16"/>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85%</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429106" y="3220194"/>
            <a:ext cx="4215553" cy="397128"/>
            <a:chOff x="885641" y="3368588"/>
            <a:chExt cx="4990817"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p>
            </p:txBody>
          </p:sp>
          <p:sp>
            <p:nvSpPr>
              <p:cNvPr id="25" name="右箭头 24"/>
              <p:cNvSpPr/>
              <p:nvPr/>
            </p:nvSpPr>
            <p:spPr>
              <a:xfrm>
                <a:off x="1735488" y="3190788"/>
                <a:ext cx="3268560" cy="469766"/>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p>
            </p:txBody>
          </p:sp>
        </p:grpSp>
        <p:sp>
          <p:nvSpPr>
            <p:cNvPr id="23" name="TextBox 22"/>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52%</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429106" y="3661274"/>
            <a:ext cx="6130621" cy="397126"/>
            <a:chOff x="885641" y="3901988"/>
            <a:chExt cx="7258080"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anose="020B0503020204020204" pitchFamily="34" charset="-122"/>
                    <a:ea typeface="微软雅黑" panose="020B0503020204020204" pitchFamily="34" charset="-122"/>
                  </a:rPr>
                  <a:t>添加标题</a:t>
                </a:r>
              </a:p>
            </p:txBody>
          </p:sp>
          <p:sp>
            <p:nvSpPr>
              <p:cNvPr id="31" name="右箭头 30"/>
              <p:cNvSpPr/>
              <p:nvPr/>
            </p:nvSpPr>
            <p:spPr>
              <a:xfrm>
                <a:off x="1735488" y="3800388"/>
                <a:ext cx="5428800" cy="469766"/>
              </a:xfrm>
              <a:prstGeom prst="rightArrow">
                <a:avLst/>
              </a:prstGeom>
              <a:solidFill>
                <a:schemeClr val="bg1"/>
              </a:solidFill>
              <a:ln>
                <a:noFill/>
              </a:ln>
            </p:spPr>
            <p:txBody>
              <a:bodyPr vert="horz" wrap="square" lIns="91440" tIns="45720" rIns="91440" bIns="45720" numCol="1" anchor="t" anchorCtr="0" compatLnSpc="1"/>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anose="020B0503020204020204" pitchFamily="34" charset="-122"/>
                    <a:ea typeface="微软雅黑" panose="020B0503020204020204" pitchFamily="34" charset="-122"/>
                  </a:rPr>
                  <a:t>点击添加文字</a:t>
                </a:r>
              </a:p>
            </p:txBody>
          </p:sp>
        </p:grpSp>
        <p:sp>
          <p:nvSpPr>
            <p:cNvPr id="29" name="TextBox 28"/>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anose="020B0503020204020204" pitchFamily="34" charset="-122"/>
                  <a:ea typeface="微软雅黑" panose="020B0503020204020204" pitchFamily="34" charset="-122"/>
                </a:rPr>
                <a:t>87%</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grpSp>
      <p:sp>
        <p:nvSpPr>
          <p:cNvPr id="37"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latin typeface="微软雅黑" panose="020B0503020204020204" pitchFamily="34" charset="-122"/>
                <a:ea typeface="微软雅黑" panose="020B0503020204020204" pitchFamily="34" charset="-122"/>
              </a:endParaRPr>
            </a:p>
          </p:txBody>
        </p:sp>
        <p:cxnSp>
          <p:nvCxnSpPr>
            <p:cNvPr id="6"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latin typeface="微软雅黑" panose="020B0503020204020204" pitchFamily="34" charset="-122"/>
                <a:ea typeface="微软雅黑" panose="020B0503020204020204" pitchFamily="34" charset="-122"/>
              </a:endParaRPr>
            </a:p>
          </p:txBody>
        </p:sp>
        <p:cxnSp>
          <p:nvCxnSpPr>
            <p:cNvPr id="8"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latin typeface="微软雅黑" panose="020B0503020204020204" pitchFamily="34" charset="-122"/>
                <a:ea typeface="微软雅黑" panose="020B0503020204020204" pitchFamily="34" charset="-122"/>
              </a:endParaRPr>
            </a:p>
          </p:txBody>
        </p:sp>
        <p:cxnSp>
          <p:nvCxnSpPr>
            <p:cNvPr id="10"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latin typeface="微软雅黑" panose="020B0503020204020204" pitchFamily="34" charset="-122"/>
                <a:ea typeface="微软雅黑" panose="020B0503020204020204" pitchFamily="34" charset="-122"/>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矩形 12"/>
          <p:cNvSpPr/>
          <p:nvPr/>
        </p:nvSpPr>
        <p:spPr>
          <a:xfrm>
            <a:off x="6019095" y="1523838"/>
            <a:ext cx="2504854" cy="86433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矩形 13"/>
          <p:cNvSpPr/>
          <p:nvPr/>
        </p:nvSpPr>
        <p:spPr>
          <a:xfrm>
            <a:off x="729928" y="3221944"/>
            <a:ext cx="2504854" cy="86433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矩形 14"/>
          <p:cNvSpPr/>
          <p:nvPr/>
        </p:nvSpPr>
        <p:spPr>
          <a:xfrm>
            <a:off x="4312308" y="3221944"/>
            <a:ext cx="2504854" cy="864339"/>
          </a:xfrm>
          <a:prstGeom prst="rect">
            <a:avLst/>
          </a:prstGeom>
        </p:spPr>
        <p:txBody>
          <a:bodyPr wrap="square" lIns="68580" tIns="34290" rIns="68580" bIns="34290">
            <a:spAutoFit/>
          </a:body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6" name="组合 15"/>
          <p:cNvGrpSpPr/>
          <p:nvPr/>
        </p:nvGrpSpPr>
        <p:grpSpPr>
          <a:xfrm>
            <a:off x="1262027" y="1384450"/>
            <a:ext cx="938264"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980226" y="1384450"/>
            <a:ext cx="938264"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113749" y="3210297"/>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835996" y="3210297"/>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sp>
        <p:nvSpPr>
          <p:cNvPr id="32"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69"/>
          <p:cNvSpPr>
            <a:spLocks noChangeArrowheads="1"/>
          </p:cNvSpPr>
          <p:nvPr/>
        </p:nvSpPr>
        <p:spPr bwMode="auto">
          <a:xfrm>
            <a:off x="2267744" y="1851670"/>
            <a:ext cx="53285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40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40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728" y="2355726"/>
            <a:ext cx="6696743" cy="905258"/>
          </a:xfrm>
          <a:prstGeom prst="rect">
            <a:avLst/>
          </a:prstGeom>
        </p:spPr>
      </p:pic>
      <p:cxnSp>
        <p:nvCxnSpPr>
          <p:cNvPr id="3" name="直接连接符 2"/>
          <p:cNvCxnSpPr/>
          <p:nvPr/>
        </p:nvCxnSpPr>
        <p:spPr>
          <a:xfrm>
            <a:off x="2123728" y="1707654"/>
            <a:ext cx="0" cy="1224136"/>
          </a:xfrm>
          <a:prstGeom prst="line">
            <a:avLst/>
          </a:prstGeom>
          <a:ln>
            <a:solidFill>
              <a:srgbClr val="C56DB4"/>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4"/>
          <a:srcRect l="25985" r="59841" b="25455"/>
          <a:stretch/>
        </p:blipFill>
        <p:spPr>
          <a:xfrm>
            <a:off x="539552" y="1029687"/>
            <a:ext cx="1944216" cy="2351852"/>
          </a:xfrm>
          <a:prstGeom prst="rect">
            <a:avLst/>
          </a:prstGeom>
        </p:spPr>
      </p:pic>
    </p:spTree>
    <p:extLst>
      <p:ext uri="{BB962C8B-B14F-4D97-AF65-F5344CB8AC3E}">
        <p14:creationId xmlns:p14="http://schemas.microsoft.com/office/powerpoint/2010/main" val="12427088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30572" y="127746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30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 name="矩形 2"/>
          <p:cNvSpPr/>
          <p:nvPr/>
        </p:nvSpPr>
        <p:spPr>
          <a:xfrm>
            <a:off x="1858" y="2303577"/>
            <a:ext cx="1007096" cy="196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233207" y="1095586"/>
            <a:ext cx="1423818" cy="1404156"/>
          </a:xfrm>
          <a:prstGeom prst="donut">
            <a:avLst>
              <a:gd name="adj" fmla="val 138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1665587" y="1311610"/>
            <a:ext cx="2848420" cy="830997"/>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p:nvSpPr>
        <p:spPr>
          <a:xfrm>
            <a:off x="4514006" y="185819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3000" b="1" dirty="0">
              <a:solidFill>
                <a:schemeClr val="tx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7" name="矩形 6"/>
          <p:cNvSpPr/>
          <p:nvPr/>
        </p:nvSpPr>
        <p:spPr>
          <a:xfrm>
            <a:off x="1858" y="2884305"/>
            <a:ext cx="5032389" cy="196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4322338" y="1676314"/>
            <a:ext cx="1423818" cy="1404156"/>
          </a:xfrm>
          <a:prstGeom prst="donut">
            <a:avLst>
              <a:gd name="adj" fmla="val 1384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3439583" y="368973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bg2"/>
                </a:solidFill>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3000" b="1" dirty="0">
              <a:solidFill>
                <a:schemeClr val="bg2"/>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0" name="矩形 9"/>
          <p:cNvSpPr/>
          <p:nvPr/>
        </p:nvSpPr>
        <p:spPr>
          <a:xfrm>
            <a:off x="1858" y="3507854"/>
            <a:ext cx="3960440"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3242218" y="350785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5834505" y="1955749"/>
            <a:ext cx="2999981" cy="800219"/>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4754386" y="3794433"/>
            <a:ext cx="3995936" cy="646331"/>
          </a:xfrm>
          <a:prstGeom prst="rect">
            <a:avLst/>
          </a:prstGeom>
          <a:noFill/>
        </p:spPr>
        <p:txBody>
          <a:bodyPr wrap="squar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矩形 17"/>
          <p:cNvSpPr/>
          <p:nvPr/>
        </p:nvSpPr>
        <p:spPr>
          <a:xfrm>
            <a:off x="58672" y="3507854"/>
            <a:ext cx="3960440"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9" name="同心圆 18"/>
          <p:cNvSpPr/>
          <p:nvPr/>
        </p:nvSpPr>
        <p:spPr>
          <a:xfrm flipV="1">
            <a:off x="3299032" y="350785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0"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3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3800"/>
                            </p:stCondLst>
                            <p:childTnLst>
                              <p:par>
                                <p:cTn id="51" presetID="22" presetClass="entr" presetSubtype="1"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up)">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8464" y="2227535"/>
            <a:ext cx="1486856" cy="1620838"/>
            <a:chOff x="1259632" y="2319064"/>
            <a:chExt cx="1619250" cy="1620838"/>
          </a:xfrm>
        </p:grpSpPr>
        <p:grpSp>
          <p:nvGrpSpPr>
            <p:cNvPr id="3" name="组合 35"/>
            <p:cNvGrpSpPr/>
            <p:nvPr/>
          </p:nvGrpSpPr>
          <p:grpSpPr bwMode="auto">
            <a:xfrm>
              <a:off x="1259632" y="2319064"/>
              <a:ext cx="1619250" cy="1620838"/>
              <a:chOff x="0" y="0"/>
              <a:chExt cx="2641800" cy="2641800"/>
            </a:xfrm>
            <a:solidFill>
              <a:schemeClr val="tx1"/>
            </a:solidFill>
          </p:grpSpPr>
          <p:grpSp>
            <p:nvGrpSpPr>
              <p:cNvPr id="5" name="组合 31"/>
              <p:cNvGrpSpPr/>
              <p:nvPr/>
            </p:nvGrpSpPr>
            <p:grpSpPr bwMode="auto">
              <a:xfrm>
                <a:off x="0" y="0"/>
                <a:ext cx="2641800" cy="2641800"/>
                <a:chOff x="0" y="0"/>
                <a:chExt cx="2641800" cy="2641800"/>
              </a:xfrm>
              <a:grpFill/>
            </p:grpSpPr>
            <p:sp>
              <p:nvSpPr>
                <p:cNvPr id="7" name="梯形 2"/>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8" name="梯形 43"/>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9" name="梯形 44"/>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0" name="梯形 47"/>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1" name="梯形 48"/>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2" name="梯形 49"/>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3" name="梯形 50"/>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4" name="梯形 51"/>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5" name="梯形 52"/>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6" name="梯形 53"/>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7" name="梯形 54"/>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8" name="梯形 55"/>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6" name="同心圆 2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dirty="0" smtClean="0">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2555776" y="1203598"/>
            <a:ext cx="2026205" cy="2027237"/>
            <a:chOff x="2616944" y="1295127"/>
            <a:chExt cx="2206625" cy="2027237"/>
          </a:xfrm>
        </p:grpSpPr>
        <p:grpSp>
          <p:nvGrpSpPr>
            <p:cNvPr id="20" name="组合 102"/>
            <p:cNvGrpSpPr/>
            <p:nvPr/>
          </p:nvGrpSpPr>
          <p:grpSpPr bwMode="auto">
            <a:xfrm>
              <a:off x="2616944" y="1295127"/>
              <a:ext cx="2206625" cy="2027237"/>
              <a:chOff x="0" y="0"/>
              <a:chExt cx="2641800" cy="2641800"/>
            </a:xfrm>
            <a:solidFill>
              <a:schemeClr val="tx2"/>
            </a:solidFill>
          </p:grpSpPr>
          <p:grpSp>
            <p:nvGrpSpPr>
              <p:cNvPr id="22" name="组合 103"/>
              <p:cNvGrpSpPr/>
              <p:nvPr/>
            </p:nvGrpSpPr>
            <p:grpSpPr bwMode="auto">
              <a:xfrm>
                <a:off x="0" y="0"/>
                <a:ext cx="2641800" cy="2641800"/>
                <a:chOff x="0" y="0"/>
                <a:chExt cx="2641800" cy="2641800"/>
              </a:xfrm>
              <a:grpFill/>
            </p:grpSpPr>
            <p:sp>
              <p:nvSpPr>
                <p:cNvPr id="24" name="梯形 105"/>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5" name="梯形 106"/>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6" name="梯形 107"/>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7" name="梯形 108"/>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8" name="梯形 109"/>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9" name="梯形 110"/>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0" name="梯形 111"/>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1" name="梯形 112"/>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2" name="梯形 113"/>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3" name="梯形 114"/>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4" name="梯形 115"/>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5" name="梯形 116"/>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3" name="同心圆 104"/>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sz="2000" dirty="0" smtClean="0">
                  <a:solidFill>
                    <a:schemeClr val="tx2"/>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4546501" y="2421210"/>
            <a:ext cx="1241962" cy="1257300"/>
            <a:chOff x="4607669" y="2512739"/>
            <a:chExt cx="1352550" cy="1257300"/>
          </a:xfrm>
          <a:solidFill>
            <a:schemeClr val="bg1"/>
          </a:solidFill>
        </p:grpSpPr>
        <p:grpSp>
          <p:nvGrpSpPr>
            <p:cNvPr id="37" name="组合 87"/>
            <p:cNvGrpSpPr/>
            <p:nvPr/>
          </p:nvGrpSpPr>
          <p:grpSpPr bwMode="auto">
            <a:xfrm>
              <a:off x="4607669" y="2512739"/>
              <a:ext cx="1352550" cy="1257300"/>
              <a:chOff x="0" y="0"/>
              <a:chExt cx="2641800" cy="2641800"/>
            </a:xfrm>
            <a:grpFill/>
          </p:grpSpPr>
          <p:grpSp>
            <p:nvGrpSpPr>
              <p:cNvPr id="39" name="组合 88"/>
              <p:cNvGrpSpPr/>
              <p:nvPr/>
            </p:nvGrpSpPr>
            <p:grpSpPr bwMode="auto">
              <a:xfrm>
                <a:off x="0" y="0"/>
                <a:ext cx="2641800" cy="2641800"/>
                <a:chOff x="0" y="0"/>
                <a:chExt cx="2641800" cy="2641800"/>
              </a:xfrm>
              <a:grpFill/>
            </p:grpSpPr>
            <p:sp>
              <p:nvSpPr>
                <p:cNvPr id="41" name="梯形 90"/>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2" name="梯形 91"/>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3" name="梯形 92"/>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4" name="梯形 93"/>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5" name="梯形 94"/>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6" name="梯形 95"/>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7" name="梯形 96"/>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8" name="梯形 97"/>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9" name="梯形 98"/>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0" name="梯形 99"/>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1" name="梯形 100"/>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2" name="梯形 101"/>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40" name="同心圆 8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38298" y="3003798"/>
              <a:ext cx="963663" cy="313932"/>
            </a:xfrm>
            <a:prstGeom prst="rect">
              <a:avLst/>
            </a:prstGeom>
            <a:noFill/>
            <a:ln w="9525">
              <a:noFill/>
              <a:miter lim="800000"/>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5770464" y="1438548"/>
            <a:ext cx="2104921" cy="2068512"/>
            <a:chOff x="5831632" y="1530077"/>
            <a:chExt cx="2292350" cy="2068512"/>
          </a:xfrm>
        </p:grpSpPr>
        <p:grpSp>
          <p:nvGrpSpPr>
            <p:cNvPr id="54" name="组合 57"/>
            <p:cNvGrpSpPr/>
            <p:nvPr/>
          </p:nvGrpSpPr>
          <p:grpSpPr bwMode="auto">
            <a:xfrm>
              <a:off x="5831632" y="1530077"/>
              <a:ext cx="2292350" cy="2068512"/>
              <a:chOff x="0" y="0"/>
              <a:chExt cx="2641800" cy="2641800"/>
            </a:xfrm>
            <a:solidFill>
              <a:schemeClr val="bg2"/>
            </a:solidFill>
          </p:grpSpPr>
          <p:grpSp>
            <p:nvGrpSpPr>
              <p:cNvPr id="56" name="组合 58"/>
              <p:cNvGrpSpPr/>
              <p:nvPr/>
            </p:nvGrpSpPr>
            <p:grpSpPr bwMode="auto">
              <a:xfrm>
                <a:off x="0" y="0"/>
                <a:ext cx="2641800" cy="2641800"/>
                <a:chOff x="0" y="0"/>
                <a:chExt cx="2641800" cy="2641800"/>
              </a:xfrm>
              <a:grpFill/>
            </p:grpSpPr>
            <p:sp>
              <p:nvSpPr>
                <p:cNvPr id="58" name="梯形 60"/>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9" name="梯形 61"/>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0" name="梯形 62"/>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1" name="梯形 63"/>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2" name="梯形 64"/>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3" name="梯形 65"/>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4" name="梯形 66"/>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5" name="梯形 67"/>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6" name="梯形 68"/>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7" name="梯形 69"/>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8" name="梯形 70"/>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9" name="梯形 71"/>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7" name="同心圆 59"/>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fontAlgn="base">
                  <a:spcBef>
                    <a:spcPct val="0"/>
                  </a:spcBef>
                  <a:spcAft>
                    <a:spcPct val="0"/>
                  </a:spcAft>
                  <a:buFont typeface="Arial" panose="020B0604020202020204"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lnSpc>
                  <a:spcPct val="80000"/>
                </a:lnSpc>
                <a:spcBef>
                  <a:spcPct val="0"/>
                </a:spcBef>
                <a:spcAft>
                  <a:spcPct val="0"/>
                </a:spcAft>
                <a:buFont typeface="Arial" panose="020B0604020202020204" pitchFamily="34" charset="0"/>
                <a:buNone/>
              </a:pPr>
              <a:r>
                <a:rPr lang="zh-CN" altLang="en-US" sz="2000" dirty="0" smtClean="0">
                  <a:solidFill>
                    <a:schemeClr val="bg2"/>
                  </a:solidFill>
                  <a:latin typeface="微软雅黑" panose="020B0503020204020204" pitchFamily="34" charset="-122"/>
                  <a:ea typeface="微软雅黑" panose="020B0503020204020204" pitchFamily="34" charset="-122"/>
                </a:rPr>
                <a:t>标题</a:t>
              </a:r>
            </a:p>
          </p:txBody>
        </p:sp>
      </p:grpSp>
      <p:sp>
        <p:nvSpPr>
          <p:cNvPr id="70" name="TextBox 69"/>
          <p:cNvSpPr txBox="1"/>
          <p:nvPr/>
        </p:nvSpPr>
        <p:spPr>
          <a:xfrm>
            <a:off x="1664535" y="4316170"/>
            <a:ext cx="636384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71" name="TextBox 70"/>
          <p:cNvSpPr txBox="1"/>
          <p:nvPr/>
        </p:nvSpPr>
        <p:spPr>
          <a:xfrm>
            <a:off x="1629094" y="3998121"/>
            <a:ext cx="4635106"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sp>
        <p:nvSpPr>
          <p:cNvPr id="76"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style.rotation</p:attrName>
                                        </p:attrNameLst>
                                      </p:cBhvr>
                                      <p:tavLst>
                                        <p:tav tm="0">
                                          <p:val>
                                            <p:fltVal val="720"/>
                                          </p:val>
                                        </p:tav>
                                        <p:tav tm="100000">
                                          <p:val>
                                            <p:fltVal val="0"/>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 calcmode="lin" valueType="num">
                                      <p:cBhvr>
                                        <p:cTn id="16" dur="5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style.rotation</p:attrName>
                                        </p:attrNameLst>
                                      </p:cBhvr>
                                      <p:tavLst>
                                        <p:tav tm="0">
                                          <p:val>
                                            <p:fltVal val="720"/>
                                          </p:val>
                                        </p:tav>
                                        <p:tav tm="100000">
                                          <p:val>
                                            <p:fltVal val="0"/>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 calcmode="lin" valueType="num">
                                      <p:cBhvr>
                                        <p:cTn id="22" dur="5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anim calcmode="lin" valueType="num">
                                      <p:cBhvr>
                                        <p:cTn id="26" dur="500" fill="hold"/>
                                        <p:tgtEl>
                                          <p:spTgt spid="53"/>
                                        </p:tgtEl>
                                        <p:attrNameLst>
                                          <p:attrName>style.rotation</p:attrName>
                                        </p:attrNameLst>
                                      </p:cBhvr>
                                      <p:tavLst>
                                        <p:tav tm="0">
                                          <p:val>
                                            <p:fltVal val="720"/>
                                          </p:val>
                                        </p:tav>
                                        <p:tav tm="100000">
                                          <p:val>
                                            <p:fltVal val="0"/>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 calcmode="lin" valueType="num">
                                      <p:cBhvr>
                                        <p:cTn id="28" dur="500" fill="hold"/>
                                        <p:tgtEl>
                                          <p:spTgt spid="53"/>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1+#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266" y="3003798"/>
            <a:ext cx="1672990" cy="1222929"/>
            <a:chOff x="1458841" y="2943034"/>
            <a:chExt cx="1887144" cy="1379472"/>
          </a:xfrm>
          <a:solidFill>
            <a:schemeClr val="bg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32634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anose="02020603050405020304" pitchFamily="18" charset="0"/>
                </a:rPr>
                <a:t>标题文字</a:t>
              </a:r>
              <a:endParaRPr lang="zh-CN" altLang="en-US" sz="1600" b="0" dirty="0">
                <a:solidFill>
                  <a:schemeClr val="accent2"/>
                </a:solidFill>
                <a:latin typeface="微软雅黑" panose="020B0503020204020204" pitchFamily="34" charset="-122"/>
                <a:cs typeface="Times New Roman" panose="02020603050405020304" pitchFamily="18" charset="0"/>
              </a:endParaRPr>
            </a:p>
          </p:txBody>
        </p:sp>
        <p:sp>
          <p:nvSpPr>
            <p:cNvPr id="6" name="TextBox 5"/>
            <p:cNvSpPr txBox="1"/>
            <p:nvPr/>
          </p:nvSpPr>
          <p:spPr>
            <a:xfrm>
              <a:off x="1671500" y="3486992"/>
              <a:ext cx="1462734" cy="451327"/>
            </a:xfrm>
            <a:prstGeom prst="rect">
              <a:avLst/>
            </a:prstGeom>
            <a:no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anose="020B0503020204020204" pitchFamily="34" charset="-122"/>
                  <a:ea typeface="微软雅黑" panose="020B0503020204020204" pitchFamily="34" charset="-122"/>
                </a:rPr>
                <a:t>单击</a:t>
              </a:r>
              <a:endParaRPr lang="zh-CN" altLang="en-US" sz="1000" kern="0" dirty="0">
                <a:solidFill>
                  <a:schemeClr val="accent2"/>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83861" y="1275606"/>
            <a:ext cx="2255694" cy="1627655"/>
            <a:chOff x="685067" y="915566"/>
            <a:chExt cx="2728160" cy="1968576"/>
          </a:xfrm>
          <a:solidFill>
            <a:schemeClr val="bg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1351018"/>
              <a:ext cx="1825587" cy="349908"/>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anose="02020603050405020304" pitchFamily="18" charset="0"/>
                </a:rPr>
                <a:t>标题文字</a:t>
              </a:r>
              <a:endParaRPr lang="zh-CN" altLang="en-US" sz="1600" b="0" dirty="0">
                <a:solidFill>
                  <a:schemeClr val="accent2"/>
                </a:solidFill>
                <a:latin typeface="微软雅黑" panose="020B0503020204020204" pitchFamily="34" charset="-122"/>
                <a:cs typeface="Times New Roman" panose="02020603050405020304" pitchFamily="18" charset="0"/>
              </a:endParaRPr>
            </a:p>
          </p:txBody>
        </p:sp>
        <p:sp>
          <p:nvSpPr>
            <p:cNvPr id="10" name="TextBox 9"/>
            <p:cNvSpPr txBox="1"/>
            <p:nvPr/>
          </p:nvSpPr>
          <p:spPr>
            <a:xfrm>
              <a:off x="915027" y="1635645"/>
              <a:ext cx="2062774" cy="856156"/>
            </a:xfrm>
            <a:prstGeom prst="rect">
              <a:avLst/>
            </a:prstGeom>
            <a:grp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a:t>
              </a:r>
              <a:r>
                <a:rPr lang="zh-CN" altLang="en-US" sz="1000" kern="0" dirty="0" smtClean="0">
                  <a:solidFill>
                    <a:schemeClr val="accent2"/>
                  </a:solidFill>
                  <a:latin typeface="微软雅黑" panose="020B0503020204020204" pitchFamily="34" charset="-122"/>
                  <a:ea typeface="微软雅黑" panose="020B0503020204020204" pitchFamily="34" charset="-122"/>
                </a:rPr>
                <a:t>添加</a:t>
              </a:r>
              <a:endParaRPr lang="zh-CN" altLang="en-US" sz="1000" kern="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133515" y="2987126"/>
            <a:ext cx="1977211" cy="1479496"/>
            <a:chOff x="3390310" y="2983512"/>
            <a:chExt cx="2333818" cy="1746336"/>
          </a:xfrm>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2"/>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40702" y="3281209"/>
              <a:ext cx="1352006" cy="3533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anose="02020603050405020304" pitchFamily="18" charset="0"/>
                </a:rPr>
                <a:t>标题文字</a:t>
              </a:r>
              <a:endParaRPr lang="zh-CN" altLang="en-US" sz="1600" b="0" dirty="0">
                <a:solidFill>
                  <a:schemeClr val="accent2"/>
                </a:solidFill>
                <a:latin typeface="微软雅黑" panose="020B0503020204020204" pitchFamily="34" charset="-122"/>
                <a:cs typeface="Times New Roman" panose="02020603050405020304" pitchFamily="18" charset="0"/>
              </a:endParaRPr>
            </a:p>
          </p:txBody>
        </p:sp>
        <p:sp>
          <p:nvSpPr>
            <p:cNvPr id="14" name="TextBox 13"/>
            <p:cNvSpPr txBox="1"/>
            <p:nvPr/>
          </p:nvSpPr>
          <p:spPr>
            <a:xfrm>
              <a:off x="3540613" y="3598912"/>
              <a:ext cx="2062773" cy="653916"/>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a:t>
              </a:r>
              <a:r>
                <a:rPr lang="zh-CN" altLang="en-US" sz="1000" kern="0" dirty="0" smtClean="0">
                  <a:solidFill>
                    <a:schemeClr val="accent2"/>
                  </a:solidFill>
                  <a:latin typeface="微软雅黑" panose="020B0503020204020204" pitchFamily="34" charset="-122"/>
                  <a:ea typeface="微软雅黑" panose="020B0503020204020204" pitchFamily="34" charset="-122"/>
                </a:rPr>
                <a:t>此处</a:t>
              </a:r>
              <a:endParaRPr lang="zh-CN" altLang="en-US" sz="1000" kern="0" dirty="0">
                <a:solidFill>
                  <a:schemeClr val="accent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131840" y="1680798"/>
            <a:ext cx="1650955" cy="1222929"/>
            <a:chOff x="3467029" y="1542643"/>
            <a:chExt cx="1862287" cy="1379472"/>
          </a:xfrm>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1"/>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81730" y="1885058"/>
              <a:ext cx="1395882" cy="337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anose="02020603050405020304" pitchFamily="18" charset="0"/>
                </a:rPr>
                <a:t>标题文字</a:t>
              </a:r>
              <a:endParaRPr lang="zh-CN" altLang="en-US" sz="1600" b="0" dirty="0">
                <a:solidFill>
                  <a:schemeClr val="accent2"/>
                </a:solidFill>
                <a:latin typeface="微软雅黑" panose="020B0503020204020204" pitchFamily="34" charset="-122"/>
                <a:cs typeface="Times New Roman" panose="02020603050405020304" pitchFamily="18" charset="0"/>
              </a:endParaRPr>
            </a:p>
          </p:txBody>
        </p:sp>
        <p:sp>
          <p:nvSpPr>
            <p:cNvPr id="18" name="TextBox 17"/>
            <p:cNvSpPr txBox="1"/>
            <p:nvPr/>
          </p:nvSpPr>
          <p:spPr>
            <a:xfrm>
              <a:off x="3735565" y="2148963"/>
              <a:ext cx="1496959" cy="451327"/>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anose="020B0503020204020204" pitchFamily="34" charset="-122"/>
                  <a:ea typeface="微软雅黑" panose="020B0503020204020204" pitchFamily="34" charset="-122"/>
                </a:rPr>
                <a:t>单击</a:t>
              </a:r>
              <a:endParaRPr lang="zh-CN" altLang="en-US" sz="1000" kern="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588074" y="1230860"/>
            <a:ext cx="2872358" cy="1149226"/>
            <a:chOff x="755576" y="1770370"/>
            <a:chExt cx="2872358" cy="1149226"/>
          </a:xfrm>
        </p:grpSpPr>
        <p:sp>
          <p:nvSpPr>
            <p:cNvPr id="20" name="TextBox 19"/>
            <p:cNvSpPr txBox="1"/>
            <p:nvPr/>
          </p:nvSpPr>
          <p:spPr>
            <a:xfrm>
              <a:off x="755576" y="1770370"/>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5662815" y="2583944"/>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27"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35896" y="3003798"/>
            <a:ext cx="1627582"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标题</a:t>
              </a:r>
              <a:endParaRPr lang="en-US" altLang="zh-CN" sz="1600" kern="0" dirty="0" smtClean="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4656530" y="3106574"/>
            <a:ext cx="1576321"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3671066" y="1494985"/>
            <a:ext cx="1604674"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2702693" y="3106574"/>
            <a:ext cx="1576321"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5088578" y="1775789"/>
            <a:ext cx="2548069" cy="808260"/>
            <a:chOff x="5740568" y="2797139"/>
            <a:chExt cx="2548069" cy="808260"/>
          </a:xfrm>
        </p:grpSpPr>
        <p:grpSp>
          <p:nvGrpSpPr>
            <p:cNvPr id="15" name="组合 44"/>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6" name="TextBox 11"/>
            <p:cNvSpPr txBox="1">
              <a:spLocks noChangeArrowheads="1"/>
            </p:cNvSpPr>
            <p:nvPr/>
          </p:nvSpPr>
          <p:spPr bwMode="auto">
            <a:xfrm flipH="1">
              <a:off x="6028600" y="2797139"/>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bg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654018" y="2972478"/>
            <a:ext cx="2639983" cy="794243"/>
            <a:chOff x="821899" y="3802559"/>
            <a:chExt cx="2639983" cy="794243"/>
          </a:xfrm>
        </p:grpSpPr>
        <p:grpSp>
          <p:nvGrpSpPr>
            <p:cNvPr id="21" name="组合 44"/>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22" name="TextBox 11"/>
            <p:cNvSpPr txBox="1">
              <a:spLocks noChangeArrowheads="1"/>
            </p:cNvSpPr>
            <p:nvPr/>
          </p:nvSpPr>
          <p:spPr bwMode="auto">
            <a:xfrm flipH="1">
              <a:off x="844254" y="3802559"/>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标题文字</a:t>
              </a:r>
              <a:endParaRPr lang="en-US" altLang="zh-CN" sz="1600" kern="0" dirty="0" smtClean="0">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6016369" y="3435303"/>
            <a:ext cx="2572375" cy="784440"/>
            <a:chOff x="5654277" y="2820959"/>
            <a:chExt cx="2572375" cy="784440"/>
          </a:xfrm>
        </p:grpSpPr>
        <p:grpSp>
          <p:nvGrpSpPr>
            <p:cNvPr id="27" name="组合 44"/>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28" name="TextBox 11"/>
            <p:cNvSpPr txBox="1">
              <a:spLocks noChangeArrowheads="1"/>
            </p:cNvSpPr>
            <p:nvPr/>
          </p:nvSpPr>
          <p:spPr bwMode="auto">
            <a:xfrm flipH="1">
              <a:off x="6014317" y="2820959"/>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bg2"/>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bg2"/>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6"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69"/>
          <p:cNvSpPr>
            <a:spLocks noChangeArrowheads="1"/>
          </p:cNvSpPr>
          <p:nvPr/>
        </p:nvSpPr>
        <p:spPr bwMode="auto">
          <a:xfrm>
            <a:off x="2267744" y="1851670"/>
            <a:ext cx="53285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40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40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728" y="2355726"/>
            <a:ext cx="6696743" cy="905258"/>
          </a:xfrm>
          <a:prstGeom prst="rect">
            <a:avLst/>
          </a:prstGeom>
        </p:spPr>
      </p:pic>
      <p:cxnSp>
        <p:nvCxnSpPr>
          <p:cNvPr id="3" name="直接连接符 2"/>
          <p:cNvCxnSpPr/>
          <p:nvPr/>
        </p:nvCxnSpPr>
        <p:spPr>
          <a:xfrm>
            <a:off x="2123728" y="1707654"/>
            <a:ext cx="0" cy="1224136"/>
          </a:xfrm>
          <a:prstGeom prst="line">
            <a:avLst/>
          </a:prstGeom>
          <a:ln>
            <a:solidFill>
              <a:srgbClr val="C56DB4"/>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4"/>
          <a:srcRect l="25985" r="59841" b="25455"/>
          <a:stretch/>
        </p:blipFill>
        <p:spPr>
          <a:xfrm>
            <a:off x="539552" y="1029687"/>
            <a:ext cx="1944216" cy="2351852"/>
          </a:xfrm>
          <a:prstGeom prst="rect">
            <a:avLst/>
          </a:prstGeom>
        </p:spPr>
      </p:pic>
    </p:spTree>
    <p:extLst>
      <p:ext uri="{BB962C8B-B14F-4D97-AF65-F5344CB8AC3E}">
        <p14:creationId xmlns:p14="http://schemas.microsoft.com/office/powerpoint/2010/main" val="24109387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srcRect l="56495"/>
          <a:stretch/>
        </p:blipFill>
        <p:spPr>
          <a:xfrm>
            <a:off x="1885398" y="-35819"/>
            <a:ext cx="2140392" cy="4919898"/>
          </a:xfrm>
          <a:prstGeom prst="rect">
            <a:avLst/>
          </a:prstGeom>
        </p:spPr>
      </p:pic>
      <p:grpSp>
        <p:nvGrpSpPr>
          <p:cNvPr id="52" name="组合 51"/>
          <p:cNvGrpSpPr/>
          <p:nvPr/>
        </p:nvGrpSpPr>
        <p:grpSpPr>
          <a:xfrm>
            <a:off x="1791766" y="51520"/>
            <a:ext cx="153152" cy="5317424"/>
            <a:chOff x="3145138" y="-79498"/>
            <a:chExt cx="204202" cy="7089898"/>
          </a:xfrm>
        </p:grpSpPr>
        <p:cxnSp>
          <p:nvCxnSpPr>
            <p:cNvPr id="53"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4"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latin typeface="微软雅黑" panose="020B0503020204020204" pitchFamily="34" charset="-122"/>
                <a:ea typeface="微软雅黑" panose="020B0503020204020204" pitchFamily="34" charset="-122"/>
              </a:endParaRPr>
            </a:p>
          </p:txBody>
        </p:sp>
        <p:sp>
          <p:nvSpPr>
            <p:cNvPr id="55"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043608" y="1617166"/>
            <a:ext cx="1610670" cy="1613928"/>
            <a:chOff x="1627086" y="1705794"/>
            <a:chExt cx="1610670" cy="1613928"/>
          </a:xfrm>
        </p:grpSpPr>
        <p:sp>
          <p:nvSpPr>
            <p:cNvPr id="61"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lumMod val="25000"/>
                <a:lumOff val="75000"/>
                <a:alpha val="45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60" name="椭圆 80"/>
            <p:cNvSpPr/>
            <p:nvPr/>
          </p:nvSpPr>
          <p:spPr bwMode="auto">
            <a:xfrm>
              <a:off x="1850445" y="1929603"/>
              <a:ext cx="1163953" cy="1166311"/>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964986" y="2258843"/>
              <a:ext cx="934871" cy="507831"/>
            </a:xfrm>
            <a:prstGeom prst="rect">
              <a:avLst/>
            </a:prstGeom>
            <a:noFill/>
          </p:spPr>
          <p:txBody>
            <a:bodyPr wrap="none" rtlCol="0">
              <a:spAutoFit/>
            </a:bodyPr>
            <a:lstStyle/>
            <a:p>
              <a:pPr marL="0" lvl="1"/>
              <a:r>
                <a:rPr lang="zh-CN" altLang="en-US" sz="2700" spc="225" dirty="0">
                  <a:solidFill>
                    <a:schemeClr val="accent2"/>
                  </a:solidFill>
                  <a:latin typeface="微软雅黑" panose="020B0503020204020204" pitchFamily="34" charset="-122"/>
                  <a:ea typeface="微软雅黑" panose="020B0503020204020204" pitchFamily="34" charset="-122"/>
                </a:rPr>
                <a:t>目录</a:t>
              </a:r>
            </a:p>
          </p:txBody>
        </p:sp>
      </p:grpSp>
      <p:grpSp>
        <p:nvGrpSpPr>
          <p:cNvPr id="63" name="组合 62"/>
          <p:cNvGrpSpPr/>
          <p:nvPr/>
        </p:nvGrpSpPr>
        <p:grpSpPr>
          <a:xfrm>
            <a:off x="3238500" y="511940"/>
            <a:ext cx="3738767" cy="615670"/>
            <a:chOff x="4441088" y="670090"/>
            <a:chExt cx="4985024" cy="820894"/>
          </a:xfrm>
        </p:grpSpPr>
        <p:grpSp>
          <p:nvGrpSpPr>
            <p:cNvPr id="64" name="组合 63"/>
            <p:cNvGrpSpPr/>
            <p:nvPr/>
          </p:nvGrpSpPr>
          <p:grpSpPr>
            <a:xfrm>
              <a:off x="4441088" y="761746"/>
              <a:ext cx="727764" cy="729238"/>
              <a:chOff x="4339490" y="761746"/>
              <a:chExt cx="727764" cy="729238"/>
            </a:xfrm>
          </p:grpSpPr>
          <p:sp>
            <p:nvSpPr>
              <p:cNvPr id="6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4474111" y="801513"/>
                <a:ext cx="571881" cy="636071"/>
              </a:xfrm>
              <a:prstGeom prst="rect">
                <a:avLst/>
              </a:prstGeom>
              <a:noFill/>
            </p:spPr>
            <p:txBody>
              <a:bodyPr wrap="square" rtlCol="0">
                <a:spAutoFit/>
              </a:bodyPr>
              <a:lstStyle/>
              <a:p>
                <a:pPr marL="0" lvl="1"/>
                <a:r>
                  <a:rPr lang="en-US" altLang="zh-CN" sz="2400" spc="225" dirty="0">
                    <a:solidFill>
                      <a:schemeClr val="accent2"/>
                    </a:solidFill>
                    <a:latin typeface="微软雅黑" panose="020B0503020204020204" pitchFamily="34" charset="-122"/>
                    <a:ea typeface="微软雅黑" panose="020B0503020204020204" pitchFamily="34" charset="-122"/>
                  </a:rPr>
                  <a:t>1</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65" name="矩形 39"/>
            <p:cNvSpPr>
              <a:spLocks noChangeArrowheads="1"/>
            </p:cNvSpPr>
            <p:nvPr/>
          </p:nvSpPr>
          <p:spPr bwMode="auto">
            <a:xfrm>
              <a:off x="5338826" y="1047121"/>
              <a:ext cx="408728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4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r>
                <a:rPr lang="en-US" altLang="zh-CN" sz="1400" dirty="0" smtClean="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33" name="组合 132"/>
          <p:cNvGrpSpPr/>
          <p:nvPr/>
        </p:nvGrpSpPr>
        <p:grpSpPr>
          <a:xfrm>
            <a:off x="3647355" y="1405683"/>
            <a:ext cx="3738767" cy="615670"/>
            <a:chOff x="4441088" y="670090"/>
            <a:chExt cx="4985024" cy="820894"/>
          </a:xfrm>
        </p:grpSpPr>
        <p:grpSp>
          <p:nvGrpSpPr>
            <p:cNvPr id="134" name="组合 133"/>
            <p:cNvGrpSpPr/>
            <p:nvPr/>
          </p:nvGrpSpPr>
          <p:grpSpPr>
            <a:xfrm>
              <a:off x="4441088" y="761746"/>
              <a:ext cx="727764" cy="729238"/>
              <a:chOff x="4339490" y="761746"/>
              <a:chExt cx="727764" cy="729238"/>
            </a:xfrm>
          </p:grpSpPr>
          <p:sp>
            <p:nvSpPr>
              <p:cNvPr id="137"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anose="020B0503020204020204" pitchFamily="34" charset="-122"/>
                    <a:ea typeface="微软雅黑" panose="020B0503020204020204" pitchFamily="34" charset="-122"/>
                  </a:rPr>
                  <a:t>2</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135" name="矩形 39"/>
            <p:cNvSpPr>
              <a:spLocks noChangeArrowheads="1"/>
            </p:cNvSpPr>
            <p:nvPr/>
          </p:nvSpPr>
          <p:spPr bwMode="auto">
            <a:xfrm>
              <a:off x="5338826" y="1047121"/>
              <a:ext cx="408728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6" name="矩形 39"/>
            <p:cNvSpPr>
              <a:spLocks noChangeArrowheads="1"/>
            </p:cNvSpPr>
            <p:nvPr/>
          </p:nvSpPr>
          <p:spPr bwMode="auto">
            <a:xfrm>
              <a:off x="5201642" y="670090"/>
              <a:ext cx="376237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latin typeface="微软雅黑" panose="020B0503020204020204" pitchFamily="34" charset="-122"/>
                  <a:ea typeface="微软雅黑" panose="020B0503020204020204" pitchFamily="34" charset="-122"/>
                  <a:cs typeface="宋体" panose="02010600030101010101" pitchFamily="2" charset="-122"/>
                </a:rPr>
                <a:t>【</a:t>
              </a:r>
              <a:r>
                <a:rPr lang="zh-CN" altLang="en-US" sz="1400" dirty="0">
                  <a:latin typeface="微软雅黑" panose="020B0503020204020204" pitchFamily="34" charset="-122"/>
                  <a:ea typeface="微软雅黑" panose="020B0503020204020204" pitchFamily="34" charset="-122"/>
                  <a:cs typeface="宋体" panose="02010600030101010101" pitchFamily="2" charset="-122"/>
                </a:rPr>
                <a:t>请在此处输入您的标题</a:t>
              </a:r>
              <a:r>
                <a:rPr lang="en-US" altLang="zh-CN" sz="1400" dirty="0" smtClean="0">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39" name="组合 138"/>
          <p:cNvGrpSpPr/>
          <p:nvPr/>
        </p:nvGrpSpPr>
        <p:grpSpPr>
          <a:xfrm>
            <a:off x="3734079" y="2284533"/>
            <a:ext cx="3738767" cy="615670"/>
            <a:chOff x="4441088" y="670090"/>
            <a:chExt cx="4985024" cy="820894"/>
          </a:xfrm>
        </p:grpSpPr>
        <p:grpSp>
          <p:nvGrpSpPr>
            <p:cNvPr id="140" name="组合 139"/>
            <p:cNvGrpSpPr/>
            <p:nvPr/>
          </p:nvGrpSpPr>
          <p:grpSpPr>
            <a:xfrm>
              <a:off x="4441088" y="761746"/>
              <a:ext cx="727764" cy="729238"/>
              <a:chOff x="4339490" y="761746"/>
              <a:chExt cx="727764" cy="729238"/>
            </a:xfrm>
          </p:grpSpPr>
          <p:sp>
            <p:nvSpPr>
              <p:cNvPr id="14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44" name="TextBox 143"/>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anose="020B0503020204020204" pitchFamily="34" charset="-122"/>
                    <a:ea typeface="微软雅黑" panose="020B0503020204020204" pitchFamily="34" charset="-122"/>
                  </a:rPr>
                  <a:t>3</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141" name="矩形 39"/>
            <p:cNvSpPr>
              <a:spLocks noChangeArrowheads="1"/>
            </p:cNvSpPr>
            <p:nvPr/>
          </p:nvSpPr>
          <p:spPr bwMode="auto">
            <a:xfrm>
              <a:off x="5338826" y="1047121"/>
              <a:ext cx="408728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2" name="矩形 39"/>
            <p:cNvSpPr>
              <a:spLocks noChangeArrowheads="1"/>
            </p:cNvSpPr>
            <p:nvPr/>
          </p:nvSpPr>
          <p:spPr bwMode="auto">
            <a:xfrm>
              <a:off x="5201642" y="670090"/>
              <a:ext cx="376237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1400" dirty="0">
                  <a:solidFill>
                    <a:schemeClr val="bg2"/>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r>
                <a:rPr lang="en-US" altLang="zh-CN"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45" name="组合 144"/>
          <p:cNvGrpSpPr/>
          <p:nvPr/>
        </p:nvGrpSpPr>
        <p:grpSpPr>
          <a:xfrm>
            <a:off x="3487417" y="3136658"/>
            <a:ext cx="3738767" cy="615670"/>
            <a:chOff x="4441088" y="670090"/>
            <a:chExt cx="4985024" cy="820894"/>
          </a:xfrm>
        </p:grpSpPr>
        <p:grpSp>
          <p:nvGrpSpPr>
            <p:cNvPr id="146" name="组合 145"/>
            <p:cNvGrpSpPr/>
            <p:nvPr/>
          </p:nvGrpSpPr>
          <p:grpSpPr>
            <a:xfrm>
              <a:off x="4441088" y="761746"/>
              <a:ext cx="727764" cy="729238"/>
              <a:chOff x="4339490" y="761746"/>
              <a:chExt cx="727764" cy="729238"/>
            </a:xfrm>
          </p:grpSpPr>
          <p:sp>
            <p:nvSpPr>
              <p:cNvPr id="14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50" name="TextBox 149"/>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anose="020B0503020204020204" pitchFamily="34" charset="-122"/>
                    <a:ea typeface="微软雅黑" panose="020B0503020204020204" pitchFamily="34" charset="-122"/>
                  </a:rPr>
                  <a:t>4</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147" name="矩形 39"/>
            <p:cNvSpPr>
              <a:spLocks noChangeArrowheads="1"/>
            </p:cNvSpPr>
            <p:nvPr/>
          </p:nvSpPr>
          <p:spPr bwMode="auto">
            <a:xfrm>
              <a:off x="5338826" y="1047121"/>
              <a:ext cx="408728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8" name="矩形 39"/>
            <p:cNvSpPr>
              <a:spLocks noChangeArrowheads="1"/>
            </p:cNvSpPr>
            <p:nvPr/>
          </p:nvSpPr>
          <p:spPr bwMode="auto">
            <a:xfrm>
              <a:off x="5201642" y="670090"/>
              <a:ext cx="376237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solidFill>
                    <a:schemeClr val="tx2"/>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14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r>
                <a:rPr lang="en-US" altLang="zh-CN" sz="1400" dirty="0" smtClean="0">
                  <a:solidFill>
                    <a:schemeClr val="tx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151" name="组合 150"/>
          <p:cNvGrpSpPr/>
          <p:nvPr/>
        </p:nvGrpSpPr>
        <p:grpSpPr>
          <a:xfrm>
            <a:off x="2936997" y="3887867"/>
            <a:ext cx="3738767" cy="615670"/>
            <a:chOff x="4441088" y="670090"/>
            <a:chExt cx="4985024" cy="820894"/>
          </a:xfrm>
        </p:grpSpPr>
        <p:grpSp>
          <p:nvGrpSpPr>
            <p:cNvPr id="152" name="组合 151"/>
            <p:cNvGrpSpPr/>
            <p:nvPr/>
          </p:nvGrpSpPr>
          <p:grpSpPr>
            <a:xfrm>
              <a:off x="4441088" y="761746"/>
              <a:ext cx="727764" cy="729238"/>
              <a:chOff x="4339490" y="761746"/>
              <a:chExt cx="727764" cy="729238"/>
            </a:xfrm>
          </p:grpSpPr>
          <p:sp>
            <p:nvSpPr>
              <p:cNvPr id="155"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156" name="TextBox 155"/>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anose="020B0503020204020204" pitchFamily="34" charset="-122"/>
                    <a:ea typeface="微软雅黑" panose="020B0503020204020204" pitchFamily="34" charset="-122"/>
                  </a:rPr>
                  <a:t>5</a:t>
                </a:r>
                <a:endParaRPr lang="zh-CN" altLang="en-US" sz="2400" spc="225" dirty="0">
                  <a:solidFill>
                    <a:schemeClr val="accent2"/>
                  </a:solidFill>
                  <a:latin typeface="微软雅黑" panose="020B0503020204020204" pitchFamily="34" charset="-122"/>
                  <a:ea typeface="微软雅黑" panose="020B0503020204020204" pitchFamily="34" charset="-122"/>
                </a:endParaRPr>
              </a:p>
            </p:txBody>
          </p:sp>
        </p:grpSp>
        <p:sp>
          <p:nvSpPr>
            <p:cNvPr id="153" name="矩形 39"/>
            <p:cNvSpPr>
              <a:spLocks noChangeArrowheads="1"/>
            </p:cNvSpPr>
            <p:nvPr/>
          </p:nvSpPr>
          <p:spPr bwMode="auto">
            <a:xfrm>
              <a:off x="5338826" y="1047121"/>
              <a:ext cx="408728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a:t>
              </a:r>
              <a:r>
                <a:rPr lang="zh-CN" altLang="en-US" sz="100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4" name="矩形 39"/>
            <p:cNvSpPr>
              <a:spLocks noChangeArrowheads="1"/>
            </p:cNvSpPr>
            <p:nvPr/>
          </p:nvSpPr>
          <p:spPr bwMode="auto">
            <a:xfrm>
              <a:off x="5201642" y="670090"/>
              <a:ext cx="376237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750"/>
                </a:spcBef>
              </a:pPr>
              <a:r>
                <a:rPr lang="en-US" altLang="zh-CN"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1400" dirty="0">
                  <a:solidFill>
                    <a:schemeClr val="bg2"/>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r>
                <a:rPr lang="en-US" altLang="zh-CN" sz="1400" dirty="0" smtClean="0">
                  <a:solidFill>
                    <a:schemeClr val="bg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400" dirty="0">
                <a:solidFill>
                  <a:schemeClr val="bg2"/>
                </a:solidFill>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1+#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additive="base">
                                        <p:cTn id="23" dur="500" fill="hold"/>
                                        <p:tgtEl>
                                          <p:spTgt spid="133"/>
                                        </p:tgtEl>
                                        <p:attrNameLst>
                                          <p:attrName>ppt_x</p:attrName>
                                        </p:attrNameLst>
                                      </p:cBhvr>
                                      <p:tavLst>
                                        <p:tav tm="0">
                                          <p:val>
                                            <p:strVal val="1+#ppt_w/2"/>
                                          </p:val>
                                        </p:tav>
                                        <p:tav tm="100000">
                                          <p:val>
                                            <p:strVal val="#ppt_x"/>
                                          </p:val>
                                        </p:tav>
                                      </p:tavLst>
                                    </p:anim>
                                    <p:anim calcmode="lin" valueType="num">
                                      <p:cBhvr additive="base">
                                        <p:cTn id="24" dur="500" fill="hold"/>
                                        <p:tgtEl>
                                          <p:spTgt spid="13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additive="base">
                                        <p:cTn id="28" dur="500" fill="hold"/>
                                        <p:tgtEl>
                                          <p:spTgt spid="139"/>
                                        </p:tgtEl>
                                        <p:attrNameLst>
                                          <p:attrName>ppt_x</p:attrName>
                                        </p:attrNameLst>
                                      </p:cBhvr>
                                      <p:tavLst>
                                        <p:tav tm="0">
                                          <p:val>
                                            <p:strVal val="1+#ppt_w/2"/>
                                          </p:val>
                                        </p:tav>
                                        <p:tav tm="100000">
                                          <p:val>
                                            <p:strVal val="#ppt_x"/>
                                          </p:val>
                                        </p:tav>
                                      </p:tavLst>
                                    </p:anim>
                                    <p:anim calcmode="lin" valueType="num">
                                      <p:cBhvr additive="base">
                                        <p:cTn id="29" dur="500" fill="hold"/>
                                        <p:tgtEl>
                                          <p:spTgt spid="13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additive="base">
                                        <p:cTn id="33" dur="500" fill="hold"/>
                                        <p:tgtEl>
                                          <p:spTgt spid="145"/>
                                        </p:tgtEl>
                                        <p:attrNameLst>
                                          <p:attrName>ppt_x</p:attrName>
                                        </p:attrNameLst>
                                      </p:cBhvr>
                                      <p:tavLst>
                                        <p:tav tm="0">
                                          <p:val>
                                            <p:strVal val="1+#ppt_w/2"/>
                                          </p:val>
                                        </p:tav>
                                        <p:tav tm="100000">
                                          <p:val>
                                            <p:strVal val="#ppt_x"/>
                                          </p:val>
                                        </p:tav>
                                      </p:tavLst>
                                    </p:anim>
                                    <p:anim calcmode="lin" valueType="num">
                                      <p:cBhvr additive="base">
                                        <p:cTn id="34" dur="500" fill="hold"/>
                                        <p:tgtEl>
                                          <p:spTgt spid="145"/>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51"/>
                                        </p:tgtEl>
                                        <p:attrNameLst>
                                          <p:attrName>style.visibility</p:attrName>
                                        </p:attrNameLst>
                                      </p:cBhvr>
                                      <p:to>
                                        <p:strVal val="visible"/>
                                      </p:to>
                                    </p:set>
                                    <p:anim calcmode="lin" valueType="num">
                                      <p:cBhvr additive="base">
                                        <p:cTn id="38" dur="500" fill="hold"/>
                                        <p:tgtEl>
                                          <p:spTgt spid="151"/>
                                        </p:tgtEl>
                                        <p:attrNameLst>
                                          <p:attrName>ppt_x</p:attrName>
                                        </p:attrNameLst>
                                      </p:cBhvr>
                                      <p:tavLst>
                                        <p:tav tm="0">
                                          <p:val>
                                            <p:strVal val="1+#ppt_w/2"/>
                                          </p:val>
                                        </p:tav>
                                        <p:tav tm="100000">
                                          <p:val>
                                            <p:strVal val="#ppt_x"/>
                                          </p:val>
                                        </p:tav>
                                      </p:tavLst>
                                    </p:anim>
                                    <p:anim calcmode="lin" valueType="num">
                                      <p:cBhvr additive="base">
                                        <p:cTn id="39"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594" y="1307379"/>
            <a:ext cx="5432685" cy="2961458"/>
            <a:chOff x="417594" y="1307379"/>
            <a:chExt cx="5432685"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1600" dirty="0" smtClean="0">
                    <a:solidFill>
                      <a:schemeClr val="accent2"/>
                    </a:solidFill>
                    <a:latin typeface="微软雅黑" panose="020B0503020204020204" pitchFamily="34" charset="-122"/>
                    <a:ea typeface="微软雅黑" panose="020B0503020204020204" pitchFamily="34" charset="-122"/>
                  </a:rPr>
                  <a:t>文字</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01</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02</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03</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04</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anose="020B0503020204020204" pitchFamily="34" charset="-122"/>
                    <a:ea typeface="微软雅黑" panose="020B0503020204020204" pitchFamily="34" charset="-122"/>
                  </a:rPr>
                  <a:t>05</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grpSp>
        <p:sp>
          <p:nvSpPr>
            <p:cNvPr id="10" name="TextBox 9"/>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12" name="TextBox 11"/>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168080" y="1692845"/>
            <a:ext cx="1052212" cy="343167"/>
            <a:chOff x="4516579" y="722741"/>
            <a:chExt cx="1052212" cy="343167"/>
          </a:xfrm>
        </p:grpSpPr>
        <p:sp>
          <p:nvSpPr>
            <p:cNvPr id="28" name="圆角矩形 27"/>
            <p:cNvSpPr/>
            <p:nvPr/>
          </p:nvSpPr>
          <p:spPr>
            <a:xfrm>
              <a:off x="4516579" y="746402"/>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30" name="矩形 29"/>
          <p:cNvSpPr/>
          <p:nvPr/>
        </p:nvSpPr>
        <p:spPr>
          <a:xfrm>
            <a:off x="6084168" y="2225208"/>
            <a:ext cx="2736304"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6096" y="1643190"/>
            <a:ext cx="1351175" cy="1197533"/>
            <a:chOff x="1572164" y="1993205"/>
            <a:chExt cx="1962102" cy="1738992"/>
          </a:xfrm>
        </p:grpSpPr>
        <p:sp>
          <p:nvSpPr>
            <p:cNvPr id="3" name="Freeform 5"/>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Freeform 5"/>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3616096" y="2911054"/>
            <a:ext cx="1351175" cy="1197533"/>
            <a:chOff x="1572165" y="1993205"/>
            <a:chExt cx="1962102" cy="1738992"/>
          </a:xfrm>
        </p:grpSpPr>
        <p:sp>
          <p:nvSpPr>
            <p:cNvPr id="6"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8" name="组合 7"/>
          <p:cNvGrpSpPr/>
          <p:nvPr/>
        </p:nvGrpSpPr>
        <p:grpSpPr>
          <a:xfrm>
            <a:off x="4722298" y="2277123"/>
            <a:ext cx="1351175" cy="1197533"/>
            <a:chOff x="1572165" y="1993205"/>
            <a:chExt cx="1962102" cy="1738992"/>
          </a:xfrm>
        </p:grpSpPr>
        <p:sp>
          <p:nvSpPr>
            <p:cNvPr id="9"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1" name="组合 10"/>
          <p:cNvGrpSpPr/>
          <p:nvPr/>
        </p:nvGrpSpPr>
        <p:grpSpPr>
          <a:xfrm>
            <a:off x="4085127" y="2064269"/>
            <a:ext cx="413113" cy="355374"/>
            <a:chOff x="3787022" y="1797643"/>
            <a:chExt cx="550817" cy="473832"/>
          </a:xfrm>
          <a:solidFill>
            <a:schemeClr val="accent2"/>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3"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4"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5"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6"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7"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8"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0"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239302" y="2745368"/>
            <a:ext cx="401728" cy="261041"/>
            <a:chOff x="7058307" y="1859447"/>
            <a:chExt cx="535637" cy="348055"/>
          </a:xfrm>
          <a:solidFill>
            <a:schemeClr val="accent2"/>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6"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114403" y="3365926"/>
            <a:ext cx="401728" cy="296010"/>
            <a:chOff x="5958843" y="1820413"/>
            <a:chExt cx="535637" cy="394680"/>
          </a:xfrm>
          <a:solidFill>
            <a:schemeClr val="accent2"/>
          </a:solidFill>
        </p:grpSpPr>
        <p:sp>
          <p:nvSpPr>
            <p:cNvPr id="30"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43608" y="1918926"/>
            <a:ext cx="2944366" cy="920715"/>
            <a:chOff x="1148437" y="1844993"/>
            <a:chExt cx="2944366" cy="920715"/>
          </a:xfrm>
        </p:grpSpPr>
        <p:sp>
          <p:nvSpPr>
            <p:cNvPr id="33" name="TextBox 32"/>
            <p:cNvSpPr txBox="1"/>
            <p:nvPr/>
          </p:nvSpPr>
          <p:spPr>
            <a:xfrm>
              <a:off x="1292453" y="1844993"/>
              <a:ext cx="2800350"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01</a:t>
              </a: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43608" y="3133770"/>
            <a:ext cx="2944366" cy="885186"/>
            <a:chOff x="1148437" y="1880522"/>
            <a:chExt cx="2944366" cy="885186"/>
          </a:xfrm>
        </p:grpSpPr>
        <p:sp>
          <p:nvSpPr>
            <p:cNvPr id="36" name="TextBox 35"/>
            <p:cNvSpPr txBox="1"/>
            <p:nvPr/>
          </p:nvSpPr>
          <p:spPr>
            <a:xfrm>
              <a:off x="1292453" y="1880522"/>
              <a:ext cx="2800350" cy="338554"/>
            </a:xfrm>
            <a:prstGeom prst="rect">
              <a:avLst/>
            </a:prstGeom>
            <a:noFill/>
          </p:spPr>
          <p:txBody>
            <a:bodyPr wrap="square" rtlCol="0">
              <a:spAutoFit/>
            </a:bodyPr>
            <a:lstStyle/>
            <a:p>
              <a:pPr algn="ctr"/>
              <a:r>
                <a:rPr lang="en-US" altLang="zh-CN" sz="1600" dirty="0" smtClean="0">
                  <a:solidFill>
                    <a:schemeClr val="bg2"/>
                  </a:solidFill>
                  <a:latin typeface="微软雅黑" panose="020B0503020204020204" pitchFamily="34" charset="-122"/>
                  <a:ea typeface="微软雅黑" panose="020B0503020204020204" pitchFamily="34" charset="-122"/>
                </a:rPr>
                <a:t>02</a:t>
              </a: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436096" y="1563638"/>
            <a:ext cx="2952328" cy="885186"/>
            <a:chOff x="553519" y="310390"/>
            <a:chExt cx="2952328" cy="885186"/>
          </a:xfrm>
        </p:grpSpPr>
        <p:sp>
          <p:nvSpPr>
            <p:cNvPr id="39" name="TextBox 38"/>
            <p:cNvSpPr txBox="1"/>
            <p:nvPr/>
          </p:nvSpPr>
          <p:spPr>
            <a:xfrm>
              <a:off x="553519" y="310390"/>
              <a:ext cx="2800350" cy="338554"/>
            </a:xfrm>
            <a:prstGeom prst="rect">
              <a:avLst/>
            </a:prstGeom>
            <a:noFill/>
          </p:spPr>
          <p:txBody>
            <a:bodyPr wrap="square" rtlCol="0">
              <a:spAutoFit/>
            </a:bodyPr>
            <a:lstStyle/>
            <a:p>
              <a:pPr algn="ctr"/>
              <a:r>
                <a:rPr lang="en-US" altLang="zh-CN" sz="1600" dirty="0" smtClean="0">
                  <a:latin typeface="微软雅黑" panose="020B0503020204020204" pitchFamily="34" charset="-122"/>
                  <a:ea typeface="微软雅黑" panose="020B0503020204020204" pitchFamily="34" charset="-122"/>
                </a:rPr>
                <a:t>03</a:t>
              </a: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40" name="TextBox 39"/>
            <p:cNvSpPr txBox="1"/>
            <p:nvPr/>
          </p:nvSpPr>
          <p:spPr>
            <a:xfrm>
              <a:off x="1356302" y="641578"/>
              <a:ext cx="2149545"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sp>
        <p:nvSpPr>
          <p:cNvPr id="45"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31840" y="1275606"/>
            <a:ext cx="3138733" cy="3640762"/>
            <a:chOff x="3029025" y="774337"/>
            <a:chExt cx="3138733" cy="3640762"/>
          </a:xfrm>
        </p:grpSpPr>
        <p:sp>
          <p:nvSpPr>
            <p:cNvPr id="3" name="Freeform 13"/>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4" name="Freeform 13"/>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1" fmla="*/ 10074 w 10074"/>
                <a:gd name="connsiteY0-2" fmla="*/ 10043 h 10043"/>
                <a:gd name="connsiteX1-3" fmla="*/ 2635 w 10074"/>
                <a:gd name="connsiteY1-4" fmla="*/ 0 h 10043"/>
                <a:gd name="connsiteX2-5" fmla="*/ 0 w 10074"/>
                <a:gd name="connsiteY2-6" fmla="*/ 9940 h 10043"/>
                <a:gd name="connsiteX3-7" fmla="*/ 10074 w 10074"/>
                <a:gd name="connsiteY3-8" fmla="*/ 10043 h 10043"/>
                <a:gd name="connsiteX0-9" fmla="*/ 10052 w 10052"/>
                <a:gd name="connsiteY0-10" fmla="*/ 10043 h 10043"/>
                <a:gd name="connsiteX1-11" fmla="*/ 2613 w 10052"/>
                <a:gd name="connsiteY1-12" fmla="*/ 0 h 10043"/>
                <a:gd name="connsiteX2-13" fmla="*/ 0 w 10052"/>
                <a:gd name="connsiteY2-14" fmla="*/ 9855 h 10043"/>
                <a:gd name="connsiteX3-15" fmla="*/ 10052 w 10052"/>
                <a:gd name="connsiteY3-16" fmla="*/ 10043 h 10043"/>
                <a:gd name="connsiteX0-17" fmla="*/ 10022 w 10022"/>
                <a:gd name="connsiteY0-18" fmla="*/ 10043 h 10043"/>
                <a:gd name="connsiteX1-19" fmla="*/ 2583 w 10022"/>
                <a:gd name="connsiteY1-20" fmla="*/ 0 h 10043"/>
                <a:gd name="connsiteX2-21" fmla="*/ 0 w 10022"/>
                <a:gd name="connsiteY2-22" fmla="*/ 9838 h 10043"/>
                <a:gd name="connsiteX3-23" fmla="*/ 10022 w 10022"/>
                <a:gd name="connsiteY3-24" fmla="*/ 10043 h 10043"/>
                <a:gd name="connsiteX0-25" fmla="*/ 10003 w 10003"/>
                <a:gd name="connsiteY0-26" fmla="*/ 10043 h 10043"/>
                <a:gd name="connsiteX1-27" fmla="*/ 2564 w 10003"/>
                <a:gd name="connsiteY1-28" fmla="*/ 0 h 10043"/>
                <a:gd name="connsiteX2-29" fmla="*/ 0 w 10003"/>
                <a:gd name="connsiteY2-30" fmla="*/ 9864 h 10043"/>
                <a:gd name="connsiteX3-31" fmla="*/ 10003 w 10003"/>
                <a:gd name="connsiteY3-32" fmla="*/ 10043 h 10043"/>
                <a:gd name="connsiteX0-33" fmla="*/ 10003 w 10003"/>
                <a:gd name="connsiteY0-34" fmla="*/ 10043 h 10043"/>
                <a:gd name="connsiteX1-35" fmla="*/ 2564 w 10003"/>
                <a:gd name="connsiteY1-36" fmla="*/ 0 h 10043"/>
                <a:gd name="connsiteX2-37" fmla="*/ 0 w 10003"/>
                <a:gd name="connsiteY2-38" fmla="*/ 9864 h 10043"/>
                <a:gd name="connsiteX3-39" fmla="*/ 10003 w 10003"/>
                <a:gd name="connsiteY3-40" fmla="*/ 10043 h 10043"/>
                <a:gd name="connsiteX0-41" fmla="*/ 10022 w 10022"/>
                <a:gd name="connsiteY0-42" fmla="*/ 10043 h 10043"/>
                <a:gd name="connsiteX1-43" fmla="*/ 2583 w 10022"/>
                <a:gd name="connsiteY1-44" fmla="*/ 0 h 10043"/>
                <a:gd name="connsiteX2-45" fmla="*/ 0 w 10022"/>
                <a:gd name="connsiteY2-46" fmla="*/ 9838 h 10043"/>
                <a:gd name="connsiteX3-47" fmla="*/ 10022 w 10022"/>
                <a:gd name="connsiteY3-48" fmla="*/ 10043 h 10043"/>
              </a:gdLst>
              <a:ahLst/>
              <a:cxnLst>
                <a:cxn ang="0">
                  <a:pos x="connsiteX0-1" y="connsiteY0-2"/>
                </a:cxn>
                <a:cxn ang="0">
                  <a:pos x="connsiteX1-3" y="connsiteY1-4"/>
                </a:cxn>
                <a:cxn ang="0">
                  <a:pos x="connsiteX2-5" y="connsiteY2-6"/>
                </a:cxn>
                <a:cxn ang="0">
                  <a:pos x="connsiteX3-7" y="connsiteY3-8"/>
                </a:cxn>
              </a:cxnLst>
              <a:rect l="l" t="t" r="r" b="b"/>
              <a:pathLst>
                <a:path w="10022" h="10043">
                  <a:moveTo>
                    <a:pt x="10022" y="10043"/>
                  </a:moveTo>
                  <a:lnTo>
                    <a:pt x="2583" y="0"/>
                  </a:lnTo>
                  <a:lnTo>
                    <a:pt x="0" y="9838"/>
                  </a:lnTo>
                  <a:lnTo>
                    <a:pt x="10022" y="10043"/>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5" name="组合 4"/>
            <p:cNvGrpSpPr/>
            <p:nvPr/>
          </p:nvGrpSpPr>
          <p:grpSpPr>
            <a:xfrm>
              <a:off x="3297814" y="774337"/>
              <a:ext cx="2599732" cy="3640762"/>
              <a:chOff x="3297814" y="774337"/>
              <a:chExt cx="2599732" cy="3640762"/>
            </a:xfrm>
          </p:grpSpPr>
          <p:sp>
            <p:nvSpPr>
              <p:cNvPr id="6" name="Freeform 13"/>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 name="Freeform 13"/>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8" name="Freeform 13"/>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1" fmla="*/ 9956 w 9956"/>
                  <a:gd name="connsiteY0-2" fmla="*/ 9950 h 10000"/>
                  <a:gd name="connsiteX1-3" fmla="*/ 2474 w 9956"/>
                  <a:gd name="connsiteY1-4" fmla="*/ 0 h 10000"/>
                  <a:gd name="connsiteX2-5" fmla="*/ 0 w 9956"/>
                  <a:gd name="connsiteY2-6" fmla="*/ 10000 h 10000"/>
                  <a:gd name="connsiteX3-7" fmla="*/ 9956 w 9956"/>
                  <a:gd name="connsiteY3-8" fmla="*/ 9950 h 10000"/>
                  <a:gd name="connsiteX0-9" fmla="*/ 10000 w 10000"/>
                  <a:gd name="connsiteY0-10" fmla="*/ 10049 h 10099"/>
                  <a:gd name="connsiteX1-11" fmla="*/ 2507 w 10000"/>
                  <a:gd name="connsiteY1-12" fmla="*/ 0 h 10099"/>
                  <a:gd name="connsiteX2-13" fmla="*/ 0 w 10000"/>
                  <a:gd name="connsiteY2-14" fmla="*/ 10099 h 10099"/>
                  <a:gd name="connsiteX3-15" fmla="*/ 10000 w 10000"/>
                  <a:gd name="connsiteY3-16" fmla="*/ 10049 h 10099"/>
                </a:gdLst>
                <a:ahLst/>
                <a:cxnLst>
                  <a:cxn ang="0">
                    <a:pos x="connsiteX0-1" y="connsiteY0-2"/>
                  </a:cxn>
                  <a:cxn ang="0">
                    <a:pos x="connsiteX1-3" y="connsiteY1-4"/>
                  </a:cxn>
                  <a:cxn ang="0">
                    <a:pos x="connsiteX2-5" y="connsiteY2-6"/>
                  </a:cxn>
                  <a:cxn ang="0">
                    <a:pos x="connsiteX3-7" y="connsiteY3-8"/>
                  </a:cxn>
                </a:cxnLst>
                <a:rect l="l" t="t" r="r" b="b"/>
                <a:pathLst>
                  <a:path w="10000" h="10099">
                    <a:moveTo>
                      <a:pt x="10000" y="10049"/>
                    </a:moveTo>
                    <a:lnTo>
                      <a:pt x="2507" y="0"/>
                    </a:lnTo>
                    <a:lnTo>
                      <a:pt x="0" y="10099"/>
                    </a:lnTo>
                    <a:lnTo>
                      <a:pt x="10000" y="10049"/>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10" name="Freeform 13"/>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11" name="组合 10"/>
              <p:cNvGrpSpPr/>
              <p:nvPr/>
            </p:nvGrpSpPr>
            <p:grpSpPr>
              <a:xfrm>
                <a:off x="4360129" y="3530858"/>
                <a:ext cx="307073" cy="237080"/>
                <a:chOff x="7504113" y="1512888"/>
                <a:chExt cx="215900" cy="166688"/>
              </a:xfrm>
              <a:solidFill>
                <a:schemeClr val="accent2"/>
              </a:solidFill>
            </p:grpSpPr>
            <p:sp>
              <p:nvSpPr>
                <p:cNvPr id="3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7" name="Freeform 28"/>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12" name="组合 11"/>
              <p:cNvGrpSpPr/>
              <p:nvPr/>
            </p:nvGrpSpPr>
            <p:grpSpPr>
              <a:xfrm>
                <a:off x="5524115" y="2028034"/>
                <a:ext cx="176117" cy="307073"/>
                <a:chOff x="5816601" y="1463675"/>
                <a:chExt cx="123825" cy="215900"/>
              </a:xfrm>
              <a:solidFill>
                <a:schemeClr val="accent2"/>
              </a:solidFill>
            </p:grpSpPr>
            <p:sp>
              <p:nvSpPr>
                <p:cNvPr id="33" name="Freeform 52"/>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sp>
            <p:nvSpPr>
              <p:cNvPr id="1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rgbClr val="080808"/>
                  </a:solidFill>
                </a:endParaRPr>
              </a:p>
            </p:txBody>
          </p:sp>
          <p:grpSp>
            <p:nvGrpSpPr>
              <p:cNvPr id="14" name="组合 13"/>
              <p:cNvGrpSpPr/>
              <p:nvPr/>
            </p:nvGrpSpPr>
            <p:grpSpPr>
              <a:xfrm>
                <a:off x="3464118" y="2877150"/>
                <a:ext cx="307073" cy="248371"/>
                <a:chOff x="5337176" y="1504950"/>
                <a:chExt cx="215900" cy="174626"/>
              </a:xfrm>
              <a:solidFill>
                <a:schemeClr val="accent2"/>
              </a:solidFill>
            </p:grpSpPr>
            <p:sp>
              <p:nvSpPr>
                <p:cNvPr id="3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1" name="Freeform 91"/>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15" name="组合 14"/>
              <p:cNvGrpSpPr/>
              <p:nvPr/>
            </p:nvGrpSpPr>
            <p:grpSpPr>
              <a:xfrm>
                <a:off x="4558422" y="1387159"/>
                <a:ext cx="307073" cy="295781"/>
                <a:chOff x="4903788" y="1471613"/>
                <a:chExt cx="215900" cy="207963"/>
              </a:xfrm>
              <a:solidFill>
                <a:schemeClr val="accent2"/>
              </a:solidFill>
            </p:grpSpPr>
            <p:sp>
              <p:nvSpPr>
                <p:cNvPr id="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16" name="组合 15"/>
              <p:cNvGrpSpPr/>
              <p:nvPr/>
            </p:nvGrpSpPr>
            <p:grpSpPr>
              <a:xfrm>
                <a:off x="3616440" y="1766118"/>
                <a:ext cx="307073" cy="282238"/>
                <a:chOff x="4470401" y="1481138"/>
                <a:chExt cx="215900" cy="198438"/>
              </a:xfrm>
              <a:solidFill>
                <a:schemeClr val="accent2"/>
              </a:solidFill>
            </p:grpSpPr>
            <p:sp>
              <p:nvSpPr>
                <p:cNvPr id="17"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1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1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0"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1"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3"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4"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6"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27"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grpSp>
      <p:grpSp>
        <p:nvGrpSpPr>
          <p:cNvPr id="38" name="组合 37"/>
          <p:cNvGrpSpPr/>
          <p:nvPr/>
        </p:nvGrpSpPr>
        <p:grpSpPr>
          <a:xfrm>
            <a:off x="5360383" y="1635646"/>
            <a:ext cx="3359597" cy="2919616"/>
            <a:chOff x="5257568" y="1134377"/>
            <a:chExt cx="3359597" cy="2919616"/>
          </a:xfrm>
        </p:grpSpPr>
        <p:cxnSp>
          <p:nvCxnSpPr>
            <p:cNvPr id="39" name="直接连接符 3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40" name="直接连接符 3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41" name="直接连接符 4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42" name="直接连接符 4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43" name="直接连接符 4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44" name="直接连接符 4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4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731620" y="1635646"/>
            <a:ext cx="3308987" cy="2880320"/>
            <a:chOff x="628805" y="1134377"/>
            <a:chExt cx="3308987" cy="2880320"/>
          </a:xfrm>
        </p:grpSpPr>
        <p:cxnSp>
          <p:nvCxnSpPr>
            <p:cNvPr id="49" name="直接连接符 4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50" name="直接连接符 4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51" name="直接连接符 5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52" name="直接连接符 5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53" name="直接连接符 5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54" name="直接连接符 5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5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sp>
        <p:nvSpPr>
          <p:cNvPr id="62"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1+#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089683" y="1734147"/>
            <a:ext cx="27000" cy="1773361"/>
            <a:chOff x="1331651" y="1597980"/>
            <a:chExt cx="36000" cy="2364481"/>
          </a:xfrm>
          <a:solidFill>
            <a:srgbClr val="42BAC8"/>
          </a:solidFill>
        </p:grpSpPr>
        <p:cxnSp>
          <p:nvCxnSpPr>
            <p:cNvPr id="63" name="直接连接符 6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flipV="1">
            <a:off x="2897675" y="2751682"/>
            <a:ext cx="27000" cy="1792745"/>
            <a:chOff x="1331651" y="1572132"/>
            <a:chExt cx="36000" cy="2390327"/>
          </a:xfrm>
          <a:solidFill>
            <a:srgbClr val="42BAC8"/>
          </a:solidFill>
        </p:grpSpPr>
        <p:cxnSp>
          <p:nvCxnSpPr>
            <p:cNvPr id="66" name="直接连接符 6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4705666" y="1734147"/>
            <a:ext cx="27000" cy="1773361"/>
            <a:chOff x="1331651" y="1597980"/>
            <a:chExt cx="36000" cy="2364481"/>
          </a:xfrm>
          <a:solidFill>
            <a:srgbClr val="42BAC8"/>
          </a:solidFill>
        </p:grpSpPr>
        <p:cxnSp>
          <p:nvCxnSpPr>
            <p:cNvPr id="69" name="直接连接符 6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flipV="1">
            <a:off x="6513656" y="2751680"/>
            <a:ext cx="27000" cy="1792746"/>
            <a:chOff x="1331651" y="1572132"/>
            <a:chExt cx="36000" cy="2390328"/>
          </a:xfrm>
          <a:solidFill>
            <a:srgbClr val="42BAC8"/>
          </a:solidFill>
        </p:grpSpPr>
        <p:cxnSp>
          <p:nvCxnSpPr>
            <p:cNvPr id="72" name="直接连接符 7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1115616" y="1707654"/>
            <a:ext cx="1549008" cy="880780"/>
            <a:chOff x="1366228" y="1562658"/>
            <a:chExt cx="2065344" cy="1174373"/>
          </a:xfrm>
        </p:grpSpPr>
        <p:sp>
          <p:nvSpPr>
            <p:cNvPr id="75"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76"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4734510" y="1707654"/>
            <a:ext cx="1546096" cy="880780"/>
            <a:chOff x="6191419" y="1562658"/>
            <a:chExt cx="2061461" cy="1174373"/>
          </a:xfrm>
        </p:grpSpPr>
        <p:sp>
          <p:nvSpPr>
            <p:cNvPr id="78"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79"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6540656" y="3696859"/>
            <a:ext cx="1547939" cy="857855"/>
            <a:chOff x="8599614" y="4214928"/>
            <a:chExt cx="2063919" cy="1143806"/>
          </a:xfrm>
        </p:grpSpPr>
        <p:sp>
          <p:nvSpPr>
            <p:cNvPr id="81"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82"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924674" y="3696859"/>
            <a:ext cx="1547942" cy="857855"/>
            <a:chOff x="3778305" y="4214928"/>
            <a:chExt cx="2063922" cy="1143806"/>
          </a:xfrm>
        </p:grpSpPr>
        <p:sp>
          <p:nvSpPr>
            <p:cNvPr id="84"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85"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1089684" y="2751680"/>
            <a:ext cx="1574941" cy="762971"/>
            <a:chOff x="1331651" y="2945166"/>
            <a:chExt cx="2099921" cy="1017295"/>
          </a:xfrm>
        </p:grpSpPr>
        <p:sp>
          <p:nvSpPr>
            <p:cNvPr id="87" name="矩形 86"/>
            <p:cNvSpPr/>
            <p:nvPr/>
          </p:nvSpPr>
          <p:spPr>
            <a:xfrm>
              <a:off x="1331651" y="2945166"/>
              <a:ext cx="2099921" cy="1017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88"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897675" y="2751680"/>
            <a:ext cx="1574941" cy="762971"/>
            <a:chOff x="3742306" y="2945166"/>
            <a:chExt cx="2099921" cy="1017295"/>
          </a:xfrm>
        </p:grpSpPr>
        <p:sp>
          <p:nvSpPr>
            <p:cNvPr id="91" name="矩形 90"/>
            <p:cNvSpPr/>
            <p:nvPr/>
          </p:nvSpPr>
          <p:spPr>
            <a:xfrm flipV="1">
              <a:off x="3742306" y="2945166"/>
              <a:ext cx="2099921" cy="10172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2"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4705666" y="2751680"/>
            <a:ext cx="1574941" cy="762971"/>
            <a:chOff x="6152961" y="2945166"/>
            <a:chExt cx="2099921" cy="1017295"/>
          </a:xfrm>
        </p:grpSpPr>
        <p:sp>
          <p:nvSpPr>
            <p:cNvPr id="95" name="矩形 94"/>
            <p:cNvSpPr/>
            <p:nvPr/>
          </p:nvSpPr>
          <p:spPr>
            <a:xfrm>
              <a:off x="6152961" y="2945166"/>
              <a:ext cx="2099921" cy="10172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6"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6513657" y="2751680"/>
            <a:ext cx="1574941" cy="762971"/>
            <a:chOff x="8563615" y="2945166"/>
            <a:chExt cx="2099921" cy="1017295"/>
          </a:xfrm>
        </p:grpSpPr>
        <p:sp>
          <p:nvSpPr>
            <p:cNvPr id="99" name="矩形 98"/>
            <p:cNvSpPr/>
            <p:nvPr/>
          </p:nvSpPr>
          <p:spPr>
            <a:xfrm flipV="1">
              <a:off x="8563615" y="2945166"/>
              <a:ext cx="2099921" cy="1017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0"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sp>
        <p:nvSpPr>
          <p:cNvPr id="46"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1+#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fill="hold"/>
                                        <p:tgtEl>
                                          <p:spTgt spid="94"/>
                                        </p:tgtEl>
                                        <p:attrNameLst>
                                          <p:attrName>ppt_x</p:attrName>
                                        </p:attrNameLst>
                                      </p:cBhvr>
                                      <p:tavLst>
                                        <p:tav tm="0">
                                          <p:val>
                                            <p:strVal val="1+#ppt_w/2"/>
                                          </p:val>
                                        </p:tav>
                                        <p:tav tm="100000">
                                          <p:val>
                                            <p:strVal val="#ppt_x"/>
                                          </p:val>
                                        </p:tav>
                                      </p:tavLst>
                                    </p:anim>
                                    <p:anim calcmode="lin" valueType="num">
                                      <p:cBhvr additive="base">
                                        <p:cTn id="16" dur="500" fill="hold"/>
                                        <p:tgtEl>
                                          <p:spTgt spid="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1+#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Effect transition="in" filter="wipe(down)">
                                      <p:cBhvr>
                                        <p:cTn id="23" dur="250"/>
                                        <p:tgtEl>
                                          <p:spTgt spid="62"/>
                                        </p:tgtEl>
                                      </p:cBhvr>
                                    </p:animEffect>
                                  </p:childTnLst>
                                </p:cTn>
                              </p:par>
                              <p:par>
                                <p:cTn id="24" presetID="22" presetClass="entr" presetSubtype="8" fill="hold" nodeType="withEffect">
                                  <p:stCondLst>
                                    <p:cond delay="75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250"/>
                                        <p:tgtEl>
                                          <p:spTgt spid="74"/>
                                        </p:tgtEl>
                                      </p:cBhvr>
                                    </p:animEffect>
                                  </p:childTnLst>
                                </p:cTn>
                              </p:par>
                              <p:par>
                                <p:cTn id="27" presetID="22" presetClass="entr" presetSubtype="1" fill="hold" nodeType="withEffect">
                                  <p:stCondLst>
                                    <p:cond delay="75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250"/>
                                        <p:tgtEl>
                                          <p:spTgt spid="65"/>
                                        </p:tgtEl>
                                      </p:cBhvr>
                                    </p:animEffect>
                                  </p:childTnLst>
                                </p:cTn>
                              </p:par>
                              <p:par>
                                <p:cTn id="30" presetID="22" presetClass="entr" presetSubtype="8" fill="hold" nodeType="withEffect">
                                  <p:stCondLst>
                                    <p:cond delay="100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250"/>
                                        <p:tgtEl>
                                          <p:spTgt spid="83"/>
                                        </p:tgtEl>
                                      </p:cBhvr>
                                    </p:animEffect>
                                  </p:childTnLst>
                                </p:cTn>
                              </p:par>
                              <p:par>
                                <p:cTn id="33" presetID="22" presetClass="entr" presetSubtype="4" fill="hold" nodeType="withEffect">
                                  <p:stCondLst>
                                    <p:cond delay="1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250"/>
                                        <p:tgtEl>
                                          <p:spTgt spid="68"/>
                                        </p:tgtEl>
                                      </p:cBhvr>
                                    </p:animEffect>
                                  </p:childTnLst>
                                </p:cTn>
                              </p:par>
                              <p:par>
                                <p:cTn id="36" presetID="22" presetClass="entr" presetSubtype="8" fill="hold" nodeType="withEffect">
                                  <p:stCondLst>
                                    <p:cond delay="125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250"/>
                                        <p:tgtEl>
                                          <p:spTgt spid="77"/>
                                        </p:tgtEl>
                                      </p:cBhvr>
                                    </p:animEffect>
                                  </p:childTnLst>
                                </p:cTn>
                              </p:par>
                              <p:par>
                                <p:cTn id="39" presetID="22" presetClass="entr" presetSubtype="1" fill="hold" nodeType="withEffect">
                                  <p:stCondLst>
                                    <p:cond delay="1250"/>
                                  </p:stCondLst>
                                  <p:childTnLst>
                                    <p:set>
                                      <p:cBhvr>
                                        <p:cTn id="40" dur="1" fill="hold">
                                          <p:stCondLst>
                                            <p:cond delay="0"/>
                                          </p:stCondLst>
                                        </p:cTn>
                                        <p:tgtEl>
                                          <p:spTgt spid="71"/>
                                        </p:tgtEl>
                                        <p:attrNameLst>
                                          <p:attrName>style.visibility</p:attrName>
                                        </p:attrNameLst>
                                      </p:cBhvr>
                                      <p:to>
                                        <p:strVal val="visible"/>
                                      </p:to>
                                    </p:set>
                                    <p:animEffect transition="in" filter="wipe(up)">
                                      <p:cBhvr>
                                        <p:cTn id="41" dur="250"/>
                                        <p:tgtEl>
                                          <p:spTgt spid="71"/>
                                        </p:tgtEl>
                                      </p:cBhvr>
                                    </p:animEffect>
                                  </p:childTnLst>
                                </p:cTn>
                              </p:par>
                              <p:par>
                                <p:cTn id="42" presetID="22" presetClass="entr" presetSubtype="8" fill="hold" nodeType="withEffect">
                                  <p:stCondLst>
                                    <p:cond delay="1500"/>
                                  </p:stCondLst>
                                  <p:childTnLst>
                                    <p:set>
                                      <p:cBhvr>
                                        <p:cTn id="43" dur="1" fill="hold">
                                          <p:stCondLst>
                                            <p:cond delay="0"/>
                                          </p:stCondLst>
                                        </p:cTn>
                                        <p:tgtEl>
                                          <p:spTgt spid="80"/>
                                        </p:tgtEl>
                                        <p:attrNameLst>
                                          <p:attrName>style.visibility</p:attrName>
                                        </p:attrNameLst>
                                      </p:cBhvr>
                                      <p:to>
                                        <p:strVal val="visible"/>
                                      </p:to>
                                    </p:set>
                                    <p:animEffect transition="in" filter="wipe(left)">
                                      <p:cBhvr>
                                        <p:cTn id="44"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69"/>
          <p:cNvSpPr>
            <a:spLocks noChangeArrowheads="1"/>
          </p:cNvSpPr>
          <p:nvPr/>
        </p:nvSpPr>
        <p:spPr bwMode="auto">
          <a:xfrm>
            <a:off x="2267744" y="1851670"/>
            <a:ext cx="53285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40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40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728" y="2355726"/>
            <a:ext cx="6696743" cy="905258"/>
          </a:xfrm>
          <a:prstGeom prst="rect">
            <a:avLst/>
          </a:prstGeom>
        </p:spPr>
      </p:pic>
      <p:cxnSp>
        <p:nvCxnSpPr>
          <p:cNvPr id="3" name="直接连接符 2"/>
          <p:cNvCxnSpPr/>
          <p:nvPr/>
        </p:nvCxnSpPr>
        <p:spPr>
          <a:xfrm>
            <a:off x="2123728" y="1707654"/>
            <a:ext cx="0" cy="1224136"/>
          </a:xfrm>
          <a:prstGeom prst="line">
            <a:avLst/>
          </a:prstGeom>
          <a:ln>
            <a:solidFill>
              <a:srgbClr val="C56DB4"/>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4"/>
          <a:srcRect l="25985" r="59841" b="25455"/>
          <a:stretch/>
        </p:blipFill>
        <p:spPr>
          <a:xfrm>
            <a:off x="539552" y="1029687"/>
            <a:ext cx="1944216" cy="2351852"/>
          </a:xfrm>
          <a:prstGeom prst="rect">
            <a:avLst/>
          </a:prstGeom>
        </p:spPr>
      </p:pic>
    </p:spTree>
    <p:extLst>
      <p:ext uri="{BB962C8B-B14F-4D97-AF65-F5344CB8AC3E}">
        <p14:creationId xmlns:p14="http://schemas.microsoft.com/office/powerpoint/2010/main" val="20409079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5517623" y="2052436"/>
            <a:ext cx="319318" cy="858257"/>
            <a:chOff x="7148948" y="2531570"/>
            <a:chExt cx="42575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425757" cy="492442"/>
              <a:chOff x="7148948" y="2531570"/>
              <a:chExt cx="425757" cy="492442"/>
            </a:xfrm>
          </p:grpSpPr>
          <p:sp>
            <p:nvSpPr>
              <p:cNvPr id="78" name="椭圆 77"/>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3635896" y="3435846"/>
            <a:ext cx="319319" cy="866695"/>
            <a:chOff x="4630439" y="3891279"/>
            <a:chExt cx="425757" cy="115559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425757" cy="492443"/>
              <a:chOff x="4630439" y="4554429"/>
              <a:chExt cx="425757" cy="492443"/>
            </a:xfrm>
          </p:grpSpPr>
          <p:sp>
            <p:nvSpPr>
              <p:cNvPr id="83" name="椭圆 82"/>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425757" cy="492443"/>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1736737" y="2033699"/>
            <a:ext cx="319319" cy="876991"/>
            <a:chOff x="2098242" y="2506590"/>
            <a:chExt cx="425759"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25759" cy="492443"/>
              <a:chOff x="2098242" y="2506590"/>
              <a:chExt cx="425759" cy="492443"/>
            </a:xfrm>
          </p:grpSpPr>
          <p:sp>
            <p:nvSpPr>
              <p:cNvPr id="88" name="椭圆 87"/>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934118" y="4498035"/>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2864109" y="1852368"/>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2" name="矩形 91"/>
          <p:cNvSpPr/>
          <p:nvPr/>
        </p:nvSpPr>
        <p:spPr>
          <a:xfrm>
            <a:off x="4702253" y="4498035"/>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6637118" y="1852368"/>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957829" y="2790001"/>
            <a:ext cx="1890000" cy="515726"/>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97" name="文本框 35"/>
          <p:cNvSpPr txBox="1"/>
          <p:nvPr/>
        </p:nvSpPr>
        <p:spPr>
          <a:xfrm>
            <a:off x="990643" y="3356143"/>
            <a:ext cx="1881095" cy="1131977"/>
          </a:xfrm>
          <a:prstGeom prst="rect">
            <a:avLst/>
          </a:prstGeom>
          <a:noFill/>
        </p:spPr>
        <p:txBody>
          <a:bodyPr wrap="square" lIns="68580" tIns="34290" rIns="68580" bIns="34290" rtlCol="0">
            <a:spAutoFit/>
          </a:bodyPr>
          <a:lstStyle/>
          <a:p>
            <a:pPr algn="ctr">
              <a:lnSpc>
                <a:spcPct val="130000"/>
              </a:lnSpc>
            </a:pPr>
            <a:r>
              <a:rPr lang="zh-CN" altLang="en-US" sz="9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4725964" y="2790001"/>
            <a:ext cx="1890000" cy="551486"/>
            <a:chOff x="6093398" y="3272991"/>
            <a:chExt cx="2520000" cy="735315"/>
          </a:xfrm>
        </p:grpSpPr>
        <p:sp>
          <p:nvSpPr>
            <p:cNvPr id="99" name="五边形 98"/>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1" name="组合 100"/>
          <p:cNvGrpSpPr/>
          <p:nvPr/>
        </p:nvGrpSpPr>
        <p:grpSpPr>
          <a:xfrm>
            <a:off x="2842139" y="3040366"/>
            <a:ext cx="1890000" cy="515726"/>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6615147" y="3040366"/>
            <a:ext cx="1890000" cy="515726"/>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107" name="文本框 39"/>
          <p:cNvSpPr txBox="1"/>
          <p:nvPr/>
        </p:nvSpPr>
        <p:spPr>
          <a:xfrm>
            <a:off x="4798180" y="3356143"/>
            <a:ext cx="1881095" cy="1131977"/>
          </a:xfrm>
          <a:prstGeom prst="rect">
            <a:avLst/>
          </a:prstGeom>
          <a:noFill/>
        </p:spPr>
        <p:txBody>
          <a:bodyPr wrap="square" lIns="68580" tIns="34290" rIns="68580" bIns="34290" rtlCol="0">
            <a:spAutoFit/>
          </a:bodyPr>
          <a:lstStyle/>
          <a:p>
            <a:pPr algn="ctr">
              <a:lnSpc>
                <a:spcPct val="130000"/>
              </a:lnSpc>
            </a:pPr>
            <a:r>
              <a:rPr lang="zh-CN" altLang="en-US" sz="9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2821158" y="1906849"/>
            <a:ext cx="1881095" cy="1131977"/>
          </a:xfrm>
          <a:prstGeom prst="rect">
            <a:avLst/>
          </a:prstGeom>
          <a:noFill/>
        </p:spPr>
        <p:txBody>
          <a:bodyPr wrap="square" lIns="68580" tIns="34290" rIns="68580" bIns="34290" rtlCol="0">
            <a:spAutoFit/>
          </a:bodyPr>
          <a:lstStyle/>
          <a:p>
            <a:pPr algn="ctr">
              <a:lnSpc>
                <a:spcPct val="130000"/>
              </a:lnSpc>
            </a:pPr>
            <a:r>
              <a:rPr lang="zh-CN" altLang="en-US" sz="900" dirty="0">
                <a:solidFill>
                  <a:schemeClr val="accent1"/>
                </a:solidFill>
                <a:latin typeface="微软雅黑" panose="020B0503020204020204" pitchFamily="34" charset="-122"/>
                <a:ea typeface="微软雅黑" panose="020B0503020204020204" pitchFamily="34" charset="-122"/>
              </a:rPr>
              <a:t>单击</a:t>
            </a:r>
            <a:r>
              <a:rPr lang="zh-CN" altLang="en-US" sz="900" dirty="0" smtClean="0">
                <a:solidFill>
                  <a:schemeClr val="accent1"/>
                </a:solidFill>
                <a:latin typeface="微软雅黑" panose="020B0503020204020204" pitchFamily="34" charset="-122"/>
                <a:ea typeface="微软雅黑" panose="020B0503020204020204" pitchFamily="34" charset="-122"/>
              </a:rPr>
              <a:t>添</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pPr algn="ctr">
              <a:lnSpc>
                <a:spcPct val="130000"/>
              </a:lnSpc>
            </a:pPr>
            <a:r>
              <a:rPr lang="zh-CN" altLang="en-US" sz="900" dirty="0" smtClean="0">
                <a:solidFill>
                  <a:schemeClr val="accent1"/>
                </a:solidFill>
                <a:latin typeface="微软雅黑" panose="020B0503020204020204" pitchFamily="34" charset="-122"/>
                <a:ea typeface="微软雅黑" panose="020B0503020204020204" pitchFamily="34" charset="-122"/>
              </a:rPr>
              <a:t>加</a:t>
            </a:r>
            <a:r>
              <a:rPr lang="zh-CN" altLang="en-US" sz="900" dirty="0">
                <a:solidFill>
                  <a:schemeClr val="accent1"/>
                </a:solidFill>
                <a:latin typeface="微软雅黑" panose="020B0503020204020204" pitchFamily="34" charset="-122"/>
                <a:ea typeface="微软雅黑" panose="020B0503020204020204" pitchFamily="34" charset="-122"/>
              </a:rPr>
              <a:t>文本单击添加文本单击添加文本单击添加文本单击添加文本单击添加文本单击添加文本单击添加文本单击添加文本单击添加文本单击添加文本单击添加文本单击添加文本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6637118" y="1906849"/>
            <a:ext cx="1881095" cy="1131977"/>
          </a:xfrm>
          <a:prstGeom prst="rect">
            <a:avLst/>
          </a:prstGeom>
          <a:noFill/>
        </p:spPr>
        <p:txBody>
          <a:bodyPr wrap="square" lIns="68580" tIns="34290" rIns="68580" bIns="34290" rtlCol="0">
            <a:spAutoFit/>
          </a:bodyPr>
          <a:lstStyle/>
          <a:p>
            <a:pPr algn="ctr">
              <a:lnSpc>
                <a:spcPct val="130000"/>
              </a:lnSpc>
            </a:pPr>
            <a:r>
              <a:rPr lang="zh-CN" altLang="en-US" sz="900" dirty="0">
                <a:solidFill>
                  <a:schemeClr val="accent1"/>
                </a:solidFill>
                <a:latin typeface="微软雅黑" panose="020B0503020204020204" pitchFamily="34" charset="-122"/>
                <a:ea typeface="微软雅黑" panose="020B0503020204020204" pitchFamily="34" charset="-122"/>
              </a:rPr>
              <a:t>单击</a:t>
            </a:r>
            <a:r>
              <a:rPr lang="zh-CN" altLang="en-US" sz="900" dirty="0" smtClean="0">
                <a:solidFill>
                  <a:schemeClr val="accent1"/>
                </a:solidFill>
                <a:latin typeface="微软雅黑" panose="020B0503020204020204" pitchFamily="34" charset="-122"/>
                <a:ea typeface="微软雅黑" panose="020B0503020204020204" pitchFamily="34" charset="-122"/>
              </a:rPr>
              <a:t>添</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pPr algn="ctr">
              <a:lnSpc>
                <a:spcPct val="130000"/>
              </a:lnSpc>
            </a:pPr>
            <a:r>
              <a:rPr lang="zh-CN" altLang="en-US" sz="900" dirty="0" smtClean="0">
                <a:solidFill>
                  <a:schemeClr val="accent1"/>
                </a:solidFill>
                <a:latin typeface="微软雅黑" panose="020B0503020204020204" pitchFamily="34" charset="-122"/>
                <a:ea typeface="微软雅黑" panose="020B0503020204020204" pitchFamily="34" charset="-122"/>
              </a:rPr>
              <a:t>加</a:t>
            </a:r>
            <a:r>
              <a:rPr lang="zh-CN" altLang="en-US" sz="900" dirty="0">
                <a:solidFill>
                  <a:schemeClr val="accent1"/>
                </a:solidFill>
                <a:latin typeface="微软雅黑" panose="020B0503020204020204" pitchFamily="34" charset="-122"/>
                <a:ea typeface="微软雅黑" panose="020B0503020204020204" pitchFamily="34" charset="-122"/>
              </a:rPr>
              <a:t>文本单击添加文本单击添加文本单击添加文本单击添加文本单击添加文本单击添加文本单击添加文本单击添加文本单击添加文本单击添加文本单击添加文本单击添加文本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7399351" y="3435848"/>
            <a:ext cx="319318" cy="849213"/>
            <a:chOff x="9657920" y="3891279"/>
            <a:chExt cx="425757" cy="113228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25757" cy="492442"/>
              <a:chOff x="9657920" y="4531120"/>
              <a:chExt cx="425757" cy="492442"/>
            </a:xfrm>
          </p:grpSpPr>
          <p:sp>
            <p:nvSpPr>
              <p:cNvPr id="113" name="椭圆 112"/>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50"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81984" y="1335335"/>
            <a:ext cx="4222464" cy="685222"/>
            <a:chOff x="6327173" y="1681099"/>
            <a:chExt cx="5629952" cy="913630"/>
          </a:xfrm>
        </p:grpSpPr>
        <p:sp>
          <p:nvSpPr>
            <p:cNvPr id="3"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 name="文本框 21"/>
            <p:cNvSpPr txBox="1"/>
            <p:nvPr/>
          </p:nvSpPr>
          <p:spPr>
            <a:xfrm>
              <a:off x="6327173" y="1938138"/>
              <a:ext cx="5629952" cy="656591"/>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47123" y="2790895"/>
            <a:ext cx="667212" cy="548855"/>
            <a:chOff x="1465545" y="3524250"/>
            <a:chExt cx="889616" cy="731806"/>
          </a:xfrm>
        </p:grpSpPr>
        <p:sp>
          <p:nvSpPr>
            <p:cNvPr id="6" name="六边形 5"/>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7"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195039" y="3208969"/>
            <a:ext cx="1000697" cy="862670"/>
            <a:chOff x="2329434" y="4081682"/>
            <a:chExt cx="1334262" cy="1150226"/>
          </a:xfrm>
        </p:grpSpPr>
        <p:sp>
          <p:nvSpPr>
            <p:cNvPr id="9" name="六边形 8"/>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195736" y="2067694"/>
            <a:ext cx="1824228" cy="1572611"/>
            <a:chOff x="3663696" y="2559981"/>
            <a:chExt cx="2432304" cy="2096814"/>
          </a:xfrm>
        </p:grpSpPr>
        <p:sp>
          <p:nvSpPr>
            <p:cNvPr id="12" name="六边形 11"/>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900145" y="1412760"/>
            <a:ext cx="1295591" cy="1116888"/>
            <a:chOff x="1936242" y="1686736"/>
            <a:chExt cx="1727454" cy="1489184"/>
          </a:xfrm>
        </p:grpSpPr>
        <p:sp>
          <p:nvSpPr>
            <p:cNvPr id="15" name="六边形 14"/>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381984" y="3636717"/>
            <a:ext cx="4366480" cy="665729"/>
            <a:chOff x="6327173" y="4322384"/>
            <a:chExt cx="4413851" cy="887637"/>
          </a:xfrm>
        </p:grpSpPr>
        <p:sp>
          <p:nvSpPr>
            <p:cNvPr id="18"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19"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381984" y="2086393"/>
            <a:ext cx="4222464" cy="665729"/>
            <a:chOff x="6327173" y="3001742"/>
            <a:chExt cx="4413851" cy="887637"/>
          </a:xfrm>
        </p:grpSpPr>
        <p:sp>
          <p:nvSpPr>
            <p:cNvPr id="21"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2"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381984" y="2897561"/>
            <a:ext cx="4222464" cy="685222"/>
            <a:chOff x="6327173" y="4322384"/>
            <a:chExt cx="5629952" cy="913627"/>
          </a:xfrm>
        </p:grpSpPr>
        <p:sp>
          <p:nvSpPr>
            <p:cNvPr id="24"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5" name="文本框 34"/>
            <p:cNvSpPr txBox="1"/>
            <p:nvPr/>
          </p:nvSpPr>
          <p:spPr>
            <a:xfrm>
              <a:off x="6327173" y="4579422"/>
              <a:ext cx="5629952" cy="65658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
        <p:nvSpPr>
          <p:cNvPr id="30"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3608" y="1635646"/>
            <a:ext cx="6878399" cy="2548724"/>
            <a:chOff x="680429" y="1347614"/>
            <a:chExt cx="7611628" cy="2820414"/>
          </a:xfrm>
        </p:grpSpPr>
        <p:sp>
          <p:nvSpPr>
            <p:cNvPr id="3" name="Freeform 5"/>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p:spPr>
          <p:txBody>
            <a:bodyP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4" name="Freeform 6"/>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p:spPr>
          <p:txBody>
            <a:bodyP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5" name="Freeform 7"/>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p:spPr>
          <p:txBody>
            <a:bodyP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6" name="Freeform 8"/>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p:spPr>
          <p:txBody>
            <a:bodyP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7" name="Freeform 9"/>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p:spPr>
          <p:txBody>
            <a:bodyP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8" name="Freeform 10"/>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p:spPr>
          <p:txBody>
            <a:bodyP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9" name="Freeform 11"/>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p:spPr>
          <p:txBody>
            <a:bodyP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10" name="Freeform 12"/>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p:spPr>
          <p:txBody>
            <a:bodyP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11" name="Freeform 13"/>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p:spPr>
          <p:txBody>
            <a:bodyP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12" name="Freeform 14"/>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p:spPr>
          <p:txBody>
            <a:bodyPr/>
            <a:lstStyle/>
            <a:p>
              <a:endParaRPr lang="zh-CN" altLang="en-US" sz="1400">
                <a:solidFill>
                  <a:schemeClr val="accent1"/>
                </a:solidFill>
                <a:latin typeface="微软雅黑" panose="020B0503020204020204" pitchFamily="34" charset="-122"/>
                <a:ea typeface="微软雅黑" panose="020B0503020204020204" pitchFamily="34" charset="-122"/>
              </a:endParaRPr>
            </a:p>
          </p:txBody>
        </p:sp>
        <p:sp>
          <p:nvSpPr>
            <p:cNvPr id="13" name="TextBox 12"/>
            <p:cNvSpPr txBox="1"/>
            <p:nvPr/>
          </p:nvSpPr>
          <p:spPr bwMode="auto">
            <a:xfrm>
              <a:off x="863614" y="1347614"/>
              <a:ext cx="686847" cy="34058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4" name="TextBox 13"/>
            <p:cNvSpPr txBox="1"/>
            <p:nvPr/>
          </p:nvSpPr>
          <p:spPr bwMode="auto">
            <a:xfrm>
              <a:off x="1587514" y="1347614"/>
              <a:ext cx="686847" cy="340586"/>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15" name="TextBox 14"/>
            <p:cNvSpPr txBox="1"/>
            <p:nvPr/>
          </p:nvSpPr>
          <p:spPr bwMode="auto">
            <a:xfrm>
              <a:off x="2317764" y="1347614"/>
              <a:ext cx="686847" cy="34058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16" name="TextBox 15"/>
            <p:cNvSpPr txBox="1"/>
            <p:nvPr/>
          </p:nvSpPr>
          <p:spPr bwMode="auto">
            <a:xfrm>
              <a:off x="3105164" y="1347614"/>
              <a:ext cx="686847" cy="34058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17" name="TextBox 16"/>
            <p:cNvSpPr txBox="1"/>
            <p:nvPr/>
          </p:nvSpPr>
          <p:spPr bwMode="auto">
            <a:xfrm>
              <a:off x="3860814" y="1347614"/>
              <a:ext cx="686847" cy="340586"/>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18" name="TextBox 17"/>
            <p:cNvSpPr txBox="1"/>
            <p:nvPr/>
          </p:nvSpPr>
          <p:spPr bwMode="auto">
            <a:xfrm>
              <a:off x="4603764" y="1347614"/>
              <a:ext cx="686847" cy="34058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18"/>
            <p:cNvSpPr txBox="1"/>
            <p:nvPr/>
          </p:nvSpPr>
          <p:spPr bwMode="auto">
            <a:xfrm>
              <a:off x="5346714" y="1347614"/>
              <a:ext cx="686847" cy="340586"/>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0" name="TextBox 19"/>
            <p:cNvSpPr txBox="1"/>
            <p:nvPr/>
          </p:nvSpPr>
          <p:spPr bwMode="auto">
            <a:xfrm>
              <a:off x="6076964" y="1347614"/>
              <a:ext cx="686847" cy="34058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21" name="TextBox 20"/>
            <p:cNvSpPr txBox="1"/>
            <p:nvPr/>
          </p:nvSpPr>
          <p:spPr bwMode="auto">
            <a:xfrm>
              <a:off x="6794513" y="1347614"/>
              <a:ext cx="686847" cy="34058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22" name="TextBox 21"/>
            <p:cNvSpPr txBox="1"/>
            <p:nvPr/>
          </p:nvSpPr>
          <p:spPr bwMode="auto">
            <a:xfrm>
              <a:off x="7594614" y="1347614"/>
              <a:ext cx="686847" cy="340586"/>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标题</a:t>
              </a:r>
            </a:p>
          </p:txBody>
        </p:sp>
        <p:sp>
          <p:nvSpPr>
            <p:cNvPr id="23" name="TextBox 682"/>
            <p:cNvSpPr txBox="1"/>
            <p:nvPr/>
          </p:nvSpPr>
          <p:spPr>
            <a:xfrm>
              <a:off x="931125" y="1916920"/>
              <a:ext cx="615892" cy="34058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latin typeface="微软雅黑" panose="020B0503020204020204" pitchFamily="34" charset="-122"/>
                  <a:ea typeface="微软雅黑" panose="020B0503020204020204" pitchFamily="34" charset="-122"/>
                </a:rPr>
                <a:t>36%</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24" name="TextBox 682"/>
            <p:cNvSpPr txBox="1"/>
            <p:nvPr/>
          </p:nvSpPr>
          <p:spPr>
            <a:xfrm>
              <a:off x="1645500" y="2190621"/>
              <a:ext cx="615892" cy="34058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latin typeface="微软雅黑" panose="020B0503020204020204" pitchFamily="34" charset="-122"/>
                  <a:ea typeface="微软雅黑" panose="020B0503020204020204" pitchFamily="34" charset="-122"/>
                </a:rPr>
                <a:t>45%</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25" name="TextBox 682"/>
            <p:cNvSpPr txBox="1"/>
            <p:nvPr/>
          </p:nvSpPr>
          <p:spPr>
            <a:xfrm>
              <a:off x="2369400" y="3022845"/>
              <a:ext cx="615892" cy="34058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latin typeface="微软雅黑" panose="020B0503020204020204" pitchFamily="34" charset="-122"/>
                  <a:ea typeface="微软雅黑" panose="020B0503020204020204" pitchFamily="34" charset="-122"/>
                </a:rPr>
                <a:t>64%</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26" name="TextBox 682"/>
            <p:cNvSpPr txBox="1"/>
            <p:nvPr/>
          </p:nvSpPr>
          <p:spPr>
            <a:xfrm>
              <a:off x="3150450" y="2660671"/>
              <a:ext cx="615892" cy="34058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latin typeface="微软雅黑" panose="020B0503020204020204" pitchFamily="34" charset="-122"/>
                  <a:ea typeface="微软雅黑" panose="020B0503020204020204" pitchFamily="34" charset="-122"/>
                </a:rPr>
                <a:t>51%</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27" name="TextBox 682"/>
            <p:cNvSpPr txBox="1"/>
            <p:nvPr/>
          </p:nvSpPr>
          <p:spPr>
            <a:xfrm>
              <a:off x="3912451" y="2206043"/>
              <a:ext cx="615892" cy="34058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latin typeface="微软雅黑" panose="020B0503020204020204" pitchFamily="34" charset="-122"/>
                  <a:ea typeface="微软雅黑" panose="020B0503020204020204" pitchFamily="34" charset="-122"/>
                </a:rPr>
                <a:t>47%</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28" name="TextBox 682"/>
            <p:cNvSpPr txBox="1"/>
            <p:nvPr/>
          </p:nvSpPr>
          <p:spPr>
            <a:xfrm>
              <a:off x="4655400" y="2693861"/>
              <a:ext cx="615892" cy="34058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latin typeface="微软雅黑" panose="020B0503020204020204" pitchFamily="34" charset="-122"/>
                  <a:ea typeface="微软雅黑" panose="020B0503020204020204" pitchFamily="34" charset="-122"/>
                </a:rPr>
                <a:t>52%</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29" name="TextBox 682"/>
            <p:cNvSpPr txBox="1"/>
            <p:nvPr/>
          </p:nvSpPr>
          <p:spPr>
            <a:xfrm>
              <a:off x="5388825" y="1916920"/>
              <a:ext cx="615892" cy="34058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latin typeface="微软雅黑" panose="020B0503020204020204" pitchFamily="34" charset="-122"/>
                  <a:ea typeface="微软雅黑" panose="020B0503020204020204" pitchFamily="34" charset="-122"/>
                </a:rPr>
                <a:t>38%</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30" name="TextBox 682"/>
            <p:cNvSpPr txBox="1"/>
            <p:nvPr/>
          </p:nvSpPr>
          <p:spPr>
            <a:xfrm>
              <a:off x="6122251" y="2208610"/>
              <a:ext cx="615892" cy="34058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latin typeface="微软雅黑" panose="020B0503020204020204" pitchFamily="34" charset="-122"/>
                  <a:ea typeface="微软雅黑" panose="020B0503020204020204" pitchFamily="34" charset="-122"/>
                </a:rPr>
                <a:t>46%</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31" name="TextBox 682"/>
            <p:cNvSpPr txBox="1"/>
            <p:nvPr/>
          </p:nvSpPr>
          <p:spPr>
            <a:xfrm>
              <a:off x="6855675" y="3051757"/>
              <a:ext cx="615892" cy="34058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latin typeface="微软雅黑" panose="020B0503020204020204" pitchFamily="34" charset="-122"/>
                  <a:ea typeface="微软雅黑" panose="020B0503020204020204" pitchFamily="34" charset="-122"/>
                </a:rPr>
                <a:t>68%</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32" name="TextBox 682"/>
            <p:cNvSpPr txBox="1"/>
            <p:nvPr/>
          </p:nvSpPr>
          <p:spPr>
            <a:xfrm>
              <a:off x="7636725" y="2656720"/>
              <a:ext cx="615892" cy="340586"/>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r>
                <a:rPr lang="en-US" altLang="zh-CN" sz="1400" dirty="0" smtClean="0">
                  <a:solidFill>
                    <a:schemeClr val="accent2"/>
                  </a:solidFill>
                  <a:latin typeface="微软雅黑" panose="020B0503020204020204" pitchFamily="34" charset="-122"/>
                  <a:ea typeface="微软雅黑" panose="020B0503020204020204" pitchFamily="34" charset="-122"/>
                </a:rPr>
                <a:t>55%</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33" name="TextBox 32"/>
            <p:cNvSpPr txBox="1"/>
            <p:nvPr/>
          </p:nvSpPr>
          <p:spPr bwMode="auto">
            <a:xfrm>
              <a:off x="2154111" y="3827442"/>
              <a:ext cx="1169343" cy="340586"/>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添加标题</a:t>
              </a:r>
            </a:p>
          </p:txBody>
        </p:sp>
        <p:sp>
          <p:nvSpPr>
            <p:cNvPr id="34" name="TextBox 33"/>
            <p:cNvSpPr txBox="1"/>
            <p:nvPr/>
          </p:nvSpPr>
          <p:spPr bwMode="auto">
            <a:xfrm>
              <a:off x="5168547" y="2610951"/>
              <a:ext cx="1169343" cy="340586"/>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添加标题</a:t>
              </a:r>
            </a:p>
          </p:txBody>
        </p:sp>
        <p:sp>
          <p:nvSpPr>
            <p:cNvPr id="35" name="TextBox 34"/>
            <p:cNvSpPr txBox="1"/>
            <p:nvPr/>
          </p:nvSpPr>
          <p:spPr bwMode="auto">
            <a:xfrm>
              <a:off x="6640110" y="3827441"/>
              <a:ext cx="1169343" cy="340586"/>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添加标题</a:t>
              </a:r>
            </a:p>
          </p:txBody>
        </p:sp>
        <p:sp>
          <p:nvSpPr>
            <p:cNvPr id="36" name="TextBox 35"/>
            <p:cNvSpPr txBox="1"/>
            <p:nvPr/>
          </p:nvSpPr>
          <p:spPr bwMode="auto">
            <a:xfrm>
              <a:off x="680429" y="2610951"/>
              <a:ext cx="1169343" cy="340586"/>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400" dirty="0">
                  <a:solidFill>
                    <a:schemeClr val="accent1"/>
                  </a:solidFill>
                </a:rPr>
                <a:t>添加标题</a:t>
              </a:r>
            </a:p>
          </p:txBody>
        </p:sp>
      </p:grpSp>
      <p:sp>
        <p:nvSpPr>
          <p:cNvPr id="41"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05542" y="1638789"/>
            <a:ext cx="3394025" cy="2036213"/>
            <a:chOff x="4658289" y="1419622"/>
            <a:chExt cx="3394025" cy="2036213"/>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600" spc="0" dirty="0">
                  <a:solidFill>
                    <a:schemeClr val="bg1"/>
                  </a:solidFill>
                </a:rPr>
                <a:t>添加标题</a:t>
              </a:r>
            </a:p>
          </p:txBody>
        </p:sp>
        <p:sp>
          <p:nvSpPr>
            <p:cNvPr id="6" name="矩形 1"/>
            <p:cNvSpPr>
              <a:spLocks noChangeArrowheads="1"/>
            </p:cNvSpPr>
            <p:nvPr/>
          </p:nvSpPr>
          <p:spPr bwMode="auto">
            <a:xfrm>
              <a:off x="5163250" y="1809637"/>
              <a:ext cx="28890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pc="0" dirty="0">
                  <a:solidFill>
                    <a:schemeClr val="bg2"/>
                  </a:solidFill>
                </a:rPr>
                <a:t>添加标题</a:t>
              </a:r>
            </a:p>
          </p:txBody>
        </p:sp>
        <p:sp>
          <p:nvSpPr>
            <p:cNvPr id="8" name="矩形 1"/>
            <p:cNvSpPr>
              <a:spLocks noChangeArrowheads="1"/>
            </p:cNvSpPr>
            <p:nvPr/>
          </p:nvSpPr>
          <p:spPr bwMode="auto">
            <a:xfrm>
              <a:off x="6061490" y="2901837"/>
              <a:ext cx="19908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组合 8"/>
          <p:cNvGrpSpPr/>
          <p:nvPr/>
        </p:nvGrpSpPr>
        <p:grpSpPr>
          <a:xfrm>
            <a:off x="946845" y="2137029"/>
            <a:ext cx="2960185" cy="2026961"/>
            <a:chOff x="899592" y="1917862"/>
            <a:chExt cx="2960185" cy="2026961"/>
          </a:xfrm>
        </p:grpSpPr>
        <p:sp>
          <p:nvSpPr>
            <p:cNvPr id="10" name="TextBox 9"/>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pc="0"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a:t>
              </a:r>
              <a:endParaRPr lang="en-US" altLang="zh-CN"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pc="0" dirty="0">
                  <a:solidFill>
                    <a:schemeClr val="tx2"/>
                  </a:solidFill>
                </a:rPr>
                <a:t>添加标题</a:t>
              </a:r>
            </a:p>
          </p:txBody>
        </p:sp>
        <p:sp>
          <p:nvSpPr>
            <p:cNvPr id="15" name="矩形 1"/>
            <p:cNvSpPr>
              <a:spLocks noChangeArrowheads="1"/>
            </p:cNvSpPr>
            <p:nvPr/>
          </p:nvSpPr>
          <p:spPr bwMode="auto">
            <a:xfrm>
              <a:off x="915647" y="3390825"/>
              <a:ext cx="187885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文本</a:t>
              </a:r>
              <a:endParaRPr lang="en-US" altLang="zh-CN"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p:cNvGrpSpPr/>
          <p:nvPr/>
        </p:nvGrpSpPr>
        <p:grpSpPr>
          <a:xfrm>
            <a:off x="2771800" y="1779662"/>
            <a:ext cx="3505537" cy="2213125"/>
            <a:chOff x="2724547" y="1560495"/>
            <a:chExt cx="3505537" cy="2003165"/>
          </a:xfrm>
        </p:grpSpPr>
        <p:sp>
          <p:nvSpPr>
            <p:cNvPr id="17" name="Freeform 779"/>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p:spPr>
          <p:txBody>
            <a:bodyPr/>
            <a:lstStyle/>
            <a:p>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8" name="Freeform 780"/>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p:spPr>
          <p:txBody>
            <a:bodyPr/>
            <a:lstStyle/>
            <a:p>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9" name="Freeform 781"/>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p:spPr>
          <p:txBody>
            <a:bodyPr/>
            <a:lstStyle/>
            <a:p>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20" name="Freeform 782"/>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p:spPr>
          <p:txBody>
            <a:bodyPr/>
            <a:lstStyle/>
            <a:p>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21" name="TextBox 682"/>
            <p:cNvSpPr txBox="1"/>
            <p:nvPr/>
          </p:nvSpPr>
          <p:spPr>
            <a:xfrm>
              <a:off x="4237166" y="1641641"/>
              <a:ext cx="500458" cy="25072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1200" dirty="0" smtClean="0">
                  <a:solidFill>
                    <a:schemeClr val="accent2"/>
                  </a:solidFill>
                  <a:latin typeface="微软雅黑" panose="020B0503020204020204" pitchFamily="34" charset="-122"/>
                  <a:ea typeface="微软雅黑" panose="020B0503020204020204" pitchFamily="34" charset="-122"/>
                </a:rPr>
                <a:t>18%</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22" name="TextBox 682"/>
            <p:cNvSpPr txBox="1"/>
            <p:nvPr/>
          </p:nvSpPr>
          <p:spPr>
            <a:xfrm>
              <a:off x="4237166" y="2149641"/>
              <a:ext cx="500458" cy="25072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1200" dirty="0" smtClean="0">
                  <a:solidFill>
                    <a:schemeClr val="accent2"/>
                  </a:solidFill>
                  <a:latin typeface="微软雅黑" panose="020B0503020204020204" pitchFamily="34" charset="-122"/>
                  <a:ea typeface="微软雅黑" panose="020B0503020204020204" pitchFamily="34" charset="-122"/>
                </a:rPr>
                <a:t>23%</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23" name="TextBox 682"/>
            <p:cNvSpPr txBox="1"/>
            <p:nvPr/>
          </p:nvSpPr>
          <p:spPr>
            <a:xfrm>
              <a:off x="4237166" y="2695741"/>
              <a:ext cx="500458" cy="25072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1200" dirty="0" smtClean="0">
                  <a:solidFill>
                    <a:schemeClr val="accent2"/>
                  </a:solidFill>
                  <a:latin typeface="微软雅黑" panose="020B0503020204020204" pitchFamily="34" charset="-122"/>
                  <a:ea typeface="微软雅黑" panose="020B0503020204020204" pitchFamily="34" charset="-122"/>
                </a:rPr>
                <a:t>38%</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24" name="TextBox 682"/>
            <p:cNvSpPr txBox="1"/>
            <p:nvPr/>
          </p:nvSpPr>
          <p:spPr>
            <a:xfrm>
              <a:off x="4237166" y="3244381"/>
              <a:ext cx="500458" cy="250720"/>
            </a:xfrm>
            <a:prstGeom prst="rect">
              <a:avLst/>
            </a:prstGeom>
            <a:noFill/>
          </p:spPr>
          <p:txBody>
            <a:bodyPr wrap="none">
              <a:spAutoFit/>
            </a:bodyPr>
            <a:lstStyle>
              <a:defPPr>
                <a:defRPr lang="zh-CN"/>
              </a:defPPr>
              <a:lvl1pPr>
                <a:defRPr>
                  <a:solidFill>
                    <a:schemeClr val="bg1"/>
                  </a:solidFill>
                  <a:latin typeface="方正中等线简体" panose="02010601030101010101" pitchFamily="65" charset="-122"/>
                  <a:ea typeface="方正中等线简体" panose="02010601030101010101" pitchFamily="65" charset="-122"/>
                </a:defRPr>
              </a:lvl1pPr>
            </a:lstStyle>
            <a:p>
              <a:pPr algn="ctr"/>
              <a:r>
                <a:rPr lang="en-US" altLang="zh-CN" sz="1200" dirty="0" smtClean="0">
                  <a:solidFill>
                    <a:schemeClr val="accent2"/>
                  </a:solidFill>
                  <a:latin typeface="微软雅黑" panose="020B0503020204020204" pitchFamily="34" charset="-122"/>
                  <a:ea typeface="微软雅黑" panose="020B0503020204020204" pitchFamily="34" charset="-122"/>
                </a:rPr>
                <a:t>57%</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grpSp>
      <p:sp>
        <p:nvSpPr>
          <p:cNvPr id="29"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019023" y="2043409"/>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29471" y="2599401"/>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387760" y="2315486"/>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47864" y="1995686"/>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47864" y="2925326"/>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47864" y="2670056"/>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793501" y="1753886"/>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16431" y="1966397"/>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16431" y="2637366"/>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16431" y="3332488"/>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06911" y="1770332"/>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06911" y="2443224"/>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06911" y="3136280"/>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18213" y="1858213"/>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18213" y="2567966"/>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427198" y="3237530"/>
            <a:ext cx="210134" cy="253311"/>
            <a:chOff x="4141788" y="809625"/>
            <a:chExt cx="3600450" cy="4340225"/>
          </a:xfrm>
          <a:solidFill>
            <a:schemeClr val="accent2"/>
          </a:solidFill>
        </p:grpSpPr>
        <p:sp>
          <p:nvSpPr>
            <p:cNvPr id="110"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ln>
          </p:spPr>
          <p:txBody>
            <a:bodyPr vert="horz" wrap="square" lIns="91440" tIns="45720" rIns="91440" bIns="45720" numCol="1" anchor="t" anchorCtr="0" compatLnSpc="1"/>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111"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ln>
          </p:spPr>
          <p:txBody>
            <a:bodyPr vert="horz" wrap="square" lIns="91440" tIns="45720" rIns="91440" bIns="45720" numCol="1" anchor="t" anchorCtr="0" compatLnSpc="1"/>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793501" y="2378288"/>
            <a:ext cx="1478797" cy="586760"/>
            <a:chOff x="3447030" y="3890565"/>
            <a:chExt cx="1971730" cy="782347"/>
          </a:xfrm>
        </p:grpSpPr>
        <p:sp>
          <p:nvSpPr>
            <p:cNvPr id="11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11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1793501" y="3101973"/>
            <a:ext cx="1478797" cy="586760"/>
            <a:chOff x="3447030" y="3890565"/>
            <a:chExt cx="1971730" cy="782347"/>
          </a:xfrm>
        </p:grpSpPr>
        <p:sp>
          <p:nvSpPr>
            <p:cNvPr id="11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11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47"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69"/>
          <p:cNvSpPr>
            <a:spLocks noChangeArrowheads="1"/>
          </p:cNvSpPr>
          <p:nvPr/>
        </p:nvSpPr>
        <p:spPr bwMode="auto">
          <a:xfrm>
            <a:off x="2267744" y="1851670"/>
            <a:ext cx="53285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40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40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728" y="2355726"/>
            <a:ext cx="6696743" cy="905258"/>
          </a:xfrm>
          <a:prstGeom prst="rect">
            <a:avLst/>
          </a:prstGeom>
        </p:spPr>
      </p:pic>
      <p:cxnSp>
        <p:nvCxnSpPr>
          <p:cNvPr id="3" name="直接连接符 2"/>
          <p:cNvCxnSpPr/>
          <p:nvPr/>
        </p:nvCxnSpPr>
        <p:spPr>
          <a:xfrm>
            <a:off x="2123728" y="1707654"/>
            <a:ext cx="0" cy="1224136"/>
          </a:xfrm>
          <a:prstGeom prst="line">
            <a:avLst/>
          </a:prstGeom>
          <a:ln>
            <a:solidFill>
              <a:srgbClr val="C56DB4"/>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4"/>
          <a:srcRect l="25985" r="59841" b="25455"/>
          <a:stretch/>
        </p:blipFill>
        <p:spPr>
          <a:xfrm>
            <a:off x="539552" y="1029687"/>
            <a:ext cx="1944216" cy="235185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55577" y="2651965"/>
            <a:ext cx="7560839" cy="318361"/>
            <a:chOff x="534438" y="3368951"/>
            <a:chExt cx="10944224" cy="438144"/>
          </a:xfrm>
          <a:solidFill>
            <a:schemeClr val="bg1"/>
          </a:solidFill>
          <a:effectLst/>
        </p:grpSpPr>
        <p:sp>
          <p:nvSpPr>
            <p:cNvPr id="37" name="矩形 3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534438" y="3368951"/>
              <a:ext cx="10944224" cy="438144"/>
              <a:chOff x="623889" y="3209927"/>
              <a:chExt cx="10944224" cy="438144"/>
            </a:xfrm>
            <a:grpFill/>
          </p:grpSpPr>
          <p:sp>
            <p:nvSpPr>
              <p:cNvPr id="39" name="矩形 3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41" name="矩形 40"/>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42" name="矩形 41"/>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43" name="矩形 42"/>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44" name="矩形 43"/>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46" name="矩形 4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grpSp>
      </p:grpSp>
      <p:cxnSp>
        <p:nvCxnSpPr>
          <p:cNvPr id="48" name="肘形连接符 47"/>
          <p:cNvCxnSpPr>
            <a:stCxn id="95" idx="3"/>
            <a:endCxn id="4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panose="020B0503020204020204" pitchFamily="34" charset="-122"/>
              <a:ea typeface="微软雅黑" panose="020B0503020204020204" pitchFamily="34" charset="-122"/>
            </a:endParaRPr>
          </a:p>
        </p:txBody>
      </p:sp>
      <p:cxnSp>
        <p:nvCxnSpPr>
          <p:cNvPr id="51" name="肘形连接符 50"/>
          <p:cNvCxnSpPr>
            <a:stCxn id="101" idx="3"/>
            <a:endCxn id="52"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panose="020B0503020204020204" pitchFamily="34" charset="-122"/>
              <a:ea typeface="微软雅黑" panose="020B0503020204020204" pitchFamily="34" charset="-122"/>
            </a:endParaRPr>
          </a:p>
        </p:txBody>
      </p:sp>
      <p:cxnSp>
        <p:nvCxnSpPr>
          <p:cNvPr id="53" name="肘形连接符 52"/>
          <p:cNvCxnSpPr>
            <a:stCxn id="107" idx="3"/>
            <a:endCxn id="54"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panose="020B0503020204020204" pitchFamily="34" charset="-122"/>
              <a:ea typeface="微软雅黑" panose="020B0503020204020204" pitchFamily="34" charset="-122"/>
            </a:endParaRPr>
          </a:p>
        </p:txBody>
      </p:sp>
      <p:cxnSp>
        <p:nvCxnSpPr>
          <p:cNvPr id="56" name="肘形连接符 55"/>
          <p:cNvCxnSpPr>
            <a:stCxn id="113" idx="3"/>
            <a:endCxn id="57"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panose="020B0503020204020204" pitchFamily="34" charset="-122"/>
              <a:ea typeface="微软雅黑" panose="020B0503020204020204" pitchFamily="34" charset="-122"/>
            </a:endParaRPr>
          </a:p>
        </p:txBody>
      </p:sp>
      <p:cxnSp>
        <p:nvCxnSpPr>
          <p:cNvPr id="61" name="肘形连接符 60"/>
          <p:cNvCxnSpPr>
            <a:stCxn id="98" idx="0"/>
            <a:endCxn id="62"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cxnSp>
        <p:nvCxnSpPr>
          <p:cNvPr id="70" name="肘形连接符 69"/>
          <p:cNvCxnSpPr>
            <a:stCxn id="104" idx="0"/>
            <a:endCxn id="71"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cxnSp>
        <p:nvCxnSpPr>
          <p:cNvPr id="92" name="肘形连接符 91"/>
          <p:cNvCxnSpPr>
            <a:stCxn id="110" idx="0"/>
            <a:endCxn id="93"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1103386" y="2566975"/>
            <a:ext cx="428410" cy="491476"/>
            <a:chOff x="1021600" y="2688962"/>
            <a:chExt cx="428410" cy="491476"/>
          </a:xfrm>
          <a:effectLst/>
        </p:grpSpPr>
        <p:sp>
          <p:nvSpPr>
            <p:cNvPr id="95" name="六边形 94"/>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96"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01</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2045249" y="2566975"/>
            <a:ext cx="437896" cy="491476"/>
            <a:chOff x="1963463" y="2688962"/>
            <a:chExt cx="437896" cy="491476"/>
          </a:xfrm>
          <a:effectLst/>
        </p:grpSpPr>
        <p:sp>
          <p:nvSpPr>
            <p:cNvPr id="98" name="六边形 97"/>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99"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02</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2982113" y="2566975"/>
            <a:ext cx="428410" cy="491476"/>
            <a:chOff x="2900327" y="2688962"/>
            <a:chExt cx="428410" cy="491476"/>
          </a:xfrm>
          <a:effectLst/>
        </p:grpSpPr>
        <p:sp>
          <p:nvSpPr>
            <p:cNvPr id="101" name="六边形 100"/>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2"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03</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3916477" y="2566975"/>
            <a:ext cx="428410" cy="491476"/>
            <a:chOff x="3834691" y="2688962"/>
            <a:chExt cx="428410" cy="491476"/>
          </a:xfrm>
          <a:effectLst/>
        </p:grpSpPr>
        <p:sp>
          <p:nvSpPr>
            <p:cNvPr id="104" name="六边形 103"/>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5"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04</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4855841" y="2566975"/>
            <a:ext cx="428410" cy="491476"/>
            <a:chOff x="4774055" y="2688962"/>
            <a:chExt cx="428410" cy="491476"/>
          </a:xfrm>
          <a:effectLst/>
        </p:grpSpPr>
        <p:sp>
          <p:nvSpPr>
            <p:cNvPr id="107" name="六边形 106"/>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8"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05</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5792706" y="2566975"/>
            <a:ext cx="428410" cy="491476"/>
            <a:chOff x="5710920" y="2688962"/>
            <a:chExt cx="428410" cy="491476"/>
          </a:xfrm>
          <a:effectLst/>
        </p:grpSpPr>
        <p:sp>
          <p:nvSpPr>
            <p:cNvPr id="110" name="六边形 109"/>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11"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06</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6727069" y="2566976"/>
            <a:ext cx="428410" cy="491476"/>
            <a:chOff x="6645283" y="2688963"/>
            <a:chExt cx="428410" cy="491476"/>
          </a:xfrm>
          <a:effectLst/>
        </p:grpSpPr>
        <p:sp>
          <p:nvSpPr>
            <p:cNvPr id="113" name="六边形 112"/>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14"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panose="020B0503020204020204" pitchFamily="34" charset="-122"/>
                  <a:ea typeface="微软雅黑" panose="020B0503020204020204" pitchFamily="34" charset="-122"/>
                </a:rPr>
                <a:t>07</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sp>
        <p:nvSpPr>
          <p:cNvPr id="118"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ea typeface="微软雅黑" panose="020B0503020204020204" pitchFamily="34" charset="-122"/>
              </a:rPr>
              <a:t>添加单</a:t>
            </a:r>
            <a:endParaRPr lang="en-US" altLang="zh-CN" sz="1000" dirty="0">
              <a:solidFill>
                <a:schemeClr val="accent2"/>
              </a:solidFill>
              <a:latin typeface="微软雅黑" panose="020B0503020204020204" pitchFamily="34" charset="-122"/>
              <a:ea typeface="微软雅黑" panose="020B0503020204020204" pitchFamily="34" charset="-122"/>
            </a:endParaRPr>
          </a:p>
        </p:txBody>
      </p:sp>
      <p:sp>
        <p:nvSpPr>
          <p:cNvPr id="119"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ea typeface="微软雅黑" panose="020B0503020204020204" pitchFamily="34" charset="-122"/>
              </a:rPr>
              <a:t>添加单</a:t>
            </a:r>
            <a:endParaRPr lang="en-US" altLang="zh-CN" sz="1000" dirty="0">
              <a:solidFill>
                <a:schemeClr val="accent2"/>
              </a:solidFill>
              <a:latin typeface="微软雅黑" panose="020B0503020204020204" pitchFamily="34" charset="-122"/>
              <a:ea typeface="微软雅黑" panose="020B0503020204020204" pitchFamily="34" charset="-122"/>
            </a:endParaRPr>
          </a:p>
        </p:txBody>
      </p:sp>
      <p:sp>
        <p:nvSpPr>
          <p:cNvPr id="120"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ea typeface="微软雅黑" panose="020B0503020204020204" pitchFamily="34" charset="-122"/>
              </a:rPr>
              <a:t>添加单</a:t>
            </a:r>
            <a:endParaRPr lang="en-US" altLang="zh-CN" sz="1000" dirty="0">
              <a:solidFill>
                <a:schemeClr val="accent2"/>
              </a:solidFill>
              <a:latin typeface="微软雅黑" panose="020B0503020204020204" pitchFamily="34" charset="-122"/>
              <a:ea typeface="微软雅黑" panose="020B0503020204020204" pitchFamily="34" charset="-122"/>
            </a:endParaRPr>
          </a:p>
        </p:txBody>
      </p:sp>
      <p:sp>
        <p:nvSpPr>
          <p:cNvPr id="121"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ea typeface="微软雅黑" panose="020B0503020204020204" pitchFamily="34" charset="-122"/>
              </a:rPr>
              <a:t>添加单</a:t>
            </a:r>
            <a:endParaRPr lang="en-US" altLang="zh-CN" sz="1000" dirty="0">
              <a:solidFill>
                <a:schemeClr val="accent2"/>
              </a:solidFill>
              <a:latin typeface="微软雅黑" panose="020B0503020204020204" pitchFamily="34" charset="-122"/>
              <a:ea typeface="微软雅黑" panose="020B0503020204020204" pitchFamily="34" charset="-122"/>
            </a:endParaRPr>
          </a:p>
        </p:txBody>
      </p:sp>
      <p:sp>
        <p:nvSpPr>
          <p:cNvPr id="122"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ea typeface="微软雅黑" panose="020B0503020204020204" pitchFamily="34" charset="-122"/>
              </a:rPr>
              <a:t>添加单</a:t>
            </a:r>
            <a:endParaRPr lang="en-US" altLang="zh-CN" sz="1000" dirty="0">
              <a:solidFill>
                <a:schemeClr val="accent2"/>
              </a:solidFill>
              <a:latin typeface="微软雅黑" panose="020B0503020204020204" pitchFamily="34" charset="-122"/>
              <a:ea typeface="微软雅黑" panose="020B0503020204020204" pitchFamily="34" charset="-122"/>
            </a:endParaRPr>
          </a:p>
        </p:txBody>
      </p:sp>
      <p:sp>
        <p:nvSpPr>
          <p:cNvPr id="123"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ea typeface="微软雅黑" panose="020B0503020204020204" pitchFamily="34" charset="-122"/>
              </a:rPr>
              <a:t>添加单</a:t>
            </a:r>
            <a:endParaRPr lang="en-US" altLang="zh-CN" sz="1000" dirty="0">
              <a:solidFill>
                <a:schemeClr val="accent2"/>
              </a:solidFill>
              <a:latin typeface="微软雅黑" panose="020B0503020204020204" pitchFamily="34" charset="-122"/>
              <a:ea typeface="微软雅黑" panose="020B0503020204020204" pitchFamily="34" charset="-122"/>
            </a:endParaRPr>
          </a:p>
        </p:txBody>
      </p:sp>
      <p:sp>
        <p:nvSpPr>
          <p:cNvPr id="124"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2"/>
                </a:solidFill>
                <a:latin typeface="微软雅黑" panose="020B0503020204020204" pitchFamily="34" charset="-122"/>
                <a:ea typeface="微软雅黑" panose="020B0503020204020204" pitchFamily="34" charset="-122"/>
              </a:rPr>
              <a:t>添加单</a:t>
            </a:r>
            <a:endParaRPr lang="en-US" altLang="zh-CN" sz="1000" dirty="0">
              <a:solidFill>
                <a:schemeClr val="accent2"/>
              </a:solidFill>
              <a:latin typeface="微软雅黑" panose="020B0503020204020204" pitchFamily="34" charset="-122"/>
              <a:ea typeface="微软雅黑" panose="020B0503020204020204" pitchFamily="34" charset="-122"/>
            </a:endParaRPr>
          </a:p>
        </p:txBody>
      </p:sp>
      <p:sp>
        <p:nvSpPr>
          <p:cNvPr id="58"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 calcmode="lin" valueType="num">
                                      <p:cBhvr>
                                        <p:cTn id="13" dur="500" fill="hold"/>
                                        <p:tgtEl>
                                          <p:spTgt spid="94"/>
                                        </p:tgtEl>
                                        <p:attrNameLst>
                                          <p:attrName>ppt_w</p:attrName>
                                        </p:attrNameLst>
                                      </p:cBhvr>
                                      <p:tavLst>
                                        <p:tav tm="0">
                                          <p:val>
                                            <p:fltVal val="0"/>
                                          </p:val>
                                        </p:tav>
                                        <p:tav tm="100000">
                                          <p:val>
                                            <p:strVal val="#ppt_w"/>
                                          </p:val>
                                        </p:tav>
                                      </p:tavLst>
                                    </p:anim>
                                    <p:anim calcmode="lin" valueType="num">
                                      <p:cBhvr>
                                        <p:cTn id="14" dur="500" fill="hold"/>
                                        <p:tgtEl>
                                          <p:spTgt spid="94"/>
                                        </p:tgtEl>
                                        <p:attrNameLst>
                                          <p:attrName>ppt_h</p:attrName>
                                        </p:attrNameLst>
                                      </p:cBhvr>
                                      <p:tavLst>
                                        <p:tav tm="0">
                                          <p:val>
                                            <p:fltVal val="0"/>
                                          </p:val>
                                        </p:tav>
                                        <p:tav tm="100000">
                                          <p:val>
                                            <p:strVal val="#ppt_h"/>
                                          </p:val>
                                        </p:tav>
                                      </p:tavLst>
                                    </p:anim>
                                    <p:animEffect transition="in" filter="fade">
                                      <p:cBhvr>
                                        <p:cTn id="15" dur="500"/>
                                        <p:tgtEl>
                                          <p:spTgt spid="94"/>
                                        </p:tgtEl>
                                      </p:cBhvr>
                                    </p:animEffect>
                                  </p:childTnLst>
                                </p:cTn>
                              </p:par>
                              <p:par>
                                <p:cTn id="16" presetID="53" presetClass="entr" presetSubtype="16"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fltVal val="0"/>
                                          </p:val>
                                        </p:tav>
                                        <p:tav tm="100000">
                                          <p:val>
                                            <p:strVal val="#ppt_w"/>
                                          </p:val>
                                        </p:tav>
                                      </p:tavLst>
                                    </p:anim>
                                    <p:anim calcmode="lin" valueType="num">
                                      <p:cBhvr>
                                        <p:cTn id="19" dur="500" fill="hold"/>
                                        <p:tgtEl>
                                          <p:spTgt spid="97"/>
                                        </p:tgtEl>
                                        <p:attrNameLst>
                                          <p:attrName>ppt_h</p:attrName>
                                        </p:attrNameLst>
                                      </p:cBhvr>
                                      <p:tavLst>
                                        <p:tav tm="0">
                                          <p:val>
                                            <p:fltVal val="0"/>
                                          </p:val>
                                        </p:tav>
                                        <p:tav tm="100000">
                                          <p:val>
                                            <p:strVal val="#ppt_h"/>
                                          </p:val>
                                        </p:tav>
                                      </p:tavLst>
                                    </p:anim>
                                    <p:animEffect transition="in" filter="fade">
                                      <p:cBhvr>
                                        <p:cTn id="20" dur="500"/>
                                        <p:tgtEl>
                                          <p:spTgt spid="97"/>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par>
                                <p:cTn id="31" presetID="53" presetClass="entr" presetSubtype="16" fill="hold"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53" presetClass="entr" presetSubtype="16"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 calcmode="lin" valueType="num">
                                      <p:cBhvr>
                                        <p:cTn id="38" dur="500" fill="hold"/>
                                        <p:tgtEl>
                                          <p:spTgt spid="109"/>
                                        </p:tgtEl>
                                        <p:attrNameLst>
                                          <p:attrName>ppt_w</p:attrName>
                                        </p:attrNameLst>
                                      </p:cBhvr>
                                      <p:tavLst>
                                        <p:tav tm="0">
                                          <p:val>
                                            <p:fltVal val="0"/>
                                          </p:val>
                                        </p:tav>
                                        <p:tav tm="100000">
                                          <p:val>
                                            <p:strVal val="#ppt_w"/>
                                          </p:val>
                                        </p:tav>
                                      </p:tavLst>
                                    </p:anim>
                                    <p:anim calcmode="lin" valueType="num">
                                      <p:cBhvr>
                                        <p:cTn id="39" dur="500" fill="hold"/>
                                        <p:tgtEl>
                                          <p:spTgt spid="109"/>
                                        </p:tgtEl>
                                        <p:attrNameLst>
                                          <p:attrName>ppt_h</p:attrName>
                                        </p:attrNameLst>
                                      </p:cBhvr>
                                      <p:tavLst>
                                        <p:tav tm="0">
                                          <p:val>
                                            <p:fltVal val="0"/>
                                          </p:val>
                                        </p:tav>
                                        <p:tav tm="100000">
                                          <p:val>
                                            <p:strVal val="#ppt_h"/>
                                          </p:val>
                                        </p:tav>
                                      </p:tavLst>
                                    </p:anim>
                                    <p:animEffect transition="in" filter="fade">
                                      <p:cBhvr>
                                        <p:cTn id="40" dur="500"/>
                                        <p:tgtEl>
                                          <p:spTgt spid="109"/>
                                        </p:tgtEl>
                                      </p:cBhvr>
                                    </p:animEffect>
                                  </p:childTnLst>
                                </p:cTn>
                              </p:par>
                              <p:par>
                                <p:cTn id="41" presetID="53" presetClass="entr" presetSubtype="1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1000"/>
                                        <p:tgtEl>
                                          <p:spTgt spid="118"/>
                                        </p:tgtEl>
                                      </p:cBhvr>
                                    </p:animEffect>
                                    <p:anim calcmode="lin" valueType="num">
                                      <p:cBhvr>
                                        <p:cTn id="71" dur="1000" fill="hold"/>
                                        <p:tgtEl>
                                          <p:spTgt spid="118"/>
                                        </p:tgtEl>
                                        <p:attrNameLst>
                                          <p:attrName>ppt_x</p:attrName>
                                        </p:attrNameLst>
                                      </p:cBhvr>
                                      <p:tavLst>
                                        <p:tav tm="0">
                                          <p:val>
                                            <p:strVal val="#ppt_x"/>
                                          </p:val>
                                        </p:tav>
                                        <p:tav tm="100000">
                                          <p:val>
                                            <p:strVal val="#ppt_x"/>
                                          </p:val>
                                        </p:tav>
                                      </p:tavLst>
                                    </p:anim>
                                    <p:anim calcmode="lin" valueType="num">
                                      <p:cBhvr>
                                        <p:cTn id="72" dur="1000" fill="hold"/>
                                        <p:tgtEl>
                                          <p:spTgt spid="1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1000"/>
                                        <p:tgtEl>
                                          <p:spTgt spid="119"/>
                                        </p:tgtEl>
                                      </p:cBhvr>
                                    </p:animEffect>
                                    <p:anim calcmode="lin" valueType="num">
                                      <p:cBhvr>
                                        <p:cTn id="76" dur="1000" fill="hold"/>
                                        <p:tgtEl>
                                          <p:spTgt spid="119"/>
                                        </p:tgtEl>
                                        <p:attrNameLst>
                                          <p:attrName>ppt_x</p:attrName>
                                        </p:attrNameLst>
                                      </p:cBhvr>
                                      <p:tavLst>
                                        <p:tav tm="0">
                                          <p:val>
                                            <p:strVal val="#ppt_x"/>
                                          </p:val>
                                        </p:tav>
                                        <p:tav tm="100000">
                                          <p:val>
                                            <p:strVal val="#ppt_x"/>
                                          </p:val>
                                        </p:tav>
                                      </p:tavLst>
                                    </p:anim>
                                    <p:anim calcmode="lin" valueType="num">
                                      <p:cBhvr>
                                        <p:cTn id="77" dur="1000" fill="hold"/>
                                        <p:tgtEl>
                                          <p:spTgt spid="1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1000"/>
                                        <p:tgtEl>
                                          <p:spTgt spid="121"/>
                                        </p:tgtEl>
                                      </p:cBhvr>
                                    </p:animEffect>
                                    <p:anim calcmode="lin" valueType="num">
                                      <p:cBhvr>
                                        <p:cTn id="86" dur="1000" fill="hold"/>
                                        <p:tgtEl>
                                          <p:spTgt spid="121"/>
                                        </p:tgtEl>
                                        <p:attrNameLst>
                                          <p:attrName>ppt_x</p:attrName>
                                        </p:attrNameLst>
                                      </p:cBhvr>
                                      <p:tavLst>
                                        <p:tav tm="0">
                                          <p:val>
                                            <p:strVal val="#ppt_x"/>
                                          </p:val>
                                        </p:tav>
                                        <p:tav tm="100000">
                                          <p:val>
                                            <p:strVal val="#ppt_x"/>
                                          </p:val>
                                        </p:tav>
                                      </p:tavLst>
                                    </p:anim>
                                    <p:anim calcmode="lin" valueType="num">
                                      <p:cBhvr>
                                        <p:cTn id="87" dur="1000" fill="hold"/>
                                        <p:tgtEl>
                                          <p:spTgt spid="12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1000"/>
                                        <p:tgtEl>
                                          <p:spTgt spid="71"/>
                                        </p:tgtEl>
                                      </p:cBhvr>
                                    </p:animEffect>
                                    <p:anim calcmode="lin" valueType="num">
                                      <p:cBhvr>
                                        <p:cTn id="118" dur="1000" fill="hold"/>
                                        <p:tgtEl>
                                          <p:spTgt spid="71"/>
                                        </p:tgtEl>
                                        <p:attrNameLst>
                                          <p:attrName>ppt_x</p:attrName>
                                        </p:attrNameLst>
                                      </p:cBhvr>
                                      <p:tavLst>
                                        <p:tav tm="0">
                                          <p:val>
                                            <p:strVal val="#ppt_x"/>
                                          </p:val>
                                        </p:tav>
                                        <p:tav tm="100000">
                                          <p:val>
                                            <p:strVal val="#ppt_x"/>
                                          </p:val>
                                        </p:tav>
                                      </p:tavLst>
                                    </p:anim>
                                    <p:anim calcmode="lin" valueType="num">
                                      <p:cBhvr>
                                        <p:cTn id="119" dur="1000" fill="hold"/>
                                        <p:tgtEl>
                                          <p:spTgt spid="7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000"/>
                                        <p:tgtEl>
                                          <p:spTgt spid="93"/>
                                        </p:tgtEl>
                                      </p:cBhvr>
                                    </p:animEffect>
                                    <p:anim calcmode="lin" valueType="num">
                                      <p:cBhvr>
                                        <p:cTn id="123" dur="1000" fill="hold"/>
                                        <p:tgtEl>
                                          <p:spTgt spid="93"/>
                                        </p:tgtEl>
                                        <p:attrNameLst>
                                          <p:attrName>ppt_x</p:attrName>
                                        </p:attrNameLst>
                                      </p:cBhvr>
                                      <p:tavLst>
                                        <p:tav tm="0">
                                          <p:val>
                                            <p:strVal val="#ppt_x"/>
                                          </p:val>
                                        </p:tav>
                                        <p:tav tm="100000">
                                          <p:val>
                                            <p:strVal val="#ppt_x"/>
                                          </p:val>
                                        </p:tav>
                                      </p:tavLst>
                                    </p:anim>
                                    <p:anim calcmode="lin" valueType="num">
                                      <p:cBhvr>
                                        <p:cTn id="124" dur="1000" fill="hold"/>
                                        <p:tgtEl>
                                          <p:spTgt spid="9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fade">
                                      <p:cBhvr>
                                        <p:cTn id="127" dur="1000"/>
                                        <p:tgtEl>
                                          <p:spTgt spid="122"/>
                                        </p:tgtEl>
                                      </p:cBhvr>
                                    </p:animEffect>
                                    <p:anim calcmode="lin" valueType="num">
                                      <p:cBhvr>
                                        <p:cTn id="128" dur="1000" fill="hold"/>
                                        <p:tgtEl>
                                          <p:spTgt spid="122"/>
                                        </p:tgtEl>
                                        <p:attrNameLst>
                                          <p:attrName>ppt_x</p:attrName>
                                        </p:attrNameLst>
                                      </p:cBhvr>
                                      <p:tavLst>
                                        <p:tav tm="0">
                                          <p:val>
                                            <p:strVal val="#ppt_x"/>
                                          </p:val>
                                        </p:tav>
                                        <p:tav tm="100000">
                                          <p:val>
                                            <p:strVal val="#ppt_x"/>
                                          </p:val>
                                        </p:tav>
                                      </p:tavLst>
                                    </p:anim>
                                    <p:anim calcmode="lin" valueType="num">
                                      <p:cBhvr>
                                        <p:cTn id="129" dur="1000" fill="hold"/>
                                        <p:tgtEl>
                                          <p:spTgt spid="122"/>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1000"/>
                                        <p:tgtEl>
                                          <p:spTgt spid="123"/>
                                        </p:tgtEl>
                                      </p:cBhvr>
                                    </p:animEffect>
                                    <p:anim calcmode="lin" valueType="num">
                                      <p:cBhvr>
                                        <p:cTn id="133" dur="1000" fill="hold"/>
                                        <p:tgtEl>
                                          <p:spTgt spid="123"/>
                                        </p:tgtEl>
                                        <p:attrNameLst>
                                          <p:attrName>ppt_x</p:attrName>
                                        </p:attrNameLst>
                                      </p:cBhvr>
                                      <p:tavLst>
                                        <p:tav tm="0">
                                          <p:val>
                                            <p:strVal val="#ppt_x"/>
                                          </p:val>
                                        </p:tav>
                                        <p:tav tm="100000">
                                          <p:val>
                                            <p:strVal val="#ppt_x"/>
                                          </p:val>
                                        </p:tav>
                                      </p:tavLst>
                                    </p:anim>
                                    <p:anim calcmode="lin" valueType="num">
                                      <p:cBhvr>
                                        <p:cTn id="134" dur="1000" fill="hold"/>
                                        <p:tgtEl>
                                          <p:spTgt spid="123"/>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4"/>
                                        </p:tgtEl>
                                        <p:attrNameLst>
                                          <p:attrName>style.visibility</p:attrName>
                                        </p:attrNameLst>
                                      </p:cBhvr>
                                      <p:to>
                                        <p:strVal val="visible"/>
                                      </p:to>
                                    </p:set>
                                    <p:animEffect transition="in" filter="fade">
                                      <p:cBhvr>
                                        <p:cTn id="137" dur="1000"/>
                                        <p:tgtEl>
                                          <p:spTgt spid="124"/>
                                        </p:tgtEl>
                                      </p:cBhvr>
                                    </p:animEffect>
                                    <p:anim calcmode="lin" valueType="num">
                                      <p:cBhvr>
                                        <p:cTn id="138" dur="1000" fill="hold"/>
                                        <p:tgtEl>
                                          <p:spTgt spid="124"/>
                                        </p:tgtEl>
                                        <p:attrNameLst>
                                          <p:attrName>ppt_x</p:attrName>
                                        </p:attrNameLst>
                                      </p:cBhvr>
                                      <p:tavLst>
                                        <p:tav tm="0">
                                          <p:val>
                                            <p:strVal val="#ppt_x"/>
                                          </p:val>
                                        </p:tav>
                                        <p:tav tm="100000">
                                          <p:val>
                                            <p:strVal val="#ppt_x"/>
                                          </p:val>
                                        </p:tav>
                                      </p:tavLst>
                                    </p:anim>
                                    <p:anim calcmode="lin" valueType="num">
                                      <p:cBhvr>
                                        <p:cTn id="139" dur="1000" fill="hold"/>
                                        <p:tgtEl>
                                          <p:spTgt spid="12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1000"/>
                                        <p:tgtEl>
                                          <p:spTgt spid="92"/>
                                        </p:tgtEl>
                                      </p:cBhvr>
                                    </p:animEffect>
                                    <p:anim calcmode="lin" valueType="num">
                                      <p:cBhvr>
                                        <p:cTn id="143" dur="1000" fill="hold"/>
                                        <p:tgtEl>
                                          <p:spTgt spid="92"/>
                                        </p:tgtEl>
                                        <p:attrNameLst>
                                          <p:attrName>ppt_x</p:attrName>
                                        </p:attrNameLst>
                                      </p:cBhvr>
                                      <p:tavLst>
                                        <p:tav tm="0">
                                          <p:val>
                                            <p:strVal val="#ppt_x"/>
                                          </p:val>
                                        </p:tav>
                                        <p:tav tm="100000">
                                          <p:val>
                                            <p:strVal val="#ppt_x"/>
                                          </p:val>
                                        </p:tav>
                                      </p:tavLst>
                                    </p:anim>
                                    <p:anim calcmode="lin" valueType="num">
                                      <p:cBhvr>
                                        <p:cTn id="144" dur="1000" fill="hold"/>
                                        <p:tgtEl>
                                          <p:spTgt spid="9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fade">
                                      <p:cBhvr>
                                        <p:cTn id="147" dur="1000"/>
                                        <p:tgtEl>
                                          <p:spTgt spid="70"/>
                                        </p:tgtEl>
                                      </p:cBhvr>
                                    </p:animEffect>
                                    <p:anim calcmode="lin" valueType="num">
                                      <p:cBhvr>
                                        <p:cTn id="148" dur="1000" fill="hold"/>
                                        <p:tgtEl>
                                          <p:spTgt spid="70"/>
                                        </p:tgtEl>
                                        <p:attrNameLst>
                                          <p:attrName>ppt_x</p:attrName>
                                        </p:attrNameLst>
                                      </p:cBhvr>
                                      <p:tavLst>
                                        <p:tav tm="0">
                                          <p:val>
                                            <p:strVal val="#ppt_x"/>
                                          </p:val>
                                        </p:tav>
                                        <p:tav tm="100000">
                                          <p:val>
                                            <p:strVal val="#ppt_x"/>
                                          </p:val>
                                        </p:tav>
                                      </p:tavLst>
                                    </p:anim>
                                    <p:anim calcmode="lin" valueType="num">
                                      <p:cBhvr>
                                        <p:cTn id="149" dur="1000" fill="hold"/>
                                        <p:tgtEl>
                                          <p:spTgt spid="70"/>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1000"/>
                                        <p:tgtEl>
                                          <p:spTgt spid="61"/>
                                        </p:tgtEl>
                                      </p:cBhvr>
                                    </p:animEffect>
                                    <p:anim calcmode="lin" valueType="num">
                                      <p:cBhvr>
                                        <p:cTn id="153" dur="1000" fill="hold"/>
                                        <p:tgtEl>
                                          <p:spTgt spid="61"/>
                                        </p:tgtEl>
                                        <p:attrNameLst>
                                          <p:attrName>ppt_x</p:attrName>
                                        </p:attrNameLst>
                                      </p:cBhvr>
                                      <p:tavLst>
                                        <p:tav tm="0">
                                          <p:val>
                                            <p:strVal val="#ppt_x"/>
                                          </p:val>
                                        </p:tav>
                                        <p:tav tm="100000">
                                          <p:val>
                                            <p:strVal val="#ppt_x"/>
                                          </p:val>
                                        </p:tav>
                                      </p:tavLst>
                                    </p:anim>
                                    <p:anim calcmode="lin" valueType="num">
                                      <p:cBhvr>
                                        <p:cTn id="15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P spid="54" grpId="0" animBg="1"/>
      <p:bldP spid="57" grpId="0" animBg="1"/>
      <p:bldP spid="62" grpId="0" animBg="1"/>
      <p:bldP spid="71" grpId="0" animBg="1"/>
      <p:bldP spid="93" grpId="0" animBg="1"/>
      <p:bldP spid="118" grpId="0"/>
      <p:bldP spid="119" grpId="0"/>
      <p:bldP spid="120" grpId="0"/>
      <p:bldP spid="121" grpId="0"/>
      <p:bldP spid="122" grpId="0"/>
      <p:bldP spid="123" grpId="0"/>
      <p:bldP spid="12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pic>
        <p:nvPicPr>
          <p:cNvPr id="4" name="PA_图片 3"/>
          <p:cNvPicPr>
            <a:picLocks noChangeAspect="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1547664" y="1378460"/>
            <a:ext cx="6480720" cy="905258"/>
          </a:xfrm>
          <a:prstGeom prst="rect">
            <a:avLst/>
          </a:prstGeom>
        </p:spPr>
      </p:pic>
      <p:sp>
        <p:nvSpPr>
          <p:cNvPr id="10" name="PA_文本框 9"/>
          <p:cNvSpPr txBox="1"/>
          <p:nvPr>
            <p:custDataLst>
              <p:tags r:id="rId2"/>
            </p:custDataLst>
          </p:nvPr>
        </p:nvSpPr>
        <p:spPr>
          <a:xfrm>
            <a:off x="2738548" y="2164467"/>
            <a:ext cx="4288353" cy="707886"/>
          </a:xfrm>
          <a:prstGeom prst="rect">
            <a:avLst/>
          </a:prstGeom>
          <a:noFill/>
          <a:effectLst>
            <a:innerShdw blurRad="63500" dist="1752600">
              <a:prstClr val="black">
                <a:alpha val="50000"/>
              </a:prstClr>
            </a:innerShdw>
          </a:effectLst>
        </p:spPr>
        <p:txBody>
          <a:bodyPr wrap="none" rtlCol="0">
            <a:spAutoFit/>
          </a:bodyPr>
          <a:lstStyle/>
          <a:p>
            <a:pPr algn="ctr"/>
            <a:r>
              <a:rPr lang="zh-CN" altLang="en-US" sz="4000" dirty="0" smtClean="0">
                <a:solidFill>
                  <a:schemeClr val="tx2"/>
                </a:solidFill>
                <a:latin typeface="微软雅黑" panose="020B0503020204020204" pitchFamily="34" charset="-122"/>
                <a:ea typeface="微软雅黑" panose="020B0503020204020204" pitchFamily="34" charset="-122"/>
              </a:rPr>
              <a:t>谢谢您的耐心聆听</a:t>
            </a:r>
            <a:endParaRPr lang="zh-CN" altLang="en-US" sz="4000" dirty="0">
              <a:solidFill>
                <a:schemeClr val="tx2"/>
              </a:solidFill>
              <a:latin typeface="微软雅黑" panose="020B0503020204020204" pitchFamily="34" charset="-122"/>
              <a:ea typeface="微软雅黑" panose="020B0503020204020204" pitchFamily="34" charset="-122"/>
            </a:endParaRPr>
          </a:p>
        </p:txBody>
      </p:sp>
      <p:sp>
        <p:nvSpPr>
          <p:cNvPr id="13" name="PA_矩形 17"/>
          <p:cNvSpPr>
            <a:spLocks noChangeArrowheads="1"/>
          </p:cNvSpPr>
          <p:nvPr>
            <p:custDataLst>
              <p:tags r:id="rId3"/>
            </p:custDataLst>
          </p:nvPr>
        </p:nvSpPr>
        <p:spPr bwMode="auto">
          <a:xfrm>
            <a:off x="2997969" y="3008378"/>
            <a:ext cx="31480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1400" dirty="0" smtClean="0">
                <a:solidFill>
                  <a:schemeClr val="accent1">
                    <a:lumMod val="50000"/>
                    <a:lumOff val="50000"/>
                  </a:schemeClr>
                </a:solidFill>
                <a:latin typeface="微软雅黑" panose="020B0503020204020204" pitchFamily="34" charset="-122"/>
                <a:ea typeface="微软雅黑" panose="020B0503020204020204" pitchFamily="34" charset="-122"/>
              </a:rPr>
              <a:t>主讲老师：</a:t>
            </a:r>
            <a:r>
              <a:rPr lang="zh-CN" altLang="en-US" sz="1400" dirty="0">
                <a:solidFill>
                  <a:schemeClr val="accent1">
                    <a:lumMod val="50000"/>
                    <a:lumOff val="50000"/>
                  </a:schemeClr>
                </a:solidFill>
                <a:latin typeface="微软雅黑" panose="020B0503020204020204" pitchFamily="34" charset="-122"/>
                <a:ea typeface="微软雅黑" panose="020B0503020204020204" pitchFamily="34" charset="-122"/>
              </a:rPr>
              <a:t>代用名</a:t>
            </a:r>
          </a:p>
        </p:txBody>
      </p:sp>
      <p:pic>
        <p:nvPicPr>
          <p:cNvPr id="6" name="PA_JudsonMancebo - You Are Not Alone">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1"/>
          <a:stretch>
            <a:fillRect/>
          </a:stretch>
        </p:blipFill>
        <p:spPr>
          <a:xfrm>
            <a:off x="-304800" y="-790198"/>
            <a:ext cx="609600" cy="609600"/>
          </a:xfrm>
          <a:prstGeom prst="rect">
            <a:avLst/>
          </a:prstGeom>
        </p:spPr>
      </p:pic>
      <p:pic>
        <p:nvPicPr>
          <p:cNvPr id="7" name="PA_图片 4"/>
          <p:cNvPicPr>
            <a:picLocks noChangeAspect="1"/>
          </p:cNvPicPr>
          <p:nvPr>
            <p:custDataLst>
              <p:tags r:id="rId6"/>
            </p:custDataLst>
          </p:nvPr>
        </p:nvPicPr>
        <p:blipFill>
          <a:blip r:embed="rId12">
            <a:extLst>
              <a:ext uri="{28A0092B-C50C-407E-A947-70E740481C1C}">
                <a14:useLocalDpi xmlns:a14="http://schemas.microsoft.com/office/drawing/2010/main" val="0"/>
              </a:ext>
            </a:extLst>
          </a:blip>
          <a:stretch>
            <a:fillRect/>
          </a:stretch>
        </p:blipFill>
        <p:spPr>
          <a:xfrm>
            <a:off x="0" y="0"/>
            <a:ext cx="9144000" cy="2103120"/>
          </a:xfrm>
          <a:prstGeom prst="rect">
            <a:avLst/>
          </a:prstGeom>
        </p:spPr>
      </p:pic>
      <p:cxnSp>
        <p:nvCxnSpPr>
          <p:cNvPr id="3" name="直接连接符 2"/>
          <p:cNvCxnSpPr/>
          <p:nvPr/>
        </p:nvCxnSpPr>
        <p:spPr>
          <a:xfrm>
            <a:off x="2418389" y="2931790"/>
            <a:ext cx="4608512" cy="0"/>
          </a:xfrm>
          <a:prstGeom prst="line">
            <a:avLst/>
          </a:prstGeom>
          <a:ln w="28575">
            <a:solidFill>
              <a:srgbClr val="777777"/>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95712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audio>
              <p:cMediaNode vol="80000" numSld="100">
                <p:cTn id="2"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23928" y="1707654"/>
            <a:ext cx="1478435" cy="1363058"/>
            <a:chOff x="3835686" y="2643180"/>
            <a:chExt cx="1478435" cy="1363058"/>
          </a:xfrm>
          <a:solidFill>
            <a:schemeClr val="bg1"/>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 name="connsiteX0-25" fmla="*/ 741448 w 741448"/>
                <a:gd name="connsiteY0-26" fmla="*/ 327941 h 1363056"/>
                <a:gd name="connsiteX1-27" fmla="*/ 741448 w 741448"/>
                <a:gd name="connsiteY1-28" fmla="*/ 1363056 h 1363056"/>
                <a:gd name="connsiteX2-29" fmla="*/ 741448 w 741448"/>
                <a:gd name="connsiteY2-30" fmla="*/ 327941 h 1363056"/>
                <a:gd name="connsiteX0-31" fmla="*/ 741448 w 741448"/>
                <a:gd name="connsiteY0-32" fmla="*/ 327941 h 1363056"/>
                <a:gd name="connsiteX1-33" fmla="*/ 741448 w 741448"/>
                <a:gd name="connsiteY1-34" fmla="*/ 1363056 h 1363056"/>
                <a:gd name="connsiteX2-35" fmla="*/ 741448 w 741448"/>
                <a:gd name="connsiteY2-36" fmla="*/ 327941 h 1363056"/>
                <a:gd name="connsiteX0-37" fmla="*/ 741448 w 741448"/>
                <a:gd name="connsiteY0-38" fmla="*/ 327941 h 1363056"/>
                <a:gd name="connsiteX1-39" fmla="*/ 741448 w 741448"/>
                <a:gd name="connsiteY1-40" fmla="*/ 1363056 h 1363056"/>
                <a:gd name="connsiteX2-41" fmla="*/ 741448 w 741448"/>
                <a:gd name="connsiteY2-42" fmla="*/ 327941 h 1363056"/>
                <a:gd name="connsiteX0-43" fmla="*/ 741448 w 741448"/>
                <a:gd name="connsiteY0-44" fmla="*/ 327941 h 1363056"/>
                <a:gd name="connsiteX1-45" fmla="*/ 741448 w 741448"/>
                <a:gd name="connsiteY1-46" fmla="*/ 1363056 h 1363056"/>
                <a:gd name="connsiteX2-47" fmla="*/ 741448 w 741448"/>
                <a:gd name="connsiteY2-48" fmla="*/ 327941 h 1363056"/>
                <a:gd name="connsiteX0-49" fmla="*/ 741448 w 741448"/>
                <a:gd name="connsiteY0-50" fmla="*/ 327941 h 1363056"/>
                <a:gd name="connsiteX1-51" fmla="*/ 741448 w 741448"/>
                <a:gd name="connsiteY1-52" fmla="*/ 1363056 h 1363056"/>
                <a:gd name="connsiteX2-53" fmla="*/ 741448 w 741448"/>
                <a:gd name="connsiteY2-54" fmla="*/ 327941 h 1363056"/>
                <a:gd name="connsiteX0-55" fmla="*/ 741448 w 743314"/>
                <a:gd name="connsiteY0-56" fmla="*/ 327941 h 1363056"/>
                <a:gd name="connsiteX1-57" fmla="*/ 741448 w 743314"/>
                <a:gd name="connsiteY1-58" fmla="*/ 1363056 h 1363056"/>
                <a:gd name="connsiteX2-59" fmla="*/ 741448 w 743314"/>
                <a:gd name="connsiteY2-60" fmla="*/ 327941 h 1363056"/>
                <a:gd name="connsiteX0-61" fmla="*/ 741448 w 741448"/>
                <a:gd name="connsiteY0-62" fmla="*/ 327941 h 1363056"/>
                <a:gd name="connsiteX1-63" fmla="*/ 741448 w 741448"/>
                <a:gd name="connsiteY1-64" fmla="*/ 1363056 h 1363056"/>
                <a:gd name="connsiteX2-65" fmla="*/ 741448 w 741448"/>
                <a:gd name="connsiteY2-66" fmla="*/ 327941 h 1363056"/>
                <a:gd name="connsiteX0-67" fmla="*/ 741448 w 741448"/>
                <a:gd name="connsiteY0-68" fmla="*/ 327941 h 1363056"/>
                <a:gd name="connsiteX1-69" fmla="*/ 741448 w 741448"/>
                <a:gd name="connsiteY1-70" fmla="*/ 1363056 h 1363056"/>
                <a:gd name="connsiteX2-71" fmla="*/ 741448 w 741448"/>
                <a:gd name="connsiteY2-72"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2505"/>
                <a:gd name="connsiteY0-20" fmla="*/ 327941 h 1363056"/>
                <a:gd name="connsiteX1-21" fmla="*/ 741448 w 742505"/>
                <a:gd name="connsiteY1-22" fmla="*/ 1363056 h 1363056"/>
                <a:gd name="connsiteX2-23" fmla="*/ 741448 w 742505"/>
                <a:gd name="connsiteY2-24" fmla="*/ 327941 h 1363056"/>
                <a:gd name="connsiteX0-25" fmla="*/ 741448 w 743811"/>
                <a:gd name="connsiteY0-26" fmla="*/ 327941 h 1363056"/>
                <a:gd name="connsiteX1-27" fmla="*/ 741448 w 743811"/>
                <a:gd name="connsiteY1-28" fmla="*/ 1363056 h 1363056"/>
                <a:gd name="connsiteX2-29" fmla="*/ 741448 w 743811"/>
                <a:gd name="connsiteY2-30" fmla="*/ 327941 h 1363056"/>
                <a:gd name="connsiteX0-31" fmla="*/ 741448 w 743178"/>
                <a:gd name="connsiteY0-32" fmla="*/ 327941 h 1363056"/>
                <a:gd name="connsiteX1-33" fmla="*/ 741448 w 743178"/>
                <a:gd name="connsiteY1-34" fmla="*/ 1363056 h 1363056"/>
                <a:gd name="connsiteX2-35" fmla="*/ 741448 w 743178"/>
                <a:gd name="connsiteY2-36" fmla="*/ 327941 h 1363056"/>
                <a:gd name="connsiteX0-37" fmla="*/ 741448 w 742121"/>
                <a:gd name="connsiteY0-38" fmla="*/ 327941 h 1363056"/>
                <a:gd name="connsiteX1-39" fmla="*/ 741448 w 742121"/>
                <a:gd name="connsiteY1-40" fmla="*/ 1363056 h 1363056"/>
                <a:gd name="connsiteX2-41" fmla="*/ 741448 w 742121"/>
                <a:gd name="connsiteY2-42" fmla="*/ 327941 h 1363056"/>
              </a:gdLst>
              <a:ahLst/>
              <a:cxnLst>
                <a:cxn ang="0">
                  <a:pos x="connsiteX0-1" y="connsiteY0-2"/>
                </a:cxn>
                <a:cxn ang="0">
                  <a:pos x="connsiteX1-3" y="connsiteY1-4"/>
                </a:cxn>
                <a:cxn ang="0">
                  <a:pos x="connsiteX2-5" y="connsiteY2-6"/>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031708" y="2113223"/>
            <a:ext cx="746824" cy="2100342"/>
            <a:chOff x="4943466" y="3048749"/>
            <a:chExt cx="746824" cy="2100342"/>
          </a:xfrm>
          <a:solidFill>
            <a:schemeClr val="tx1"/>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Lst>
              <a:ahLst/>
              <a:cxnLst>
                <a:cxn ang="0">
                  <a:pos x="connsiteX0-1" y="connsiteY0-2"/>
                </a:cxn>
                <a:cxn ang="0">
                  <a:pos x="connsiteX1-3" y="connsiteY1-4"/>
                </a:cxn>
                <a:cxn ang="0">
                  <a:pos x="connsiteX2-5" y="connsiteY2-6"/>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 name="connsiteX0-19" fmla="*/ 741448 w 744292"/>
                <a:gd name="connsiteY0-20" fmla="*/ 327941 h 1363056"/>
                <a:gd name="connsiteX1-21" fmla="*/ 741448 w 744292"/>
                <a:gd name="connsiteY1-22" fmla="*/ 1363056 h 1363056"/>
                <a:gd name="connsiteX2-23" fmla="*/ 741448 w 744292"/>
                <a:gd name="connsiteY2-24" fmla="*/ 327941 h 1363056"/>
                <a:gd name="connsiteX0-25" fmla="*/ 741448 w 741849"/>
                <a:gd name="connsiteY0-26" fmla="*/ 327941 h 1363056"/>
                <a:gd name="connsiteX1-27" fmla="*/ 741448 w 741849"/>
                <a:gd name="connsiteY1-28" fmla="*/ 1363056 h 1363056"/>
                <a:gd name="connsiteX2-29" fmla="*/ 741448 w 741849"/>
                <a:gd name="connsiteY2-30" fmla="*/ 327941 h 1363056"/>
              </a:gdLst>
              <a:ahLst/>
              <a:cxnLst>
                <a:cxn ang="0">
                  <a:pos x="connsiteX0-1" y="connsiteY0-2"/>
                </a:cxn>
                <a:cxn ang="0">
                  <a:pos x="connsiteX1-3" y="connsiteY1-4"/>
                </a:cxn>
                <a:cxn ang="0">
                  <a:pos x="connsiteX2-5" y="connsiteY2-6"/>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906230" y="3281352"/>
            <a:ext cx="1481449" cy="1364683"/>
            <a:chOff x="3817988" y="4216878"/>
            <a:chExt cx="1481449" cy="1364683"/>
          </a:xfrm>
          <a:solidFill>
            <a:schemeClr val="bg2"/>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934525" y="1163019"/>
            <a:ext cx="3268037" cy="786774"/>
            <a:chOff x="846283" y="2098545"/>
            <a:chExt cx="3268037" cy="786774"/>
          </a:xfrm>
        </p:grpSpPr>
        <p:grpSp>
          <p:nvGrpSpPr>
            <p:cNvPr id="12" name="组合 44"/>
            <p:cNvGrpSpPr/>
            <p:nvPr/>
          </p:nvGrpSpPr>
          <p:grpSpPr bwMode="auto">
            <a:xfrm flipH="1">
              <a:off x="846283" y="2421769"/>
              <a:ext cx="2184400" cy="400110"/>
              <a:chOff x="-362770" y="3102960"/>
              <a:chExt cx="2183514" cy="400110"/>
            </a:xfrm>
          </p:grpSpPr>
          <p:sp>
            <p:nvSpPr>
              <p:cNvPr id="15" name="TextBox 14"/>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3" name="TextBox 11"/>
            <p:cNvSpPr txBox="1">
              <a:spLocks noChangeArrowheads="1"/>
            </p:cNvSpPr>
            <p:nvPr/>
          </p:nvSpPr>
          <p:spPr bwMode="auto">
            <a:xfrm flipH="1">
              <a:off x="868638" y="2098545"/>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bg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H="1">
              <a:off x="868639" y="2885319"/>
              <a:ext cx="3245681" cy="0"/>
            </a:xfrm>
            <a:prstGeom prst="line">
              <a:avLst/>
            </a:prstGeom>
            <a:ln w="1270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858746" y="1883099"/>
            <a:ext cx="2548069" cy="786774"/>
            <a:chOff x="5770504" y="2818625"/>
            <a:chExt cx="2548069" cy="786774"/>
          </a:xfrm>
        </p:grpSpPr>
        <p:grpSp>
          <p:nvGrpSpPr>
            <p:cNvPr id="18" name="组合 44"/>
            <p:cNvGrpSpPr/>
            <p:nvPr/>
          </p:nvGrpSpPr>
          <p:grpSpPr bwMode="auto">
            <a:xfrm flipH="1">
              <a:off x="6042252" y="3141849"/>
              <a:ext cx="2184400" cy="400110"/>
              <a:chOff x="-362770" y="3102960"/>
              <a:chExt cx="2183514" cy="400110"/>
            </a:xfrm>
          </p:grpSpPr>
          <p:sp>
            <p:nvSpPr>
              <p:cNvPr id="21"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22"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9" name="TextBox 11"/>
            <p:cNvSpPr txBox="1">
              <a:spLocks noChangeArrowheads="1"/>
            </p:cNvSpPr>
            <p:nvPr/>
          </p:nvSpPr>
          <p:spPr bwMode="auto">
            <a:xfrm flipH="1">
              <a:off x="6064607" y="2818625"/>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latin typeface="微软雅黑" panose="020B0503020204020204" pitchFamily="34" charset="-122"/>
                  <a:ea typeface="微软雅黑" panose="020B0503020204020204" pitchFamily="34" charset="-122"/>
                </a:rPr>
                <a:t>标题文字</a:t>
              </a:r>
              <a:endParaRPr lang="en-US" altLang="zh-CN" sz="1600" kern="0" dirty="0" smtClean="0">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138666" y="3661813"/>
            <a:ext cx="3302903" cy="759598"/>
            <a:chOff x="5050424" y="4597339"/>
            <a:chExt cx="3302903" cy="759598"/>
          </a:xfrm>
        </p:grpSpPr>
        <p:grpSp>
          <p:nvGrpSpPr>
            <p:cNvPr id="24" name="组合 44"/>
            <p:cNvGrpSpPr/>
            <p:nvPr/>
          </p:nvGrpSpPr>
          <p:grpSpPr bwMode="auto">
            <a:xfrm flipH="1">
              <a:off x="6168927" y="4886213"/>
              <a:ext cx="2184400" cy="400110"/>
              <a:chOff x="-362770" y="3102960"/>
              <a:chExt cx="2183514" cy="400110"/>
            </a:xfrm>
          </p:grpSpPr>
          <p:sp>
            <p:nvSpPr>
              <p:cNvPr id="27"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28"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25" name="TextBox 11"/>
            <p:cNvSpPr txBox="1">
              <a:spLocks noChangeArrowheads="1"/>
            </p:cNvSpPr>
            <p:nvPr/>
          </p:nvSpPr>
          <p:spPr bwMode="auto">
            <a:xfrm flipH="1">
              <a:off x="6191282" y="4597339"/>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bg2"/>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bg2"/>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551798" y="2110508"/>
            <a:ext cx="742098" cy="2105445"/>
            <a:chOff x="3463556" y="3046034"/>
            <a:chExt cx="742098" cy="2105445"/>
          </a:xfrm>
          <a:solidFill>
            <a:schemeClr val="tx2"/>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910141" y="2891211"/>
            <a:ext cx="2639983" cy="770065"/>
            <a:chOff x="821899" y="3826737"/>
            <a:chExt cx="2639983" cy="770065"/>
          </a:xfrm>
        </p:grpSpPr>
        <p:grpSp>
          <p:nvGrpSpPr>
            <p:cNvPr id="33" name="组合 44"/>
            <p:cNvGrpSpPr/>
            <p:nvPr/>
          </p:nvGrpSpPr>
          <p:grpSpPr bwMode="auto">
            <a:xfrm flipH="1">
              <a:off x="821899" y="4133252"/>
              <a:ext cx="2184400" cy="400110"/>
              <a:chOff x="-362770" y="3102960"/>
              <a:chExt cx="2183514" cy="400110"/>
            </a:xfrm>
          </p:grpSpPr>
          <p:sp>
            <p:nvSpPr>
              <p:cNvPr id="36" name="TextBox 11"/>
              <p:cNvSpPr txBox="1">
                <a:spLocks noChangeArrowheads="1"/>
              </p:cNvSpPr>
              <p:nvPr/>
            </p:nvSpPr>
            <p:spPr bwMode="auto">
              <a:xfrm>
                <a:off x="675034"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sp>
            <p:nvSpPr>
              <p:cNvPr id="37" name="TextBox 11"/>
              <p:cNvSpPr txBox="1">
                <a:spLocks noChangeArrowheads="1"/>
              </p:cNvSpPr>
              <p:nvPr/>
            </p:nvSpPr>
            <p:spPr bwMode="auto">
              <a:xfrm>
                <a:off x="-362770" y="3102960"/>
                <a:ext cx="1145710" cy="40011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a:p>
                <a:pPr eaLnBrk="1" hangingPunct="1">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点击添加文本</a:t>
                </a:r>
                <a:endParaRPr lang="en-US" altLang="zh-CN" sz="1000"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34" name="TextBox 11"/>
            <p:cNvSpPr txBox="1">
              <a:spLocks noChangeArrowheads="1"/>
            </p:cNvSpPr>
            <p:nvPr/>
          </p:nvSpPr>
          <p:spPr bwMode="auto">
            <a:xfrm flipH="1">
              <a:off x="860810" y="3826737"/>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kern="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kern="0" dirty="0" smtClean="0">
                <a:solidFill>
                  <a:schemeClr val="tx2"/>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42"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8748" y="1184549"/>
            <a:ext cx="6949636" cy="3330302"/>
            <a:chOff x="762000" y="1184548"/>
            <a:chExt cx="7398420" cy="3545361"/>
          </a:xfrm>
        </p:grpSpPr>
        <p:sp>
          <p:nvSpPr>
            <p:cNvPr id="3"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latin typeface="微软雅黑" panose="020B0503020204020204" pitchFamily="34" charset="-122"/>
                <a:ea typeface="微软雅黑" panose="020B0503020204020204" pitchFamily="34" charset="-122"/>
              </a:endParaRPr>
            </a:p>
          </p:txBody>
        </p:sp>
        <p:grpSp>
          <p:nvGrpSpPr>
            <p:cNvPr id="4" name="Group 5"/>
            <p:cNvGrpSpPr/>
            <p:nvPr/>
          </p:nvGrpSpPr>
          <p:grpSpPr bwMode="auto">
            <a:xfrm>
              <a:off x="3627438" y="1865313"/>
              <a:ext cx="1728787" cy="1728787"/>
              <a:chOff x="0" y="0"/>
              <a:chExt cx="1728192" cy="1728192"/>
            </a:xfrm>
          </p:grpSpPr>
          <p:sp>
            <p:nvSpPr>
              <p:cNvPr id="27" name="五角星 68"/>
              <p:cNvSpPr>
                <a:spLocks noChangeArrowheads="1"/>
              </p:cNvSpPr>
              <p:nvPr/>
            </p:nvSpPr>
            <p:spPr bwMode="auto">
              <a:xfrm>
                <a:off x="0" y="0"/>
                <a:ext cx="1728192" cy="1728192"/>
              </a:xfrm>
              <a:prstGeom prst="star5">
                <a:avLst/>
              </a:prstGeom>
              <a:solidFill>
                <a:schemeClr val="bg2"/>
              </a:solidFill>
              <a:ln>
                <a:no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9"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3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30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Group 9"/>
            <p:cNvGrpSpPr/>
            <p:nvPr/>
          </p:nvGrpSpPr>
          <p:grpSpPr bwMode="auto">
            <a:xfrm rot="-480000">
              <a:off x="2282825" y="2327275"/>
              <a:ext cx="1398588" cy="1397000"/>
              <a:chOff x="0" y="0"/>
              <a:chExt cx="1728192" cy="1728192"/>
            </a:xfrm>
          </p:grpSpPr>
          <p:sp>
            <p:nvSpPr>
              <p:cNvPr id="24" name="五角星 72"/>
              <p:cNvSpPr>
                <a:spLocks noChangeArrowheads="1"/>
              </p:cNvSpPr>
              <p:nvPr/>
            </p:nvSpPr>
            <p:spPr bwMode="auto">
              <a:xfrm>
                <a:off x="0" y="0"/>
                <a:ext cx="1728192" cy="1728192"/>
              </a:xfrm>
              <a:prstGeom prst="star5">
                <a:avLst/>
              </a:prstGeom>
              <a:solidFill>
                <a:schemeClr val="tx1"/>
              </a:solidFill>
              <a:ln>
                <a:no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6"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6" name="Group 13"/>
            <p:cNvGrpSpPr/>
            <p:nvPr/>
          </p:nvGrpSpPr>
          <p:grpSpPr bwMode="auto">
            <a:xfrm rot="-981927">
              <a:off x="1119188" y="2730500"/>
              <a:ext cx="1217612" cy="1219200"/>
              <a:chOff x="0" y="0"/>
              <a:chExt cx="1728192" cy="1728192"/>
            </a:xfrm>
          </p:grpSpPr>
          <p:sp>
            <p:nvSpPr>
              <p:cNvPr id="21" name="五角星 76"/>
              <p:cNvSpPr>
                <a:spLocks noChangeArrowheads="1"/>
              </p:cNvSpPr>
              <p:nvPr/>
            </p:nvSpPr>
            <p:spPr bwMode="auto">
              <a:xfrm>
                <a:off x="0" y="0"/>
                <a:ext cx="1728192" cy="1728192"/>
              </a:xfrm>
              <a:prstGeom prst="star5">
                <a:avLst/>
              </a:prstGeom>
              <a:solidFill>
                <a:schemeClr val="bg1"/>
              </a:solidFill>
              <a:ln>
                <a:no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3"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7" name="Group 17"/>
            <p:cNvGrpSpPr/>
            <p:nvPr/>
          </p:nvGrpSpPr>
          <p:grpSpPr bwMode="auto">
            <a:xfrm rot="480000">
              <a:off x="5300663" y="2286000"/>
              <a:ext cx="1398587" cy="1398588"/>
              <a:chOff x="0" y="0"/>
              <a:chExt cx="1728192" cy="1728192"/>
            </a:xfrm>
          </p:grpSpPr>
          <p:sp>
            <p:nvSpPr>
              <p:cNvPr id="18" name="五角星 80"/>
              <p:cNvSpPr>
                <a:spLocks noChangeArrowheads="1"/>
              </p:cNvSpPr>
              <p:nvPr/>
            </p:nvSpPr>
            <p:spPr bwMode="auto">
              <a:xfrm>
                <a:off x="0" y="0"/>
                <a:ext cx="1728192" cy="1728192"/>
              </a:xfrm>
              <a:prstGeom prst="star5">
                <a:avLst/>
              </a:prstGeom>
              <a:solidFill>
                <a:schemeClr val="tx2"/>
              </a:solidFill>
              <a:ln>
                <a:no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0"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Group 21"/>
            <p:cNvGrpSpPr/>
            <p:nvPr/>
          </p:nvGrpSpPr>
          <p:grpSpPr bwMode="auto">
            <a:xfrm rot="967929">
              <a:off x="6645275" y="2730500"/>
              <a:ext cx="1217613" cy="1219200"/>
              <a:chOff x="0" y="0"/>
              <a:chExt cx="1728192" cy="1728192"/>
            </a:xfrm>
          </p:grpSpPr>
          <p:sp>
            <p:nvSpPr>
              <p:cNvPr id="15" name="五角星 84"/>
              <p:cNvSpPr>
                <a:spLocks noChangeArrowheads="1"/>
              </p:cNvSpPr>
              <p:nvPr/>
            </p:nvSpPr>
            <p:spPr bwMode="auto">
              <a:xfrm>
                <a:off x="0" y="0"/>
                <a:ext cx="1728192" cy="1728192"/>
              </a:xfrm>
              <a:prstGeom prst="star5">
                <a:avLst/>
              </a:prstGeom>
              <a:solidFill>
                <a:schemeClr val="bg2"/>
              </a:solidFill>
              <a:ln>
                <a:solidFill>
                  <a:schemeClr val="bg2"/>
                </a:solidFill>
              </a:ln>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7"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25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0"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1500"/>
                </a:lnSpc>
                <a:buFont typeface="Arial" panose="020B0604020202020204" pitchFamily="34" charset="0"/>
                <a:buNone/>
              </a:pPr>
              <a:r>
                <a:rPr lang="zh-CN" altLang="en-US" sz="11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文字内容</a:t>
              </a:r>
              <a:endParaRPr lang="zh-CN" altLang="en-US" sz="11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4"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2"/>
                                        </p:tgtEl>
                                        <p:attrNameLst>
                                          <p:attrName>r</p:attrName>
                                        </p:attrNameLst>
                                      </p:cBhvr>
                                    </p:animRot>
                                    <p:animRot by="-240000">
                                      <p:cBhvr>
                                        <p:cTn id="14" dur="200" fill="hold">
                                          <p:stCondLst>
                                            <p:cond delay="200"/>
                                          </p:stCondLst>
                                        </p:cTn>
                                        <p:tgtEl>
                                          <p:spTgt spid="2"/>
                                        </p:tgtEl>
                                        <p:attrNameLst>
                                          <p:attrName>r</p:attrName>
                                        </p:attrNameLst>
                                      </p:cBhvr>
                                    </p:animRot>
                                    <p:animRot by="240000">
                                      <p:cBhvr>
                                        <p:cTn id="15" dur="200" fill="hold">
                                          <p:stCondLst>
                                            <p:cond delay="400"/>
                                          </p:stCondLst>
                                        </p:cTn>
                                        <p:tgtEl>
                                          <p:spTgt spid="2"/>
                                        </p:tgtEl>
                                        <p:attrNameLst>
                                          <p:attrName>r</p:attrName>
                                        </p:attrNameLst>
                                      </p:cBhvr>
                                    </p:animRot>
                                    <p:animRot by="-240000">
                                      <p:cBhvr>
                                        <p:cTn id="16" dur="200" fill="hold">
                                          <p:stCondLst>
                                            <p:cond delay="600"/>
                                          </p:stCondLst>
                                        </p:cTn>
                                        <p:tgtEl>
                                          <p:spTgt spid="2"/>
                                        </p:tgtEl>
                                        <p:attrNameLst>
                                          <p:attrName>r</p:attrName>
                                        </p:attrNameLst>
                                      </p:cBhvr>
                                    </p:animRot>
                                    <p:animRot by="120000">
                                      <p:cBhvr>
                                        <p:cTn id="1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515434" y="1682096"/>
            <a:ext cx="2281841" cy="2281844"/>
            <a:chOff x="3243850" y="1410512"/>
            <a:chExt cx="2553425" cy="2553428"/>
          </a:xfrm>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340"/>
                </a:spcBef>
                <a:spcAft>
                  <a:spcPts val="340"/>
                </a:spcAft>
                <a:defRPr/>
              </a:pPr>
              <a:endParaRPr lang="en-US" sz="1600">
                <a:solidFill>
                  <a:srgbClr val="080808"/>
                </a:solidFill>
                <a:latin typeface="微软雅黑" panose="020B0503020204020204" pitchFamily="34" charset="-122"/>
                <a:ea typeface="微软雅黑" panose="020B0503020204020204" pitchFamily="34" charset="-122"/>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anose="020B0503020204020204" pitchFamily="34" charset="-122"/>
                <a:ea typeface="微软雅黑" panose="020B0503020204020204" pitchFamily="3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anose="020B0503020204020204" pitchFamily="34" charset="-122"/>
                <a:ea typeface="微软雅黑" panose="020B0503020204020204" pitchFamily="3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870" indent="-102870">
                <a:lnSpc>
                  <a:spcPct val="120000"/>
                </a:lnSpc>
                <a:spcBef>
                  <a:spcPts val="340"/>
                </a:spcBef>
                <a:spcAft>
                  <a:spcPts val="340"/>
                </a:spcAft>
                <a:buFont typeface="Arial" panose="020B0604020202020204" pitchFamily="34" charset="0"/>
                <a:buChar char="•"/>
                <a:defRPr/>
              </a:pPr>
              <a:endParaRPr lang="en-US" sz="800">
                <a:solidFill>
                  <a:srgbClr val="080808"/>
                </a:solidFill>
                <a:latin typeface="微软雅黑" panose="020B0503020204020204" pitchFamily="34" charset="-122"/>
                <a:ea typeface="微软雅黑" panose="020B0503020204020204" pitchFamily="3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1800" dirty="0" smtClean="0">
                  <a:solidFill>
                    <a:schemeClr val="bg1"/>
                  </a:solidFill>
                  <a:latin typeface="微软雅黑" panose="020B0503020204020204" pitchFamily="34" charset="-122"/>
                </a:rPr>
                <a:t>添加</a:t>
              </a:r>
              <a:endParaRPr lang="en-US" altLang="zh-CN" sz="1800" dirty="0" smtClean="0">
                <a:solidFill>
                  <a:schemeClr val="bg1"/>
                </a:solidFill>
                <a:latin typeface="微软雅黑" panose="020B0503020204020204" pitchFamily="34" charset="-122"/>
              </a:endParaRPr>
            </a:p>
            <a:p>
              <a:pPr algn="ctr">
                <a:spcBef>
                  <a:spcPct val="0"/>
                </a:spcBef>
                <a:buFontTx/>
                <a:buNone/>
                <a:defRPr/>
              </a:pPr>
              <a:r>
                <a:rPr lang="zh-CN" altLang="en-US" sz="1800" dirty="0" smtClean="0">
                  <a:solidFill>
                    <a:schemeClr val="bg1"/>
                  </a:solidFill>
                  <a:latin typeface="微软雅黑" panose="020B0503020204020204" pitchFamily="34" charset="-122"/>
                </a:rPr>
                <a:t>标题</a:t>
              </a:r>
              <a:endParaRPr lang="zh-CN" altLang="en-US" sz="1800" dirty="0">
                <a:solidFill>
                  <a:schemeClr val="bg1"/>
                </a:solidFill>
                <a:latin typeface="微软雅黑" panose="020B0503020204020204" pitchFamily="34" charset="-122"/>
              </a:endParaRP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105351" y="1925813"/>
              <a:ext cx="362855" cy="293487"/>
              <a:chOff x="5337176" y="1504950"/>
              <a:chExt cx="215900" cy="174626"/>
            </a:xfrm>
            <a:solidFill>
              <a:schemeClr val="accent2"/>
            </a:solid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6" name="Freeform 91"/>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3593752" y="3142499"/>
              <a:ext cx="362855" cy="317498"/>
              <a:chOff x="4902201" y="1906588"/>
              <a:chExt cx="215900" cy="188913"/>
            </a:xfrm>
            <a:solidFill>
              <a:schemeClr val="accent2"/>
            </a:solidFill>
          </p:grpSpPr>
          <p:sp>
            <p:nvSpPr>
              <p:cNvPr id="39" name="Freeform 132"/>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0" name="Freeform 133"/>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Freeform 134"/>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2" name="Freeform 135"/>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5" name="Freeform 138"/>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683887" y="1829702"/>
              <a:ext cx="362855" cy="349515"/>
              <a:chOff x="4903788" y="1471613"/>
              <a:chExt cx="215900" cy="207963"/>
            </a:xfrm>
            <a:solidFill>
              <a:schemeClr val="accent2"/>
            </a:solid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latin typeface="微软雅黑" panose="020B0503020204020204" pitchFamily="34" charset="-122"/>
                  <a:ea typeface="微软雅黑" panose="020B0503020204020204" pitchFamily="34" charset="-122"/>
                </a:endParaRPr>
              </a:p>
            </p:txBody>
          </p:sp>
        </p:grpSp>
      </p:grpSp>
      <p:sp>
        <p:nvSpPr>
          <p:cNvPr id="50" name="文本框 24"/>
          <p:cNvSpPr txBox="1"/>
          <p:nvPr/>
        </p:nvSpPr>
        <p:spPr>
          <a:xfrm>
            <a:off x="6003576" y="141168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1" name="文本框 25"/>
          <p:cNvSpPr txBox="1"/>
          <p:nvPr/>
        </p:nvSpPr>
        <p:spPr>
          <a:xfrm>
            <a:off x="6088381" y="314781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2" name="文本框 26"/>
          <p:cNvSpPr txBox="1"/>
          <p:nvPr/>
        </p:nvSpPr>
        <p:spPr>
          <a:xfrm>
            <a:off x="899592" y="1411684"/>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3" name="文本框 27"/>
          <p:cNvSpPr txBox="1"/>
          <p:nvPr/>
        </p:nvSpPr>
        <p:spPr>
          <a:xfrm>
            <a:off x="887181" y="3219822"/>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5"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2669847" y="1635646"/>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4067944" y="1635646"/>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3366103" y="2252699"/>
            <a:ext cx="397231" cy="185885"/>
          </a:xfrm>
          <a:prstGeom prst="line">
            <a:avLst/>
          </a:prstGeom>
          <a:noFill/>
          <a:ln w="12700" algn="ctr">
            <a:solidFill>
              <a:schemeClr val="bg1"/>
            </a:solidFill>
            <a:round/>
            <a:headEnd type="none" w="med" len="med"/>
            <a:tailEnd type="arrow" w="med" len="med"/>
          </a:ln>
        </p:spPr>
      </p:cxnSp>
      <p:cxnSp>
        <p:nvCxnSpPr>
          <p:cNvPr id="5" name="直接连接符 4"/>
          <p:cNvCxnSpPr>
            <a:cxnSpLocks noChangeShapeType="1"/>
          </p:cNvCxnSpPr>
          <p:nvPr/>
        </p:nvCxnSpPr>
        <p:spPr bwMode="auto">
          <a:xfrm>
            <a:off x="3154246" y="2823554"/>
            <a:ext cx="410472" cy="0"/>
          </a:xfrm>
          <a:prstGeom prst="line">
            <a:avLst/>
          </a:prstGeom>
          <a:noFill/>
          <a:ln w="12700" algn="ctr">
            <a:solidFill>
              <a:schemeClr val="tx1"/>
            </a:solidFill>
            <a:round/>
            <a:headEnd type="none" w="med" len="med"/>
            <a:tailEnd type="arrow" w="med" len="med"/>
          </a:ln>
        </p:spPr>
      </p:cxnSp>
      <p:cxnSp>
        <p:nvCxnSpPr>
          <p:cNvPr id="6" name="直接连接符 5"/>
          <p:cNvCxnSpPr>
            <a:cxnSpLocks noChangeShapeType="1"/>
          </p:cNvCxnSpPr>
          <p:nvPr/>
        </p:nvCxnSpPr>
        <p:spPr bwMode="auto">
          <a:xfrm flipV="1">
            <a:off x="3366103" y="3193125"/>
            <a:ext cx="410472" cy="216684"/>
          </a:xfrm>
          <a:prstGeom prst="line">
            <a:avLst/>
          </a:prstGeom>
          <a:noFill/>
          <a:ln w="12700" algn="ctr">
            <a:solidFill>
              <a:schemeClr val="bg2"/>
            </a:solidFill>
            <a:round/>
            <a:headEnd type="none" w="med" len="med"/>
            <a:tailEnd type="arrow" w="med" len="med"/>
          </a:ln>
        </p:spPr>
      </p:cxnSp>
      <p:cxnSp>
        <p:nvCxnSpPr>
          <p:cNvPr id="7" name="直接连接符 6"/>
          <p:cNvCxnSpPr>
            <a:cxnSpLocks noChangeShapeType="1"/>
          </p:cNvCxnSpPr>
          <p:nvPr/>
        </p:nvCxnSpPr>
        <p:spPr bwMode="auto">
          <a:xfrm flipH="1" flipV="1">
            <a:off x="5563074" y="3184326"/>
            <a:ext cx="410472" cy="216684"/>
          </a:xfrm>
          <a:prstGeom prst="line">
            <a:avLst/>
          </a:prstGeom>
          <a:noFill/>
          <a:ln w="12700" algn="ctr">
            <a:solidFill>
              <a:schemeClr val="tx2"/>
            </a:solidFill>
            <a:round/>
            <a:headEnd type="none" w="med" len="med"/>
            <a:tailEnd type="arrow" w="med" len="med"/>
          </a:ln>
        </p:spPr>
      </p:cxnSp>
      <p:cxnSp>
        <p:nvCxnSpPr>
          <p:cNvPr id="8" name="直接连接符 7"/>
          <p:cNvCxnSpPr>
            <a:cxnSpLocks noChangeShapeType="1"/>
          </p:cNvCxnSpPr>
          <p:nvPr/>
        </p:nvCxnSpPr>
        <p:spPr bwMode="auto">
          <a:xfrm flipH="1">
            <a:off x="5768310" y="2821355"/>
            <a:ext cx="410472" cy="0"/>
          </a:xfrm>
          <a:prstGeom prst="line">
            <a:avLst/>
          </a:prstGeom>
          <a:noFill/>
          <a:ln w="12700" algn="ctr">
            <a:solidFill>
              <a:schemeClr val="bg2"/>
            </a:solidFill>
            <a:round/>
            <a:headEnd type="none" w="med" len="med"/>
            <a:tailEnd type="arrow" w="med" len="med"/>
          </a:ln>
        </p:spPr>
      </p:cxnSp>
      <p:cxnSp>
        <p:nvCxnSpPr>
          <p:cNvPr id="9" name="直接连接符 8"/>
          <p:cNvCxnSpPr>
            <a:cxnSpLocks noChangeShapeType="1"/>
          </p:cNvCxnSpPr>
          <p:nvPr/>
        </p:nvCxnSpPr>
        <p:spPr bwMode="auto">
          <a:xfrm flipH="1">
            <a:off x="5576315" y="2252699"/>
            <a:ext cx="397231" cy="185885"/>
          </a:xfrm>
          <a:prstGeom prst="line">
            <a:avLst/>
          </a:prstGeom>
          <a:noFill/>
          <a:ln w="12700" algn="ctr">
            <a:solidFill>
              <a:schemeClr val="tx1"/>
            </a:solidFill>
            <a:round/>
            <a:headEnd type="none" w="med" len="med"/>
            <a:tailEnd type="arrow" w="med" len="med"/>
          </a:ln>
        </p:spPr>
      </p:cxnSp>
      <p:sp>
        <p:nvSpPr>
          <p:cNvPr id="10" name="Oval 19"/>
          <p:cNvSpPr>
            <a:spLocks noChangeArrowheads="1"/>
          </p:cNvSpPr>
          <p:nvPr/>
        </p:nvSpPr>
        <p:spPr bwMode="auto">
          <a:xfrm>
            <a:off x="2681983" y="1695042"/>
            <a:ext cx="689637" cy="687446"/>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Oval 19"/>
          <p:cNvSpPr>
            <a:spLocks noChangeArrowheads="1"/>
          </p:cNvSpPr>
          <p:nvPr/>
        </p:nvSpPr>
        <p:spPr bwMode="auto">
          <a:xfrm>
            <a:off x="5938237" y="1706041"/>
            <a:ext cx="689636"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6251608" y="2504579"/>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Oval 19"/>
          <p:cNvSpPr>
            <a:spLocks noChangeArrowheads="1"/>
          </p:cNvSpPr>
          <p:nvPr/>
        </p:nvSpPr>
        <p:spPr bwMode="auto">
          <a:xfrm>
            <a:off x="5972442" y="3294318"/>
            <a:ext cx="690740" cy="688547"/>
          </a:xfrm>
          <a:prstGeom prst="ellipse">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Oval 19"/>
          <p:cNvSpPr>
            <a:spLocks noChangeArrowheads="1"/>
          </p:cNvSpPr>
          <p:nvPr/>
        </p:nvSpPr>
        <p:spPr bwMode="auto">
          <a:xfrm>
            <a:off x="2373027" y="2478182"/>
            <a:ext cx="690740"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Oval 19"/>
          <p:cNvSpPr>
            <a:spLocks noChangeArrowheads="1"/>
          </p:cNvSpPr>
          <p:nvPr/>
        </p:nvSpPr>
        <p:spPr bwMode="auto">
          <a:xfrm>
            <a:off x="2655502" y="3289918"/>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3967044" y="2128735"/>
            <a:ext cx="1393066" cy="13886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740140" y="1779356"/>
            <a:ext cx="1768225" cy="781585"/>
            <a:chOff x="1256119" y="1638320"/>
            <a:chExt cx="1923767" cy="781585"/>
          </a:xfrm>
        </p:grpSpPr>
        <p:sp>
          <p:nvSpPr>
            <p:cNvPr id="18" name="TextBox 17"/>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40140" y="3166404"/>
            <a:ext cx="1768225" cy="781585"/>
            <a:chOff x="1256119" y="1638320"/>
            <a:chExt cx="1923767" cy="781585"/>
          </a:xfrm>
        </p:grpSpPr>
        <p:sp>
          <p:nvSpPr>
            <p:cNvPr id="21" name="TextBox 2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972861" y="1779356"/>
            <a:ext cx="1768225" cy="781585"/>
            <a:chOff x="1256119" y="1638320"/>
            <a:chExt cx="1923767" cy="781585"/>
          </a:xfrm>
        </p:grpSpPr>
        <p:sp>
          <p:nvSpPr>
            <p:cNvPr id="24" name="TextBox 2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972861" y="3166404"/>
            <a:ext cx="1768225" cy="781585"/>
            <a:chOff x="1256119" y="1638320"/>
            <a:chExt cx="1923767" cy="781585"/>
          </a:xfrm>
        </p:grpSpPr>
        <p:sp>
          <p:nvSpPr>
            <p:cNvPr id="27" name="TextBox 2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4338365" y="2509267"/>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anose="020B0503020204020204" pitchFamily="34" charset="-122"/>
                <a:ea typeface="微软雅黑" panose="020B0503020204020204" pitchFamily="34" charset="-122"/>
              </a:rPr>
              <a:t>标题</a:t>
            </a:r>
            <a:endParaRPr lang="en-US" altLang="zh-CN" sz="1800" dirty="0" smtClean="0">
              <a:solidFill>
                <a:schemeClr val="accent2"/>
              </a:solidFill>
              <a:latin typeface="微软雅黑" panose="020B0503020204020204" pitchFamily="34" charset="-122"/>
              <a:ea typeface="微软雅黑" panose="020B0503020204020204" pitchFamily="34" charset="-122"/>
            </a:endParaRPr>
          </a:p>
          <a:p>
            <a:r>
              <a:rPr lang="zh-CN" altLang="en-US" sz="1800" dirty="0" smtClean="0">
                <a:solidFill>
                  <a:schemeClr val="accent2"/>
                </a:solidFill>
                <a:latin typeface="微软雅黑" panose="020B0503020204020204" pitchFamily="34" charset="-122"/>
                <a:ea typeface="微软雅黑" panose="020B0503020204020204" pitchFamily="34" charset="-122"/>
              </a:rPr>
              <a:t>文字</a:t>
            </a:r>
            <a:endParaRPr lang="zh-CN" altLang="en-US" sz="1800" dirty="0">
              <a:solidFill>
                <a:schemeClr val="accent2"/>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2775503" y="181172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440787" y="25912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722879" y="3409809"/>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025179" y="181172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6350263" y="25912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6069216" y="3409809"/>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anose="020B0503020204020204" pitchFamily="34" charset="-122"/>
                <a:ea typeface="微软雅黑" panose="020B0503020204020204" pitchFamily="34" charset="-122"/>
              </a:rPr>
              <a:t>标题</a:t>
            </a:r>
            <a:endParaRPr lang="en-US" altLang="zh-CN" sz="1200" dirty="0" smtClean="0">
              <a:solidFill>
                <a:schemeClr val="accent2"/>
              </a:solidFill>
              <a:latin typeface="微软雅黑" panose="020B0503020204020204" pitchFamily="34" charset="-122"/>
              <a:ea typeface="微软雅黑" panose="020B0503020204020204" pitchFamily="34" charset="-122"/>
            </a:endParaRPr>
          </a:p>
          <a:p>
            <a:r>
              <a:rPr lang="zh-CN" altLang="en-US" sz="1200" dirty="0" smtClean="0">
                <a:solidFill>
                  <a:schemeClr val="accent2"/>
                </a:solidFill>
                <a:latin typeface="微软雅黑" panose="020B0503020204020204" pitchFamily="34" charset="-122"/>
                <a:ea typeface="微软雅黑" panose="020B0503020204020204" pitchFamily="34" charset="-122"/>
              </a:rPr>
              <a:t>文字</a:t>
            </a:r>
            <a:endParaRPr lang="zh-CN" altLang="en-US" sz="1200" dirty="0">
              <a:solidFill>
                <a:schemeClr val="accent2"/>
              </a:solidFill>
              <a:latin typeface="微软雅黑" panose="020B0503020204020204" pitchFamily="34" charset="-122"/>
              <a:ea typeface="微软雅黑" panose="020B0503020204020204" pitchFamily="34" charset="-122"/>
            </a:endParaRPr>
          </a:p>
        </p:txBody>
      </p:sp>
      <p:sp>
        <p:nvSpPr>
          <p:cNvPr id="40"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par>
                                <p:cTn id="60" presetID="53" presetClass="entr" presetSubtype="16"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animEffect transition="in" filter="fade">
                                      <p:cBhvr>
                                        <p:cTn id="84" dur="500"/>
                                        <p:tgtEl>
                                          <p:spTgt spid="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ppt_w</p:attrName>
                                        </p:attrNameLst>
                                      </p:cBhvr>
                                      <p:tavLst>
                                        <p:tav tm="0">
                                          <p:val>
                                            <p:fltVal val="0"/>
                                          </p:val>
                                        </p:tav>
                                        <p:tav tm="100000">
                                          <p:val>
                                            <p:strVal val="#ppt_w"/>
                                          </p:val>
                                        </p:tav>
                                      </p:tavLst>
                                    </p:anim>
                                    <p:anim calcmode="lin" valueType="num">
                                      <p:cBhvr>
                                        <p:cTn id="103" dur="500" fill="hold"/>
                                        <p:tgtEl>
                                          <p:spTgt spid="13"/>
                                        </p:tgtEl>
                                        <p:attrNameLst>
                                          <p:attrName>ppt_h</p:attrName>
                                        </p:attrNameLst>
                                      </p:cBhvr>
                                      <p:tavLst>
                                        <p:tav tm="0">
                                          <p:val>
                                            <p:fltVal val="0"/>
                                          </p:val>
                                        </p:tav>
                                        <p:tav tm="100000">
                                          <p:val>
                                            <p:strVal val="#ppt_h"/>
                                          </p:val>
                                        </p:tav>
                                      </p:tavLst>
                                    </p:anim>
                                    <p:animEffect transition="in" filter="fade">
                                      <p:cBhvr>
                                        <p:cTn id="104" dur="500"/>
                                        <p:tgtEl>
                                          <p:spTgt spid="1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fltVal val="0"/>
                                          </p:val>
                                        </p:tav>
                                        <p:tav tm="100000">
                                          <p:val>
                                            <p:strVal val="#ppt_h"/>
                                          </p:val>
                                        </p:tav>
                                      </p:tavLst>
                                    </p:anim>
                                    <p:animEffect transition="in" filter="fade">
                                      <p:cBhvr>
                                        <p:cTn id="114" dur="500"/>
                                        <p:tgtEl>
                                          <p:spTgt spid="15"/>
                                        </p:tgtEl>
                                      </p:cBhvr>
                                    </p:animEffect>
                                  </p:childTnLst>
                                </p:cTn>
                              </p:par>
                              <p:par>
                                <p:cTn id="115" presetID="2" presetClass="entr" presetSubtype="8" fill="hold" nodeType="with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additive="base">
                                        <p:cTn id="117" dur="500" fill="hold"/>
                                        <p:tgtEl>
                                          <p:spTgt spid="17"/>
                                        </p:tgtEl>
                                        <p:attrNameLst>
                                          <p:attrName>ppt_x</p:attrName>
                                        </p:attrNameLst>
                                      </p:cBhvr>
                                      <p:tavLst>
                                        <p:tav tm="0">
                                          <p:val>
                                            <p:strVal val="0-#ppt_w/2"/>
                                          </p:val>
                                        </p:tav>
                                        <p:tav tm="100000">
                                          <p:val>
                                            <p:strVal val="#ppt_x"/>
                                          </p:val>
                                        </p:tav>
                                      </p:tavLst>
                                    </p:anim>
                                    <p:anim calcmode="lin" valueType="num">
                                      <p:cBhvr additive="base">
                                        <p:cTn id="118" dur="500" fill="hold"/>
                                        <p:tgtEl>
                                          <p:spTgt spid="17"/>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additive="base">
                                        <p:cTn id="121" dur="500" fill="hold"/>
                                        <p:tgtEl>
                                          <p:spTgt spid="20"/>
                                        </p:tgtEl>
                                        <p:attrNameLst>
                                          <p:attrName>ppt_x</p:attrName>
                                        </p:attrNameLst>
                                      </p:cBhvr>
                                      <p:tavLst>
                                        <p:tav tm="0">
                                          <p:val>
                                            <p:strVal val="0-#ppt_w/2"/>
                                          </p:val>
                                        </p:tav>
                                        <p:tav tm="100000">
                                          <p:val>
                                            <p:strVal val="#ppt_x"/>
                                          </p:val>
                                        </p:tav>
                                      </p:tavLst>
                                    </p:anim>
                                    <p:anim calcmode="lin" valueType="num">
                                      <p:cBhvr additive="base">
                                        <p:cTn id="122" dur="500" fill="hold"/>
                                        <p:tgtEl>
                                          <p:spTgt spid="20"/>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additive="base">
                                        <p:cTn id="125" dur="500" fill="hold"/>
                                        <p:tgtEl>
                                          <p:spTgt spid="23"/>
                                        </p:tgtEl>
                                        <p:attrNameLst>
                                          <p:attrName>ppt_x</p:attrName>
                                        </p:attrNameLst>
                                      </p:cBhvr>
                                      <p:tavLst>
                                        <p:tav tm="0">
                                          <p:val>
                                            <p:strVal val="1+#ppt_w/2"/>
                                          </p:val>
                                        </p:tav>
                                        <p:tav tm="100000">
                                          <p:val>
                                            <p:strVal val="#ppt_x"/>
                                          </p:val>
                                        </p:tav>
                                      </p:tavLst>
                                    </p:anim>
                                    <p:anim calcmode="lin" valueType="num">
                                      <p:cBhvr additive="base">
                                        <p:cTn id="126" dur="500" fill="hold"/>
                                        <p:tgtEl>
                                          <p:spTgt spid="23"/>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1+#ppt_w/2"/>
                                          </p:val>
                                        </p:tav>
                                        <p:tav tm="100000">
                                          <p:val>
                                            <p:strVal val="#ppt_x"/>
                                          </p:val>
                                        </p:tav>
                                      </p:tavLst>
                                    </p:anim>
                                    <p:anim calcmode="lin" valueType="num">
                                      <p:cBhvr additive="base">
                                        <p:cTn id="1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1" grpId="0" animBg="1"/>
      <p:bldP spid="12" grpId="0" animBg="1"/>
      <p:bldP spid="13" grpId="0" animBg="1"/>
      <p:bldP spid="14" grpId="0" animBg="1"/>
      <p:bldP spid="15" grpId="0" animBg="1"/>
      <p:bldP spid="16" grpId="0" animBg="1"/>
      <p:bldP spid="29" grpId="0"/>
      <p:bldP spid="30" grpId="0"/>
      <p:bldP spid="31" grpId="0"/>
      <p:bldP spid="32" grpId="0"/>
      <p:bldP spid="33" grpId="0"/>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26396" y="2930916"/>
            <a:ext cx="680119" cy="680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3" name="虚尾箭头 2"/>
          <p:cNvSpPr/>
          <p:nvPr/>
        </p:nvSpPr>
        <p:spPr>
          <a:xfrm>
            <a:off x="1894082" y="3142304"/>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accent2"/>
              </a:solidFill>
              <a:latin typeface="微软雅黑" panose="020B0503020204020204" pitchFamily="34" charset="-122"/>
              <a:ea typeface="微软雅黑" panose="020B0503020204020204" pitchFamily="34" charset="-122"/>
            </a:endParaRPr>
          </a:p>
        </p:txBody>
      </p:sp>
      <p:sp>
        <p:nvSpPr>
          <p:cNvPr id="4" name="椭圆 3"/>
          <p:cNvSpPr/>
          <p:nvPr/>
        </p:nvSpPr>
        <p:spPr>
          <a:xfrm>
            <a:off x="2476853" y="2930916"/>
            <a:ext cx="680119" cy="6801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 name="虚尾箭头 4"/>
          <p:cNvSpPr/>
          <p:nvPr/>
        </p:nvSpPr>
        <p:spPr>
          <a:xfrm>
            <a:off x="3344539" y="3142304"/>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accent2"/>
              </a:solidFill>
              <a:latin typeface="微软雅黑" panose="020B0503020204020204" pitchFamily="34" charset="-122"/>
              <a:ea typeface="微软雅黑" panose="020B0503020204020204" pitchFamily="34" charset="-122"/>
            </a:endParaRPr>
          </a:p>
        </p:txBody>
      </p:sp>
      <p:sp>
        <p:nvSpPr>
          <p:cNvPr id="6" name="椭圆 5"/>
          <p:cNvSpPr/>
          <p:nvPr/>
        </p:nvSpPr>
        <p:spPr>
          <a:xfrm>
            <a:off x="3927310" y="2930916"/>
            <a:ext cx="680119" cy="6801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7" name="虚尾箭头 6"/>
          <p:cNvSpPr/>
          <p:nvPr/>
        </p:nvSpPr>
        <p:spPr>
          <a:xfrm>
            <a:off x="4794996" y="3142304"/>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accent2"/>
              </a:solidFill>
              <a:latin typeface="微软雅黑" panose="020B0503020204020204" pitchFamily="34" charset="-122"/>
              <a:ea typeface="微软雅黑" panose="020B0503020204020204" pitchFamily="34" charset="-122"/>
            </a:endParaRPr>
          </a:p>
        </p:txBody>
      </p:sp>
      <p:sp>
        <p:nvSpPr>
          <p:cNvPr id="8" name="椭圆 7"/>
          <p:cNvSpPr/>
          <p:nvPr/>
        </p:nvSpPr>
        <p:spPr>
          <a:xfrm>
            <a:off x="5377767" y="2648727"/>
            <a:ext cx="1244499" cy="1244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anose="020B0503020204020204" pitchFamily="34" charset="-122"/>
                <a:ea typeface="微软雅黑" panose="020B0503020204020204" pitchFamily="34" charset="-122"/>
              </a:rPr>
              <a:t>标题</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9" name="虚尾箭头 8"/>
          <p:cNvSpPr/>
          <p:nvPr/>
        </p:nvSpPr>
        <p:spPr>
          <a:xfrm>
            <a:off x="6809832" y="3142304"/>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chemeClr val="accent2"/>
              </a:solidFill>
              <a:latin typeface="微软雅黑" panose="020B0503020204020204" pitchFamily="34" charset="-122"/>
              <a:ea typeface="微软雅黑" panose="020B0503020204020204" pitchFamily="34" charset="-122"/>
            </a:endParaRPr>
          </a:p>
        </p:txBody>
      </p:sp>
      <p:sp>
        <p:nvSpPr>
          <p:cNvPr id="10" name="椭圆 9"/>
          <p:cNvSpPr/>
          <p:nvPr/>
        </p:nvSpPr>
        <p:spPr>
          <a:xfrm>
            <a:off x="7315688" y="2878804"/>
            <a:ext cx="784341" cy="784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anose="020B0503020204020204" pitchFamily="34" charset="-122"/>
                <a:ea typeface="微软雅黑" panose="020B0503020204020204" pitchFamily="34" charset="-122"/>
              </a:rPr>
              <a:t>标题</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331640" y="1491630"/>
            <a:ext cx="1969345" cy="1340544"/>
            <a:chOff x="1602873" y="1131590"/>
            <a:chExt cx="1778961"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rgbClr val="080808"/>
                </a:solidFill>
                <a:latin typeface="微软雅黑" panose="020B0503020204020204" pitchFamily="34" charset="-122"/>
                <a:ea typeface="微软雅黑" panose="020B0503020204020204"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a:t>
              </a:r>
              <a:r>
                <a:rPr lang="zh-CN" altLang="en-US" sz="1000" kern="0" dirty="0">
                  <a:solidFill>
                    <a:schemeClr val="accent1"/>
                  </a:solidFill>
                  <a:latin typeface="微软雅黑" panose="020B0503020204020204" pitchFamily="34" charset="-122"/>
                  <a:ea typeface="微软雅黑" panose="020B0503020204020204" pitchFamily="34" charset="-122"/>
                </a:rPr>
                <a:t>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a:t>
              </a:r>
              <a:r>
                <a:rPr lang="zh-CN" altLang="en-US" sz="1000" kern="0" dirty="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a:solidFill>
                  <a:schemeClr val="accent1"/>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anose="020B0503020204020204" pitchFamily="34" charset="-122"/>
                  <a:ea typeface="微软雅黑" panose="020B0503020204020204" pitchFamily="34" charset="-122"/>
                </a:rPr>
                <a:t>点击添加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文本点击添加文本</a:t>
              </a:r>
              <a:endParaRPr lang="en-US" altLang="zh-CN" sz="1000" kern="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974357" y="1252487"/>
            <a:ext cx="1969345" cy="1287622"/>
            <a:chOff x="1602873" y="915566"/>
            <a:chExt cx="1778961"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rgbClr val="080808"/>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a:t>
              </a:r>
              <a:r>
                <a:rPr lang="zh-CN" altLang="en-US" sz="1000" kern="0" dirty="0">
                  <a:solidFill>
                    <a:schemeClr val="accent1"/>
                  </a:solidFill>
                  <a:latin typeface="微软雅黑" panose="020B0503020204020204" pitchFamily="34" charset="-122"/>
                  <a:ea typeface="微软雅黑" panose="020B0503020204020204" pitchFamily="34" charset="-122"/>
                </a:rPr>
                <a:t>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a:t>
              </a:r>
              <a:r>
                <a:rPr lang="zh-CN" altLang="en-US" sz="1000" kern="0" dirty="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a:solidFill>
                  <a:schemeClr val="accent1"/>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anose="020B0503020204020204" pitchFamily="34" charset="-122"/>
                  <a:ea typeface="微软雅黑" panose="020B0503020204020204" pitchFamily="34" charset="-122"/>
                </a:rPr>
                <a:t>点击添加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文本点击添加文本</a:t>
              </a:r>
              <a:endParaRPr lang="en-US" altLang="zh-CN" sz="1000" kern="0" dirty="0">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770958" y="3723630"/>
            <a:ext cx="1971287" cy="1253130"/>
            <a:chOff x="2572146" y="3406852"/>
            <a:chExt cx="1971287"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smtClean="0">
                  <a:solidFill>
                    <a:srgbClr val="080808"/>
                  </a:solidFill>
                  <a:latin typeface="微软雅黑" panose="020B0503020204020204" pitchFamily="34" charset="-122"/>
                  <a:ea typeface="微软雅黑" panose="020B0503020204020204"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anose="020B0503020204020204" pitchFamily="34" charset="-122"/>
                  <a:ea typeface="微软雅黑" panose="020B0503020204020204" pitchFamily="34" charset="-122"/>
                </a:rPr>
                <a:t>点击</a:t>
              </a:r>
              <a:r>
                <a:rPr lang="zh-CN" altLang="en-US" sz="1000" kern="0" dirty="0">
                  <a:solidFill>
                    <a:schemeClr val="accent1"/>
                  </a:solidFill>
                  <a:latin typeface="微软雅黑" panose="020B0503020204020204" pitchFamily="34" charset="-122"/>
                  <a:ea typeface="微软雅黑" panose="020B0503020204020204" pitchFamily="34" charset="-122"/>
                </a:rPr>
                <a:t>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a:t>
              </a:r>
              <a:r>
                <a:rPr lang="zh-CN" altLang="en-US" sz="1000" kern="0" dirty="0">
                  <a:solidFill>
                    <a:schemeClr val="accent1"/>
                  </a:solidFill>
                  <a:latin typeface="微软雅黑" panose="020B0503020204020204" pitchFamily="34" charset="-122"/>
                  <a:ea typeface="微软雅黑" panose="020B0503020204020204" pitchFamily="34" charset="-122"/>
                </a:rPr>
                <a:t>点击添加文本    </a:t>
              </a:r>
              <a:endParaRPr lang="en-US" altLang="zh-CN" sz="1000" kern="0" dirty="0">
                <a:solidFill>
                  <a:schemeClr val="accent1"/>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anose="020B0503020204020204" pitchFamily="34" charset="-122"/>
                  <a:ea typeface="微软雅黑" panose="020B0503020204020204" pitchFamily="34" charset="-122"/>
                </a:rPr>
                <a:t>点击添加</a:t>
              </a:r>
              <a:r>
                <a:rPr lang="zh-CN" altLang="en-US" sz="1000" kern="0" dirty="0" smtClean="0">
                  <a:solidFill>
                    <a:schemeClr val="accent1"/>
                  </a:solidFill>
                  <a:latin typeface="微软雅黑" panose="020B0503020204020204" pitchFamily="34" charset="-122"/>
                  <a:ea typeface="微软雅黑" panose="020B0503020204020204" pitchFamily="34" charset="-122"/>
                </a:rPr>
                <a:t>文本点击添加文本</a:t>
              </a:r>
              <a:endParaRPr lang="en-US" altLang="zh-CN" sz="1000" kern="0" dirty="0">
                <a:solidFill>
                  <a:schemeClr val="accent1"/>
                </a:solidFill>
                <a:latin typeface="微软雅黑" panose="020B0503020204020204" pitchFamily="34" charset="-122"/>
                <a:ea typeface="微软雅黑" panose="020B0503020204020204" pitchFamily="34" charset="-122"/>
              </a:endParaRPr>
            </a:p>
          </p:txBody>
        </p:sp>
      </p:grpSp>
      <p:sp>
        <p:nvSpPr>
          <p:cNvPr id="28" name="矩形 69"/>
          <p:cNvSpPr>
            <a:spLocks noChangeArrowheads="1"/>
          </p:cNvSpPr>
          <p:nvPr/>
        </p:nvSpPr>
        <p:spPr bwMode="auto">
          <a:xfrm>
            <a:off x="1187624" y="227551"/>
            <a:ext cx="53285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28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28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69"/>
          <p:cNvSpPr>
            <a:spLocks noChangeArrowheads="1"/>
          </p:cNvSpPr>
          <p:nvPr/>
        </p:nvSpPr>
        <p:spPr bwMode="auto">
          <a:xfrm>
            <a:off x="2267744" y="1851670"/>
            <a:ext cx="532859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400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请在此处输入您的标题</a:t>
            </a:r>
            <a:endParaRPr lang="en-US" altLang="zh-CN" sz="4000" b="1" dirty="0">
              <a:solidFill>
                <a:schemeClr val="tx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728" y="2355726"/>
            <a:ext cx="6696743" cy="905258"/>
          </a:xfrm>
          <a:prstGeom prst="rect">
            <a:avLst/>
          </a:prstGeom>
        </p:spPr>
      </p:pic>
      <p:cxnSp>
        <p:nvCxnSpPr>
          <p:cNvPr id="3" name="直接连接符 2"/>
          <p:cNvCxnSpPr/>
          <p:nvPr/>
        </p:nvCxnSpPr>
        <p:spPr>
          <a:xfrm>
            <a:off x="2123728" y="1707654"/>
            <a:ext cx="0" cy="1224136"/>
          </a:xfrm>
          <a:prstGeom prst="line">
            <a:avLst/>
          </a:prstGeom>
          <a:ln>
            <a:solidFill>
              <a:srgbClr val="C56DB4"/>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4"/>
          <a:srcRect l="25985" r="59841" b="25455"/>
          <a:stretch/>
        </p:blipFill>
        <p:spPr>
          <a:xfrm>
            <a:off x="539552" y="1029687"/>
            <a:ext cx="1944216" cy="2351852"/>
          </a:xfrm>
          <a:prstGeom prst="rect">
            <a:avLst/>
          </a:prstGeom>
        </p:spPr>
      </p:pic>
    </p:spTree>
    <p:extLst>
      <p:ext uri="{BB962C8B-B14F-4D97-AF65-F5344CB8AC3E}">
        <p14:creationId xmlns:p14="http://schemas.microsoft.com/office/powerpoint/2010/main" val="328479217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AB66BBE-13E0-486D-B750-D9BBC5345053"/>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幼儿教育-12"/>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3282">
      <a:dk1>
        <a:srgbClr val="3FB2E5"/>
      </a:dk1>
      <a:lt1>
        <a:srgbClr val="C56DB4"/>
      </a:lt1>
      <a:dk2>
        <a:srgbClr val="56B52F"/>
      </a:dk2>
      <a:lt2>
        <a:srgbClr val="EE6EA2"/>
      </a:lt2>
      <a:accent1>
        <a:srgbClr val="1C1C1C"/>
      </a:accent1>
      <a:accent2>
        <a:srgbClr val="FFFFFF"/>
      </a:accent2>
      <a:accent3>
        <a:srgbClr val="1C1C1C"/>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2063</Words>
  <Application>Microsoft Office PowerPoint</Application>
  <PresentationFormat>全屏显示(16:9)</PresentationFormat>
  <Paragraphs>403</Paragraphs>
  <Slides>31</Slides>
  <Notes>31</Notes>
  <HiddenSlides>0</HiddenSlides>
  <MMClips>2</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幼儿教育-12</dc:title>
  <dc:creator>hzd</dc:creator>
  <cp:lastModifiedBy>ThinK For H</cp:lastModifiedBy>
  <cp:revision>1918</cp:revision>
  <dcterms:created xsi:type="dcterms:W3CDTF">2014-06-06T07:22:00Z</dcterms:created>
  <dcterms:modified xsi:type="dcterms:W3CDTF">2018-06-06T11:20:59Z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