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3" r:id="rId5"/>
    <p:sldId id="264" r:id="rId6"/>
    <p:sldId id="265" r:id="rId7"/>
    <p:sldId id="266" r:id="rId8"/>
    <p:sldId id="260" r:id="rId9"/>
    <p:sldId id="267" r:id="rId10"/>
    <p:sldId id="268" r:id="rId11"/>
    <p:sldId id="269" r:id="rId12"/>
    <p:sldId id="261" r:id="rId13"/>
    <p:sldId id="271" r:id="rId14"/>
    <p:sldId id="270" r:id="rId15"/>
    <p:sldId id="272" r:id="rId16"/>
    <p:sldId id="262" r:id="rId17"/>
    <p:sldId id="273" r:id="rId18"/>
    <p:sldId id="274" r:id="rId19"/>
    <p:sldId id="275" r:id="rId20"/>
    <p:sldId id="258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3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8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0C97877-015E-4564-AFA8-C53BE8D2D7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DCA4C4B6-FDDA-47FC-9D6F-1CE622BF50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3A761D-7BDA-4657-853E-483651A1E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D4EA-1EE3-4245-A30E-33B7269C2F6D}" type="datetimeFigureOut">
              <a:rPr lang="zh-CN" altLang="en-US" smtClean="0"/>
              <a:t>2018/3/1/Thu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A809464-1DEA-4ECB-B074-3D7A8D62C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0F79963-7F6C-4EDE-B1A1-71208B281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0557F-0ACA-4C0D-B8FC-FD901ABC6D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852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3075B95-13CD-4C5E-9E0A-D4168E233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F955542-943D-4761-BCC7-A934596A18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557D303-80F5-459E-9EA5-0CC3E3AF3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D4EA-1EE3-4245-A30E-33B7269C2F6D}" type="datetimeFigureOut">
              <a:rPr lang="zh-CN" altLang="en-US" smtClean="0"/>
              <a:t>2018/3/1/Thu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AF9C683-44F4-40DC-8832-9EF3D5106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8B8BC95-AC98-4853-B721-3848A014B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0557F-0ACA-4C0D-B8FC-FD901ABC6D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84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08102A7A-CD2C-4E09-9B0C-E2A5EB842B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39A5C49-E985-4FBB-AF0D-33801380F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7BABE29-B1A2-4140-842A-7BC2B2B90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D4EA-1EE3-4245-A30E-33B7269C2F6D}" type="datetimeFigureOut">
              <a:rPr lang="zh-CN" altLang="en-US" smtClean="0"/>
              <a:t>2018/3/1/Thu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5B5C840-DFC7-468D-A96A-31C8DF560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3204E9C-F2EA-40AE-B49F-125C8FE14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0557F-0ACA-4C0D-B8FC-FD901ABC6D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9516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AD49E63-70C4-437D-8D92-C8648B526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C0C7753-89F1-4AD5-B297-C1F476763A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5DD49F2-C081-4EC6-BE4F-6B41643EE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D4EA-1EE3-4245-A30E-33B7269C2F6D}" type="datetimeFigureOut">
              <a:rPr lang="zh-CN" altLang="en-US" smtClean="0"/>
              <a:t>2018/3/1/Thu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FD60580-9CF9-4F26-A926-17F8E5382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E99D97E-0D0E-40AA-82AC-8E9D53742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0557F-0ACA-4C0D-B8FC-FD901ABC6D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0235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A260B2-E175-447F-8401-2621D8678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3D22DD5-AA79-4AF4-94DE-476C25335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3ADE800-EEB5-4D90-81A9-99AA8332CC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D4EA-1EE3-4245-A30E-33B7269C2F6D}" type="datetimeFigureOut">
              <a:rPr lang="zh-CN" altLang="en-US" smtClean="0"/>
              <a:t>2018/3/1/Thu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49C4723-7002-4F07-A98D-1B04742AF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46839C4-0F78-40CC-B1C0-E42C014E7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0557F-0ACA-4C0D-B8FC-FD901ABC6D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5171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F16D98-005E-41AB-9629-AB94382CB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0407A30-E5AA-49FA-922A-0D46B8CFAF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5A10325-DEFC-46DA-804C-5E7178D706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435E49E4-E15F-4B44-9138-EE4FD8169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D4EA-1EE3-4245-A30E-33B7269C2F6D}" type="datetimeFigureOut">
              <a:rPr lang="zh-CN" altLang="en-US" smtClean="0"/>
              <a:t>2018/3/1/Thu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D17A25C-F9CF-465A-9EB5-114544A41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9C64C54-EC42-451A-87A2-1AF867CC7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0557F-0ACA-4C0D-B8FC-FD901ABC6D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004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DF186B7-23F5-4E57-9581-DC92C5C82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77D24F0-C78E-445E-B939-36FB91B2C7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1C82DDDC-EFA8-4BA8-B2EC-7CA90238DC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9204966B-ED4A-4BB1-B510-CB786B0E8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EAB96308-CFFF-4A16-B99A-29668D678F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EA423BA-3955-430A-B960-3188706D1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D4EA-1EE3-4245-A30E-33B7269C2F6D}" type="datetimeFigureOut">
              <a:rPr lang="zh-CN" altLang="en-US" smtClean="0"/>
              <a:t>2018/3/1/Thu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0C94E6A1-782A-4E09-9F27-1709016D5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31A9965-8AF8-4A28-89F3-184C0F388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0557F-0ACA-4C0D-B8FC-FD901ABC6D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9498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AD64568-D17C-4171-A6AD-23727F383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C838B42-02C5-4F3F-8807-193108AB1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D4EA-1EE3-4245-A30E-33B7269C2F6D}" type="datetimeFigureOut">
              <a:rPr lang="zh-CN" altLang="en-US" smtClean="0"/>
              <a:t>2018/3/1/Thu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192BF36B-B9D7-417E-8FD4-019BF074F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0AB31B0-BCCC-486C-8935-E7F31254E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0557F-0ACA-4C0D-B8FC-FD901ABC6D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0312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442F2EE-545A-421F-9B72-254091E47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D4EA-1EE3-4245-A30E-33B7269C2F6D}" type="datetimeFigureOut">
              <a:rPr lang="zh-CN" altLang="en-US" smtClean="0"/>
              <a:t>2018/3/1/Thu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C1EDB3D-BA2A-495D-A2BF-5734ED711C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64BB94C2-A0F0-4FC0-89B3-E943DBA41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0557F-0ACA-4C0D-B8FC-FD901ABC6D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0166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36EB20F-74F6-4543-B38B-2081E2D40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73E14BF-F420-42E5-B532-EB57AC6D1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541B393-4CB3-4DE4-8A09-6F921E78D4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D78DF1B-1E06-4E56-9AE2-375A45497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D4EA-1EE3-4245-A30E-33B7269C2F6D}" type="datetimeFigureOut">
              <a:rPr lang="zh-CN" altLang="en-US" smtClean="0"/>
              <a:t>2018/3/1/Thu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5EDB046-B676-4306-868C-DC4AB592D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F8CA4EE-8536-4A3C-998A-AF926F4A6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0557F-0ACA-4C0D-B8FC-FD901ABC6D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067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B835D25-E007-46FF-9B22-0DC3BDC2C8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C13F050-ED10-4D56-AB90-969E5CBCF6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4D0D2F3-E92B-47CA-AFC7-79549B2D0B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B2DC51D-81C4-4084-A8E9-75DC8CB90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ED4EA-1EE3-4245-A30E-33B7269C2F6D}" type="datetimeFigureOut">
              <a:rPr lang="zh-CN" altLang="en-US" smtClean="0"/>
              <a:t>2018/3/1/Thu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FC828D9-CE4E-443C-9997-24EB3EA5F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9656E77-1686-4762-A57C-D356F1150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50557F-0ACA-4C0D-B8FC-FD901ABC6D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0722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40B228B-9D57-42C4-AD3B-AE32BD026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70A0272-01F0-4A76-A85D-058BAA23C8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CD475BE-3FC6-473C-AF08-E1A7E2BD19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ED4EA-1EE3-4245-A30E-33B7269C2F6D}" type="datetimeFigureOut">
              <a:rPr lang="zh-CN" altLang="en-US" smtClean="0"/>
              <a:t>2018/3/1/Thu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C2847C3-9264-4822-A932-6E23879103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B3B1249-0839-4748-BA1B-6DFA70E15B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0557F-0ACA-4C0D-B8FC-FD901ABC6D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086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E5F15FC3-F645-46A7-B73F-F205008D8B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8" b="3095"/>
          <a:stretch/>
        </p:blipFill>
        <p:spPr>
          <a:xfrm>
            <a:off x="-1" y="1042494"/>
            <a:ext cx="5643787" cy="5815506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9B1FFB54-C47B-42A4-86B8-B0AFD14521ED}"/>
              </a:ext>
            </a:extLst>
          </p:cNvPr>
          <p:cNvSpPr txBox="1"/>
          <p:nvPr/>
        </p:nvSpPr>
        <p:spPr>
          <a:xfrm>
            <a:off x="2895241" y="2397778"/>
            <a:ext cx="8086044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>
                <a:latin typeface="方正姚体" panose="02010601030101010101" pitchFamily="2" charset="-122"/>
                <a:ea typeface="方正姚体" panose="02010601030101010101" pitchFamily="2" charset="-122"/>
              </a:rPr>
              <a:t>猫 咪 清 新 简 约 通 用 模 板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A6405D14-B450-4E72-877E-87798C69EFE9}"/>
              </a:ext>
            </a:extLst>
          </p:cNvPr>
          <p:cNvSpPr/>
          <p:nvPr/>
        </p:nvSpPr>
        <p:spPr>
          <a:xfrm>
            <a:off x="4295416" y="3348632"/>
            <a:ext cx="65540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Just for today I will try to live through this day only and not tackle my whole life problem at once. Just for today I will try to live through this day only</a:t>
            </a:r>
            <a:endParaRPr lang="zh-CN" altLang="en-US" sz="12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80B4F9F5-62B4-4EB6-AF40-508C330BD9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214" b="75940"/>
          <a:stretch/>
        </p:blipFill>
        <p:spPr>
          <a:xfrm rot="2529160">
            <a:off x="9039249" y="863748"/>
            <a:ext cx="3620385" cy="145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209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BE5A06D9-846A-4292-8A92-956EDB0B843E}"/>
              </a:ext>
            </a:extLst>
          </p:cNvPr>
          <p:cNvGrpSpPr/>
          <p:nvPr/>
        </p:nvGrpSpPr>
        <p:grpSpPr>
          <a:xfrm>
            <a:off x="1488558" y="1635982"/>
            <a:ext cx="9531108" cy="841971"/>
            <a:chOff x="1488558" y="1635982"/>
            <a:chExt cx="9531108" cy="841971"/>
          </a:xfrm>
        </p:grpSpPr>
        <p:grpSp>
          <p:nvGrpSpPr>
            <p:cNvPr id="3" name="Group 98">
              <a:extLst>
                <a:ext uri="{FF2B5EF4-FFF2-40B4-BE49-F238E27FC236}">
                  <a16:creationId xmlns:a16="http://schemas.microsoft.com/office/drawing/2014/main" id="{0FA00F28-A4B6-4596-8D47-2B77C89F2A3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8558" y="1635982"/>
              <a:ext cx="751647" cy="751647"/>
              <a:chOff x="0" y="0"/>
              <a:chExt cx="971550" cy="971550"/>
            </a:xfrm>
          </p:grpSpPr>
          <p:sp>
            <p:nvSpPr>
              <p:cNvPr id="5" name="矩形 223">
                <a:extLst>
                  <a:ext uri="{FF2B5EF4-FFF2-40B4-BE49-F238E27FC236}">
                    <a16:creationId xmlns:a16="http://schemas.microsoft.com/office/drawing/2014/main" id="{F7E3973F-997C-4E05-8B29-2E22E2C090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0"/>
                <a:ext cx="971550" cy="97155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bg1"/>
                </a:solidFill>
                <a:miter lim="800000"/>
                <a:headEnd/>
                <a:tailEnd/>
              </a:ln>
              <a:extLst/>
            </p:spPr>
            <p:txBody>
              <a:bodyPr anchor="ctr"/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sym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8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  <a:sym typeface="宋体" panose="02010600030101010101" pitchFamily="2" charset="-122"/>
                </a:endParaRPr>
              </a:p>
            </p:txBody>
          </p:sp>
          <p:sp>
            <p:nvSpPr>
              <p:cNvPr id="6" name="Freeform 105">
                <a:extLst>
                  <a:ext uri="{FF2B5EF4-FFF2-40B4-BE49-F238E27FC236}">
                    <a16:creationId xmlns:a16="http://schemas.microsoft.com/office/drawing/2014/main" id="{6154EF71-2715-4A44-9761-10FA663B7A00}"/>
                  </a:ext>
                </a:extLst>
              </p:cNvPr>
              <p:cNvSpPr>
                <a:spLocks noEditPoints="1" noChangeArrowheads="1"/>
              </p:cNvSpPr>
              <p:nvPr/>
            </p:nvSpPr>
            <p:spPr bwMode="auto">
              <a:xfrm>
                <a:off x="232758" y="136614"/>
                <a:ext cx="506034" cy="611688"/>
              </a:xfrm>
              <a:custGeom>
                <a:avLst/>
                <a:gdLst>
                  <a:gd name="T0" fmla="*/ 0 w 77"/>
                  <a:gd name="T1" fmla="*/ 2147483646 h 93"/>
                  <a:gd name="T2" fmla="*/ 2147483646 w 77"/>
                  <a:gd name="T3" fmla="*/ 2147483646 h 93"/>
                  <a:gd name="T4" fmla="*/ 2147483646 w 77"/>
                  <a:gd name="T5" fmla="*/ 2147483646 h 93"/>
                  <a:gd name="T6" fmla="*/ 2147483646 w 77"/>
                  <a:gd name="T7" fmla="*/ 2147483646 h 93"/>
                  <a:gd name="T8" fmla="*/ 2147483646 w 77"/>
                  <a:gd name="T9" fmla="*/ 2147483646 h 93"/>
                  <a:gd name="T10" fmla="*/ 2147483646 w 77"/>
                  <a:gd name="T11" fmla="*/ 2147483646 h 93"/>
                  <a:gd name="T12" fmla="*/ 2147483646 w 77"/>
                  <a:gd name="T13" fmla="*/ 2147483646 h 93"/>
                  <a:gd name="T14" fmla="*/ 2147483646 w 77"/>
                  <a:gd name="T15" fmla="*/ 2147483646 h 93"/>
                  <a:gd name="T16" fmla="*/ 2147483646 w 77"/>
                  <a:gd name="T17" fmla="*/ 2147483646 h 93"/>
                  <a:gd name="T18" fmla="*/ 2147483646 w 77"/>
                  <a:gd name="T19" fmla="*/ 2147483646 h 93"/>
                  <a:gd name="T20" fmla="*/ 2147483646 w 77"/>
                  <a:gd name="T21" fmla="*/ 2147483646 h 93"/>
                  <a:gd name="T22" fmla="*/ 2147483646 w 77"/>
                  <a:gd name="T23" fmla="*/ 2147483646 h 93"/>
                  <a:gd name="T24" fmla="*/ 2147483646 w 77"/>
                  <a:gd name="T25" fmla="*/ 2147483646 h 93"/>
                  <a:gd name="T26" fmla="*/ 2147483646 w 77"/>
                  <a:gd name="T27" fmla="*/ 2147483646 h 93"/>
                  <a:gd name="T28" fmla="*/ 2147483646 w 77"/>
                  <a:gd name="T29" fmla="*/ 2147483646 h 93"/>
                  <a:gd name="T30" fmla="*/ 2147483646 w 77"/>
                  <a:gd name="T31" fmla="*/ 2147483646 h 93"/>
                  <a:gd name="T32" fmla="*/ 2147483646 w 77"/>
                  <a:gd name="T33" fmla="*/ 2147483646 h 93"/>
                  <a:gd name="T34" fmla="*/ 2147483646 w 77"/>
                  <a:gd name="T35" fmla="*/ 2147483646 h 93"/>
                  <a:gd name="T36" fmla="*/ 2147483646 w 77"/>
                  <a:gd name="T37" fmla="*/ 2147483646 h 93"/>
                  <a:gd name="T38" fmla="*/ 2147483646 w 77"/>
                  <a:gd name="T39" fmla="*/ 2147483646 h 93"/>
                  <a:gd name="T40" fmla="*/ 2147483646 w 77"/>
                  <a:gd name="T41" fmla="*/ 2147483646 h 93"/>
                  <a:gd name="T42" fmla="*/ 2147483646 w 77"/>
                  <a:gd name="T43" fmla="*/ 2147483646 h 93"/>
                  <a:gd name="T44" fmla="*/ 2147483646 w 77"/>
                  <a:gd name="T45" fmla="*/ 2147483646 h 93"/>
                  <a:gd name="T46" fmla="*/ 2147483646 w 77"/>
                  <a:gd name="T47" fmla="*/ 2147483646 h 93"/>
                  <a:gd name="T48" fmla="*/ 2147483646 w 77"/>
                  <a:gd name="T49" fmla="*/ 2147483646 h 93"/>
                  <a:gd name="T50" fmla="*/ 2147483646 w 77"/>
                  <a:gd name="T51" fmla="*/ 2147483646 h 93"/>
                  <a:gd name="T52" fmla="*/ 2147483646 w 77"/>
                  <a:gd name="T53" fmla="*/ 2147483646 h 93"/>
                  <a:gd name="T54" fmla="*/ 2147483646 w 77"/>
                  <a:gd name="T55" fmla="*/ 2147483646 h 93"/>
                  <a:gd name="T56" fmla="*/ 2147483646 w 77"/>
                  <a:gd name="T57" fmla="*/ 2147483646 h 93"/>
                  <a:gd name="T58" fmla="*/ 2147483646 w 77"/>
                  <a:gd name="T59" fmla="*/ 2147483646 h 93"/>
                  <a:gd name="T60" fmla="*/ 2147483646 w 77"/>
                  <a:gd name="T61" fmla="*/ 2147483646 h 93"/>
                  <a:gd name="T62" fmla="*/ 2147483646 w 77"/>
                  <a:gd name="T63" fmla="*/ 2147483646 h 93"/>
                  <a:gd name="T64" fmla="*/ 2147483646 w 77"/>
                  <a:gd name="T65" fmla="*/ 2147483646 h 93"/>
                  <a:gd name="T66" fmla="*/ 2147483646 w 77"/>
                  <a:gd name="T67" fmla="*/ 2147483646 h 93"/>
                  <a:gd name="T68" fmla="*/ 2147483646 w 77"/>
                  <a:gd name="T69" fmla="*/ 2147483646 h 93"/>
                  <a:gd name="T70" fmla="*/ 2147483646 w 77"/>
                  <a:gd name="T71" fmla="*/ 2147483646 h 93"/>
                  <a:gd name="T72" fmla="*/ 2147483646 w 77"/>
                  <a:gd name="T73" fmla="*/ 0 h 93"/>
                  <a:gd name="T74" fmla="*/ 2147483646 w 77"/>
                  <a:gd name="T75" fmla="*/ 2147483646 h 93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77"/>
                  <a:gd name="T115" fmla="*/ 0 h 93"/>
                  <a:gd name="T116" fmla="*/ 77 w 77"/>
                  <a:gd name="T117" fmla="*/ 93 h 93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77" h="93">
                    <a:moveTo>
                      <a:pt x="3" y="88"/>
                    </a:moveTo>
                    <a:cubicBezTo>
                      <a:pt x="2" y="87"/>
                      <a:pt x="1" y="86"/>
                      <a:pt x="0" y="85"/>
                    </a:cubicBezTo>
                    <a:cubicBezTo>
                      <a:pt x="0" y="72"/>
                      <a:pt x="0" y="58"/>
                      <a:pt x="0" y="45"/>
                    </a:cubicBezTo>
                    <a:cubicBezTo>
                      <a:pt x="12" y="40"/>
                      <a:pt x="21" y="32"/>
                      <a:pt x="30" y="20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7"/>
                      <a:pt x="38" y="27"/>
                      <a:pt x="38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7"/>
                      <a:pt x="40" y="27"/>
                      <a:pt x="40" y="27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0" y="28"/>
                      <a:pt x="40" y="28"/>
                      <a:pt x="40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8"/>
                      <a:pt x="41" y="28"/>
                      <a:pt x="41" y="28"/>
                    </a:cubicBezTo>
                    <a:cubicBezTo>
                      <a:pt x="41" y="29"/>
                      <a:pt x="41" y="29"/>
                      <a:pt x="41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4"/>
                      <a:pt x="48" y="34"/>
                      <a:pt x="48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49" y="34"/>
                      <a:pt x="49" y="34"/>
                      <a:pt x="49" y="34"/>
                    </a:cubicBezTo>
                    <a:cubicBezTo>
                      <a:pt x="50" y="34"/>
                      <a:pt x="50" y="34"/>
                      <a:pt x="50" y="34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0" y="35"/>
                      <a:pt x="50" y="35"/>
                      <a:pt x="50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5"/>
                      <a:pt x="51" y="35"/>
                      <a:pt x="51" y="35"/>
                    </a:cubicBezTo>
                    <a:cubicBezTo>
                      <a:pt x="51" y="36"/>
                      <a:pt x="51" y="36"/>
                      <a:pt x="51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53" y="37"/>
                      <a:pt x="53" y="37"/>
                      <a:pt x="53" y="37"/>
                    </a:cubicBezTo>
                    <a:cubicBezTo>
                      <a:pt x="62" y="43"/>
                      <a:pt x="62" y="43"/>
                      <a:pt x="62" y="43"/>
                    </a:cubicBezTo>
                    <a:cubicBezTo>
                      <a:pt x="53" y="55"/>
                      <a:pt x="49" y="67"/>
                      <a:pt x="48" y="79"/>
                    </a:cubicBezTo>
                    <a:cubicBezTo>
                      <a:pt x="36" y="84"/>
                      <a:pt x="23" y="88"/>
                      <a:pt x="11" y="93"/>
                    </a:cubicBezTo>
                    <a:cubicBezTo>
                      <a:pt x="9" y="92"/>
                      <a:pt x="8" y="91"/>
                      <a:pt x="7" y="91"/>
                    </a:cubicBezTo>
                    <a:cubicBezTo>
                      <a:pt x="23" y="68"/>
                      <a:pt x="23" y="68"/>
                      <a:pt x="23" y="68"/>
                    </a:cubicBezTo>
                    <a:cubicBezTo>
                      <a:pt x="27" y="69"/>
                      <a:pt x="32" y="68"/>
                      <a:pt x="35" y="64"/>
                    </a:cubicBezTo>
                    <a:cubicBezTo>
                      <a:pt x="38" y="60"/>
                      <a:pt x="37" y="54"/>
                      <a:pt x="32" y="51"/>
                    </a:cubicBezTo>
                    <a:cubicBezTo>
                      <a:pt x="28" y="47"/>
                      <a:pt x="22" y="49"/>
                      <a:pt x="19" y="53"/>
                    </a:cubicBezTo>
                    <a:cubicBezTo>
                      <a:pt x="16" y="57"/>
                      <a:pt x="16" y="62"/>
                      <a:pt x="19" y="65"/>
                    </a:cubicBezTo>
                    <a:cubicBezTo>
                      <a:pt x="3" y="88"/>
                      <a:pt x="3" y="88"/>
                      <a:pt x="3" y="88"/>
                    </a:cubicBezTo>
                    <a:close/>
                    <a:moveTo>
                      <a:pt x="27" y="93"/>
                    </a:moveTo>
                    <a:cubicBezTo>
                      <a:pt x="73" y="93"/>
                      <a:pt x="73" y="93"/>
                      <a:pt x="73" y="93"/>
                    </a:cubicBezTo>
                    <a:cubicBezTo>
                      <a:pt x="73" y="83"/>
                      <a:pt x="73" y="83"/>
                      <a:pt x="73" y="83"/>
                    </a:cubicBezTo>
                    <a:cubicBezTo>
                      <a:pt x="54" y="83"/>
                      <a:pt x="54" y="83"/>
                      <a:pt x="54" y="83"/>
                    </a:cubicBezTo>
                    <a:cubicBezTo>
                      <a:pt x="27" y="93"/>
                      <a:pt x="27" y="93"/>
                      <a:pt x="27" y="93"/>
                    </a:cubicBezTo>
                    <a:close/>
                    <a:moveTo>
                      <a:pt x="69" y="42"/>
                    </a:moveTo>
                    <a:cubicBezTo>
                      <a:pt x="77" y="31"/>
                      <a:pt x="77" y="31"/>
                      <a:pt x="77" y="31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26" y="12"/>
                      <a:pt x="26" y="12"/>
                      <a:pt x="26" y="12"/>
                    </a:cubicBezTo>
                    <a:lnTo>
                      <a:pt x="69" y="4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endParaRPr>
              </a:p>
            </p:txBody>
          </p:sp>
        </p:grp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28E28AD6-7AC1-4D26-B41D-F6E249286E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1318" y="1646964"/>
              <a:ext cx="8618348" cy="830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lvl1pPr eaLnBrk="0" hangingPunct="0">
                <a:lnSpc>
                  <a:spcPct val="90000"/>
                </a:lnSpc>
                <a:spcBef>
                  <a:spcPts val="1000"/>
                </a:spcBef>
                <a:buChar char="•"/>
                <a:defRPr sz="28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1pPr>
              <a:lvl2pPr marL="742950" indent="-28575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4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2pPr>
              <a:lvl3pPr marL="11430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3pPr>
              <a:lvl4pPr marL="16002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4pPr>
              <a:lvl5pPr marL="2057400" indent="-228600" eaLnBrk="0" hangingPunct="0">
                <a:lnSpc>
                  <a:spcPct val="90000"/>
                </a:lnSpc>
                <a:spcBef>
                  <a:spcPts val="500"/>
                </a:spcBef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方正兰亭黑_GBK" pitchFamily="2" charset="-122"/>
                  <a:ea typeface="方正兰亭黑_GBK" pitchFamily="2" charset="-122"/>
                  <a:sym typeface="Calibri" panose="020F0502020204030204" pitchFamily="34" charset="0"/>
                </a:defRPr>
              </a:lvl9pPr>
            </a:lstStyle>
            <a:p>
              <a:pPr>
                <a:lnSpc>
                  <a:spcPct val="150000"/>
                </a:lnSpc>
                <a:buNone/>
              </a:pPr>
              <a:r>
                <a:rPr lang="zh-CN" altLang="en-US" sz="16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您的内容打在这里，或者通过复制您的文本后，在此框中选择粘贴，并选择只保留文字。您的内容打在这里，或者通过复制您的文本后，在此框中选择粘贴，并选择只保留文字。</a:t>
              </a:r>
            </a:p>
          </p:txBody>
        </p:sp>
      </p:grpSp>
      <p:sp>
        <p:nvSpPr>
          <p:cNvPr id="7" name="文本框 224">
            <a:extLst>
              <a:ext uri="{FF2B5EF4-FFF2-40B4-BE49-F238E27FC236}">
                <a16:creationId xmlns:a16="http://schemas.microsoft.com/office/drawing/2014/main" id="{DE48D165-0B70-4C60-922B-3061FE2572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4016" y="3396152"/>
            <a:ext cx="30162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54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01</a:t>
            </a:r>
            <a:endParaRPr lang="zh-CN" altLang="en-US" sz="5400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" name="文本框 124">
            <a:extLst>
              <a:ext uri="{FF2B5EF4-FFF2-40B4-BE49-F238E27FC236}">
                <a16:creationId xmlns:a16="http://schemas.microsoft.com/office/drawing/2014/main" id="{658DF61E-7598-4686-B054-79C259BD0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8716" y="3396152"/>
            <a:ext cx="30162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54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02</a:t>
            </a:r>
            <a:endParaRPr lang="zh-CN" altLang="en-US" sz="5400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" name="文本框 126">
            <a:extLst>
              <a:ext uri="{FF2B5EF4-FFF2-40B4-BE49-F238E27FC236}">
                <a16:creationId xmlns:a16="http://schemas.microsoft.com/office/drawing/2014/main" id="{A7FA81BF-A2D6-41ED-8417-C9191DEC05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03416" y="3396152"/>
            <a:ext cx="30162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54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03</a:t>
            </a:r>
            <a:endParaRPr lang="zh-CN" altLang="en-US" sz="5400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121E2A8E-001B-42F4-BD41-3CACCA636435}"/>
              </a:ext>
            </a:extLst>
          </p:cNvPr>
          <p:cNvSpPr/>
          <p:nvPr/>
        </p:nvSpPr>
        <p:spPr>
          <a:xfrm>
            <a:off x="1488558" y="4464179"/>
            <a:ext cx="278716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A208112A-90EE-4EF6-B135-799B72DDE7A2}"/>
              </a:ext>
            </a:extLst>
          </p:cNvPr>
          <p:cNvSpPr/>
          <p:nvPr/>
        </p:nvSpPr>
        <p:spPr>
          <a:xfrm>
            <a:off x="4803258" y="4464179"/>
            <a:ext cx="278716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C5DA97F8-CCEC-4628-AAAC-391B4AB98684}"/>
              </a:ext>
            </a:extLst>
          </p:cNvPr>
          <p:cNvSpPr/>
          <p:nvPr/>
        </p:nvSpPr>
        <p:spPr>
          <a:xfrm>
            <a:off x="8117958" y="4464178"/>
            <a:ext cx="2787166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824760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123EBD52-1BCC-4EF6-AE6C-4006B335DF2B}"/>
              </a:ext>
            </a:extLst>
          </p:cNvPr>
          <p:cNvSpPr txBox="1"/>
          <p:nvPr/>
        </p:nvSpPr>
        <p:spPr>
          <a:xfrm>
            <a:off x="1568327" y="1639106"/>
            <a:ext cx="12649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rgbClr val="94BC7F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01</a:t>
            </a:r>
            <a:endParaRPr lang="zh-CN" altLang="en-US" sz="6000" b="1" dirty="0">
              <a:solidFill>
                <a:srgbClr val="94BC7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F75CE59A-271F-404A-AE16-B62A1112A1BE}"/>
              </a:ext>
            </a:extLst>
          </p:cNvPr>
          <p:cNvSpPr txBox="1"/>
          <p:nvPr/>
        </p:nvSpPr>
        <p:spPr>
          <a:xfrm>
            <a:off x="4027827" y="1653174"/>
            <a:ext cx="14519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rgbClr val="94BC7F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02</a:t>
            </a:r>
            <a:endParaRPr lang="zh-CN" altLang="en-US" sz="6000" b="1" dirty="0">
              <a:solidFill>
                <a:srgbClr val="94BC7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690B3D8-E388-4AB5-97EE-988B56B4E22B}"/>
              </a:ext>
            </a:extLst>
          </p:cNvPr>
          <p:cNvSpPr txBox="1"/>
          <p:nvPr/>
        </p:nvSpPr>
        <p:spPr>
          <a:xfrm>
            <a:off x="6628006" y="1653174"/>
            <a:ext cx="13941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rgbClr val="94BC7F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03</a:t>
            </a:r>
            <a:endParaRPr lang="zh-CN" altLang="en-US" sz="6000" b="1" dirty="0">
              <a:solidFill>
                <a:srgbClr val="94BC7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F5AAC75-E5C9-4BC2-8085-47E17796EC2B}"/>
              </a:ext>
            </a:extLst>
          </p:cNvPr>
          <p:cNvSpPr txBox="1"/>
          <p:nvPr/>
        </p:nvSpPr>
        <p:spPr>
          <a:xfrm>
            <a:off x="9157845" y="1653174"/>
            <a:ext cx="13975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000" b="1" dirty="0">
                <a:solidFill>
                  <a:srgbClr val="94BC7F"/>
                </a:solidFill>
                <a:latin typeface="方正姚体" panose="02010601030101010101" pitchFamily="2" charset="-122"/>
                <a:ea typeface="方正姚体" panose="02010601030101010101" pitchFamily="2" charset="-122"/>
              </a:rPr>
              <a:t>04</a:t>
            </a:r>
            <a:endParaRPr lang="zh-CN" altLang="en-US" sz="6000" b="1" dirty="0">
              <a:solidFill>
                <a:srgbClr val="94BC7F"/>
              </a:solidFill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6EAAED19-E588-4823-BF43-0DA70C3C34C2}"/>
              </a:ext>
            </a:extLst>
          </p:cNvPr>
          <p:cNvCxnSpPr/>
          <p:nvPr/>
        </p:nvCxnSpPr>
        <p:spPr>
          <a:xfrm>
            <a:off x="1807483" y="2590572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79DF2D70-68E9-4B76-897E-738A25B27FB0}"/>
              </a:ext>
            </a:extLst>
          </p:cNvPr>
          <p:cNvCxnSpPr/>
          <p:nvPr/>
        </p:nvCxnSpPr>
        <p:spPr>
          <a:xfrm>
            <a:off x="4353736" y="2604640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AA9B9228-A496-4906-A794-34434E45C587}"/>
              </a:ext>
            </a:extLst>
          </p:cNvPr>
          <p:cNvCxnSpPr/>
          <p:nvPr/>
        </p:nvCxnSpPr>
        <p:spPr>
          <a:xfrm>
            <a:off x="6928123" y="2611226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DE5F7E65-EEE1-442B-BC25-621B1DFE3F2F}"/>
              </a:ext>
            </a:extLst>
          </p:cNvPr>
          <p:cNvCxnSpPr/>
          <p:nvPr/>
        </p:nvCxnSpPr>
        <p:spPr>
          <a:xfrm>
            <a:off x="9488444" y="2625294"/>
            <a:ext cx="87219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>
            <a:extLst>
              <a:ext uri="{FF2B5EF4-FFF2-40B4-BE49-F238E27FC236}">
                <a16:creationId xmlns:a16="http://schemas.microsoft.com/office/drawing/2014/main" id="{2D50FD9B-14CB-4BC5-8374-B343102E01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632" y="2860332"/>
            <a:ext cx="2664873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b="1" dirty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ADD TITTLE HERE</a:t>
            </a:r>
            <a:endParaRPr lang="zh-CN" altLang="en-US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1" name="TextBox 13">
            <a:extLst>
              <a:ext uri="{FF2B5EF4-FFF2-40B4-BE49-F238E27FC236}">
                <a16:creationId xmlns:a16="http://schemas.microsoft.com/office/drawing/2014/main" id="{FD5F4664-9A95-4C43-B44B-9244A5987D34}"/>
              </a:ext>
            </a:extLst>
          </p:cNvPr>
          <p:cNvSpPr txBox="1"/>
          <p:nvPr/>
        </p:nvSpPr>
        <p:spPr>
          <a:xfrm>
            <a:off x="964375" y="3359154"/>
            <a:ext cx="23553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48C66FA-969C-4E96-85F9-AF1300B3AA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7946" y="2860332"/>
            <a:ext cx="2664873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b="1" dirty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ADD TITTLE HERE</a:t>
            </a:r>
            <a:endParaRPr lang="zh-CN" altLang="en-US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id="{70991FA3-9D78-4021-8321-8E515B738A5E}"/>
              </a:ext>
            </a:extLst>
          </p:cNvPr>
          <p:cNvSpPr txBox="1"/>
          <p:nvPr/>
        </p:nvSpPr>
        <p:spPr>
          <a:xfrm>
            <a:off x="3592689" y="3359154"/>
            <a:ext cx="23553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FC7B8BB-3B6D-4E00-908E-064958182C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6260" y="2860332"/>
            <a:ext cx="2664873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b="1" dirty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ADD TITTLE HERE</a:t>
            </a:r>
            <a:endParaRPr lang="zh-CN" altLang="en-US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5" name="TextBox 13">
            <a:extLst>
              <a:ext uri="{FF2B5EF4-FFF2-40B4-BE49-F238E27FC236}">
                <a16:creationId xmlns:a16="http://schemas.microsoft.com/office/drawing/2014/main" id="{36372671-1E6D-4E10-A0BB-A0D876334577}"/>
              </a:ext>
            </a:extLst>
          </p:cNvPr>
          <p:cNvSpPr txBox="1"/>
          <p:nvPr/>
        </p:nvSpPr>
        <p:spPr>
          <a:xfrm>
            <a:off x="6221003" y="3359154"/>
            <a:ext cx="23553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5695D082-1331-4047-9141-607E2DA85D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4574" y="2860332"/>
            <a:ext cx="2664873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/>
            <a:r>
              <a:rPr lang="en-US" altLang="zh-CN" b="1" dirty="0">
                <a:latin typeface="汉仪黑荔枝体简" panose="00020600040101010101" pitchFamily="18" charset="-122"/>
                <a:ea typeface="汉仪黑荔枝体简" panose="00020600040101010101" pitchFamily="18" charset="-122"/>
                <a:sym typeface="微软雅黑" panose="020B0503020204020204" pitchFamily="34" charset="-122"/>
              </a:rPr>
              <a:t>ADD TITTLE HERE</a:t>
            </a:r>
            <a:endParaRPr lang="zh-CN" altLang="en-US" b="1" dirty="0">
              <a:latin typeface="汉仪黑荔枝体简" panose="00020600040101010101" pitchFamily="18" charset="-122"/>
              <a:ea typeface="汉仪黑荔枝体简" panose="00020600040101010101" pitchFamily="18" charset="-122"/>
            </a:endParaRPr>
          </a:p>
        </p:txBody>
      </p:sp>
      <p:sp>
        <p:nvSpPr>
          <p:cNvPr id="17" name="TextBox 13">
            <a:extLst>
              <a:ext uri="{FF2B5EF4-FFF2-40B4-BE49-F238E27FC236}">
                <a16:creationId xmlns:a16="http://schemas.microsoft.com/office/drawing/2014/main" id="{85518355-DC9B-487B-AD56-63A34194BD22}"/>
              </a:ext>
            </a:extLst>
          </p:cNvPr>
          <p:cNvSpPr txBox="1"/>
          <p:nvPr/>
        </p:nvSpPr>
        <p:spPr>
          <a:xfrm>
            <a:off x="8849317" y="3359154"/>
            <a:ext cx="23553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Clr>
                <a:srgbClr val="CC0099"/>
              </a:buClr>
            </a:pPr>
            <a:r>
              <a:rPr lang="en-US" altLang="zh-CN" sz="1200" dirty="0">
                <a:latin typeface="汉仪黑荔枝体简" panose="00020600040101010101" pitchFamily="18" charset="-122"/>
                <a:ea typeface="汉仪黑荔枝体简" panose="00020600040101010101" pitchFamily="18" charset="-122"/>
              </a:rPr>
              <a:t>Just for today I will try to live through this day only and not tackle my whole life problem at once. I can do for twelve hours that Just for today I will try to live through this day.</a:t>
            </a:r>
          </a:p>
        </p:txBody>
      </p:sp>
    </p:spTree>
    <p:extLst>
      <p:ext uri="{BB962C8B-B14F-4D97-AF65-F5344CB8AC3E}">
        <p14:creationId xmlns:p14="http://schemas.microsoft.com/office/powerpoint/2010/main" val="4254233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8613A712-CC90-433F-9E6C-7A0A37032EC5}"/>
              </a:ext>
            </a:extLst>
          </p:cNvPr>
          <p:cNvSpPr/>
          <p:nvPr/>
        </p:nvSpPr>
        <p:spPr>
          <a:xfrm>
            <a:off x="1485900" y="4794481"/>
            <a:ext cx="10706100" cy="400050"/>
          </a:xfrm>
          <a:prstGeom prst="rect">
            <a:avLst/>
          </a:prstGeom>
          <a:solidFill>
            <a:srgbClr val="FFE3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8622532-C0DB-498B-8231-D0DF9ED6B3A1}"/>
              </a:ext>
            </a:extLst>
          </p:cNvPr>
          <p:cNvSpPr txBox="1"/>
          <p:nvPr/>
        </p:nvSpPr>
        <p:spPr>
          <a:xfrm>
            <a:off x="6838950" y="2582063"/>
            <a:ext cx="4110639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>
                <a:latin typeface="方正姚体" panose="02010601030101010101" pitchFamily="2" charset="-122"/>
                <a:ea typeface="方正姚体" panose="02010601030101010101" pitchFamily="2" charset="-122"/>
              </a:rPr>
              <a:t>第 三 部 分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BC04654-79AB-492E-9473-1A10DAA5A64C}"/>
              </a:ext>
            </a:extLst>
          </p:cNvPr>
          <p:cNvSpPr/>
          <p:nvPr/>
        </p:nvSpPr>
        <p:spPr>
          <a:xfrm>
            <a:off x="4362037" y="3565757"/>
            <a:ext cx="65540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Just for today I will try to live through this day only and not tackle my whole life problem at once. Just for today I will try to live through this day only</a:t>
            </a:r>
            <a:endParaRPr lang="zh-CN" altLang="en-US" sz="12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0F8C6C9-B5F8-489B-A68F-9D818BEF39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214" b="75940"/>
          <a:stretch/>
        </p:blipFill>
        <p:spPr>
          <a:xfrm rot="2529160">
            <a:off x="720373" y="2309597"/>
            <a:ext cx="3620385" cy="14586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F42B13B-750D-48B1-98F9-E28519506E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214" b="75940"/>
          <a:stretch/>
        </p:blipFill>
        <p:spPr>
          <a:xfrm rot="6356867">
            <a:off x="2463302" y="1414829"/>
            <a:ext cx="3084546" cy="124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260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22D5896-5E4D-4D1D-B597-0226E4C6F0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2950" y="237173"/>
            <a:ext cx="3242604" cy="271189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BAE40B8D-1D92-464D-8D65-1CB2EC6FA8F8}"/>
              </a:ext>
            </a:extLst>
          </p:cNvPr>
          <p:cNvSpPr txBox="1"/>
          <p:nvPr/>
        </p:nvSpPr>
        <p:spPr>
          <a:xfrm>
            <a:off x="3431556" y="2928938"/>
            <a:ext cx="553998" cy="31370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点击即可添加标题</a:t>
            </a:r>
            <a:endParaRPr lang="en-US" altLang="zh-CN" sz="2400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2112297-42B3-4B19-B087-7D8AD2625AA2}"/>
              </a:ext>
            </a:extLst>
          </p:cNvPr>
          <p:cNvSpPr txBox="1"/>
          <p:nvPr/>
        </p:nvSpPr>
        <p:spPr>
          <a:xfrm>
            <a:off x="1307898" y="2928938"/>
            <a:ext cx="2123658" cy="34004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4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5A4BF05-C33F-4FFF-B519-C8702E05BF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224338" y="237173"/>
            <a:ext cx="3242604" cy="271189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82EF9523-9CAA-49C0-A547-1D6E4280D76B}"/>
              </a:ext>
            </a:extLst>
          </p:cNvPr>
          <p:cNvSpPr txBox="1"/>
          <p:nvPr/>
        </p:nvSpPr>
        <p:spPr>
          <a:xfrm>
            <a:off x="6912944" y="2928938"/>
            <a:ext cx="553998" cy="31370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点击即可添加标题</a:t>
            </a:r>
            <a:endParaRPr lang="en-US" altLang="zh-CN" sz="2400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31CAD70-C54C-4500-8DF5-FD2D1664D373}"/>
              </a:ext>
            </a:extLst>
          </p:cNvPr>
          <p:cNvSpPr txBox="1"/>
          <p:nvPr/>
        </p:nvSpPr>
        <p:spPr>
          <a:xfrm>
            <a:off x="4789286" y="2928938"/>
            <a:ext cx="2123658" cy="34004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400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34B63B5D-57BF-421A-9FF8-D49EDEAAEA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05726" y="237173"/>
            <a:ext cx="3242604" cy="271189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94782790-F128-4642-961E-1FBAEF40A24C}"/>
              </a:ext>
            </a:extLst>
          </p:cNvPr>
          <p:cNvSpPr txBox="1"/>
          <p:nvPr/>
        </p:nvSpPr>
        <p:spPr>
          <a:xfrm>
            <a:off x="10394332" y="2928938"/>
            <a:ext cx="553998" cy="31370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点击即可添加标题</a:t>
            </a:r>
            <a:endParaRPr lang="en-US" altLang="zh-CN" sz="2400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46084D7-B9AA-419B-8193-56B4B65AD151}"/>
              </a:ext>
            </a:extLst>
          </p:cNvPr>
          <p:cNvSpPr txBox="1"/>
          <p:nvPr/>
        </p:nvSpPr>
        <p:spPr>
          <a:xfrm>
            <a:off x="8270674" y="2928938"/>
            <a:ext cx="2123658" cy="34004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482480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509D1767-8884-45E0-91E3-113D75CBDB7D}"/>
              </a:ext>
            </a:extLst>
          </p:cNvPr>
          <p:cNvGrpSpPr/>
          <p:nvPr/>
        </p:nvGrpSpPr>
        <p:grpSpPr>
          <a:xfrm>
            <a:off x="468668" y="1812783"/>
            <a:ext cx="11215572" cy="3522958"/>
            <a:chOff x="523152" y="2365385"/>
            <a:chExt cx="11215572" cy="3522958"/>
          </a:xfrm>
        </p:grpSpPr>
        <p:sp>
          <p:nvSpPr>
            <p:cNvPr id="3" name="Freeform 11">
              <a:extLst>
                <a:ext uri="{FF2B5EF4-FFF2-40B4-BE49-F238E27FC236}">
                  <a16:creationId xmlns:a16="http://schemas.microsoft.com/office/drawing/2014/main" id="{3A46266E-F9F8-47D2-8CC4-98F6F788333C}"/>
                </a:ext>
              </a:extLst>
            </p:cNvPr>
            <p:cNvSpPr/>
            <p:nvPr/>
          </p:nvSpPr>
          <p:spPr bwMode="auto">
            <a:xfrm>
              <a:off x="523152" y="3678697"/>
              <a:ext cx="3030050" cy="761461"/>
            </a:xfrm>
            <a:custGeom>
              <a:avLst/>
              <a:gdLst>
                <a:gd name="T0" fmla="*/ 856 w 878"/>
                <a:gd name="T1" fmla="*/ 33 h 210"/>
                <a:gd name="T2" fmla="*/ 418 w 878"/>
                <a:gd name="T3" fmla="*/ 33 h 210"/>
                <a:gd name="T4" fmla="*/ 396 w 878"/>
                <a:gd name="T5" fmla="*/ 0 h 210"/>
                <a:gd name="T6" fmla="*/ 375 w 878"/>
                <a:gd name="T7" fmla="*/ 33 h 210"/>
                <a:gd name="T8" fmla="*/ 22 w 878"/>
                <a:gd name="T9" fmla="*/ 33 h 210"/>
                <a:gd name="T10" fmla="*/ 0 w 878"/>
                <a:gd name="T11" fmla="*/ 56 h 210"/>
                <a:gd name="T12" fmla="*/ 0 w 878"/>
                <a:gd name="T13" fmla="*/ 187 h 210"/>
                <a:gd name="T14" fmla="*/ 22 w 878"/>
                <a:gd name="T15" fmla="*/ 210 h 210"/>
                <a:gd name="T16" fmla="*/ 856 w 878"/>
                <a:gd name="T17" fmla="*/ 210 h 210"/>
                <a:gd name="T18" fmla="*/ 878 w 878"/>
                <a:gd name="T19" fmla="*/ 187 h 210"/>
                <a:gd name="T20" fmla="*/ 878 w 878"/>
                <a:gd name="T21" fmla="*/ 56 h 210"/>
                <a:gd name="T22" fmla="*/ 856 w 878"/>
                <a:gd name="T23" fmla="*/ 3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8" h="210">
                  <a:moveTo>
                    <a:pt x="856" y="33"/>
                  </a:moveTo>
                  <a:cubicBezTo>
                    <a:pt x="418" y="33"/>
                    <a:pt x="418" y="33"/>
                    <a:pt x="418" y="33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75" y="33"/>
                    <a:pt x="375" y="33"/>
                    <a:pt x="37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10" y="33"/>
                    <a:pt x="0" y="43"/>
                    <a:pt x="0" y="56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200"/>
                    <a:pt x="10" y="210"/>
                    <a:pt x="22" y="210"/>
                  </a:cubicBezTo>
                  <a:cubicBezTo>
                    <a:pt x="856" y="210"/>
                    <a:pt x="856" y="210"/>
                    <a:pt x="856" y="210"/>
                  </a:cubicBezTo>
                  <a:cubicBezTo>
                    <a:pt x="868" y="210"/>
                    <a:pt x="878" y="200"/>
                    <a:pt x="878" y="187"/>
                  </a:cubicBezTo>
                  <a:cubicBezTo>
                    <a:pt x="878" y="56"/>
                    <a:pt x="878" y="56"/>
                    <a:pt x="878" y="56"/>
                  </a:cubicBezTo>
                  <a:cubicBezTo>
                    <a:pt x="878" y="43"/>
                    <a:pt x="868" y="33"/>
                    <a:pt x="856" y="33"/>
                  </a:cubicBezTo>
                  <a:close/>
                </a:path>
              </a:pathLst>
            </a:custGeom>
            <a:solidFill>
              <a:srgbClr val="E8ECEF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4000" dirty="0">
                <a:latin typeface="+mn-ea"/>
                <a:cs typeface="全字库正楷体" panose="02010604000101010101" pitchFamily="2" charset="-122"/>
              </a:endParaRPr>
            </a:p>
          </p:txBody>
        </p:sp>
        <p:sp>
          <p:nvSpPr>
            <p:cNvPr id="4" name="Freeform 12">
              <a:extLst>
                <a:ext uri="{FF2B5EF4-FFF2-40B4-BE49-F238E27FC236}">
                  <a16:creationId xmlns:a16="http://schemas.microsoft.com/office/drawing/2014/main" id="{5A6073B3-D8AB-44D5-895F-8149FB5732EE}"/>
                </a:ext>
              </a:extLst>
            </p:cNvPr>
            <p:cNvSpPr/>
            <p:nvPr/>
          </p:nvSpPr>
          <p:spPr bwMode="auto">
            <a:xfrm>
              <a:off x="3221817" y="3798801"/>
              <a:ext cx="3160164" cy="761461"/>
            </a:xfrm>
            <a:custGeom>
              <a:avLst/>
              <a:gdLst>
                <a:gd name="T0" fmla="*/ 856 w 879"/>
                <a:gd name="T1" fmla="*/ 0 h 210"/>
                <a:gd name="T2" fmla="*/ 23 w 879"/>
                <a:gd name="T3" fmla="*/ 0 h 210"/>
                <a:gd name="T4" fmla="*/ 0 w 879"/>
                <a:gd name="T5" fmla="*/ 23 h 210"/>
                <a:gd name="T6" fmla="*/ 0 w 879"/>
                <a:gd name="T7" fmla="*/ 154 h 210"/>
                <a:gd name="T8" fmla="*/ 23 w 879"/>
                <a:gd name="T9" fmla="*/ 177 h 210"/>
                <a:gd name="T10" fmla="*/ 397 w 879"/>
                <a:gd name="T11" fmla="*/ 177 h 210"/>
                <a:gd name="T12" fmla="*/ 418 w 879"/>
                <a:gd name="T13" fmla="*/ 210 h 210"/>
                <a:gd name="T14" fmla="*/ 440 w 879"/>
                <a:gd name="T15" fmla="*/ 177 h 210"/>
                <a:gd name="T16" fmla="*/ 856 w 879"/>
                <a:gd name="T17" fmla="*/ 177 h 210"/>
                <a:gd name="T18" fmla="*/ 879 w 879"/>
                <a:gd name="T19" fmla="*/ 154 h 210"/>
                <a:gd name="T20" fmla="*/ 879 w 879"/>
                <a:gd name="T21" fmla="*/ 23 h 210"/>
                <a:gd name="T22" fmla="*/ 856 w 879"/>
                <a:gd name="T2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9" h="210">
                  <a:moveTo>
                    <a:pt x="856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7"/>
                    <a:pt x="10" y="177"/>
                    <a:pt x="23" y="177"/>
                  </a:cubicBezTo>
                  <a:cubicBezTo>
                    <a:pt x="397" y="177"/>
                    <a:pt x="397" y="177"/>
                    <a:pt x="397" y="177"/>
                  </a:cubicBezTo>
                  <a:cubicBezTo>
                    <a:pt x="418" y="210"/>
                    <a:pt x="418" y="210"/>
                    <a:pt x="418" y="210"/>
                  </a:cubicBezTo>
                  <a:cubicBezTo>
                    <a:pt x="440" y="177"/>
                    <a:pt x="440" y="177"/>
                    <a:pt x="440" y="177"/>
                  </a:cubicBezTo>
                  <a:cubicBezTo>
                    <a:pt x="856" y="177"/>
                    <a:pt x="856" y="177"/>
                    <a:pt x="856" y="177"/>
                  </a:cubicBezTo>
                  <a:cubicBezTo>
                    <a:pt x="869" y="177"/>
                    <a:pt x="879" y="167"/>
                    <a:pt x="879" y="154"/>
                  </a:cubicBezTo>
                  <a:cubicBezTo>
                    <a:pt x="879" y="23"/>
                    <a:pt x="879" y="23"/>
                    <a:pt x="879" y="23"/>
                  </a:cubicBezTo>
                  <a:cubicBezTo>
                    <a:pt x="879" y="10"/>
                    <a:pt x="869" y="0"/>
                    <a:pt x="856" y="0"/>
                  </a:cubicBezTo>
                  <a:close/>
                </a:path>
              </a:pathLst>
            </a:custGeom>
            <a:solidFill>
              <a:srgbClr val="B1DAEE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4000" dirty="0">
                <a:latin typeface="+mn-ea"/>
                <a:cs typeface="全字库正楷体" panose="02010604000101010101" pitchFamily="2" charset="-122"/>
              </a:endParaRPr>
            </a:p>
          </p:txBody>
        </p:sp>
        <p:sp>
          <p:nvSpPr>
            <p:cNvPr id="5" name="Freeform 13">
              <a:extLst>
                <a:ext uri="{FF2B5EF4-FFF2-40B4-BE49-F238E27FC236}">
                  <a16:creationId xmlns:a16="http://schemas.microsoft.com/office/drawing/2014/main" id="{155D81A0-C3BD-4E3A-BE02-31E4A5BCDA6C}"/>
                </a:ext>
              </a:extLst>
            </p:cNvPr>
            <p:cNvSpPr/>
            <p:nvPr/>
          </p:nvSpPr>
          <p:spPr bwMode="auto">
            <a:xfrm>
              <a:off x="5961748" y="3678697"/>
              <a:ext cx="3152959" cy="761461"/>
            </a:xfrm>
            <a:custGeom>
              <a:avLst/>
              <a:gdLst>
                <a:gd name="T0" fmla="*/ 856 w 878"/>
                <a:gd name="T1" fmla="*/ 33 h 210"/>
                <a:gd name="T2" fmla="*/ 418 w 878"/>
                <a:gd name="T3" fmla="*/ 33 h 210"/>
                <a:gd name="T4" fmla="*/ 396 w 878"/>
                <a:gd name="T5" fmla="*/ 0 h 210"/>
                <a:gd name="T6" fmla="*/ 375 w 878"/>
                <a:gd name="T7" fmla="*/ 33 h 210"/>
                <a:gd name="T8" fmla="*/ 22 w 878"/>
                <a:gd name="T9" fmla="*/ 33 h 210"/>
                <a:gd name="T10" fmla="*/ 0 w 878"/>
                <a:gd name="T11" fmla="*/ 56 h 210"/>
                <a:gd name="T12" fmla="*/ 0 w 878"/>
                <a:gd name="T13" fmla="*/ 187 h 210"/>
                <a:gd name="T14" fmla="*/ 22 w 878"/>
                <a:gd name="T15" fmla="*/ 210 h 210"/>
                <a:gd name="T16" fmla="*/ 856 w 878"/>
                <a:gd name="T17" fmla="*/ 210 h 210"/>
                <a:gd name="T18" fmla="*/ 878 w 878"/>
                <a:gd name="T19" fmla="*/ 187 h 210"/>
                <a:gd name="T20" fmla="*/ 878 w 878"/>
                <a:gd name="T21" fmla="*/ 56 h 210"/>
                <a:gd name="T22" fmla="*/ 856 w 878"/>
                <a:gd name="T23" fmla="*/ 3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8" h="210">
                  <a:moveTo>
                    <a:pt x="856" y="33"/>
                  </a:moveTo>
                  <a:cubicBezTo>
                    <a:pt x="418" y="33"/>
                    <a:pt x="418" y="33"/>
                    <a:pt x="418" y="33"/>
                  </a:cubicBezTo>
                  <a:cubicBezTo>
                    <a:pt x="396" y="0"/>
                    <a:pt x="396" y="0"/>
                    <a:pt x="396" y="0"/>
                  </a:cubicBezTo>
                  <a:cubicBezTo>
                    <a:pt x="375" y="33"/>
                    <a:pt x="375" y="33"/>
                    <a:pt x="37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10" y="33"/>
                    <a:pt x="0" y="43"/>
                    <a:pt x="0" y="56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0" y="200"/>
                    <a:pt x="10" y="210"/>
                    <a:pt x="22" y="210"/>
                  </a:cubicBezTo>
                  <a:cubicBezTo>
                    <a:pt x="856" y="210"/>
                    <a:pt x="856" y="210"/>
                    <a:pt x="856" y="210"/>
                  </a:cubicBezTo>
                  <a:cubicBezTo>
                    <a:pt x="868" y="210"/>
                    <a:pt x="878" y="200"/>
                    <a:pt x="878" y="187"/>
                  </a:cubicBezTo>
                  <a:cubicBezTo>
                    <a:pt x="878" y="56"/>
                    <a:pt x="878" y="56"/>
                    <a:pt x="878" y="56"/>
                  </a:cubicBezTo>
                  <a:cubicBezTo>
                    <a:pt x="878" y="43"/>
                    <a:pt x="868" y="33"/>
                    <a:pt x="856" y="33"/>
                  </a:cubicBezTo>
                  <a:close/>
                </a:path>
              </a:pathLst>
            </a:custGeom>
            <a:solidFill>
              <a:srgbClr val="B1DAEE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4000" dirty="0">
                <a:latin typeface="+mn-ea"/>
                <a:cs typeface="全字库正楷体" panose="02010604000101010101" pitchFamily="2" charset="-122"/>
              </a:endParaRPr>
            </a:p>
          </p:txBody>
        </p:sp>
        <p:sp>
          <p:nvSpPr>
            <p:cNvPr id="6" name="Freeform 14">
              <a:extLst>
                <a:ext uri="{FF2B5EF4-FFF2-40B4-BE49-F238E27FC236}">
                  <a16:creationId xmlns:a16="http://schemas.microsoft.com/office/drawing/2014/main" id="{A167DB5C-D2FD-4255-B692-A6F1396A65D6}"/>
                </a:ext>
              </a:extLst>
            </p:cNvPr>
            <p:cNvSpPr/>
            <p:nvPr/>
          </p:nvSpPr>
          <p:spPr bwMode="auto">
            <a:xfrm>
              <a:off x="8788126" y="3798801"/>
              <a:ext cx="2950598" cy="761461"/>
            </a:xfrm>
            <a:custGeom>
              <a:avLst/>
              <a:gdLst>
                <a:gd name="T0" fmla="*/ 856 w 878"/>
                <a:gd name="T1" fmla="*/ 0 h 210"/>
                <a:gd name="T2" fmla="*/ 22 w 878"/>
                <a:gd name="T3" fmla="*/ 0 h 210"/>
                <a:gd name="T4" fmla="*/ 0 w 878"/>
                <a:gd name="T5" fmla="*/ 23 h 210"/>
                <a:gd name="T6" fmla="*/ 0 w 878"/>
                <a:gd name="T7" fmla="*/ 154 h 210"/>
                <a:gd name="T8" fmla="*/ 22 w 878"/>
                <a:gd name="T9" fmla="*/ 177 h 210"/>
                <a:gd name="T10" fmla="*/ 396 w 878"/>
                <a:gd name="T11" fmla="*/ 177 h 210"/>
                <a:gd name="T12" fmla="*/ 417 w 878"/>
                <a:gd name="T13" fmla="*/ 210 h 210"/>
                <a:gd name="T14" fmla="*/ 439 w 878"/>
                <a:gd name="T15" fmla="*/ 177 h 210"/>
                <a:gd name="T16" fmla="*/ 856 w 878"/>
                <a:gd name="T17" fmla="*/ 177 h 210"/>
                <a:gd name="T18" fmla="*/ 878 w 878"/>
                <a:gd name="T19" fmla="*/ 154 h 210"/>
                <a:gd name="T20" fmla="*/ 878 w 878"/>
                <a:gd name="T21" fmla="*/ 23 h 210"/>
                <a:gd name="T22" fmla="*/ 856 w 878"/>
                <a:gd name="T23" fmla="*/ 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78" h="210">
                  <a:moveTo>
                    <a:pt x="856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7"/>
                    <a:pt x="10" y="177"/>
                    <a:pt x="22" y="177"/>
                  </a:cubicBezTo>
                  <a:cubicBezTo>
                    <a:pt x="396" y="177"/>
                    <a:pt x="396" y="177"/>
                    <a:pt x="396" y="177"/>
                  </a:cubicBezTo>
                  <a:cubicBezTo>
                    <a:pt x="417" y="210"/>
                    <a:pt x="417" y="210"/>
                    <a:pt x="417" y="210"/>
                  </a:cubicBezTo>
                  <a:cubicBezTo>
                    <a:pt x="439" y="177"/>
                    <a:pt x="439" y="177"/>
                    <a:pt x="439" y="177"/>
                  </a:cubicBezTo>
                  <a:cubicBezTo>
                    <a:pt x="856" y="177"/>
                    <a:pt x="856" y="177"/>
                    <a:pt x="856" y="177"/>
                  </a:cubicBezTo>
                  <a:cubicBezTo>
                    <a:pt x="868" y="177"/>
                    <a:pt x="878" y="167"/>
                    <a:pt x="878" y="154"/>
                  </a:cubicBezTo>
                  <a:cubicBezTo>
                    <a:pt x="878" y="23"/>
                    <a:pt x="878" y="23"/>
                    <a:pt x="878" y="23"/>
                  </a:cubicBezTo>
                  <a:cubicBezTo>
                    <a:pt x="878" y="10"/>
                    <a:pt x="868" y="0"/>
                    <a:pt x="856" y="0"/>
                  </a:cubicBezTo>
                  <a:close/>
                </a:path>
              </a:pathLst>
            </a:custGeom>
            <a:solidFill>
              <a:srgbClr val="B1DAEE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endParaRPr lang="zh-CN" altLang="en-US" sz="4000" dirty="0">
                <a:latin typeface="+mn-ea"/>
                <a:cs typeface="全字库正楷体" panose="02010604000101010101" pitchFamily="2" charset="-122"/>
              </a:endParaRPr>
            </a:p>
          </p:txBody>
        </p:sp>
        <p:grpSp>
          <p:nvGrpSpPr>
            <p:cNvPr id="7" name="Group 15">
              <a:extLst>
                <a:ext uri="{FF2B5EF4-FFF2-40B4-BE49-F238E27FC236}">
                  <a16:creationId xmlns:a16="http://schemas.microsoft.com/office/drawing/2014/main" id="{341BCB4F-AAC3-42C0-BD6A-9E7183FB519F}"/>
                </a:ext>
              </a:extLst>
            </p:cNvPr>
            <p:cNvGrpSpPr/>
            <p:nvPr/>
          </p:nvGrpSpPr>
          <p:grpSpPr bwMode="auto">
            <a:xfrm>
              <a:off x="6230697" y="3978958"/>
              <a:ext cx="230529" cy="288250"/>
              <a:chOff x="0" y="0"/>
              <a:chExt cx="96" cy="120"/>
            </a:xfrm>
            <a:solidFill>
              <a:srgbClr val="F8F8F8"/>
            </a:solidFill>
          </p:grpSpPr>
          <p:sp>
            <p:nvSpPr>
              <p:cNvPr id="31" name="Freeform 16">
                <a:extLst>
                  <a:ext uri="{FF2B5EF4-FFF2-40B4-BE49-F238E27FC236}">
                    <a16:creationId xmlns:a16="http://schemas.microsoft.com/office/drawing/2014/main" id="{C5E46CFF-434A-4748-B8E7-E1D6111BD50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0" y="0"/>
                <a:ext cx="96" cy="120"/>
              </a:xfrm>
              <a:custGeom>
                <a:avLst/>
                <a:gdLst>
                  <a:gd name="T0" fmla="*/ 0 w 96"/>
                  <a:gd name="T1" fmla="*/ 0 h 120"/>
                  <a:gd name="T2" fmla="*/ 0 w 96"/>
                  <a:gd name="T3" fmla="*/ 120 h 120"/>
                  <a:gd name="T4" fmla="*/ 66 w 96"/>
                  <a:gd name="T5" fmla="*/ 120 h 120"/>
                  <a:gd name="T6" fmla="*/ 96 w 96"/>
                  <a:gd name="T7" fmla="*/ 89 h 120"/>
                  <a:gd name="T8" fmla="*/ 96 w 96"/>
                  <a:gd name="T9" fmla="*/ 0 h 120"/>
                  <a:gd name="T10" fmla="*/ 0 w 96"/>
                  <a:gd name="T11" fmla="*/ 0 h 120"/>
                  <a:gd name="T12" fmla="*/ 9 w 96"/>
                  <a:gd name="T13" fmla="*/ 11 h 120"/>
                  <a:gd name="T14" fmla="*/ 86 w 96"/>
                  <a:gd name="T15" fmla="*/ 11 h 120"/>
                  <a:gd name="T16" fmla="*/ 86 w 96"/>
                  <a:gd name="T17" fmla="*/ 82 h 120"/>
                  <a:gd name="T18" fmla="*/ 60 w 96"/>
                  <a:gd name="T19" fmla="*/ 82 h 120"/>
                  <a:gd name="T20" fmla="*/ 60 w 96"/>
                  <a:gd name="T21" fmla="*/ 109 h 120"/>
                  <a:gd name="T22" fmla="*/ 9 w 96"/>
                  <a:gd name="T23" fmla="*/ 109 h 120"/>
                  <a:gd name="T24" fmla="*/ 9 w 96"/>
                  <a:gd name="T25" fmla="*/ 11 h 120"/>
                  <a:gd name="T26" fmla="*/ 80 w 96"/>
                  <a:gd name="T27" fmla="*/ 92 h 120"/>
                  <a:gd name="T28" fmla="*/ 69 w 96"/>
                  <a:gd name="T29" fmla="*/ 101 h 120"/>
                  <a:gd name="T30" fmla="*/ 69 w 96"/>
                  <a:gd name="T31" fmla="*/ 92 h 120"/>
                  <a:gd name="T32" fmla="*/ 80 w 96"/>
                  <a:gd name="T33" fmla="*/ 92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6" h="120">
                    <a:moveTo>
                      <a:pt x="0" y="0"/>
                    </a:moveTo>
                    <a:lnTo>
                      <a:pt x="0" y="120"/>
                    </a:lnTo>
                    <a:lnTo>
                      <a:pt x="66" y="120"/>
                    </a:lnTo>
                    <a:lnTo>
                      <a:pt x="96" y="89"/>
                    </a:lnTo>
                    <a:lnTo>
                      <a:pt x="96" y="0"/>
                    </a:lnTo>
                    <a:lnTo>
                      <a:pt x="0" y="0"/>
                    </a:lnTo>
                    <a:close/>
                    <a:moveTo>
                      <a:pt x="9" y="11"/>
                    </a:moveTo>
                    <a:lnTo>
                      <a:pt x="86" y="11"/>
                    </a:lnTo>
                    <a:lnTo>
                      <a:pt x="86" y="82"/>
                    </a:lnTo>
                    <a:lnTo>
                      <a:pt x="60" y="82"/>
                    </a:lnTo>
                    <a:lnTo>
                      <a:pt x="60" y="109"/>
                    </a:lnTo>
                    <a:lnTo>
                      <a:pt x="9" y="109"/>
                    </a:lnTo>
                    <a:lnTo>
                      <a:pt x="9" y="11"/>
                    </a:lnTo>
                    <a:close/>
                    <a:moveTo>
                      <a:pt x="80" y="92"/>
                    </a:moveTo>
                    <a:lnTo>
                      <a:pt x="69" y="101"/>
                    </a:lnTo>
                    <a:lnTo>
                      <a:pt x="69" y="92"/>
                    </a:lnTo>
                    <a:lnTo>
                      <a:pt x="80" y="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4000">
                  <a:latin typeface="+mn-ea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32" name="Rectangle 17">
                <a:extLst>
                  <a:ext uri="{FF2B5EF4-FFF2-40B4-BE49-F238E27FC236}">
                    <a16:creationId xmlns:a16="http://schemas.microsoft.com/office/drawing/2014/main" id="{0B36D253-2F17-4ECF-8C64-08B9A959A5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" y="33"/>
                <a:ext cx="42" cy="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4000">
                  <a:latin typeface="+mn-ea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33" name="Rectangle 18">
                <a:extLst>
                  <a:ext uri="{FF2B5EF4-FFF2-40B4-BE49-F238E27FC236}">
                    <a16:creationId xmlns:a16="http://schemas.microsoft.com/office/drawing/2014/main" id="{501D25A6-425B-48F8-9B2B-F8723676E4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" y="61"/>
                <a:ext cx="27" cy="1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4000">
                  <a:latin typeface="+mn-ea"/>
                  <a:cs typeface="全字库正楷体" panose="02010604000101010101" pitchFamily="2" charset="-122"/>
                </a:endParaRPr>
              </a:p>
            </p:txBody>
          </p:sp>
        </p:grpSp>
        <p:grpSp>
          <p:nvGrpSpPr>
            <p:cNvPr id="8" name="Group 19">
              <a:extLst>
                <a:ext uri="{FF2B5EF4-FFF2-40B4-BE49-F238E27FC236}">
                  <a16:creationId xmlns:a16="http://schemas.microsoft.com/office/drawing/2014/main" id="{339F1FF8-B4D9-4EA6-83EC-ED4ED6AD718F}"/>
                </a:ext>
              </a:extLst>
            </p:cNvPr>
            <p:cNvGrpSpPr/>
            <p:nvPr/>
          </p:nvGrpSpPr>
          <p:grpSpPr bwMode="auto">
            <a:xfrm>
              <a:off x="9064280" y="3990967"/>
              <a:ext cx="280956" cy="261827"/>
              <a:chOff x="0" y="0"/>
              <a:chExt cx="117" cy="109"/>
            </a:xfrm>
            <a:solidFill>
              <a:srgbClr val="F8F8F8"/>
            </a:solidFill>
          </p:grpSpPr>
          <p:sp>
            <p:nvSpPr>
              <p:cNvPr id="28" name="Freeform 20">
                <a:extLst>
                  <a:ext uri="{FF2B5EF4-FFF2-40B4-BE49-F238E27FC236}">
                    <a16:creationId xmlns:a16="http://schemas.microsoft.com/office/drawing/2014/main" id="{E881E53B-7CB1-4C6C-A4B6-9172BA86768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0" y="0"/>
                <a:ext cx="117" cy="109"/>
              </a:xfrm>
              <a:custGeom>
                <a:avLst/>
                <a:gdLst>
                  <a:gd name="T0" fmla="*/ 100 w 117"/>
                  <a:gd name="T1" fmla="*/ 38 h 109"/>
                  <a:gd name="T2" fmla="*/ 100 w 117"/>
                  <a:gd name="T3" fmla="*/ 0 h 109"/>
                  <a:gd name="T4" fmla="*/ 0 w 117"/>
                  <a:gd name="T5" fmla="*/ 0 h 109"/>
                  <a:gd name="T6" fmla="*/ 0 w 117"/>
                  <a:gd name="T7" fmla="*/ 82 h 109"/>
                  <a:gd name="T8" fmla="*/ 24 w 117"/>
                  <a:gd name="T9" fmla="*/ 82 h 109"/>
                  <a:gd name="T10" fmla="*/ 24 w 117"/>
                  <a:gd name="T11" fmla="*/ 109 h 109"/>
                  <a:gd name="T12" fmla="*/ 54 w 117"/>
                  <a:gd name="T13" fmla="*/ 82 h 109"/>
                  <a:gd name="T14" fmla="*/ 57 w 117"/>
                  <a:gd name="T15" fmla="*/ 82 h 109"/>
                  <a:gd name="T16" fmla="*/ 57 w 117"/>
                  <a:gd name="T17" fmla="*/ 99 h 109"/>
                  <a:gd name="T18" fmla="*/ 60 w 117"/>
                  <a:gd name="T19" fmla="*/ 99 h 109"/>
                  <a:gd name="T20" fmla="*/ 117 w 117"/>
                  <a:gd name="T21" fmla="*/ 99 h 109"/>
                  <a:gd name="T22" fmla="*/ 117 w 117"/>
                  <a:gd name="T23" fmla="*/ 43 h 109"/>
                  <a:gd name="T24" fmla="*/ 117 w 117"/>
                  <a:gd name="T25" fmla="*/ 38 h 109"/>
                  <a:gd name="T26" fmla="*/ 100 w 117"/>
                  <a:gd name="T27" fmla="*/ 38 h 109"/>
                  <a:gd name="T28" fmla="*/ 51 w 117"/>
                  <a:gd name="T29" fmla="*/ 71 h 109"/>
                  <a:gd name="T30" fmla="*/ 34 w 117"/>
                  <a:gd name="T31" fmla="*/ 86 h 109"/>
                  <a:gd name="T32" fmla="*/ 34 w 117"/>
                  <a:gd name="T33" fmla="*/ 71 h 109"/>
                  <a:gd name="T34" fmla="*/ 10 w 117"/>
                  <a:gd name="T35" fmla="*/ 71 h 109"/>
                  <a:gd name="T36" fmla="*/ 10 w 117"/>
                  <a:gd name="T37" fmla="*/ 9 h 109"/>
                  <a:gd name="T38" fmla="*/ 90 w 117"/>
                  <a:gd name="T39" fmla="*/ 9 h 109"/>
                  <a:gd name="T40" fmla="*/ 90 w 117"/>
                  <a:gd name="T41" fmla="*/ 38 h 109"/>
                  <a:gd name="T42" fmla="*/ 57 w 117"/>
                  <a:gd name="T43" fmla="*/ 38 h 109"/>
                  <a:gd name="T44" fmla="*/ 57 w 117"/>
                  <a:gd name="T45" fmla="*/ 71 h 109"/>
                  <a:gd name="T46" fmla="*/ 51 w 117"/>
                  <a:gd name="T47" fmla="*/ 71 h 109"/>
                  <a:gd name="T48" fmla="*/ 108 w 117"/>
                  <a:gd name="T49" fmla="*/ 89 h 109"/>
                  <a:gd name="T50" fmla="*/ 67 w 117"/>
                  <a:gd name="T51" fmla="*/ 89 h 109"/>
                  <a:gd name="T52" fmla="*/ 67 w 117"/>
                  <a:gd name="T53" fmla="*/ 47 h 109"/>
                  <a:gd name="T54" fmla="*/ 108 w 117"/>
                  <a:gd name="T55" fmla="*/ 47 h 109"/>
                  <a:gd name="T56" fmla="*/ 108 w 117"/>
                  <a:gd name="T57" fmla="*/ 8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7" h="109">
                    <a:moveTo>
                      <a:pt x="100" y="38"/>
                    </a:moveTo>
                    <a:lnTo>
                      <a:pt x="100" y="0"/>
                    </a:lnTo>
                    <a:lnTo>
                      <a:pt x="0" y="0"/>
                    </a:lnTo>
                    <a:lnTo>
                      <a:pt x="0" y="82"/>
                    </a:lnTo>
                    <a:lnTo>
                      <a:pt x="24" y="82"/>
                    </a:lnTo>
                    <a:lnTo>
                      <a:pt x="24" y="109"/>
                    </a:lnTo>
                    <a:lnTo>
                      <a:pt x="54" y="82"/>
                    </a:lnTo>
                    <a:lnTo>
                      <a:pt x="57" y="82"/>
                    </a:lnTo>
                    <a:lnTo>
                      <a:pt x="57" y="99"/>
                    </a:lnTo>
                    <a:lnTo>
                      <a:pt x="60" y="99"/>
                    </a:lnTo>
                    <a:lnTo>
                      <a:pt x="117" y="99"/>
                    </a:lnTo>
                    <a:lnTo>
                      <a:pt x="117" y="43"/>
                    </a:lnTo>
                    <a:lnTo>
                      <a:pt x="117" y="38"/>
                    </a:lnTo>
                    <a:lnTo>
                      <a:pt x="100" y="38"/>
                    </a:lnTo>
                    <a:close/>
                    <a:moveTo>
                      <a:pt x="51" y="71"/>
                    </a:moveTo>
                    <a:lnTo>
                      <a:pt x="34" y="86"/>
                    </a:lnTo>
                    <a:lnTo>
                      <a:pt x="34" y="71"/>
                    </a:lnTo>
                    <a:lnTo>
                      <a:pt x="10" y="71"/>
                    </a:lnTo>
                    <a:lnTo>
                      <a:pt x="10" y="9"/>
                    </a:lnTo>
                    <a:lnTo>
                      <a:pt x="90" y="9"/>
                    </a:lnTo>
                    <a:lnTo>
                      <a:pt x="90" y="38"/>
                    </a:lnTo>
                    <a:lnTo>
                      <a:pt x="57" y="38"/>
                    </a:lnTo>
                    <a:lnTo>
                      <a:pt x="57" y="71"/>
                    </a:lnTo>
                    <a:lnTo>
                      <a:pt x="51" y="71"/>
                    </a:lnTo>
                    <a:close/>
                    <a:moveTo>
                      <a:pt x="108" y="89"/>
                    </a:moveTo>
                    <a:lnTo>
                      <a:pt x="67" y="89"/>
                    </a:lnTo>
                    <a:lnTo>
                      <a:pt x="67" y="47"/>
                    </a:lnTo>
                    <a:lnTo>
                      <a:pt x="108" y="47"/>
                    </a:lnTo>
                    <a:lnTo>
                      <a:pt x="108" y="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4000">
                  <a:latin typeface="+mn-ea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29" name="Rectangle 21">
                <a:extLst>
                  <a:ext uri="{FF2B5EF4-FFF2-40B4-BE49-F238E27FC236}">
                    <a16:creationId xmlns:a16="http://schemas.microsoft.com/office/drawing/2014/main" id="{627CB2A2-AA01-4ADD-9D3C-0076EE80FD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" y="64"/>
                <a:ext cx="10" cy="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4000">
                  <a:latin typeface="+mn-ea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30" name="Rectangle 22">
                <a:extLst>
                  <a:ext uri="{FF2B5EF4-FFF2-40B4-BE49-F238E27FC236}">
                    <a16:creationId xmlns:a16="http://schemas.microsoft.com/office/drawing/2014/main" id="{D01D6619-4C9A-44E2-B266-3B8C3AD5A3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" y="64"/>
                <a:ext cx="9" cy="9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4000">
                  <a:latin typeface="+mn-ea"/>
                  <a:cs typeface="全字库正楷体" panose="02010604000101010101" pitchFamily="2" charset="-122"/>
                </a:endParaRPr>
              </a:p>
            </p:txBody>
          </p:sp>
        </p:grpSp>
        <p:grpSp>
          <p:nvGrpSpPr>
            <p:cNvPr id="9" name="Group 23">
              <a:extLst>
                <a:ext uri="{FF2B5EF4-FFF2-40B4-BE49-F238E27FC236}">
                  <a16:creationId xmlns:a16="http://schemas.microsoft.com/office/drawing/2014/main" id="{C29FCED5-8AE6-4FDE-B916-9AED259AF61A}"/>
                </a:ext>
              </a:extLst>
            </p:cNvPr>
            <p:cNvGrpSpPr/>
            <p:nvPr/>
          </p:nvGrpSpPr>
          <p:grpSpPr bwMode="auto">
            <a:xfrm>
              <a:off x="3447543" y="3981360"/>
              <a:ext cx="280958" cy="283446"/>
              <a:chOff x="0" y="0"/>
              <a:chExt cx="117" cy="118"/>
            </a:xfrm>
            <a:solidFill>
              <a:srgbClr val="F8F8F8"/>
            </a:solidFill>
          </p:grpSpPr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03D5649D-30F2-4138-B26B-64468DA3CA6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0" y="0"/>
                <a:ext cx="117" cy="118"/>
              </a:xfrm>
              <a:custGeom>
                <a:avLst/>
                <a:gdLst>
                  <a:gd name="T0" fmla="*/ 117 w 117"/>
                  <a:gd name="T1" fmla="*/ 21 h 118"/>
                  <a:gd name="T2" fmla="*/ 107 w 117"/>
                  <a:gd name="T3" fmla="*/ 21 h 118"/>
                  <a:gd name="T4" fmla="*/ 78 w 117"/>
                  <a:gd name="T5" fmla="*/ 21 h 118"/>
                  <a:gd name="T6" fmla="*/ 78 w 117"/>
                  <a:gd name="T7" fmla="*/ 0 h 118"/>
                  <a:gd name="T8" fmla="*/ 39 w 117"/>
                  <a:gd name="T9" fmla="*/ 0 h 118"/>
                  <a:gd name="T10" fmla="*/ 39 w 117"/>
                  <a:gd name="T11" fmla="*/ 21 h 118"/>
                  <a:gd name="T12" fmla="*/ 11 w 117"/>
                  <a:gd name="T13" fmla="*/ 21 h 118"/>
                  <a:gd name="T14" fmla="*/ 0 w 117"/>
                  <a:gd name="T15" fmla="*/ 21 h 118"/>
                  <a:gd name="T16" fmla="*/ 0 w 117"/>
                  <a:gd name="T17" fmla="*/ 31 h 118"/>
                  <a:gd name="T18" fmla="*/ 11 w 117"/>
                  <a:gd name="T19" fmla="*/ 31 h 118"/>
                  <a:gd name="T20" fmla="*/ 11 w 117"/>
                  <a:gd name="T21" fmla="*/ 118 h 118"/>
                  <a:gd name="T22" fmla="*/ 107 w 117"/>
                  <a:gd name="T23" fmla="*/ 118 h 118"/>
                  <a:gd name="T24" fmla="*/ 107 w 117"/>
                  <a:gd name="T25" fmla="*/ 31 h 118"/>
                  <a:gd name="T26" fmla="*/ 117 w 117"/>
                  <a:gd name="T27" fmla="*/ 31 h 118"/>
                  <a:gd name="T28" fmla="*/ 117 w 117"/>
                  <a:gd name="T29" fmla="*/ 21 h 118"/>
                  <a:gd name="T30" fmla="*/ 50 w 117"/>
                  <a:gd name="T31" fmla="*/ 10 h 118"/>
                  <a:gd name="T32" fmla="*/ 68 w 117"/>
                  <a:gd name="T33" fmla="*/ 10 h 118"/>
                  <a:gd name="T34" fmla="*/ 68 w 117"/>
                  <a:gd name="T35" fmla="*/ 21 h 118"/>
                  <a:gd name="T36" fmla="*/ 50 w 117"/>
                  <a:gd name="T37" fmla="*/ 21 h 118"/>
                  <a:gd name="T38" fmla="*/ 50 w 117"/>
                  <a:gd name="T39" fmla="*/ 10 h 118"/>
                  <a:gd name="T40" fmla="*/ 95 w 117"/>
                  <a:gd name="T41" fmla="*/ 105 h 118"/>
                  <a:gd name="T42" fmla="*/ 21 w 117"/>
                  <a:gd name="T43" fmla="*/ 105 h 118"/>
                  <a:gd name="T44" fmla="*/ 21 w 117"/>
                  <a:gd name="T45" fmla="*/ 31 h 118"/>
                  <a:gd name="T46" fmla="*/ 39 w 117"/>
                  <a:gd name="T47" fmla="*/ 31 h 118"/>
                  <a:gd name="T48" fmla="*/ 78 w 117"/>
                  <a:gd name="T49" fmla="*/ 31 h 118"/>
                  <a:gd name="T50" fmla="*/ 95 w 117"/>
                  <a:gd name="T51" fmla="*/ 31 h 118"/>
                  <a:gd name="T52" fmla="*/ 95 w 117"/>
                  <a:gd name="T53" fmla="*/ 10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7" h="118">
                    <a:moveTo>
                      <a:pt x="117" y="21"/>
                    </a:moveTo>
                    <a:lnTo>
                      <a:pt x="107" y="21"/>
                    </a:lnTo>
                    <a:lnTo>
                      <a:pt x="78" y="21"/>
                    </a:lnTo>
                    <a:lnTo>
                      <a:pt x="78" y="0"/>
                    </a:lnTo>
                    <a:lnTo>
                      <a:pt x="39" y="0"/>
                    </a:lnTo>
                    <a:lnTo>
                      <a:pt x="39" y="21"/>
                    </a:lnTo>
                    <a:lnTo>
                      <a:pt x="11" y="21"/>
                    </a:lnTo>
                    <a:lnTo>
                      <a:pt x="0" y="21"/>
                    </a:lnTo>
                    <a:lnTo>
                      <a:pt x="0" y="31"/>
                    </a:lnTo>
                    <a:lnTo>
                      <a:pt x="11" y="31"/>
                    </a:lnTo>
                    <a:lnTo>
                      <a:pt x="11" y="118"/>
                    </a:lnTo>
                    <a:lnTo>
                      <a:pt x="107" y="118"/>
                    </a:lnTo>
                    <a:lnTo>
                      <a:pt x="107" y="31"/>
                    </a:lnTo>
                    <a:lnTo>
                      <a:pt x="117" y="31"/>
                    </a:lnTo>
                    <a:lnTo>
                      <a:pt x="117" y="21"/>
                    </a:lnTo>
                    <a:close/>
                    <a:moveTo>
                      <a:pt x="50" y="10"/>
                    </a:moveTo>
                    <a:lnTo>
                      <a:pt x="68" y="10"/>
                    </a:lnTo>
                    <a:lnTo>
                      <a:pt x="68" y="21"/>
                    </a:lnTo>
                    <a:lnTo>
                      <a:pt x="50" y="21"/>
                    </a:lnTo>
                    <a:lnTo>
                      <a:pt x="50" y="10"/>
                    </a:lnTo>
                    <a:close/>
                    <a:moveTo>
                      <a:pt x="95" y="105"/>
                    </a:moveTo>
                    <a:lnTo>
                      <a:pt x="21" y="105"/>
                    </a:lnTo>
                    <a:lnTo>
                      <a:pt x="21" y="31"/>
                    </a:lnTo>
                    <a:lnTo>
                      <a:pt x="39" y="31"/>
                    </a:lnTo>
                    <a:lnTo>
                      <a:pt x="78" y="31"/>
                    </a:lnTo>
                    <a:lnTo>
                      <a:pt x="95" y="31"/>
                    </a:lnTo>
                    <a:lnTo>
                      <a:pt x="95" y="10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4000">
                  <a:latin typeface="+mn-ea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A52FB91D-4819-4204-A7C7-F503AE69CD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" y="48"/>
                <a:ext cx="12" cy="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4000">
                  <a:latin typeface="+mn-ea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EA935EE7-BA06-416B-887D-776A3F3C43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" y="48"/>
                <a:ext cx="11" cy="41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 sz="4000">
                  <a:latin typeface="+mn-ea"/>
                  <a:cs typeface="全字库正楷体" panose="02010604000101010101" pitchFamily="2" charset="-122"/>
                </a:endParaRPr>
              </a:p>
            </p:txBody>
          </p:sp>
        </p:grpSp>
        <p:grpSp>
          <p:nvGrpSpPr>
            <p:cNvPr id="10" name="Group 27">
              <a:extLst>
                <a:ext uri="{FF2B5EF4-FFF2-40B4-BE49-F238E27FC236}">
                  <a16:creationId xmlns:a16="http://schemas.microsoft.com/office/drawing/2014/main" id="{1C237DD7-47ED-4625-9249-D23DB3397DC0}"/>
                </a:ext>
              </a:extLst>
            </p:cNvPr>
            <p:cNvGrpSpPr/>
            <p:nvPr/>
          </p:nvGrpSpPr>
          <p:grpSpPr bwMode="auto">
            <a:xfrm>
              <a:off x="616365" y="3978958"/>
              <a:ext cx="252140" cy="288250"/>
              <a:chOff x="0" y="0"/>
              <a:chExt cx="105" cy="120"/>
            </a:xfrm>
            <a:solidFill>
              <a:srgbClr val="F8F8F8"/>
            </a:solidFill>
          </p:grpSpPr>
          <p:sp>
            <p:nvSpPr>
              <p:cNvPr id="23" name="Freeform 28">
                <a:extLst>
                  <a:ext uri="{FF2B5EF4-FFF2-40B4-BE49-F238E27FC236}">
                    <a16:creationId xmlns:a16="http://schemas.microsoft.com/office/drawing/2014/main" id="{5B46A1F2-943F-4749-9CCD-8A963EC7FB6B}"/>
                  </a:ext>
                </a:extLst>
              </p:cNvPr>
              <p:cNvSpPr/>
              <p:nvPr/>
            </p:nvSpPr>
            <p:spPr bwMode="auto">
              <a:xfrm>
                <a:off x="18" y="47"/>
                <a:ext cx="53" cy="26"/>
              </a:xfrm>
              <a:custGeom>
                <a:avLst/>
                <a:gdLst>
                  <a:gd name="T0" fmla="*/ 18 w 35"/>
                  <a:gd name="T1" fmla="*/ 11 h 17"/>
                  <a:gd name="T2" fmla="*/ 7 w 35"/>
                  <a:gd name="T3" fmla="*/ 0 h 17"/>
                  <a:gd name="T4" fmla="*/ 0 w 35"/>
                  <a:gd name="T5" fmla="*/ 0 h 17"/>
                  <a:gd name="T6" fmla="*/ 18 w 35"/>
                  <a:gd name="T7" fmla="*/ 17 h 17"/>
                  <a:gd name="T8" fmla="*/ 35 w 35"/>
                  <a:gd name="T9" fmla="*/ 0 h 17"/>
                  <a:gd name="T10" fmla="*/ 28 w 35"/>
                  <a:gd name="T11" fmla="*/ 0 h 17"/>
                  <a:gd name="T12" fmla="*/ 18 w 35"/>
                  <a:gd name="T13" fmla="*/ 11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" h="17">
                    <a:moveTo>
                      <a:pt x="18" y="11"/>
                    </a:moveTo>
                    <a:cubicBezTo>
                      <a:pt x="12" y="11"/>
                      <a:pt x="7" y="6"/>
                      <a:pt x="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0"/>
                      <a:pt x="8" y="17"/>
                      <a:pt x="18" y="17"/>
                    </a:cubicBezTo>
                    <a:cubicBezTo>
                      <a:pt x="27" y="17"/>
                      <a:pt x="35" y="10"/>
                      <a:pt x="35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6"/>
                      <a:pt x="23" y="11"/>
                      <a:pt x="18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4000">
                  <a:latin typeface="+mn-ea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24" name="Freeform 29">
                <a:extLst>
                  <a:ext uri="{FF2B5EF4-FFF2-40B4-BE49-F238E27FC236}">
                    <a16:creationId xmlns:a16="http://schemas.microsoft.com/office/drawing/2014/main" id="{84A55EE3-AEC8-4F89-B1F2-DCE603E8CDC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0" y="0"/>
                <a:ext cx="105" cy="120"/>
              </a:xfrm>
              <a:custGeom>
                <a:avLst/>
                <a:gdLst>
                  <a:gd name="T0" fmla="*/ 105 w 105"/>
                  <a:gd name="T1" fmla="*/ 0 h 120"/>
                  <a:gd name="T2" fmla="*/ 23 w 105"/>
                  <a:gd name="T3" fmla="*/ 0 h 120"/>
                  <a:gd name="T4" fmla="*/ 23 w 105"/>
                  <a:gd name="T5" fmla="*/ 18 h 120"/>
                  <a:gd name="T6" fmla="*/ 0 w 105"/>
                  <a:gd name="T7" fmla="*/ 18 h 120"/>
                  <a:gd name="T8" fmla="*/ 0 w 105"/>
                  <a:gd name="T9" fmla="*/ 120 h 120"/>
                  <a:gd name="T10" fmla="*/ 89 w 105"/>
                  <a:gd name="T11" fmla="*/ 120 h 120"/>
                  <a:gd name="T12" fmla="*/ 89 w 105"/>
                  <a:gd name="T13" fmla="*/ 97 h 120"/>
                  <a:gd name="T14" fmla="*/ 105 w 105"/>
                  <a:gd name="T15" fmla="*/ 97 h 120"/>
                  <a:gd name="T16" fmla="*/ 105 w 105"/>
                  <a:gd name="T17" fmla="*/ 0 h 120"/>
                  <a:gd name="T18" fmla="*/ 78 w 105"/>
                  <a:gd name="T19" fmla="*/ 109 h 120"/>
                  <a:gd name="T20" fmla="*/ 11 w 105"/>
                  <a:gd name="T21" fmla="*/ 109 h 120"/>
                  <a:gd name="T22" fmla="*/ 11 w 105"/>
                  <a:gd name="T23" fmla="*/ 29 h 120"/>
                  <a:gd name="T24" fmla="*/ 23 w 105"/>
                  <a:gd name="T25" fmla="*/ 29 h 120"/>
                  <a:gd name="T26" fmla="*/ 78 w 105"/>
                  <a:gd name="T27" fmla="*/ 29 h 120"/>
                  <a:gd name="T28" fmla="*/ 78 w 105"/>
                  <a:gd name="T29" fmla="*/ 97 h 120"/>
                  <a:gd name="T30" fmla="*/ 78 w 105"/>
                  <a:gd name="T31" fmla="*/ 109 h 120"/>
                  <a:gd name="T32" fmla="*/ 96 w 105"/>
                  <a:gd name="T33" fmla="*/ 86 h 120"/>
                  <a:gd name="T34" fmla="*/ 89 w 105"/>
                  <a:gd name="T35" fmla="*/ 86 h 120"/>
                  <a:gd name="T36" fmla="*/ 89 w 105"/>
                  <a:gd name="T37" fmla="*/ 18 h 120"/>
                  <a:gd name="T38" fmla="*/ 32 w 105"/>
                  <a:gd name="T39" fmla="*/ 18 h 120"/>
                  <a:gd name="T40" fmla="*/ 32 w 105"/>
                  <a:gd name="T41" fmla="*/ 11 h 120"/>
                  <a:gd name="T42" fmla="*/ 96 w 105"/>
                  <a:gd name="T43" fmla="*/ 11 h 120"/>
                  <a:gd name="T44" fmla="*/ 96 w 105"/>
                  <a:gd name="T45" fmla="*/ 8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5" h="120">
                    <a:moveTo>
                      <a:pt x="105" y="0"/>
                    </a:moveTo>
                    <a:lnTo>
                      <a:pt x="23" y="0"/>
                    </a:lnTo>
                    <a:lnTo>
                      <a:pt x="23" y="18"/>
                    </a:lnTo>
                    <a:lnTo>
                      <a:pt x="0" y="18"/>
                    </a:lnTo>
                    <a:lnTo>
                      <a:pt x="0" y="120"/>
                    </a:lnTo>
                    <a:lnTo>
                      <a:pt x="89" y="120"/>
                    </a:lnTo>
                    <a:lnTo>
                      <a:pt x="89" y="97"/>
                    </a:lnTo>
                    <a:lnTo>
                      <a:pt x="105" y="97"/>
                    </a:lnTo>
                    <a:lnTo>
                      <a:pt x="105" y="0"/>
                    </a:lnTo>
                    <a:close/>
                    <a:moveTo>
                      <a:pt x="78" y="109"/>
                    </a:moveTo>
                    <a:lnTo>
                      <a:pt x="11" y="109"/>
                    </a:lnTo>
                    <a:lnTo>
                      <a:pt x="11" y="29"/>
                    </a:lnTo>
                    <a:lnTo>
                      <a:pt x="23" y="29"/>
                    </a:lnTo>
                    <a:lnTo>
                      <a:pt x="78" y="29"/>
                    </a:lnTo>
                    <a:lnTo>
                      <a:pt x="78" y="97"/>
                    </a:lnTo>
                    <a:lnTo>
                      <a:pt x="78" y="109"/>
                    </a:lnTo>
                    <a:close/>
                    <a:moveTo>
                      <a:pt x="96" y="86"/>
                    </a:moveTo>
                    <a:lnTo>
                      <a:pt x="89" y="86"/>
                    </a:lnTo>
                    <a:lnTo>
                      <a:pt x="89" y="18"/>
                    </a:lnTo>
                    <a:lnTo>
                      <a:pt x="32" y="18"/>
                    </a:lnTo>
                    <a:lnTo>
                      <a:pt x="32" y="11"/>
                    </a:lnTo>
                    <a:lnTo>
                      <a:pt x="96" y="11"/>
                    </a:lnTo>
                    <a:lnTo>
                      <a:pt x="96" y="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4000">
                  <a:latin typeface="+mn-ea"/>
                  <a:cs typeface="全字库正楷体" panose="02010604000101010101" pitchFamily="2" charset="-122"/>
                </a:endParaRPr>
              </a:p>
            </p:txBody>
          </p:sp>
        </p:grpSp>
        <p:sp>
          <p:nvSpPr>
            <p:cNvPr id="11" name="Text Box 30">
              <a:extLst>
                <a:ext uri="{FF2B5EF4-FFF2-40B4-BE49-F238E27FC236}">
                  <a16:creationId xmlns:a16="http://schemas.microsoft.com/office/drawing/2014/main" id="{CD2EA3B3-665C-4573-985C-434551D995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69451" y="3959741"/>
              <a:ext cx="179408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1600" b="1" dirty="0">
                  <a:solidFill>
                    <a:schemeClr val="bg1"/>
                  </a:solidFill>
                  <a:latin typeface="+mn-ea"/>
                  <a:cs typeface="全字库正楷体" panose="02010604000101010101" pitchFamily="2" charset="-122"/>
                </a:rPr>
                <a:t>YOUR TEXT HERE</a:t>
              </a:r>
            </a:p>
          </p:txBody>
        </p:sp>
        <p:sp>
          <p:nvSpPr>
            <p:cNvPr id="12" name="Text Box 31">
              <a:extLst>
                <a:ext uri="{FF2B5EF4-FFF2-40B4-BE49-F238E27FC236}">
                  <a16:creationId xmlns:a16="http://schemas.microsoft.com/office/drawing/2014/main" id="{9965B3CE-1CEB-4882-A3CF-86B209E714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2244" y="3959741"/>
              <a:ext cx="179408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1600" b="1" dirty="0">
                  <a:solidFill>
                    <a:schemeClr val="bg1"/>
                  </a:solidFill>
                  <a:latin typeface="+mn-ea"/>
                  <a:cs typeface="全字库正楷体" panose="02010604000101010101" pitchFamily="2" charset="-122"/>
                </a:rPr>
                <a:t>YOUR TEXT HERE</a:t>
              </a:r>
            </a:p>
          </p:txBody>
        </p:sp>
        <p:sp>
          <p:nvSpPr>
            <p:cNvPr id="13" name="Text Box 32">
              <a:extLst>
                <a:ext uri="{FF2B5EF4-FFF2-40B4-BE49-F238E27FC236}">
                  <a16:creationId xmlns:a16="http://schemas.microsoft.com/office/drawing/2014/main" id="{09489C9E-29A6-401C-B3B4-667DCF08DE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98195" y="3959741"/>
              <a:ext cx="179408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1600" b="1">
                  <a:solidFill>
                    <a:schemeClr val="bg1"/>
                  </a:solidFill>
                  <a:latin typeface="+mn-ea"/>
                  <a:cs typeface="全字库正楷体" panose="02010604000101010101" pitchFamily="2" charset="-122"/>
                </a:rPr>
                <a:t>YOUR TEXT HERE</a:t>
              </a:r>
            </a:p>
          </p:txBody>
        </p:sp>
        <p:sp>
          <p:nvSpPr>
            <p:cNvPr id="14" name="Text Box 33">
              <a:extLst>
                <a:ext uri="{FF2B5EF4-FFF2-40B4-BE49-F238E27FC236}">
                  <a16:creationId xmlns:a16="http://schemas.microsoft.com/office/drawing/2014/main" id="{C62F4E57-8CA9-438B-93E9-BCEE9FDFB6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79803" y="3959741"/>
              <a:ext cx="1794081" cy="3385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1600" b="1" dirty="0">
                  <a:solidFill>
                    <a:schemeClr val="bg1"/>
                  </a:solidFill>
                  <a:latin typeface="+mn-ea"/>
                  <a:cs typeface="全字库正楷体" panose="02010604000101010101" pitchFamily="2" charset="-122"/>
                </a:rPr>
                <a:t>YOUR TEXT HERE</a:t>
              </a:r>
            </a:p>
          </p:txBody>
        </p:sp>
        <p:sp>
          <p:nvSpPr>
            <p:cNvPr id="15" name="Text Box 38">
              <a:extLst>
                <a:ext uri="{FF2B5EF4-FFF2-40B4-BE49-F238E27FC236}">
                  <a16:creationId xmlns:a16="http://schemas.microsoft.com/office/drawing/2014/main" id="{A0540038-9800-4853-AFCB-5013520BB8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2872" y="4934236"/>
              <a:ext cx="562975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800" dirty="0">
                  <a:latin typeface="+mn-ea"/>
                  <a:cs typeface="全字库正楷体" panose="02010604000101010101" pitchFamily="2" charset="-122"/>
                </a:rPr>
                <a:t>01</a:t>
              </a:r>
            </a:p>
          </p:txBody>
        </p:sp>
        <p:sp>
          <p:nvSpPr>
            <p:cNvPr id="16" name="Text Box 39">
              <a:extLst>
                <a:ext uri="{FF2B5EF4-FFF2-40B4-BE49-F238E27FC236}">
                  <a16:creationId xmlns:a16="http://schemas.microsoft.com/office/drawing/2014/main" id="{55CBED12-DFCD-4928-AC95-0031812117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40396" y="4934237"/>
              <a:ext cx="562975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800" dirty="0">
                  <a:latin typeface="+mn-ea"/>
                  <a:cs typeface="全字库正楷体" panose="02010604000101010101" pitchFamily="2" charset="-122"/>
                </a:rPr>
                <a:t>03</a:t>
              </a:r>
            </a:p>
          </p:txBody>
        </p:sp>
        <p:sp>
          <p:nvSpPr>
            <p:cNvPr id="17" name="Text Box 40">
              <a:extLst>
                <a:ext uri="{FF2B5EF4-FFF2-40B4-BE49-F238E27FC236}">
                  <a16:creationId xmlns:a16="http://schemas.microsoft.com/office/drawing/2014/main" id="{7FFC7E29-F7A8-42FF-9DE6-C771035621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22079" y="2613823"/>
              <a:ext cx="562975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800" dirty="0">
                  <a:latin typeface="+mn-ea"/>
                  <a:cs typeface="全字库正楷体" panose="02010604000101010101" pitchFamily="2" charset="-122"/>
                </a:rPr>
                <a:t>02</a:t>
              </a:r>
            </a:p>
          </p:txBody>
        </p:sp>
        <p:sp>
          <p:nvSpPr>
            <p:cNvPr id="18" name="Text Box 41">
              <a:extLst>
                <a:ext uri="{FF2B5EF4-FFF2-40B4-BE49-F238E27FC236}">
                  <a16:creationId xmlns:a16="http://schemas.microsoft.com/office/drawing/2014/main" id="{7F81B65C-8C67-4AAE-858B-000CD50E9B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19602" y="2613823"/>
              <a:ext cx="562975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zh-CN" sz="2800" dirty="0">
                  <a:latin typeface="+mn-ea"/>
                  <a:cs typeface="全字库正楷体" panose="02010604000101010101" pitchFamily="2" charset="-122"/>
                </a:rPr>
                <a:t>04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86C90C62-2729-4E73-B2A0-F9CE080BFF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152" y="2367601"/>
              <a:ext cx="2698665" cy="120032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12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latin typeface="+mn-ea"/>
                <a:cs typeface="全字库正楷体" panose="02010604000101010101" pitchFamily="2" charset="-122"/>
              </a:endParaRPr>
            </a:p>
          </p:txBody>
        </p:sp>
        <p:sp>
          <p:nvSpPr>
            <p:cNvPr id="20" name="矩形 23">
              <a:extLst>
                <a:ext uri="{FF2B5EF4-FFF2-40B4-BE49-F238E27FC236}">
                  <a16:creationId xmlns:a16="http://schemas.microsoft.com/office/drawing/2014/main" id="{B33F2CCC-13C6-4827-A93D-6C0CF06F1D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5073" y="4688014"/>
              <a:ext cx="2698665" cy="120032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12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latin typeface="+mn-ea"/>
                <a:cs typeface="全字库正楷体" panose="02010604000101010101" pitchFamily="2" charset="-122"/>
              </a:endParaRPr>
            </a:p>
          </p:txBody>
        </p:sp>
        <p:sp>
          <p:nvSpPr>
            <p:cNvPr id="21" name="矩形 23">
              <a:extLst>
                <a:ext uri="{FF2B5EF4-FFF2-40B4-BE49-F238E27FC236}">
                  <a16:creationId xmlns:a16="http://schemas.microsoft.com/office/drawing/2014/main" id="{B05F0DC8-4669-4266-BFB2-F096B154FA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993390" y="2365385"/>
              <a:ext cx="2698665" cy="120032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12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latin typeface="+mn-ea"/>
                <a:cs typeface="全字库正楷体" panose="02010604000101010101" pitchFamily="2" charset="-122"/>
              </a:endParaRPr>
            </a:p>
          </p:txBody>
        </p:sp>
        <p:sp>
          <p:nvSpPr>
            <p:cNvPr id="22" name="矩形 23">
              <a:extLst>
                <a:ext uri="{FF2B5EF4-FFF2-40B4-BE49-F238E27FC236}">
                  <a16:creationId xmlns:a16="http://schemas.microsoft.com/office/drawing/2014/main" id="{BA7CC5AD-A7AC-49F8-B2FB-1AEB1726A9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6472" y="4688014"/>
              <a:ext cx="2698665" cy="120032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>
              <a:spAutoFit/>
            </a:bodyPr>
            <a:lstStyle/>
            <a:p>
              <a:pPr algn="ctr">
                <a:lnSpc>
                  <a:spcPct val="200000"/>
                </a:lnSpc>
              </a:pPr>
              <a:r>
                <a:rPr lang="zh-CN" altLang="en-US" sz="1200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rPr>
                <a:t>您的内容打在这里，或者通过复制您的文本后，在此框中选择粘贴，并选择只保留文字。</a:t>
              </a:r>
              <a:endParaRPr lang="zh-CN" altLang="en-US" sz="1200" dirty="0">
                <a:latin typeface="+mn-ea"/>
                <a:cs typeface="全字库正楷体" panose="0201060400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2132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D150D168-2273-4BF5-9C04-116D01F39426}"/>
              </a:ext>
            </a:extLst>
          </p:cNvPr>
          <p:cNvSpPr/>
          <p:nvPr/>
        </p:nvSpPr>
        <p:spPr bwMode="auto">
          <a:xfrm>
            <a:off x="5280025" y="2074228"/>
            <a:ext cx="1655762" cy="431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85319286-A50C-4118-B557-6A22A422803E}"/>
              </a:ext>
            </a:extLst>
          </p:cNvPr>
          <p:cNvSpPr/>
          <p:nvPr/>
        </p:nvSpPr>
        <p:spPr bwMode="auto">
          <a:xfrm>
            <a:off x="6677025" y="1929765"/>
            <a:ext cx="4364037" cy="431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4" name="直角三角形 3">
            <a:extLst>
              <a:ext uri="{FF2B5EF4-FFF2-40B4-BE49-F238E27FC236}">
                <a16:creationId xmlns:a16="http://schemas.microsoft.com/office/drawing/2014/main" id="{9CA06367-4AFF-4568-A719-97D552024859}"/>
              </a:ext>
            </a:extLst>
          </p:cNvPr>
          <p:cNvSpPr/>
          <p:nvPr/>
        </p:nvSpPr>
        <p:spPr bwMode="auto">
          <a:xfrm rot="5400000" flipV="1">
            <a:off x="6734174" y="2304416"/>
            <a:ext cx="144463" cy="258762"/>
          </a:xfrm>
          <a:prstGeom prst="rt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99465E2-95E8-448C-92C5-B8D3928690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79128" y="1898015"/>
            <a:ext cx="15128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75%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08D417B9-EDDF-436D-80CE-E7818C8C2460}"/>
              </a:ext>
            </a:extLst>
          </p:cNvPr>
          <p:cNvSpPr/>
          <p:nvPr/>
        </p:nvSpPr>
        <p:spPr bwMode="auto">
          <a:xfrm>
            <a:off x="5280025" y="3018790"/>
            <a:ext cx="1655762" cy="4333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970E80B9-EC6A-4871-9588-73B3597C7A35}"/>
              </a:ext>
            </a:extLst>
          </p:cNvPr>
          <p:cNvSpPr/>
          <p:nvPr/>
        </p:nvSpPr>
        <p:spPr bwMode="auto">
          <a:xfrm>
            <a:off x="6675437" y="2867978"/>
            <a:ext cx="3644900" cy="4333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8" name="直角三角形 7">
            <a:extLst>
              <a:ext uri="{FF2B5EF4-FFF2-40B4-BE49-F238E27FC236}">
                <a16:creationId xmlns:a16="http://schemas.microsoft.com/office/drawing/2014/main" id="{469EAB93-C9F8-4C20-A0BE-CC5047E62A1B}"/>
              </a:ext>
            </a:extLst>
          </p:cNvPr>
          <p:cNvSpPr/>
          <p:nvPr/>
        </p:nvSpPr>
        <p:spPr bwMode="auto">
          <a:xfrm rot="5400000" flipV="1">
            <a:off x="6733380" y="3249772"/>
            <a:ext cx="144463" cy="260350"/>
          </a:xfrm>
          <a:prstGeom prst="rt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9" name="文本框 65">
            <a:extLst>
              <a:ext uri="{FF2B5EF4-FFF2-40B4-BE49-F238E27FC236}">
                <a16:creationId xmlns:a16="http://schemas.microsoft.com/office/drawing/2014/main" id="{34DA85F1-3843-4C5B-BD61-C975AD0CC2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58403" y="2844165"/>
            <a:ext cx="15113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65%</a:t>
            </a:r>
            <a:endParaRPr lang="zh-CN" altLang="en-US" sz="2800"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64343C41-3D11-4A28-8528-EE0C1AF9D792}"/>
              </a:ext>
            </a:extLst>
          </p:cNvPr>
          <p:cNvSpPr/>
          <p:nvPr/>
        </p:nvSpPr>
        <p:spPr bwMode="auto">
          <a:xfrm>
            <a:off x="5280025" y="3964940"/>
            <a:ext cx="1655762" cy="4333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10E51208-23DE-417D-9EC8-753D1A5F766F}"/>
              </a:ext>
            </a:extLst>
          </p:cNvPr>
          <p:cNvSpPr/>
          <p:nvPr/>
        </p:nvSpPr>
        <p:spPr bwMode="auto">
          <a:xfrm>
            <a:off x="6677025" y="3807778"/>
            <a:ext cx="2924175" cy="4333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12" name="直角三角形 11">
            <a:extLst>
              <a:ext uri="{FF2B5EF4-FFF2-40B4-BE49-F238E27FC236}">
                <a16:creationId xmlns:a16="http://schemas.microsoft.com/office/drawing/2014/main" id="{A8B3242A-423D-44FD-A35D-A5A09D8A3F03}"/>
              </a:ext>
            </a:extLst>
          </p:cNvPr>
          <p:cNvSpPr/>
          <p:nvPr/>
        </p:nvSpPr>
        <p:spPr bwMode="auto">
          <a:xfrm rot="5400000" flipV="1">
            <a:off x="6734174" y="4196716"/>
            <a:ext cx="144463" cy="258762"/>
          </a:xfrm>
          <a:prstGeom prst="rt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13" name="文本框 69">
            <a:extLst>
              <a:ext uri="{FF2B5EF4-FFF2-40B4-BE49-F238E27FC236}">
                <a16:creationId xmlns:a16="http://schemas.microsoft.com/office/drawing/2014/main" id="{C1C19211-3798-4349-A13E-ED3CC6946F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94815" y="3791903"/>
            <a:ext cx="1512888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55%</a:t>
            </a:r>
            <a:endParaRPr lang="zh-CN" altLang="en-US" sz="2800"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389013C2-D749-4F89-BACA-BF942C4F6234}"/>
              </a:ext>
            </a:extLst>
          </p:cNvPr>
          <p:cNvSpPr/>
          <p:nvPr/>
        </p:nvSpPr>
        <p:spPr bwMode="auto">
          <a:xfrm>
            <a:off x="5280025" y="4911090"/>
            <a:ext cx="1657350" cy="4318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0DB28E6C-D0D5-4A08-AC7D-65B997B0FBDD}"/>
              </a:ext>
            </a:extLst>
          </p:cNvPr>
          <p:cNvSpPr/>
          <p:nvPr/>
        </p:nvSpPr>
        <p:spPr bwMode="auto">
          <a:xfrm>
            <a:off x="6677025" y="4766628"/>
            <a:ext cx="2492375" cy="431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16" name="直角三角形 15">
            <a:extLst>
              <a:ext uri="{FF2B5EF4-FFF2-40B4-BE49-F238E27FC236}">
                <a16:creationId xmlns:a16="http://schemas.microsoft.com/office/drawing/2014/main" id="{4A66D821-C121-4396-8F14-1E9569971F5C}"/>
              </a:ext>
            </a:extLst>
          </p:cNvPr>
          <p:cNvSpPr/>
          <p:nvPr/>
        </p:nvSpPr>
        <p:spPr bwMode="auto">
          <a:xfrm rot="5400000" flipV="1">
            <a:off x="6734969" y="5140484"/>
            <a:ext cx="144462" cy="260350"/>
          </a:xfrm>
          <a:prstGeom prst="rtTriangl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tx1"/>
              </a:solidFill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17" name="文本框 73">
            <a:extLst>
              <a:ext uri="{FF2B5EF4-FFF2-40B4-BE49-F238E27FC236}">
                <a16:creationId xmlns:a16="http://schemas.microsoft.com/office/drawing/2014/main" id="{6053051B-E435-4AFF-A601-15E5EA2D1E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9365" y="4738053"/>
            <a:ext cx="15128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latin typeface="汉仪小麦体简" panose="00020600040101010101" pitchFamily="18" charset="-122"/>
                <a:ea typeface="汉仪小麦体简" panose="00020600040101010101" pitchFamily="18" charset="-122"/>
              </a:rPr>
              <a:t>45%</a:t>
            </a:r>
            <a:endParaRPr lang="zh-CN" altLang="en-US" sz="2800" dirty="0">
              <a:latin typeface="汉仪小麦体简" panose="00020600040101010101" pitchFamily="18" charset="-122"/>
              <a:ea typeface="汉仪小麦体简" panose="00020600040101010101" pitchFamily="18" charset="-122"/>
            </a:endParaRPr>
          </a:p>
        </p:txBody>
      </p:sp>
      <p:sp>
        <p:nvSpPr>
          <p:cNvPr id="18" name="文本框 22">
            <a:extLst>
              <a:ext uri="{FF2B5EF4-FFF2-40B4-BE49-F238E27FC236}">
                <a16:creationId xmlns:a16="http://schemas.microsoft.com/office/drawing/2014/main" id="{C64A055F-7665-4FFA-9789-313F07E58C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4376" y="2060560"/>
            <a:ext cx="24208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  <a:sym typeface="方正姚体" panose="02010601030101010101" pitchFamily="2" charset="-122"/>
              </a:rPr>
              <a:t>ADD YOUR TITTLE HERE</a:t>
            </a:r>
            <a:endParaRPr lang="zh-CN" altLang="en-US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  <a:sym typeface="方正姚体" panose="02010601030101010101" pitchFamily="2" charset="-122"/>
            </a:endParaRPr>
          </a:p>
          <a:p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19" name="文本框 24">
            <a:extLst>
              <a:ext uri="{FF2B5EF4-FFF2-40B4-BE49-F238E27FC236}">
                <a16:creationId xmlns:a16="http://schemas.microsoft.com/office/drawing/2014/main" id="{B221E328-FBEE-4B92-A087-2756259EEF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854" y="2392173"/>
            <a:ext cx="402276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0" name="文本框 24">
            <a:extLst>
              <a:ext uri="{FF2B5EF4-FFF2-40B4-BE49-F238E27FC236}">
                <a16:creationId xmlns:a16="http://schemas.microsoft.com/office/drawing/2014/main" id="{3E04DD2E-B872-4988-9320-3AF4242345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332" y="3765163"/>
            <a:ext cx="402276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8293830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8613A712-CC90-433F-9E6C-7A0A37032EC5}"/>
              </a:ext>
            </a:extLst>
          </p:cNvPr>
          <p:cNvSpPr/>
          <p:nvPr/>
        </p:nvSpPr>
        <p:spPr>
          <a:xfrm>
            <a:off x="1485900" y="4794481"/>
            <a:ext cx="10706100" cy="400050"/>
          </a:xfrm>
          <a:prstGeom prst="rect">
            <a:avLst/>
          </a:prstGeom>
          <a:solidFill>
            <a:srgbClr val="FFE3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8622532-C0DB-498B-8231-D0DF9ED6B3A1}"/>
              </a:ext>
            </a:extLst>
          </p:cNvPr>
          <p:cNvSpPr txBox="1"/>
          <p:nvPr/>
        </p:nvSpPr>
        <p:spPr>
          <a:xfrm>
            <a:off x="6838950" y="2582063"/>
            <a:ext cx="4110639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>
                <a:latin typeface="方正姚体" panose="02010601030101010101" pitchFamily="2" charset="-122"/>
                <a:ea typeface="方正姚体" panose="02010601030101010101" pitchFamily="2" charset="-122"/>
              </a:rPr>
              <a:t>第 四 部 分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BC04654-79AB-492E-9473-1A10DAA5A64C}"/>
              </a:ext>
            </a:extLst>
          </p:cNvPr>
          <p:cNvSpPr/>
          <p:nvPr/>
        </p:nvSpPr>
        <p:spPr>
          <a:xfrm>
            <a:off x="4362037" y="3565757"/>
            <a:ext cx="65540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Just for today I will try to live through this day only and not tackle my whole life problem at once. Just for today I will try to live through this day only</a:t>
            </a:r>
            <a:endParaRPr lang="zh-CN" altLang="en-US" sz="12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0F8C6C9-B5F8-489B-A68F-9D818BEF39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214" b="75940"/>
          <a:stretch/>
        </p:blipFill>
        <p:spPr>
          <a:xfrm rot="2529160">
            <a:off x="720373" y="2309597"/>
            <a:ext cx="3620385" cy="14586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F42B13B-750D-48B1-98F9-E28519506E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214" b="75940"/>
          <a:stretch/>
        </p:blipFill>
        <p:spPr>
          <a:xfrm rot="6356867">
            <a:off x="2463302" y="1414829"/>
            <a:ext cx="3084546" cy="124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335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C52CE045-CEA4-477E-846A-AB122239AB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523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36897" y="366703"/>
            <a:ext cx="5355103" cy="6877366"/>
          </a:xfrm>
          <a:prstGeom prst="rect">
            <a:avLst/>
          </a:prstGeom>
        </p:spPr>
      </p:pic>
      <p:sp>
        <p:nvSpPr>
          <p:cNvPr id="3" name="文本框 20">
            <a:extLst>
              <a:ext uri="{FF2B5EF4-FFF2-40B4-BE49-F238E27FC236}">
                <a16:creationId xmlns:a16="http://schemas.microsoft.com/office/drawing/2014/main" id="{C8E7B2C4-8AE2-4F48-BAAC-CE07051BE9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1070" y="3805386"/>
            <a:ext cx="24208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  <a:sym typeface="方正姚体" panose="02010601030101010101" pitchFamily="2" charset="-122"/>
              </a:rPr>
              <a:t>ADD YOUR TITTLE HERE</a:t>
            </a:r>
            <a:endParaRPr lang="zh-CN" altLang="en-US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  <a:sym typeface="方正姚体" panose="02010601030101010101" pitchFamily="2" charset="-122"/>
            </a:endParaRPr>
          </a:p>
          <a:p>
            <a:pPr algn="ctr"/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22">
            <a:extLst>
              <a:ext uri="{FF2B5EF4-FFF2-40B4-BE49-F238E27FC236}">
                <a16:creationId xmlns:a16="http://schemas.microsoft.com/office/drawing/2014/main" id="{77759ED9-3972-4416-A160-CAB74F502A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2682" y="1938918"/>
            <a:ext cx="242085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  <a:sym typeface="方正姚体" panose="02010601030101010101" pitchFamily="2" charset="-122"/>
              </a:rPr>
              <a:t>ADD YOUR TITTLE HERE</a:t>
            </a:r>
            <a:endParaRPr lang="zh-CN" altLang="en-US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  <a:sym typeface="方正姚体" panose="02010601030101010101" pitchFamily="2" charset="-122"/>
            </a:endParaRPr>
          </a:p>
          <a:p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24">
            <a:extLst>
              <a:ext uri="{FF2B5EF4-FFF2-40B4-BE49-F238E27FC236}">
                <a16:creationId xmlns:a16="http://schemas.microsoft.com/office/drawing/2014/main" id="{9D420AB1-3D47-4505-B3FA-7315270498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7159" y="2270531"/>
            <a:ext cx="4881529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6" name="文本框 23">
            <a:extLst>
              <a:ext uri="{FF2B5EF4-FFF2-40B4-BE49-F238E27FC236}">
                <a16:creationId xmlns:a16="http://schemas.microsoft.com/office/drawing/2014/main" id="{2AA763A8-10F9-43F6-801C-FA360CF6E7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4221" y="4127908"/>
            <a:ext cx="4834468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F161AD22-FB18-483F-A017-6647513C798B}"/>
              </a:ext>
            </a:extLst>
          </p:cNvPr>
          <p:cNvSpPr/>
          <p:nvPr/>
        </p:nvSpPr>
        <p:spPr>
          <a:xfrm>
            <a:off x="1131396" y="1938396"/>
            <a:ext cx="757888" cy="757888"/>
          </a:xfrm>
          <a:prstGeom prst="ellipse">
            <a:avLst/>
          </a:prstGeom>
          <a:solidFill>
            <a:srgbClr val="CBE3E8"/>
          </a:solidFill>
          <a:ln>
            <a:solidFill>
              <a:srgbClr val="C0C7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01</a:t>
            </a:r>
            <a:endParaRPr lang="zh-CN" altLang="en-US" sz="2000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17B6E9DB-AE9F-443F-A98A-F5D65A9102AE}"/>
              </a:ext>
            </a:extLst>
          </p:cNvPr>
          <p:cNvSpPr/>
          <p:nvPr/>
        </p:nvSpPr>
        <p:spPr>
          <a:xfrm>
            <a:off x="1131346" y="3728261"/>
            <a:ext cx="757888" cy="757888"/>
          </a:xfrm>
          <a:prstGeom prst="ellipse">
            <a:avLst/>
          </a:prstGeom>
          <a:solidFill>
            <a:srgbClr val="CBE3E8"/>
          </a:solidFill>
          <a:ln>
            <a:solidFill>
              <a:srgbClr val="C0C7D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02</a:t>
            </a:r>
            <a:endParaRPr lang="zh-CN" altLang="en-US" sz="2000" b="1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64217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71173BE-4B8D-4A85-A43E-A67664D362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91452" y="1280160"/>
            <a:ext cx="3242604" cy="271189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2D3B792B-F3F4-4D7A-9E74-B652DE237D73}"/>
              </a:ext>
            </a:extLst>
          </p:cNvPr>
          <p:cNvSpPr/>
          <p:nvPr/>
        </p:nvSpPr>
        <p:spPr>
          <a:xfrm>
            <a:off x="1785662" y="4641879"/>
            <a:ext cx="36528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+mj-ea"/>
                <a:ea typeface="+mj-ea"/>
              </a:rPr>
              <a:t>I will do somebody a good turn</a:t>
            </a:r>
            <a:r>
              <a:rPr lang="en-US" altLang="zh-CN" sz="1200" dirty="0">
                <a:latin typeface="+mj-ea"/>
                <a:ea typeface="+mj-ea"/>
              </a:rPr>
              <a:t>Just for today I will try to live through this day only and not tackle my whole</a:t>
            </a:r>
            <a:r>
              <a:rPr lang="zh-CN" altLang="en-US" sz="1200" dirty="0">
                <a:latin typeface="+mj-ea"/>
                <a:ea typeface="+mj-ea"/>
              </a:rPr>
              <a:t> three ways. I will do</a:t>
            </a:r>
            <a:endParaRPr lang="en-US" altLang="zh-CN" sz="1200" dirty="0">
              <a:latin typeface="+mj-ea"/>
              <a:ea typeface="+mj-ea"/>
            </a:endParaRPr>
          </a:p>
        </p:txBody>
      </p:sp>
      <p:sp>
        <p:nvSpPr>
          <p:cNvPr id="4" name="文本框 65">
            <a:extLst>
              <a:ext uri="{FF2B5EF4-FFF2-40B4-BE49-F238E27FC236}">
                <a16:creationId xmlns:a16="http://schemas.microsoft.com/office/drawing/2014/main" id="{D0345983-C14A-4038-BACB-23D6D2B01B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6216" y="4118659"/>
            <a:ext cx="40517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>
              <a:buFontTx/>
              <a:buNone/>
            </a:pPr>
            <a:r>
              <a:rPr lang="zh-CN" altLang="en-US" sz="2800" b="1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点击即可添加标题</a:t>
            </a:r>
            <a:endParaRPr lang="en-US" altLang="zh-CN" sz="2800" b="1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93FA9C64-D506-4530-8279-BD7F4D9D78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583132" y="1280160"/>
            <a:ext cx="3242604" cy="271189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3399A4B1-4B58-4C2F-B567-35ACEA2EF110}"/>
              </a:ext>
            </a:extLst>
          </p:cNvPr>
          <p:cNvSpPr/>
          <p:nvPr/>
        </p:nvSpPr>
        <p:spPr>
          <a:xfrm>
            <a:off x="6777342" y="4641879"/>
            <a:ext cx="36528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latin typeface="+mj-ea"/>
                <a:ea typeface="+mj-ea"/>
              </a:rPr>
              <a:t>I will do somebody a good turn</a:t>
            </a:r>
            <a:r>
              <a:rPr lang="en-US" altLang="zh-CN" sz="1200" dirty="0">
                <a:latin typeface="+mj-ea"/>
                <a:ea typeface="+mj-ea"/>
              </a:rPr>
              <a:t>Just for today I will try to live through this day only and not tackle my whole</a:t>
            </a:r>
            <a:r>
              <a:rPr lang="zh-CN" altLang="en-US" sz="1200" dirty="0">
                <a:latin typeface="+mj-ea"/>
                <a:ea typeface="+mj-ea"/>
              </a:rPr>
              <a:t> three ways. I will do</a:t>
            </a:r>
            <a:endParaRPr lang="en-US" altLang="zh-CN" sz="1200" dirty="0">
              <a:latin typeface="+mj-ea"/>
              <a:ea typeface="+mj-ea"/>
            </a:endParaRPr>
          </a:p>
        </p:txBody>
      </p:sp>
      <p:sp>
        <p:nvSpPr>
          <p:cNvPr id="7" name="文本框 65">
            <a:extLst>
              <a:ext uri="{FF2B5EF4-FFF2-40B4-BE49-F238E27FC236}">
                <a16:creationId xmlns:a16="http://schemas.microsoft.com/office/drawing/2014/main" id="{E174C231-D8CF-4341-BD75-0771AC8B09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77896" y="4118659"/>
            <a:ext cx="405178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>
              <a:buFontTx/>
              <a:buNone/>
            </a:pPr>
            <a:r>
              <a:rPr lang="zh-CN" altLang="en-US" sz="2800" b="1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点击即可添加标题</a:t>
            </a:r>
            <a:endParaRPr lang="en-US" altLang="zh-CN" sz="2800" b="1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59946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0BEDCC19-6A0E-46E7-B2EF-4F7F04F338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928" y="2254707"/>
            <a:ext cx="4104117" cy="279423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7F0B1C17-4658-40E0-8A12-6A0A65E495E0}"/>
              </a:ext>
            </a:extLst>
          </p:cNvPr>
          <p:cNvSpPr txBox="1"/>
          <p:nvPr/>
        </p:nvSpPr>
        <p:spPr>
          <a:xfrm>
            <a:off x="9829628" y="1906519"/>
            <a:ext cx="553998" cy="34138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点击即可添加标题</a:t>
            </a:r>
            <a:endParaRPr lang="en-US" altLang="zh-CN" sz="2400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FC2B3D7-2C30-4B1C-94A9-283A404F472C}"/>
              </a:ext>
            </a:extLst>
          </p:cNvPr>
          <p:cNvSpPr txBox="1"/>
          <p:nvPr/>
        </p:nvSpPr>
        <p:spPr>
          <a:xfrm>
            <a:off x="8029135" y="1906519"/>
            <a:ext cx="1800493" cy="37004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4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FD388B5-1967-4F30-A125-F9F70307A7C4}"/>
              </a:ext>
            </a:extLst>
          </p:cNvPr>
          <p:cNvSpPr txBox="1"/>
          <p:nvPr/>
        </p:nvSpPr>
        <p:spPr>
          <a:xfrm>
            <a:off x="6749721" y="1906519"/>
            <a:ext cx="553998" cy="34138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点击即可添加标题</a:t>
            </a:r>
            <a:endParaRPr lang="en-US" altLang="zh-CN" sz="2400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55BB2788-A4A2-4802-A5AB-BADBD2110089}"/>
              </a:ext>
            </a:extLst>
          </p:cNvPr>
          <p:cNvSpPr txBox="1"/>
          <p:nvPr/>
        </p:nvSpPr>
        <p:spPr>
          <a:xfrm>
            <a:off x="4949228" y="1906519"/>
            <a:ext cx="1800493" cy="37004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536574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5BCA6B2D-66EC-4C9E-86AB-E66B7EAFBB41}"/>
              </a:ext>
            </a:extLst>
          </p:cNvPr>
          <p:cNvSpPr/>
          <p:nvPr/>
        </p:nvSpPr>
        <p:spPr>
          <a:xfrm>
            <a:off x="963059" y="831734"/>
            <a:ext cx="2686050" cy="5194531"/>
          </a:xfrm>
          <a:prstGeom prst="rect">
            <a:avLst/>
          </a:prstGeom>
          <a:solidFill>
            <a:srgbClr val="FFE3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71DA040-6CFA-4721-B2A3-5AFDFACA9A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171" y="1192027"/>
            <a:ext cx="869876" cy="814839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9C2CAFA9-4FD0-489B-AA0F-AEDAE53B8972}"/>
              </a:ext>
            </a:extLst>
          </p:cNvPr>
          <p:cNvSpPr/>
          <p:nvPr/>
        </p:nvSpPr>
        <p:spPr>
          <a:xfrm>
            <a:off x="4182520" y="1519674"/>
            <a:ext cx="62703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+mj-ea"/>
                <a:ea typeface="+mj-ea"/>
              </a:rPr>
              <a:t>I will do somebody a good turn</a:t>
            </a:r>
            <a:r>
              <a:rPr lang="en-US" altLang="zh-CN" sz="1200" dirty="0">
                <a:latin typeface="+mj-ea"/>
                <a:ea typeface="+mj-ea"/>
              </a:rPr>
              <a:t>Just for today I will try to live through this day only and not tackle my whole</a:t>
            </a:r>
            <a:r>
              <a:rPr lang="zh-CN" altLang="en-US" sz="1200" dirty="0">
                <a:latin typeface="+mj-ea"/>
                <a:ea typeface="+mj-ea"/>
              </a:rPr>
              <a:t> three ways. I will do</a:t>
            </a:r>
            <a:endParaRPr lang="en-US" altLang="zh-CN" sz="1200" dirty="0">
              <a:latin typeface="+mj-ea"/>
              <a:ea typeface="+mj-ea"/>
            </a:endParaRPr>
          </a:p>
        </p:txBody>
      </p:sp>
      <p:sp>
        <p:nvSpPr>
          <p:cNvPr id="7" name="文本框 65">
            <a:extLst>
              <a:ext uri="{FF2B5EF4-FFF2-40B4-BE49-F238E27FC236}">
                <a16:creationId xmlns:a16="http://schemas.microsoft.com/office/drawing/2014/main" id="{B7BB2392-F209-41D1-B661-36716C7DD7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4047" y="1107076"/>
            <a:ext cx="40517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>
              <a:buFontTx/>
              <a:buNone/>
            </a:pPr>
            <a:r>
              <a:rPr lang="zh-CN" altLang="en-US" sz="2400" b="1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点击即可添加标题</a:t>
            </a:r>
            <a:endParaRPr lang="en-US" altLang="zh-CN" sz="2400" b="1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D4DC6FAF-4D03-4517-96EF-5DAE59ABE03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171" y="2454693"/>
            <a:ext cx="869876" cy="814839"/>
          </a:xfrm>
          <a:prstGeom prst="rect">
            <a:avLst/>
          </a:prstGeom>
        </p:spPr>
      </p:pic>
      <p:sp>
        <p:nvSpPr>
          <p:cNvPr id="9" name="矩形 8">
            <a:extLst>
              <a:ext uri="{FF2B5EF4-FFF2-40B4-BE49-F238E27FC236}">
                <a16:creationId xmlns:a16="http://schemas.microsoft.com/office/drawing/2014/main" id="{C0819F87-604D-48B3-9D8D-7E32BD56011A}"/>
              </a:ext>
            </a:extLst>
          </p:cNvPr>
          <p:cNvSpPr/>
          <p:nvPr/>
        </p:nvSpPr>
        <p:spPr>
          <a:xfrm>
            <a:off x="4182520" y="2782340"/>
            <a:ext cx="62703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+mj-ea"/>
                <a:ea typeface="+mj-ea"/>
              </a:rPr>
              <a:t>I will do somebody a good turn</a:t>
            </a:r>
            <a:r>
              <a:rPr lang="en-US" altLang="zh-CN" sz="1200" dirty="0">
                <a:latin typeface="+mj-ea"/>
                <a:ea typeface="+mj-ea"/>
              </a:rPr>
              <a:t>Just for today I will try to live through this day only and not tackle my whole</a:t>
            </a:r>
            <a:r>
              <a:rPr lang="zh-CN" altLang="en-US" sz="1200" dirty="0">
                <a:latin typeface="+mj-ea"/>
                <a:ea typeface="+mj-ea"/>
              </a:rPr>
              <a:t> three ways. I will do</a:t>
            </a:r>
            <a:endParaRPr lang="en-US" altLang="zh-CN" sz="1200" dirty="0">
              <a:latin typeface="+mj-ea"/>
              <a:ea typeface="+mj-ea"/>
            </a:endParaRPr>
          </a:p>
        </p:txBody>
      </p:sp>
      <p:sp>
        <p:nvSpPr>
          <p:cNvPr id="10" name="文本框 65">
            <a:extLst>
              <a:ext uri="{FF2B5EF4-FFF2-40B4-BE49-F238E27FC236}">
                <a16:creationId xmlns:a16="http://schemas.microsoft.com/office/drawing/2014/main" id="{B539FB73-D01C-484B-BF05-CB572526B4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4047" y="2369742"/>
            <a:ext cx="40517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>
              <a:buFontTx/>
              <a:buNone/>
            </a:pPr>
            <a:r>
              <a:rPr lang="zh-CN" altLang="en-US" sz="2400" b="1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点击即可添加标题</a:t>
            </a:r>
            <a:endParaRPr lang="en-US" altLang="zh-CN" sz="2400" b="1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BF804792-DF96-4870-9280-9D3EE5AF36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171" y="3733349"/>
            <a:ext cx="869876" cy="814839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C7F56406-3A5E-41BB-9406-5234D2044EA0}"/>
              </a:ext>
            </a:extLst>
          </p:cNvPr>
          <p:cNvSpPr/>
          <p:nvPr/>
        </p:nvSpPr>
        <p:spPr>
          <a:xfrm>
            <a:off x="4182520" y="4060996"/>
            <a:ext cx="62703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+mj-ea"/>
                <a:ea typeface="+mj-ea"/>
              </a:rPr>
              <a:t>I will do somebody a good turn</a:t>
            </a:r>
            <a:r>
              <a:rPr lang="en-US" altLang="zh-CN" sz="1200" dirty="0">
                <a:latin typeface="+mj-ea"/>
                <a:ea typeface="+mj-ea"/>
              </a:rPr>
              <a:t>Just for today I will try to live through this day only and not tackle my whole</a:t>
            </a:r>
            <a:r>
              <a:rPr lang="zh-CN" altLang="en-US" sz="1200" dirty="0">
                <a:latin typeface="+mj-ea"/>
                <a:ea typeface="+mj-ea"/>
              </a:rPr>
              <a:t> three ways. I will do</a:t>
            </a:r>
            <a:endParaRPr lang="en-US" altLang="zh-CN" sz="1200" dirty="0">
              <a:latin typeface="+mj-ea"/>
              <a:ea typeface="+mj-ea"/>
            </a:endParaRPr>
          </a:p>
        </p:txBody>
      </p:sp>
      <p:sp>
        <p:nvSpPr>
          <p:cNvPr id="13" name="文本框 65">
            <a:extLst>
              <a:ext uri="{FF2B5EF4-FFF2-40B4-BE49-F238E27FC236}">
                <a16:creationId xmlns:a16="http://schemas.microsoft.com/office/drawing/2014/main" id="{F2E456B2-AD0A-46A8-9C14-E853BEFC2A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4047" y="3648398"/>
            <a:ext cx="40517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>
              <a:buFontTx/>
              <a:buNone/>
            </a:pPr>
            <a:r>
              <a:rPr lang="zh-CN" altLang="en-US" sz="2400" b="1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点击即可添加标题</a:t>
            </a:r>
            <a:endParaRPr lang="en-US" altLang="zh-CN" sz="2400" b="1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6A2154D1-9BC3-42EC-8743-5CE24A2F59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171" y="5052287"/>
            <a:ext cx="869876" cy="814839"/>
          </a:xfrm>
          <a:prstGeom prst="rect">
            <a:avLst/>
          </a:prstGeom>
        </p:spPr>
      </p:pic>
      <p:sp>
        <p:nvSpPr>
          <p:cNvPr id="15" name="矩形 14">
            <a:extLst>
              <a:ext uri="{FF2B5EF4-FFF2-40B4-BE49-F238E27FC236}">
                <a16:creationId xmlns:a16="http://schemas.microsoft.com/office/drawing/2014/main" id="{0DD685DB-6120-4E33-BB95-3A7B10873919}"/>
              </a:ext>
            </a:extLst>
          </p:cNvPr>
          <p:cNvSpPr/>
          <p:nvPr/>
        </p:nvSpPr>
        <p:spPr>
          <a:xfrm>
            <a:off x="4182520" y="5379934"/>
            <a:ext cx="62703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+mj-ea"/>
                <a:ea typeface="+mj-ea"/>
              </a:rPr>
              <a:t>I will do somebody a good turn</a:t>
            </a:r>
            <a:r>
              <a:rPr lang="en-US" altLang="zh-CN" sz="1200" dirty="0">
                <a:latin typeface="+mj-ea"/>
                <a:ea typeface="+mj-ea"/>
              </a:rPr>
              <a:t>Just for today I will try to live through this day only and not tackle my whole</a:t>
            </a:r>
            <a:r>
              <a:rPr lang="zh-CN" altLang="en-US" sz="1200" dirty="0">
                <a:latin typeface="+mj-ea"/>
                <a:ea typeface="+mj-ea"/>
              </a:rPr>
              <a:t> three ways. I will do</a:t>
            </a:r>
            <a:endParaRPr lang="en-US" altLang="zh-CN" sz="1200" dirty="0">
              <a:latin typeface="+mj-ea"/>
              <a:ea typeface="+mj-ea"/>
            </a:endParaRPr>
          </a:p>
        </p:txBody>
      </p:sp>
      <p:sp>
        <p:nvSpPr>
          <p:cNvPr id="16" name="文本框 65">
            <a:extLst>
              <a:ext uri="{FF2B5EF4-FFF2-40B4-BE49-F238E27FC236}">
                <a16:creationId xmlns:a16="http://schemas.microsoft.com/office/drawing/2014/main" id="{4FFD5208-2216-4B41-9531-211B035F20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4047" y="4967336"/>
            <a:ext cx="40517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>
              <a:buFontTx/>
              <a:buNone/>
            </a:pPr>
            <a:r>
              <a:rPr lang="zh-CN" altLang="en-US" sz="2400" b="1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点击即可添加标题</a:t>
            </a:r>
            <a:endParaRPr lang="en-US" altLang="zh-CN" sz="2400" b="1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685E14F7-EC94-483F-818D-BADAF382DF44}"/>
              </a:ext>
            </a:extLst>
          </p:cNvPr>
          <p:cNvSpPr txBox="1"/>
          <p:nvPr/>
        </p:nvSpPr>
        <p:spPr>
          <a:xfrm>
            <a:off x="1739087" y="2070753"/>
            <a:ext cx="11257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目  录</a:t>
            </a:r>
          </a:p>
        </p:txBody>
      </p:sp>
    </p:spTree>
    <p:extLst>
      <p:ext uri="{BB962C8B-B14F-4D97-AF65-F5344CB8AC3E}">
        <p14:creationId xmlns:p14="http://schemas.microsoft.com/office/powerpoint/2010/main" val="299808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E5F15FC3-F645-46A7-B73F-F205008D8B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8" b="3095"/>
          <a:stretch/>
        </p:blipFill>
        <p:spPr>
          <a:xfrm>
            <a:off x="-1" y="1042494"/>
            <a:ext cx="5643787" cy="5815506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9B1FFB54-C47B-42A4-86B8-B0AFD14521ED}"/>
              </a:ext>
            </a:extLst>
          </p:cNvPr>
          <p:cNvSpPr txBox="1"/>
          <p:nvPr/>
        </p:nvSpPr>
        <p:spPr>
          <a:xfrm>
            <a:off x="2895241" y="2397778"/>
            <a:ext cx="8086044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>
                <a:latin typeface="方正姚体" panose="02010601030101010101" pitchFamily="2" charset="-122"/>
                <a:ea typeface="方正姚体" panose="02010601030101010101" pitchFamily="2" charset="-122"/>
              </a:rPr>
              <a:t>感  谢  大  家  的  观  看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A6405D14-B450-4E72-877E-87798C69EFE9}"/>
              </a:ext>
            </a:extLst>
          </p:cNvPr>
          <p:cNvSpPr/>
          <p:nvPr/>
        </p:nvSpPr>
        <p:spPr>
          <a:xfrm>
            <a:off x="4295416" y="3348632"/>
            <a:ext cx="65540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Just for today I will try to live through this day only and not tackle my whole life problem at once. Just for today I will try to live through this day only</a:t>
            </a:r>
            <a:endParaRPr lang="zh-CN" altLang="en-US" sz="12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80B4F9F5-62B4-4EB6-AF40-508C330BD9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214" b="75940"/>
          <a:stretch/>
        </p:blipFill>
        <p:spPr>
          <a:xfrm rot="2529160">
            <a:off x="9039249" y="863748"/>
            <a:ext cx="3620385" cy="145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920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8613A712-CC90-433F-9E6C-7A0A37032EC5}"/>
              </a:ext>
            </a:extLst>
          </p:cNvPr>
          <p:cNvSpPr/>
          <p:nvPr/>
        </p:nvSpPr>
        <p:spPr>
          <a:xfrm>
            <a:off x="1485900" y="4794481"/>
            <a:ext cx="10706100" cy="400050"/>
          </a:xfrm>
          <a:prstGeom prst="rect">
            <a:avLst/>
          </a:prstGeom>
          <a:solidFill>
            <a:srgbClr val="FFE3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8622532-C0DB-498B-8231-D0DF9ED6B3A1}"/>
              </a:ext>
            </a:extLst>
          </p:cNvPr>
          <p:cNvSpPr txBox="1"/>
          <p:nvPr/>
        </p:nvSpPr>
        <p:spPr>
          <a:xfrm>
            <a:off x="6838950" y="2582063"/>
            <a:ext cx="4110639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>
                <a:latin typeface="方正姚体" panose="02010601030101010101" pitchFamily="2" charset="-122"/>
                <a:ea typeface="方正姚体" panose="02010601030101010101" pitchFamily="2" charset="-122"/>
              </a:rPr>
              <a:t>第 一 部 分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BC04654-79AB-492E-9473-1A10DAA5A64C}"/>
              </a:ext>
            </a:extLst>
          </p:cNvPr>
          <p:cNvSpPr/>
          <p:nvPr/>
        </p:nvSpPr>
        <p:spPr>
          <a:xfrm>
            <a:off x="4362037" y="3565757"/>
            <a:ext cx="65540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Just for today I will try to live through this day only and not tackle my whole life problem at once. Just for today I will try to live through this day only</a:t>
            </a:r>
            <a:endParaRPr lang="zh-CN" altLang="en-US" sz="12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0F8C6C9-B5F8-489B-A68F-9D818BEF39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214" b="75940"/>
          <a:stretch/>
        </p:blipFill>
        <p:spPr>
          <a:xfrm rot="2529160">
            <a:off x="720373" y="2309597"/>
            <a:ext cx="3620385" cy="14586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F42B13B-750D-48B1-98F9-E28519506E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214" b="75940"/>
          <a:stretch/>
        </p:blipFill>
        <p:spPr>
          <a:xfrm rot="6356867">
            <a:off x="2463302" y="1414829"/>
            <a:ext cx="3084546" cy="124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334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95712C0C-3AB2-404D-9181-1AA1F7341881}"/>
              </a:ext>
            </a:extLst>
          </p:cNvPr>
          <p:cNvSpPr/>
          <p:nvPr/>
        </p:nvSpPr>
        <p:spPr>
          <a:xfrm>
            <a:off x="897125" y="1044712"/>
            <a:ext cx="4876800" cy="4729987"/>
          </a:xfrm>
          <a:prstGeom prst="rect">
            <a:avLst/>
          </a:prstGeom>
          <a:solidFill>
            <a:srgbClr val="FFE3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微软雅黑"/>
              <a:sym typeface="Arial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1CC0BA3B-19A5-4ABC-95B7-69B504A255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38" y="1299338"/>
            <a:ext cx="4267200" cy="4267200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AA9EF5D6-056B-47D9-A483-4FFBFB3C2D3A}"/>
              </a:ext>
            </a:extLst>
          </p:cNvPr>
          <p:cNvSpPr txBox="1"/>
          <p:nvPr/>
        </p:nvSpPr>
        <p:spPr>
          <a:xfrm>
            <a:off x="5353396" y="1817783"/>
            <a:ext cx="841059" cy="584775"/>
          </a:xfrm>
          <a:prstGeom prst="rect">
            <a:avLst/>
          </a:prstGeom>
          <a:solidFill>
            <a:srgbClr val="FC9E9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tr-TR" sz="3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1</a:t>
            </a:r>
            <a:endParaRPr lang="en-US" sz="32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7" name="TextBox 5">
            <a:extLst>
              <a:ext uri="{FF2B5EF4-FFF2-40B4-BE49-F238E27FC236}">
                <a16:creationId xmlns:a16="http://schemas.microsoft.com/office/drawing/2014/main" id="{444FB569-4670-4573-A99A-4B6B6F0FCE85}"/>
              </a:ext>
            </a:extLst>
          </p:cNvPr>
          <p:cNvSpPr txBox="1"/>
          <p:nvPr/>
        </p:nvSpPr>
        <p:spPr>
          <a:xfrm>
            <a:off x="6405564" y="1747443"/>
            <a:ext cx="4571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30BF60E2-87B4-451C-8A03-C1E82167E75D}"/>
              </a:ext>
            </a:extLst>
          </p:cNvPr>
          <p:cNvSpPr txBox="1"/>
          <p:nvPr/>
        </p:nvSpPr>
        <p:spPr>
          <a:xfrm>
            <a:off x="5353396" y="3117319"/>
            <a:ext cx="841059" cy="584775"/>
          </a:xfrm>
          <a:prstGeom prst="rect">
            <a:avLst/>
          </a:prstGeom>
          <a:solidFill>
            <a:srgbClr val="FC9E9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tr-TR" sz="3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2</a:t>
            </a:r>
            <a:endParaRPr lang="en-US" sz="32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9" name="TextBox 7">
            <a:extLst>
              <a:ext uri="{FF2B5EF4-FFF2-40B4-BE49-F238E27FC236}">
                <a16:creationId xmlns:a16="http://schemas.microsoft.com/office/drawing/2014/main" id="{385ABCD3-1C40-4A14-A8B4-6389F54AC4ED}"/>
              </a:ext>
            </a:extLst>
          </p:cNvPr>
          <p:cNvSpPr txBox="1"/>
          <p:nvPr/>
        </p:nvSpPr>
        <p:spPr>
          <a:xfrm>
            <a:off x="6405564" y="3117319"/>
            <a:ext cx="4571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AF93F6C9-4D4A-48E6-98CB-58F50863C8BA}"/>
              </a:ext>
            </a:extLst>
          </p:cNvPr>
          <p:cNvSpPr txBox="1"/>
          <p:nvPr/>
        </p:nvSpPr>
        <p:spPr>
          <a:xfrm>
            <a:off x="5353396" y="4397050"/>
            <a:ext cx="841059" cy="584775"/>
          </a:xfrm>
          <a:prstGeom prst="rect">
            <a:avLst/>
          </a:prstGeom>
          <a:solidFill>
            <a:srgbClr val="FC9E91"/>
          </a:solidFill>
          <a:ln>
            <a:noFill/>
          </a:ln>
          <a:effectLst>
            <a:outerShdw blurRad="50800" dist="25400" dir="5400000" sx="101000" sy="101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tr-TR" sz="3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3</a:t>
            </a:r>
            <a:endParaRPr lang="en-US" sz="32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52413A-0879-43DE-A786-E1EDBD209244}"/>
              </a:ext>
            </a:extLst>
          </p:cNvPr>
          <p:cNvSpPr txBox="1"/>
          <p:nvPr/>
        </p:nvSpPr>
        <p:spPr>
          <a:xfrm>
            <a:off x="6405564" y="4326710"/>
            <a:ext cx="4571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234813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7ACA2BA6-9BA9-4482-AE90-6879BD9FA7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523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836897" y="366703"/>
            <a:ext cx="5355103" cy="6877366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98F1B558-A4D3-472D-BE24-FBF464DCE33A}"/>
              </a:ext>
            </a:extLst>
          </p:cNvPr>
          <p:cNvSpPr txBox="1"/>
          <p:nvPr/>
        </p:nvSpPr>
        <p:spPr>
          <a:xfrm>
            <a:off x="6322160" y="1906519"/>
            <a:ext cx="553998" cy="34138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点击即可添加标题</a:t>
            </a:r>
            <a:endParaRPr lang="en-US" altLang="zh-CN" sz="2400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E949773-66DC-4233-B84A-2B355886291D}"/>
              </a:ext>
            </a:extLst>
          </p:cNvPr>
          <p:cNvSpPr txBox="1"/>
          <p:nvPr/>
        </p:nvSpPr>
        <p:spPr>
          <a:xfrm>
            <a:off x="4521667" y="1906519"/>
            <a:ext cx="1800493" cy="37004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4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C6FADEB-3F2D-4C88-B3E4-6FB5836B202E}"/>
              </a:ext>
            </a:extLst>
          </p:cNvPr>
          <p:cNvSpPr txBox="1"/>
          <p:nvPr/>
        </p:nvSpPr>
        <p:spPr>
          <a:xfrm>
            <a:off x="3620759" y="1906519"/>
            <a:ext cx="553998" cy="34138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点击即可添加标题</a:t>
            </a:r>
            <a:endParaRPr lang="en-US" altLang="zh-CN" sz="2400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2531AB3-C90A-410C-B832-EA830599CA1F}"/>
              </a:ext>
            </a:extLst>
          </p:cNvPr>
          <p:cNvSpPr txBox="1"/>
          <p:nvPr/>
        </p:nvSpPr>
        <p:spPr>
          <a:xfrm>
            <a:off x="1820266" y="1906519"/>
            <a:ext cx="1800493" cy="37004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31878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52">
            <a:extLst>
              <a:ext uri="{FF2B5EF4-FFF2-40B4-BE49-F238E27FC236}">
                <a16:creationId xmlns:a16="http://schemas.microsoft.com/office/drawing/2014/main" id="{94F96E5D-A5A2-4E7D-92BC-ED2A80B636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7852" y="5108725"/>
            <a:ext cx="579437" cy="579617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3" name="Oval 53">
            <a:extLst>
              <a:ext uri="{FF2B5EF4-FFF2-40B4-BE49-F238E27FC236}">
                <a16:creationId xmlns:a16="http://schemas.microsoft.com/office/drawing/2014/main" id="{3C16245C-5702-4F20-B2BD-09F5E9460E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2888" y="5108725"/>
            <a:ext cx="579438" cy="579617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4" name="Oval 54">
            <a:extLst>
              <a:ext uri="{FF2B5EF4-FFF2-40B4-BE49-F238E27FC236}">
                <a16:creationId xmlns:a16="http://schemas.microsoft.com/office/drawing/2014/main" id="{3FB4CCF1-99B1-4D24-9C11-A4B4D58C36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6338" y="5108725"/>
            <a:ext cx="579438" cy="579617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txBody>
          <a:bodyPr/>
          <a:lstStyle/>
          <a:p>
            <a:endParaRPr lang="zh-CN" altLang="en-US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grpSp>
        <p:nvGrpSpPr>
          <p:cNvPr id="5" name="Group 55">
            <a:extLst>
              <a:ext uri="{FF2B5EF4-FFF2-40B4-BE49-F238E27FC236}">
                <a16:creationId xmlns:a16="http://schemas.microsoft.com/office/drawing/2014/main" id="{76D7B694-BA3F-4D01-B49D-313BAAC73F4B}"/>
              </a:ext>
            </a:extLst>
          </p:cNvPr>
          <p:cNvGrpSpPr/>
          <p:nvPr/>
        </p:nvGrpSpPr>
        <p:grpSpPr bwMode="auto">
          <a:xfrm>
            <a:off x="4236839" y="5267524"/>
            <a:ext cx="201613" cy="255667"/>
            <a:chOff x="0" y="0"/>
            <a:chExt cx="127" cy="161"/>
          </a:xfrm>
        </p:grpSpPr>
        <p:sp>
          <p:nvSpPr>
            <p:cNvPr id="6" name="Freeform 56">
              <a:extLst>
                <a:ext uri="{FF2B5EF4-FFF2-40B4-BE49-F238E27FC236}">
                  <a16:creationId xmlns:a16="http://schemas.microsoft.com/office/drawing/2014/main" id="{73A1BC71-B238-43AD-954E-2F3CEDDCC039}"/>
                </a:ext>
              </a:extLst>
            </p:cNvPr>
            <p:cNvSpPr/>
            <p:nvPr/>
          </p:nvSpPr>
          <p:spPr bwMode="auto">
            <a:xfrm>
              <a:off x="0" y="0"/>
              <a:ext cx="127" cy="161"/>
            </a:xfrm>
            <a:custGeom>
              <a:avLst/>
              <a:gdLst>
                <a:gd name="T0" fmla="*/ 17 w 77"/>
                <a:gd name="T1" fmla="*/ 90 h 98"/>
                <a:gd name="T2" fmla="*/ 9 w 77"/>
                <a:gd name="T3" fmla="*/ 90 h 98"/>
                <a:gd name="T4" fmla="*/ 9 w 77"/>
                <a:gd name="T5" fmla="*/ 8 h 98"/>
                <a:gd name="T6" fmla="*/ 72 w 77"/>
                <a:gd name="T7" fmla="*/ 8 h 98"/>
                <a:gd name="T8" fmla="*/ 77 w 77"/>
                <a:gd name="T9" fmla="*/ 4 h 98"/>
                <a:gd name="T10" fmla="*/ 72 w 77"/>
                <a:gd name="T11" fmla="*/ 0 h 98"/>
                <a:gd name="T12" fmla="*/ 4 w 77"/>
                <a:gd name="T13" fmla="*/ 0 h 98"/>
                <a:gd name="T14" fmla="*/ 0 w 77"/>
                <a:gd name="T15" fmla="*/ 4 h 98"/>
                <a:gd name="T16" fmla="*/ 0 w 77"/>
                <a:gd name="T17" fmla="*/ 94 h 98"/>
                <a:gd name="T18" fmla="*/ 4 w 77"/>
                <a:gd name="T19" fmla="*/ 98 h 98"/>
                <a:gd name="T20" fmla="*/ 17 w 77"/>
                <a:gd name="T21" fmla="*/ 98 h 98"/>
                <a:gd name="T22" fmla="*/ 21 w 77"/>
                <a:gd name="T23" fmla="*/ 94 h 98"/>
                <a:gd name="T24" fmla="*/ 17 w 77"/>
                <a:gd name="T25" fmla="*/ 9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" h="98">
                  <a:moveTo>
                    <a:pt x="17" y="90"/>
                  </a:moveTo>
                  <a:cubicBezTo>
                    <a:pt x="9" y="90"/>
                    <a:pt x="9" y="90"/>
                    <a:pt x="9" y="9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72" y="8"/>
                    <a:pt x="72" y="8"/>
                    <a:pt x="72" y="8"/>
                  </a:cubicBezTo>
                  <a:cubicBezTo>
                    <a:pt x="75" y="8"/>
                    <a:pt x="77" y="6"/>
                    <a:pt x="77" y="4"/>
                  </a:cubicBezTo>
                  <a:cubicBezTo>
                    <a:pt x="77" y="1"/>
                    <a:pt x="75" y="0"/>
                    <a:pt x="7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97"/>
                    <a:pt x="2" y="98"/>
                    <a:pt x="4" y="98"/>
                  </a:cubicBezTo>
                  <a:cubicBezTo>
                    <a:pt x="17" y="98"/>
                    <a:pt x="17" y="98"/>
                    <a:pt x="17" y="98"/>
                  </a:cubicBezTo>
                  <a:cubicBezTo>
                    <a:pt x="19" y="98"/>
                    <a:pt x="21" y="97"/>
                    <a:pt x="21" y="94"/>
                  </a:cubicBezTo>
                  <a:cubicBezTo>
                    <a:pt x="21" y="92"/>
                    <a:pt x="19" y="90"/>
                    <a:pt x="17" y="9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7" name="Freeform 57">
              <a:extLst>
                <a:ext uri="{FF2B5EF4-FFF2-40B4-BE49-F238E27FC236}">
                  <a16:creationId xmlns:a16="http://schemas.microsoft.com/office/drawing/2014/main" id="{530DA761-F34B-4797-A052-A7D8839B7ED5}"/>
                </a:ext>
              </a:extLst>
            </p:cNvPr>
            <p:cNvSpPr/>
            <p:nvPr/>
          </p:nvSpPr>
          <p:spPr bwMode="auto">
            <a:xfrm>
              <a:off x="79" y="94"/>
              <a:ext cx="48" cy="67"/>
            </a:xfrm>
            <a:custGeom>
              <a:avLst/>
              <a:gdLst>
                <a:gd name="T0" fmla="*/ 24 w 29"/>
                <a:gd name="T1" fmla="*/ 0 h 41"/>
                <a:gd name="T2" fmla="*/ 20 w 29"/>
                <a:gd name="T3" fmla="*/ 5 h 41"/>
                <a:gd name="T4" fmla="*/ 20 w 29"/>
                <a:gd name="T5" fmla="*/ 33 h 41"/>
                <a:gd name="T6" fmla="*/ 4 w 29"/>
                <a:gd name="T7" fmla="*/ 33 h 41"/>
                <a:gd name="T8" fmla="*/ 0 w 29"/>
                <a:gd name="T9" fmla="*/ 37 h 41"/>
                <a:gd name="T10" fmla="*/ 4 w 29"/>
                <a:gd name="T11" fmla="*/ 41 h 41"/>
                <a:gd name="T12" fmla="*/ 24 w 29"/>
                <a:gd name="T13" fmla="*/ 41 h 41"/>
                <a:gd name="T14" fmla="*/ 27 w 29"/>
                <a:gd name="T15" fmla="*/ 40 h 41"/>
                <a:gd name="T16" fmla="*/ 29 w 29"/>
                <a:gd name="T17" fmla="*/ 37 h 41"/>
                <a:gd name="T18" fmla="*/ 29 w 29"/>
                <a:gd name="T19" fmla="*/ 5 h 41"/>
                <a:gd name="T20" fmla="*/ 24 w 29"/>
                <a:gd name="T21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" h="41">
                  <a:moveTo>
                    <a:pt x="24" y="0"/>
                  </a:moveTo>
                  <a:cubicBezTo>
                    <a:pt x="22" y="0"/>
                    <a:pt x="20" y="2"/>
                    <a:pt x="20" y="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2" y="33"/>
                    <a:pt x="0" y="35"/>
                    <a:pt x="0" y="37"/>
                  </a:cubicBezTo>
                  <a:cubicBezTo>
                    <a:pt x="0" y="40"/>
                    <a:pt x="2" y="41"/>
                    <a:pt x="4" y="41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6" y="41"/>
                    <a:pt x="27" y="41"/>
                    <a:pt x="27" y="40"/>
                  </a:cubicBezTo>
                  <a:cubicBezTo>
                    <a:pt x="28" y="39"/>
                    <a:pt x="29" y="38"/>
                    <a:pt x="29" y="3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2"/>
                    <a:pt x="27" y="0"/>
                    <a:pt x="24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8" name="Freeform 58">
              <a:extLst>
                <a:ext uri="{FF2B5EF4-FFF2-40B4-BE49-F238E27FC236}">
                  <a16:creationId xmlns:a16="http://schemas.microsoft.com/office/drawing/2014/main" id="{C3ADBAD0-8AEA-4EBF-8233-BCFEAF980C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" y="33"/>
              <a:ext cx="78" cy="115"/>
            </a:xfrm>
            <a:custGeom>
              <a:avLst/>
              <a:gdLst>
                <a:gd name="T0" fmla="*/ 42 w 48"/>
                <a:gd name="T1" fmla="*/ 2 h 70"/>
                <a:gd name="T2" fmla="*/ 37 w 48"/>
                <a:gd name="T3" fmla="*/ 0 h 70"/>
                <a:gd name="T4" fmla="*/ 28 w 48"/>
                <a:gd name="T5" fmla="*/ 5 h 70"/>
                <a:gd name="T6" fmla="*/ 1 w 48"/>
                <a:gd name="T7" fmla="*/ 53 h 70"/>
                <a:gd name="T8" fmla="*/ 0 w 48"/>
                <a:gd name="T9" fmla="*/ 55 h 70"/>
                <a:gd name="T10" fmla="*/ 1 w 48"/>
                <a:gd name="T11" fmla="*/ 66 h 70"/>
                <a:gd name="T12" fmla="*/ 3 w 48"/>
                <a:gd name="T13" fmla="*/ 69 h 70"/>
                <a:gd name="T14" fmla="*/ 5 w 48"/>
                <a:gd name="T15" fmla="*/ 70 h 70"/>
                <a:gd name="T16" fmla="*/ 7 w 48"/>
                <a:gd name="T17" fmla="*/ 69 h 70"/>
                <a:gd name="T18" fmla="*/ 17 w 48"/>
                <a:gd name="T19" fmla="*/ 64 h 70"/>
                <a:gd name="T20" fmla="*/ 18 w 48"/>
                <a:gd name="T21" fmla="*/ 63 h 70"/>
                <a:gd name="T22" fmla="*/ 46 w 48"/>
                <a:gd name="T23" fmla="*/ 15 h 70"/>
                <a:gd name="T24" fmla="*/ 42 w 48"/>
                <a:gd name="T25" fmla="*/ 2 h 70"/>
                <a:gd name="T26" fmla="*/ 38 w 48"/>
                <a:gd name="T27" fmla="*/ 11 h 70"/>
                <a:gd name="T28" fmla="*/ 11 w 48"/>
                <a:gd name="T29" fmla="*/ 57 h 70"/>
                <a:gd name="T30" fmla="*/ 9 w 48"/>
                <a:gd name="T31" fmla="*/ 59 h 70"/>
                <a:gd name="T32" fmla="*/ 9 w 48"/>
                <a:gd name="T33" fmla="*/ 56 h 70"/>
                <a:gd name="T34" fmla="*/ 36 w 48"/>
                <a:gd name="T35" fmla="*/ 9 h 70"/>
                <a:gd name="T36" fmla="*/ 38 w 48"/>
                <a:gd name="T37" fmla="*/ 9 h 70"/>
                <a:gd name="T38" fmla="*/ 38 w 48"/>
                <a:gd name="T39" fmla="*/ 1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" h="70">
                  <a:moveTo>
                    <a:pt x="42" y="2"/>
                  </a:moveTo>
                  <a:cubicBezTo>
                    <a:pt x="40" y="1"/>
                    <a:pt x="39" y="0"/>
                    <a:pt x="37" y="0"/>
                  </a:cubicBezTo>
                  <a:cubicBezTo>
                    <a:pt x="33" y="0"/>
                    <a:pt x="30" y="2"/>
                    <a:pt x="28" y="5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0" y="53"/>
                    <a:pt x="0" y="54"/>
                    <a:pt x="0" y="55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1" y="67"/>
                    <a:pt x="2" y="69"/>
                    <a:pt x="3" y="69"/>
                  </a:cubicBezTo>
                  <a:cubicBezTo>
                    <a:pt x="3" y="70"/>
                    <a:pt x="4" y="70"/>
                    <a:pt x="5" y="70"/>
                  </a:cubicBezTo>
                  <a:cubicBezTo>
                    <a:pt x="6" y="70"/>
                    <a:pt x="6" y="70"/>
                    <a:pt x="7" y="69"/>
                  </a:cubicBezTo>
                  <a:cubicBezTo>
                    <a:pt x="17" y="64"/>
                    <a:pt x="17" y="64"/>
                    <a:pt x="17" y="64"/>
                  </a:cubicBezTo>
                  <a:cubicBezTo>
                    <a:pt x="17" y="64"/>
                    <a:pt x="18" y="63"/>
                    <a:pt x="18" y="63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8" y="10"/>
                    <a:pt x="47" y="4"/>
                    <a:pt x="42" y="2"/>
                  </a:cubicBezTo>
                  <a:moveTo>
                    <a:pt x="38" y="11"/>
                  </a:moveTo>
                  <a:cubicBezTo>
                    <a:pt x="11" y="57"/>
                    <a:pt x="11" y="57"/>
                    <a:pt x="11" y="57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9" y="56"/>
                    <a:pt x="9" y="56"/>
                    <a:pt x="9" y="56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7" y="8"/>
                    <a:pt x="38" y="9"/>
                  </a:cubicBezTo>
                  <a:cubicBezTo>
                    <a:pt x="38" y="9"/>
                    <a:pt x="39" y="10"/>
                    <a:pt x="38" y="1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9" name="Freeform 59">
              <a:extLst>
                <a:ext uri="{FF2B5EF4-FFF2-40B4-BE49-F238E27FC236}">
                  <a16:creationId xmlns:a16="http://schemas.microsoft.com/office/drawing/2014/main" id="{B867248D-AF01-447F-829D-21E442D9B723}"/>
                </a:ext>
              </a:extLst>
            </p:cNvPr>
            <p:cNvSpPr/>
            <p:nvPr/>
          </p:nvSpPr>
          <p:spPr bwMode="auto">
            <a:xfrm>
              <a:off x="23" y="46"/>
              <a:ext cx="49" cy="13"/>
            </a:xfrm>
            <a:custGeom>
              <a:avLst/>
              <a:gdLst>
                <a:gd name="T0" fmla="*/ 30 w 30"/>
                <a:gd name="T1" fmla="*/ 4 h 8"/>
                <a:gd name="T2" fmla="*/ 26 w 30"/>
                <a:gd name="T3" fmla="*/ 0 h 8"/>
                <a:gd name="T4" fmla="*/ 4 w 30"/>
                <a:gd name="T5" fmla="*/ 0 h 8"/>
                <a:gd name="T6" fmla="*/ 0 w 30"/>
                <a:gd name="T7" fmla="*/ 4 h 8"/>
                <a:gd name="T8" fmla="*/ 4 w 30"/>
                <a:gd name="T9" fmla="*/ 8 h 8"/>
                <a:gd name="T10" fmla="*/ 26 w 30"/>
                <a:gd name="T11" fmla="*/ 8 h 8"/>
                <a:gd name="T12" fmla="*/ 30 w 30"/>
                <a:gd name="T13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8">
                  <a:moveTo>
                    <a:pt x="30" y="4"/>
                  </a:moveTo>
                  <a:cubicBezTo>
                    <a:pt x="30" y="2"/>
                    <a:pt x="28" y="0"/>
                    <a:pt x="2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8" y="8"/>
                    <a:pt x="30" y="6"/>
                    <a:pt x="30" y="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0" name="Freeform 60">
              <a:extLst>
                <a:ext uri="{FF2B5EF4-FFF2-40B4-BE49-F238E27FC236}">
                  <a16:creationId xmlns:a16="http://schemas.microsoft.com/office/drawing/2014/main" id="{1B90CB4F-DF5F-499B-8BD6-ABA6016A335F}"/>
                </a:ext>
              </a:extLst>
            </p:cNvPr>
            <p:cNvSpPr/>
            <p:nvPr/>
          </p:nvSpPr>
          <p:spPr bwMode="auto">
            <a:xfrm>
              <a:off x="23" y="72"/>
              <a:ext cx="31" cy="15"/>
            </a:xfrm>
            <a:custGeom>
              <a:avLst/>
              <a:gdLst>
                <a:gd name="T0" fmla="*/ 4 w 19"/>
                <a:gd name="T1" fmla="*/ 0 h 9"/>
                <a:gd name="T2" fmla="*/ 0 w 19"/>
                <a:gd name="T3" fmla="*/ 5 h 9"/>
                <a:gd name="T4" fmla="*/ 4 w 19"/>
                <a:gd name="T5" fmla="*/ 9 h 9"/>
                <a:gd name="T6" fmla="*/ 15 w 19"/>
                <a:gd name="T7" fmla="*/ 9 h 9"/>
                <a:gd name="T8" fmla="*/ 19 w 19"/>
                <a:gd name="T9" fmla="*/ 5 h 9"/>
                <a:gd name="T10" fmla="*/ 15 w 19"/>
                <a:gd name="T11" fmla="*/ 0 h 9"/>
                <a:gd name="T12" fmla="*/ 4 w 19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4" y="0"/>
                  </a:moveTo>
                  <a:cubicBezTo>
                    <a:pt x="2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7" y="9"/>
                    <a:pt x="19" y="7"/>
                    <a:pt x="19" y="5"/>
                  </a:cubicBezTo>
                  <a:cubicBezTo>
                    <a:pt x="19" y="2"/>
                    <a:pt x="17" y="0"/>
                    <a:pt x="15" y="0"/>
                  </a:cubicBez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</p:grpSp>
      <p:grpSp>
        <p:nvGrpSpPr>
          <p:cNvPr id="11" name="Group 61">
            <a:extLst>
              <a:ext uri="{FF2B5EF4-FFF2-40B4-BE49-F238E27FC236}">
                <a16:creationId xmlns:a16="http://schemas.microsoft.com/office/drawing/2014/main" id="{B5D97B95-55F1-497F-B071-BA2D86F58969}"/>
              </a:ext>
            </a:extLst>
          </p:cNvPr>
          <p:cNvGrpSpPr/>
          <p:nvPr/>
        </p:nvGrpSpPr>
        <p:grpSpPr bwMode="auto">
          <a:xfrm>
            <a:off x="3271639" y="5267524"/>
            <a:ext cx="258763" cy="258843"/>
            <a:chOff x="0" y="0"/>
            <a:chExt cx="163" cy="163"/>
          </a:xfrm>
        </p:grpSpPr>
        <p:sp>
          <p:nvSpPr>
            <p:cNvPr id="12" name="Freeform 62">
              <a:extLst>
                <a:ext uri="{FF2B5EF4-FFF2-40B4-BE49-F238E27FC236}">
                  <a16:creationId xmlns:a16="http://schemas.microsoft.com/office/drawing/2014/main" id="{D02A4990-EA45-4C04-84C4-95F179024AE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0" y="0"/>
              <a:ext cx="163" cy="163"/>
            </a:xfrm>
            <a:custGeom>
              <a:avLst/>
              <a:gdLst>
                <a:gd name="T0" fmla="*/ 96 w 99"/>
                <a:gd name="T1" fmla="*/ 39 h 99"/>
                <a:gd name="T2" fmla="*/ 86 w 99"/>
                <a:gd name="T3" fmla="*/ 33 h 99"/>
                <a:gd name="T4" fmla="*/ 89 w 99"/>
                <a:gd name="T5" fmla="*/ 21 h 99"/>
                <a:gd name="T6" fmla="*/ 75 w 99"/>
                <a:gd name="T7" fmla="*/ 10 h 99"/>
                <a:gd name="T8" fmla="*/ 63 w 99"/>
                <a:gd name="T9" fmla="*/ 12 h 99"/>
                <a:gd name="T10" fmla="*/ 57 w 99"/>
                <a:gd name="T11" fmla="*/ 1 h 99"/>
                <a:gd name="T12" fmla="*/ 39 w 99"/>
                <a:gd name="T13" fmla="*/ 4 h 99"/>
                <a:gd name="T14" fmla="*/ 32 w 99"/>
                <a:gd name="T15" fmla="*/ 13 h 99"/>
                <a:gd name="T16" fmla="*/ 20 w 99"/>
                <a:gd name="T17" fmla="*/ 10 h 99"/>
                <a:gd name="T18" fmla="*/ 9 w 99"/>
                <a:gd name="T19" fmla="*/ 25 h 99"/>
                <a:gd name="T20" fmla="*/ 11 w 99"/>
                <a:gd name="T21" fmla="*/ 36 h 99"/>
                <a:gd name="T22" fmla="*/ 1 w 99"/>
                <a:gd name="T23" fmla="*/ 43 h 99"/>
                <a:gd name="T24" fmla="*/ 1 w 99"/>
                <a:gd name="T25" fmla="*/ 58 h 99"/>
                <a:gd name="T26" fmla="*/ 11 w 99"/>
                <a:gd name="T27" fmla="*/ 64 h 99"/>
                <a:gd name="T28" fmla="*/ 9 w 99"/>
                <a:gd name="T29" fmla="*/ 75 h 99"/>
                <a:gd name="T30" fmla="*/ 20 w 99"/>
                <a:gd name="T31" fmla="*/ 90 h 99"/>
                <a:gd name="T32" fmla="*/ 32 w 99"/>
                <a:gd name="T33" fmla="*/ 87 h 99"/>
                <a:gd name="T34" fmla="*/ 39 w 99"/>
                <a:gd name="T35" fmla="*/ 96 h 99"/>
                <a:gd name="T36" fmla="*/ 50 w 99"/>
                <a:gd name="T37" fmla="*/ 99 h 99"/>
                <a:gd name="T38" fmla="*/ 61 w 99"/>
                <a:gd name="T39" fmla="*/ 96 h 99"/>
                <a:gd name="T40" fmla="*/ 67 w 99"/>
                <a:gd name="T41" fmla="*/ 87 h 99"/>
                <a:gd name="T42" fmla="*/ 79 w 99"/>
                <a:gd name="T43" fmla="*/ 90 h 99"/>
                <a:gd name="T44" fmla="*/ 90 w 99"/>
                <a:gd name="T45" fmla="*/ 75 h 99"/>
                <a:gd name="T46" fmla="*/ 88 w 99"/>
                <a:gd name="T47" fmla="*/ 64 h 99"/>
                <a:gd name="T48" fmla="*/ 98 w 99"/>
                <a:gd name="T49" fmla="*/ 58 h 99"/>
                <a:gd name="T50" fmla="*/ 98 w 99"/>
                <a:gd name="T51" fmla="*/ 43 h 99"/>
                <a:gd name="T52" fmla="*/ 83 w 99"/>
                <a:gd name="T53" fmla="*/ 56 h 99"/>
                <a:gd name="T54" fmla="*/ 78 w 99"/>
                <a:gd name="T55" fmla="*/ 65 h 99"/>
                <a:gd name="T56" fmla="*/ 81 w 99"/>
                <a:gd name="T57" fmla="*/ 76 h 99"/>
                <a:gd name="T58" fmla="*/ 69 w 99"/>
                <a:gd name="T59" fmla="*/ 78 h 99"/>
                <a:gd name="T60" fmla="*/ 59 w 99"/>
                <a:gd name="T61" fmla="*/ 81 h 99"/>
                <a:gd name="T62" fmla="*/ 53 w 99"/>
                <a:gd name="T63" fmla="*/ 91 h 99"/>
                <a:gd name="T64" fmla="*/ 43 w 99"/>
                <a:gd name="T65" fmla="*/ 83 h 99"/>
                <a:gd name="T66" fmla="*/ 34 w 99"/>
                <a:gd name="T67" fmla="*/ 78 h 99"/>
                <a:gd name="T68" fmla="*/ 24 w 99"/>
                <a:gd name="T69" fmla="*/ 81 h 99"/>
                <a:gd name="T70" fmla="*/ 22 w 99"/>
                <a:gd name="T71" fmla="*/ 69 h 99"/>
                <a:gd name="T72" fmla="*/ 19 w 99"/>
                <a:gd name="T73" fmla="*/ 59 h 99"/>
                <a:gd name="T74" fmla="*/ 9 w 99"/>
                <a:gd name="T75" fmla="*/ 54 h 99"/>
                <a:gd name="T76" fmla="*/ 9 w 99"/>
                <a:gd name="T77" fmla="*/ 46 h 99"/>
                <a:gd name="T78" fmla="*/ 19 w 99"/>
                <a:gd name="T79" fmla="*/ 41 h 99"/>
                <a:gd name="T80" fmla="*/ 22 w 99"/>
                <a:gd name="T81" fmla="*/ 31 h 99"/>
                <a:gd name="T82" fmla="*/ 24 w 99"/>
                <a:gd name="T83" fmla="*/ 19 h 99"/>
                <a:gd name="T84" fmla="*/ 34 w 99"/>
                <a:gd name="T85" fmla="*/ 22 h 99"/>
                <a:gd name="T86" fmla="*/ 43 w 99"/>
                <a:gd name="T87" fmla="*/ 17 h 99"/>
                <a:gd name="T88" fmla="*/ 53 w 99"/>
                <a:gd name="T89" fmla="*/ 9 h 99"/>
                <a:gd name="T90" fmla="*/ 59 w 99"/>
                <a:gd name="T91" fmla="*/ 19 h 99"/>
                <a:gd name="T92" fmla="*/ 69 w 99"/>
                <a:gd name="T93" fmla="*/ 22 h 99"/>
                <a:gd name="T94" fmla="*/ 81 w 99"/>
                <a:gd name="T95" fmla="*/ 24 h 99"/>
                <a:gd name="T96" fmla="*/ 78 w 99"/>
                <a:gd name="T97" fmla="*/ 35 h 99"/>
                <a:gd name="T98" fmla="*/ 83 w 99"/>
                <a:gd name="T99" fmla="*/ 44 h 99"/>
                <a:gd name="T100" fmla="*/ 91 w 99"/>
                <a:gd name="T101" fmla="*/ 50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9" h="99">
                  <a:moveTo>
                    <a:pt x="98" y="43"/>
                  </a:moveTo>
                  <a:cubicBezTo>
                    <a:pt x="98" y="41"/>
                    <a:pt x="97" y="40"/>
                    <a:pt x="96" y="39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7" y="35"/>
                    <a:pt x="87" y="34"/>
                    <a:pt x="86" y="33"/>
                  </a:cubicBezTo>
                  <a:cubicBezTo>
                    <a:pt x="90" y="25"/>
                    <a:pt x="90" y="25"/>
                    <a:pt x="90" y="25"/>
                  </a:cubicBezTo>
                  <a:cubicBezTo>
                    <a:pt x="91" y="24"/>
                    <a:pt x="90" y="22"/>
                    <a:pt x="89" y="21"/>
                  </a:cubicBezTo>
                  <a:cubicBezTo>
                    <a:pt x="86" y="17"/>
                    <a:pt x="83" y="13"/>
                    <a:pt x="79" y="10"/>
                  </a:cubicBezTo>
                  <a:cubicBezTo>
                    <a:pt x="78" y="9"/>
                    <a:pt x="76" y="9"/>
                    <a:pt x="75" y="10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6" y="13"/>
                    <a:pt x="65" y="12"/>
                    <a:pt x="63" y="12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0" y="2"/>
                    <a:pt x="59" y="1"/>
                    <a:pt x="57" y="1"/>
                  </a:cubicBezTo>
                  <a:cubicBezTo>
                    <a:pt x="52" y="0"/>
                    <a:pt x="48" y="0"/>
                    <a:pt x="42" y="1"/>
                  </a:cubicBezTo>
                  <a:cubicBezTo>
                    <a:pt x="41" y="1"/>
                    <a:pt x="39" y="2"/>
                    <a:pt x="39" y="4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2"/>
                    <a:pt x="33" y="13"/>
                    <a:pt x="32" y="13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3" y="9"/>
                    <a:pt x="22" y="9"/>
                    <a:pt x="20" y="10"/>
                  </a:cubicBezTo>
                  <a:cubicBezTo>
                    <a:pt x="16" y="13"/>
                    <a:pt x="13" y="17"/>
                    <a:pt x="10" y="21"/>
                  </a:cubicBezTo>
                  <a:cubicBezTo>
                    <a:pt x="9" y="22"/>
                    <a:pt x="9" y="24"/>
                    <a:pt x="9" y="25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2" y="34"/>
                    <a:pt x="12" y="35"/>
                    <a:pt x="11" y="36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" y="40"/>
                    <a:pt x="1" y="41"/>
                    <a:pt x="1" y="43"/>
                  </a:cubicBezTo>
                  <a:cubicBezTo>
                    <a:pt x="0" y="45"/>
                    <a:pt x="0" y="48"/>
                    <a:pt x="0" y="50"/>
                  </a:cubicBezTo>
                  <a:cubicBezTo>
                    <a:pt x="0" y="52"/>
                    <a:pt x="0" y="55"/>
                    <a:pt x="1" y="58"/>
                  </a:cubicBezTo>
                  <a:cubicBezTo>
                    <a:pt x="1" y="59"/>
                    <a:pt x="2" y="60"/>
                    <a:pt x="4" y="61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2" y="65"/>
                    <a:pt x="12" y="66"/>
                    <a:pt x="13" y="67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9" y="76"/>
                    <a:pt x="9" y="78"/>
                    <a:pt x="10" y="79"/>
                  </a:cubicBezTo>
                  <a:cubicBezTo>
                    <a:pt x="13" y="83"/>
                    <a:pt x="16" y="87"/>
                    <a:pt x="20" y="90"/>
                  </a:cubicBezTo>
                  <a:cubicBezTo>
                    <a:pt x="22" y="91"/>
                    <a:pt x="23" y="91"/>
                    <a:pt x="25" y="90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3" y="87"/>
                    <a:pt x="35" y="88"/>
                    <a:pt x="36" y="88"/>
                  </a:cubicBezTo>
                  <a:cubicBezTo>
                    <a:pt x="39" y="96"/>
                    <a:pt x="39" y="96"/>
                    <a:pt x="39" y="96"/>
                  </a:cubicBezTo>
                  <a:cubicBezTo>
                    <a:pt x="39" y="98"/>
                    <a:pt x="41" y="99"/>
                    <a:pt x="42" y="99"/>
                  </a:cubicBezTo>
                  <a:cubicBezTo>
                    <a:pt x="45" y="99"/>
                    <a:pt x="47" y="99"/>
                    <a:pt x="50" y="99"/>
                  </a:cubicBezTo>
                  <a:cubicBezTo>
                    <a:pt x="52" y="99"/>
                    <a:pt x="54" y="99"/>
                    <a:pt x="57" y="99"/>
                  </a:cubicBezTo>
                  <a:cubicBezTo>
                    <a:pt x="59" y="99"/>
                    <a:pt x="60" y="98"/>
                    <a:pt x="61" y="96"/>
                  </a:cubicBezTo>
                  <a:cubicBezTo>
                    <a:pt x="63" y="88"/>
                    <a:pt x="63" y="88"/>
                    <a:pt x="63" y="88"/>
                  </a:cubicBezTo>
                  <a:cubicBezTo>
                    <a:pt x="65" y="88"/>
                    <a:pt x="66" y="87"/>
                    <a:pt x="67" y="87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6" y="91"/>
                    <a:pt x="78" y="91"/>
                    <a:pt x="79" y="90"/>
                  </a:cubicBezTo>
                  <a:cubicBezTo>
                    <a:pt x="83" y="87"/>
                    <a:pt x="87" y="83"/>
                    <a:pt x="89" y="79"/>
                  </a:cubicBezTo>
                  <a:cubicBezTo>
                    <a:pt x="90" y="78"/>
                    <a:pt x="91" y="76"/>
                    <a:pt x="90" y="75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7" y="66"/>
                    <a:pt x="87" y="65"/>
                    <a:pt x="88" y="64"/>
                  </a:cubicBezTo>
                  <a:cubicBezTo>
                    <a:pt x="96" y="61"/>
                    <a:pt x="96" y="61"/>
                    <a:pt x="96" y="61"/>
                  </a:cubicBezTo>
                  <a:cubicBezTo>
                    <a:pt x="97" y="60"/>
                    <a:pt x="98" y="59"/>
                    <a:pt x="98" y="58"/>
                  </a:cubicBezTo>
                  <a:cubicBezTo>
                    <a:pt x="99" y="55"/>
                    <a:pt x="99" y="52"/>
                    <a:pt x="99" y="50"/>
                  </a:cubicBezTo>
                  <a:cubicBezTo>
                    <a:pt x="99" y="48"/>
                    <a:pt x="99" y="45"/>
                    <a:pt x="98" y="43"/>
                  </a:cubicBezTo>
                  <a:moveTo>
                    <a:pt x="90" y="54"/>
                  </a:moveTo>
                  <a:cubicBezTo>
                    <a:pt x="83" y="56"/>
                    <a:pt x="83" y="56"/>
                    <a:pt x="83" y="56"/>
                  </a:cubicBezTo>
                  <a:cubicBezTo>
                    <a:pt x="82" y="57"/>
                    <a:pt x="81" y="58"/>
                    <a:pt x="80" y="59"/>
                  </a:cubicBezTo>
                  <a:cubicBezTo>
                    <a:pt x="80" y="61"/>
                    <a:pt x="79" y="63"/>
                    <a:pt x="78" y="65"/>
                  </a:cubicBezTo>
                  <a:cubicBezTo>
                    <a:pt x="77" y="67"/>
                    <a:pt x="77" y="68"/>
                    <a:pt x="78" y="6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8"/>
                    <a:pt x="78" y="80"/>
                    <a:pt x="76" y="81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8" y="78"/>
                    <a:pt x="66" y="78"/>
                    <a:pt x="65" y="78"/>
                  </a:cubicBezTo>
                  <a:cubicBezTo>
                    <a:pt x="63" y="79"/>
                    <a:pt x="61" y="80"/>
                    <a:pt x="59" y="81"/>
                  </a:cubicBezTo>
                  <a:cubicBezTo>
                    <a:pt x="57" y="81"/>
                    <a:pt x="56" y="82"/>
                    <a:pt x="56" y="83"/>
                  </a:cubicBezTo>
                  <a:cubicBezTo>
                    <a:pt x="53" y="91"/>
                    <a:pt x="53" y="91"/>
                    <a:pt x="53" y="91"/>
                  </a:cubicBezTo>
                  <a:cubicBezTo>
                    <a:pt x="51" y="91"/>
                    <a:pt x="49" y="91"/>
                    <a:pt x="46" y="91"/>
                  </a:cubicBezTo>
                  <a:cubicBezTo>
                    <a:pt x="43" y="83"/>
                    <a:pt x="43" y="83"/>
                    <a:pt x="43" y="83"/>
                  </a:cubicBezTo>
                  <a:cubicBezTo>
                    <a:pt x="43" y="82"/>
                    <a:pt x="42" y="81"/>
                    <a:pt x="41" y="81"/>
                  </a:cubicBezTo>
                  <a:cubicBezTo>
                    <a:pt x="38" y="80"/>
                    <a:pt x="36" y="79"/>
                    <a:pt x="34" y="78"/>
                  </a:cubicBezTo>
                  <a:cubicBezTo>
                    <a:pt x="33" y="78"/>
                    <a:pt x="32" y="78"/>
                    <a:pt x="30" y="78"/>
                  </a:cubicBezTo>
                  <a:cubicBezTo>
                    <a:pt x="24" y="81"/>
                    <a:pt x="24" y="81"/>
                    <a:pt x="24" y="81"/>
                  </a:cubicBezTo>
                  <a:cubicBezTo>
                    <a:pt x="22" y="80"/>
                    <a:pt x="20" y="78"/>
                    <a:pt x="18" y="76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2" y="68"/>
                    <a:pt x="22" y="67"/>
                    <a:pt x="21" y="65"/>
                  </a:cubicBezTo>
                  <a:cubicBezTo>
                    <a:pt x="20" y="63"/>
                    <a:pt x="20" y="61"/>
                    <a:pt x="19" y="59"/>
                  </a:cubicBezTo>
                  <a:cubicBezTo>
                    <a:pt x="18" y="58"/>
                    <a:pt x="17" y="57"/>
                    <a:pt x="16" y="56"/>
                  </a:cubicBezTo>
                  <a:cubicBezTo>
                    <a:pt x="9" y="54"/>
                    <a:pt x="9" y="54"/>
                    <a:pt x="9" y="54"/>
                  </a:cubicBezTo>
                  <a:cubicBezTo>
                    <a:pt x="9" y="52"/>
                    <a:pt x="9" y="51"/>
                    <a:pt x="9" y="50"/>
                  </a:cubicBezTo>
                  <a:cubicBezTo>
                    <a:pt x="9" y="49"/>
                    <a:pt x="9" y="48"/>
                    <a:pt x="9" y="46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7" y="43"/>
                    <a:pt x="18" y="42"/>
                    <a:pt x="19" y="41"/>
                  </a:cubicBezTo>
                  <a:cubicBezTo>
                    <a:pt x="20" y="39"/>
                    <a:pt x="20" y="37"/>
                    <a:pt x="21" y="35"/>
                  </a:cubicBezTo>
                  <a:cubicBezTo>
                    <a:pt x="22" y="33"/>
                    <a:pt x="22" y="32"/>
                    <a:pt x="22" y="31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20" y="22"/>
                    <a:pt x="22" y="20"/>
                    <a:pt x="24" y="19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2" y="22"/>
                    <a:pt x="33" y="22"/>
                    <a:pt x="34" y="22"/>
                  </a:cubicBezTo>
                  <a:cubicBezTo>
                    <a:pt x="36" y="21"/>
                    <a:pt x="38" y="20"/>
                    <a:pt x="41" y="19"/>
                  </a:cubicBezTo>
                  <a:cubicBezTo>
                    <a:pt x="42" y="19"/>
                    <a:pt x="43" y="18"/>
                    <a:pt x="43" y="17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9" y="9"/>
                    <a:pt x="51" y="9"/>
                    <a:pt x="53" y="9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56" y="18"/>
                    <a:pt x="57" y="19"/>
                    <a:pt x="59" y="19"/>
                  </a:cubicBezTo>
                  <a:cubicBezTo>
                    <a:pt x="61" y="20"/>
                    <a:pt x="63" y="21"/>
                    <a:pt x="65" y="22"/>
                  </a:cubicBezTo>
                  <a:cubicBezTo>
                    <a:pt x="66" y="22"/>
                    <a:pt x="68" y="22"/>
                    <a:pt x="69" y="22"/>
                  </a:cubicBezTo>
                  <a:cubicBezTo>
                    <a:pt x="76" y="19"/>
                    <a:pt x="76" y="19"/>
                    <a:pt x="76" y="19"/>
                  </a:cubicBezTo>
                  <a:cubicBezTo>
                    <a:pt x="78" y="20"/>
                    <a:pt x="80" y="22"/>
                    <a:pt x="81" y="24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32"/>
                    <a:pt x="77" y="33"/>
                    <a:pt x="78" y="35"/>
                  </a:cubicBezTo>
                  <a:cubicBezTo>
                    <a:pt x="79" y="37"/>
                    <a:pt x="80" y="39"/>
                    <a:pt x="80" y="41"/>
                  </a:cubicBezTo>
                  <a:cubicBezTo>
                    <a:pt x="81" y="42"/>
                    <a:pt x="82" y="43"/>
                    <a:pt x="83" y="44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1" y="48"/>
                    <a:pt x="91" y="49"/>
                    <a:pt x="91" y="50"/>
                  </a:cubicBezTo>
                  <a:cubicBezTo>
                    <a:pt x="91" y="51"/>
                    <a:pt x="91" y="52"/>
                    <a:pt x="90" y="5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3" name="Freeform 63">
              <a:extLst>
                <a:ext uri="{FF2B5EF4-FFF2-40B4-BE49-F238E27FC236}">
                  <a16:creationId xmlns:a16="http://schemas.microsoft.com/office/drawing/2014/main" id="{B1803490-7FB4-476C-8380-34A810DD44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" y="48"/>
              <a:ext cx="64" cy="65"/>
            </a:xfrm>
            <a:custGeom>
              <a:avLst/>
              <a:gdLst>
                <a:gd name="T0" fmla="*/ 20 w 39"/>
                <a:gd name="T1" fmla="*/ 0 h 40"/>
                <a:gd name="T2" fmla="*/ 0 w 39"/>
                <a:gd name="T3" fmla="*/ 20 h 40"/>
                <a:gd name="T4" fmla="*/ 20 w 39"/>
                <a:gd name="T5" fmla="*/ 40 h 40"/>
                <a:gd name="T6" fmla="*/ 39 w 39"/>
                <a:gd name="T7" fmla="*/ 20 h 40"/>
                <a:gd name="T8" fmla="*/ 20 w 39"/>
                <a:gd name="T9" fmla="*/ 0 h 40"/>
                <a:gd name="T10" fmla="*/ 20 w 39"/>
                <a:gd name="T11" fmla="*/ 31 h 40"/>
                <a:gd name="T12" fmla="*/ 9 w 39"/>
                <a:gd name="T13" fmla="*/ 20 h 40"/>
                <a:gd name="T14" fmla="*/ 20 w 39"/>
                <a:gd name="T15" fmla="*/ 9 h 40"/>
                <a:gd name="T16" fmla="*/ 31 w 39"/>
                <a:gd name="T17" fmla="*/ 20 h 40"/>
                <a:gd name="T18" fmla="*/ 20 w 39"/>
                <a:gd name="T19" fmla="*/ 3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40">
                  <a:moveTo>
                    <a:pt x="20" y="0"/>
                  </a:moveTo>
                  <a:cubicBezTo>
                    <a:pt x="9" y="0"/>
                    <a:pt x="0" y="9"/>
                    <a:pt x="0" y="20"/>
                  </a:cubicBezTo>
                  <a:cubicBezTo>
                    <a:pt x="0" y="31"/>
                    <a:pt x="9" y="40"/>
                    <a:pt x="20" y="40"/>
                  </a:cubicBezTo>
                  <a:cubicBezTo>
                    <a:pt x="30" y="40"/>
                    <a:pt x="39" y="31"/>
                    <a:pt x="39" y="20"/>
                  </a:cubicBezTo>
                  <a:cubicBezTo>
                    <a:pt x="39" y="9"/>
                    <a:pt x="30" y="0"/>
                    <a:pt x="20" y="0"/>
                  </a:cubicBezTo>
                  <a:moveTo>
                    <a:pt x="20" y="31"/>
                  </a:moveTo>
                  <a:cubicBezTo>
                    <a:pt x="14" y="31"/>
                    <a:pt x="9" y="26"/>
                    <a:pt x="9" y="20"/>
                  </a:cubicBezTo>
                  <a:cubicBezTo>
                    <a:pt x="9" y="14"/>
                    <a:pt x="14" y="9"/>
                    <a:pt x="20" y="9"/>
                  </a:cubicBezTo>
                  <a:cubicBezTo>
                    <a:pt x="26" y="9"/>
                    <a:pt x="31" y="14"/>
                    <a:pt x="31" y="20"/>
                  </a:cubicBezTo>
                  <a:cubicBezTo>
                    <a:pt x="31" y="26"/>
                    <a:pt x="26" y="31"/>
                    <a:pt x="20" y="3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</p:grpSp>
      <p:grpSp>
        <p:nvGrpSpPr>
          <p:cNvPr id="14" name="Group 64">
            <a:extLst>
              <a:ext uri="{FF2B5EF4-FFF2-40B4-BE49-F238E27FC236}">
                <a16:creationId xmlns:a16="http://schemas.microsoft.com/office/drawing/2014/main" id="{E6617E74-9127-479C-9113-70C8ED0CC14C}"/>
              </a:ext>
            </a:extLst>
          </p:cNvPr>
          <p:cNvGrpSpPr/>
          <p:nvPr/>
        </p:nvGrpSpPr>
        <p:grpSpPr bwMode="auto">
          <a:xfrm>
            <a:off x="2339777" y="5270700"/>
            <a:ext cx="255587" cy="255667"/>
            <a:chOff x="0" y="0"/>
            <a:chExt cx="161" cy="161"/>
          </a:xfrm>
        </p:grpSpPr>
        <p:sp>
          <p:nvSpPr>
            <p:cNvPr id="15" name="Freeform 65">
              <a:extLst>
                <a:ext uri="{FF2B5EF4-FFF2-40B4-BE49-F238E27FC236}">
                  <a16:creationId xmlns:a16="http://schemas.microsoft.com/office/drawing/2014/main" id="{16B950AC-AC38-4C71-AE03-316137DFBE21}"/>
                </a:ext>
              </a:extLst>
            </p:cNvPr>
            <p:cNvSpPr/>
            <p:nvPr/>
          </p:nvSpPr>
          <p:spPr bwMode="auto">
            <a:xfrm>
              <a:off x="0" y="0"/>
              <a:ext cx="161" cy="116"/>
            </a:xfrm>
            <a:custGeom>
              <a:avLst/>
              <a:gdLst>
                <a:gd name="T0" fmla="*/ 75 w 98"/>
                <a:gd name="T1" fmla="*/ 26 h 71"/>
                <a:gd name="T2" fmla="*/ 71 w 98"/>
                <a:gd name="T3" fmla="*/ 26 h 71"/>
                <a:gd name="T4" fmla="*/ 71 w 98"/>
                <a:gd name="T5" fmla="*/ 24 h 71"/>
                <a:gd name="T6" fmla="*/ 47 w 98"/>
                <a:gd name="T7" fmla="*/ 0 h 71"/>
                <a:gd name="T8" fmla="*/ 23 w 98"/>
                <a:gd name="T9" fmla="*/ 20 h 71"/>
                <a:gd name="T10" fmla="*/ 16 w 98"/>
                <a:gd name="T11" fmla="*/ 21 h 71"/>
                <a:gd name="T12" fmla="*/ 16 w 98"/>
                <a:gd name="T13" fmla="*/ 21 h 71"/>
                <a:gd name="T14" fmla="*/ 6 w 98"/>
                <a:gd name="T15" fmla="*/ 35 h 71"/>
                <a:gd name="T16" fmla="*/ 7 w 98"/>
                <a:gd name="T17" fmla="*/ 42 h 71"/>
                <a:gd name="T18" fmla="*/ 0 w 98"/>
                <a:gd name="T19" fmla="*/ 55 h 71"/>
                <a:gd name="T20" fmla="*/ 16 w 98"/>
                <a:gd name="T21" fmla="*/ 71 h 71"/>
                <a:gd name="T22" fmla="*/ 32 w 98"/>
                <a:gd name="T23" fmla="*/ 71 h 71"/>
                <a:gd name="T24" fmla="*/ 36 w 98"/>
                <a:gd name="T25" fmla="*/ 66 h 71"/>
                <a:gd name="T26" fmla="*/ 32 w 98"/>
                <a:gd name="T27" fmla="*/ 62 h 71"/>
                <a:gd name="T28" fmla="*/ 16 w 98"/>
                <a:gd name="T29" fmla="*/ 62 h 71"/>
                <a:gd name="T30" fmla="*/ 9 w 98"/>
                <a:gd name="T31" fmla="*/ 55 h 71"/>
                <a:gd name="T32" fmla="*/ 15 w 98"/>
                <a:gd name="T33" fmla="*/ 48 h 71"/>
                <a:gd name="T34" fmla="*/ 18 w 98"/>
                <a:gd name="T35" fmla="*/ 45 h 71"/>
                <a:gd name="T36" fmla="*/ 17 w 98"/>
                <a:gd name="T37" fmla="*/ 41 h 71"/>
                <a:gd name="T38" fmla="*/ 14 w 98"/>
                <a:gd name="T39" fmla="*/ 35 h 71"/>
                <a:gd name="T40" fmla="*/ 19 w 98"/>
                <a:gd name="T41" fmla="*/ 28 h 71"/>
                <a:gd name="T42" fmla="*/ 19 w 98"/>
                <a:gd name="T43" fmla="*/ 28 h 71"/>
                <a:gd name="T44" fmla="*/ 25 w 98"/>
                <a:gd name="T45" fmla="*/ 29 h 71"/>
                <a:gd name="T46" fmla="*/ 29 w 98"/>
                <a:gd name="T47" fmla="*/ 29 h 71"/>
                <a:gd name="T48" fmla="*/ 31 w 98"/>
                <a:gd name="T49" fmla="*/ 25 h 71"/>
                <a:gd name="T50" fmla="*/ 31 w 98"/>
                <a:gd name="T51" fmla="*/ 24 h 71"/>
                <a:gd name="T52" fmla="*/ 31 w 98"/>
                <a:gd name="T53" fmla="*/ 24 h 71"/>
                <a:gd name="T54" fmla="*/ 47 w 98"/>
                <a:gd name="T55" fmla="*/ 8 h 71"/>
                <a:gd name="T56" fmla="*/ 62 w 98"/>
                <a:gd name="T57" fmla="*/ 24 h 71"/>
                <a:gd name="T58" fmla="*/ 60 w 98"/>
                <a:gd name="T59" fmla="*/ 32 h 71"/>
                <a:gd name="T60" fmla="*/ 61 w 98"/>
                <a:gd name="T61" fmla="*/ 37 h 71"/>
                <a:gd name="T62" fmla="*/ 66 w 98"/>
                <a:gd name="T63" fmla="*/ 37 h 71"/>
                <a:gd name="T64" fmla="*/ 75 w 98"/>
                <a:gd name="T65" fmla="*/ 34 h 71"/>
                <a:gd name="T66" fmla="*/ 89 w 98"/>
                <a:gd name="T67" fmla="*/ 48 h 71"/>
                <a:gd name="T68" fmla="*/ 75 w 98"/>
                <a:gd name="T69" fmla="*/ 62 h 71"/>
                <a:gd name="T70" fmla="*/ 66 w 98"/>
                <a:gd name="T71" fmla="*/ 62 h 71"/>
                <a:gd name="T72" fmla="*/ 62 w 98"/>
                <a:gd name="T73" fmla="*/ 66 h 71"/>
                <a:gd name="T74" fmla="*/ 66 w 98"/>
                <a:gd name="T75" fmla="*/ 71 h 71"/>
                <a:gd name="T76" fmla="*/ 75 w 98"/>
                <a:gd name="T77" fmla="*/ 71 h 71"/>
                <a:gd name="T78" fmla="*/ 98 w 98"/>
                <a:gd name="T79" fmla="*/ 48 h 71"/>
                <a:gd name="T80" fmla="*/ 75 w 98"/>
                <a:gd name="T81" fmla="*/ 2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8" h="71">
                  <a:moveTo>
                    <a:pt x="75" y="26"/>
                  </a:moveTo>
                  <a:cubicBezTo>
                    <a:pt x="74" y="26"/>
                    <a:pt x="72" y="26"/>
                    <a:pt x="71" y="26"/>
                  </a:cubicBezTo>
                  <a:cubicBezTo>
                    <a:pt x="71" y="25"/>
                    <a:pt x="71" y="25"/>
                    <a:pt x="71" y="24"/>
                  </a:cubicBezTo>
                  <a:cubicBezTo>
                    <a:pt x="71" y="10"/>
                    <a:pt x="60" y="0"/>
                    <a:pt x="47" y="0"/>
                  </a:cubicBezTo>
                  <a:cubicBezTo>
                    <a:pt x="35" y="0"/>
                    <a:pt x="25" y="8"/>
                    <a:pt x="23" y="20"/>
                  </a:cubicBezTo>
                  <a:cubicBezTo>
                    <a:pt x="20" y="19"/>
                    <a:pt x="18" y="20"/>
                    <a:pt x="16" y="21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0" y="23"/>
                    <a:pt x="6" y="29"/>
                    <a:pt x="6" y="35"/>
                  </a:cubicBezTo>
                  <a:cubicBezTo>
                    <a:pt x="6" y="37"/>
                    <a:pt x="6" y="40"/>
                    <a:pt x="7" y="42"/>
                  </a:cubicBezTo>
                  <a:cubicBezTo>
                    <a:pt x="3" y="45"/>
                    <a:pt x="0" y="50"/>
                    <a:pt x="0" y="55"/>
                  </a:cubicBezTo>
                  <a:cubicBezTo>
                    <a:pt x="0" y="64"/>
                    <a:pt x="7" y="71"/>
                    <a:pt x="16" y="71"/>
                  </a:cubicBezTo>
                  <a:cubicBezTo>
                    <a:pt x="32" y="71"/>
                    <a:pt x="32" y="71"/>
                    <a:pt x="32" y="71"/>
                  </a:cubicBezTo>
                  <a:cubicBezTo>
                    <a:pt x="34" y="71"/>
                    <a:pt x="36" y="69"/>
                    <a:pt x="36" y="66"/>
                  </a:cubicBezTo>
                  <a:cubicBezTo>
                    <a:pt x="36" y="64"/>
                    <a:pt x="34" y="62"/>
                    <a:pt x="32" y="62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2" y="62"/>
                    <a:pt x="9" y="59"/>
                    <a:pt x="9" y="55"/>
                  </a:cubicBezTo>
                  <a:cubicBezTo>
                    <a:pt x="9" y="52"/>
                    <a:pt x="11" y="49"/>
                    <a:pt x="15" y="48"/>
                  </a:cubicBezTo>
                  <a:cubicBezTo>
                    <a:pt x="16" y="48"/>
                    <a:pt x="18" y="47"/>
                    <a:pt x="18" y="45"/>
                  </a:cubicBezTo>
                  <a:cubicBezTo>
                    <a:pt x="19" y="43"/>
                    <a:pt x="18" y="42"/>
                    <a:pt x="17" y="41"/>
                  </a:cubicBezTo>
                  <a:cubicBezTo>
                    <a:pt x="15" y="39"/>
                    <a:pt x="14" y="37"/>
                    <a:pt x="14" y="35"/>
                  </a:cubicBezTo>
                  <a:cubicBezTo>
                    <a:pt x="14" y="32"/>
                    <a:pt x="16" y="29"/>
                    <a:pt x="19" y="28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21" y="28"/>
                    <a:pt x="23" y="28"/>
                    <a:pt x="25" y="29"/>
                  </a:cubicBezTo>
                  <a:cubicBezTo>
                    <a:pt x="26" y="30"/>
                    <a:pt x="28" y="30"/>
                    <a:pt x="29" y="29"/>
                  </a:cubicBezTo>
                  <a:cubicBezTo>
                    <a:pt x="30" y="28"/>
                    <a:pt x="31" y="27"/>
                    <a:pt x="31" y="25"/>
                  </a:cubicBezTo>
                  <a:cubicBezTo>
                    <a:pt x="31" y="25"/>
                    <a:pt x="31" y="24"/>
                    <a:pt x="31" y="24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1" y="15"/>
                    <a:pt x="38" y="8"/>
                    <a:pt x="47" y="8"/>
                  </a:cubicBezTo>
                  <a:cubicBezTo>
                    <a:pt x="55" y="8"/>
                    <a:pt x="62" y="15"/>
                    <a:pt x="62" y="24"/>
                  </a:cubicBezTo>
                  <a:cubicBezTo>
                    <a:pt x="62" y="27"/>
                    <a:pt x="62" y="29"/>
                    <a:pt x="60" y="32"/>
                  </a:cubicBezTo>
                  <a:cubicBezTo>
                    <a:pt x="59" y="34"/>
                    <a:pt x="59" y="36"/>
                    <a:pt x="61" y="37"/>
                  </a:cubicBezTo>
                  <a:cubicBezTo>
                    <a:pt x="62" y="39"/>
                    <a:pt x="65" y="39"/>
                    <a:pt x="66" y="37"/>
                  </a:cubicBezTo>
                  <a:cubicBezTo>
                    <a:pt x="68" y="36"/>
                    <a:pt x="71" y="34"/>
                    <a:pt x="75" y="34"/>
                  </a:cubicBezTo>
                  <a:cubicBezTo>
                    <a:pt x="83" y="34"/>
                    <a:pt x="89" y="40"/>
                    <a:pt x="89" y="48"/>
                  </a:cubicBezTo>
                  <a:cubicBezTo>
                    <a:pt x="89" y="56"/>
                    <a:pt x="83" y="62"/>
                    <a:pt x="75" y="62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2"/>
                    <a:pt x="62" y="64"/>
                    <a:pt x="62" y="66"/>
                  </a:cubicBezTo>
                  <a:cubicBezTo>
                    <a:pt x="62" y="69"/>
                    <a:pt x="64" y="71"/>
                    <a:pt x="66" y="71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88" y="71"/>
                    <a:pt x="98" y="60"/>
                    <a:pt x="98" y="48"/>
                  </a:cubicBezTo>
                  <a:cubicBezTo>
                    <a:pt x="98" y="36"/>
                    <a:pt x="88" y="26"/>
                    <a:pt x="75" y="2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  <p:sp>
          <p:nvSpPr>
            <p:cNvPr id="16" name="Freeform 66">
              <a:extLst>
                <a:ext uri="{FF2B5EF4-FFF2-40B4-BE49-F238E27FC236}">
                  <a16:creationId xmlns:a16="http://schemas.microsoft.com/office/drawing/2014/main" id="{C1C18C72-D03F-4ED7-9E65-A4AF9F9361DF}"/>
                </a:ext>
              </a:extLst>
            </p:cNvPr>
            <p:cNvSpPr/>
            <p:nvPr/>
          </p:nvSpPr>
          <p:spPr bwMode="auto">
            <a:xfrm>
              <a:off x="49" y="64"/>
              <a:ext cx="62" cy="97"/>
            </a:xfrm>
            <a:custGeom>
              <a:avLst/>
              <a:gdLst>
                <a:gd name="T0" fmla="*/ 30 w 38"/>
                <a:gd name="T1" fmla="*/ 38 h 59"/>
                <a:gd name="T2" fmla="*/ 23 w 38"/>
                <a:gd name="T3" fmla="*/ 45 h 59"/>
                <a:gd name="T4" fmla="*/ 23 w 38"/>
                <a:gd name="T5" fmla="*/ 5 h 59"/>
                <a:gd name="T6" fmla="*/ 19 w 38"/>
                <a:gd name="T7" fmla="*/ 0 h 59"/>
                <a:gd name="T8" fmla="*/ 15 w 38"/>
                <a:gd name="T9" fmla="*/ 5 h 59"/>
                <a:gd name="T10" fmla="*/ 15 w 38"/>
                <a:gd name="T11" fmla="*/ 45 h 59"/>
                <a:gd name="T12" fmla="*/ 8 w 38"/>
                <a:gd name="T13" fmla="*/ 38 h 59"/>
                <a:gd name="T14" fmla="*/ 2 w 38"/>
                <a:gd name="T15" fmla="*/ 38 h 59"/>
                <a:gd name="T16" fmla="*/ 2 w 38"/>
                <a:gd name="T17" fmla="*/ 44 h 59"/>
                <a:gd name="T18" fmla="*/ 16 w 38"/>
                <a:gd name="T19" fmla="*/ 58 h 59"/>
                <a:gd name="T20" fmla="*/ 19 w 38"/>
                <a:gd name="T21" fmla="*/ 59 h 59"/>
                <a:gd name="T22" fmla="*/ 22 w 38"/>
                <a:gd name="T23" fmla="*/ 58 h 59"/>
                <a:gd name="T24" fmla="*/ 36 w 38"/>
                <a:gd name="T25" fmla="*/ 44 h 59"/>
                <a:gd name="T26" fmla="*/ 36 w 38"/>
                <a:gd name="T27" fmla="*/ 38 h 59"/>
                <a:gd name="T28" fmla="*/ 30 w 38"/>
                <a:gd name="T29" fmla="*/ 3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59">
                  <a:moveTo>
                    <a:pt x="30" y="38"/>
                  </a:moveTo>
                  <a:cubicBezTo>
                    <a:pt x="23" y="45"/>
                    <a:pt x="23" y="45"/>
                    <a:pt x="23" y="4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2"/>
                    <a:pt x="21" y="0"/>
                    <a:pt x="19" y="0"/>
                  </a:cubicBezTo>
                  <a:cubicBezTo>
                    <a:pt x="17" y="0"/>
                    <a:pt x="15" y="2"/>
                    <a:pt x="15" y="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6" y="36"/>
                    <a:pt x="3" y="36"/>
                    <a:pt x="2" y="38"/>
                  </a:cubicBezTo>
                  <a:cubicBezTo>
                    <a:pt x="0" y="39"/>
                    <a:pt x="0" y="42"/>
                    <a:pt x="2" y="44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7" y="59"/>
                    <a:pt x="18" y="59"/>
                    <a:pt x="19" y="59"/>
                  </a:cubicBezTo>
                  <a:cubicBezTo>
                    <a:pt x="20" y="59"/>
                    <a:pt x="21" y="59"/>
                    <a:pt x="22" y="58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8" y="42"/>
                    <a:pt x="38" y="39"/>
                    <a:pt x="36" y="38"/>
                  </a:cubicBezTo>
                  <a:cubicBezTo>
                    <a:pt x="35" y="36"/>
                    <a:pt x="32" y="36"/>
                    <a:pt x="30" y="3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:a16="http://schemas.microsoft.com/office/drawing/2014/main" id="{7BF3AB59-A946-489D-A561-195C7A6148AB}"/>
              </a:ext>
            </a:extLst>
          </p:cNvPr>
          <p:cNvSpPr/>
          <p:nvPr/>
        </p:nvSpPr>
        <p:spPr>
          <a:xfrm>
            <a:off x="1277892" y="2198227"/>
            <a:ext cx="45050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THIS IS A ART TEMPLATE ,THANK YOU WATCHING THIS ONE </a:t>
            </a:r>
            <a:endParaRPr lang="zh-CN" altLang="en-US" sz="14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18" name="矩形 23">
            <a:extLst>
              <a:ext uri="{FF2B5EF4-FFF2-40B4-BE49-F238E27FC236}">
                <a16:creationId xmlns:a16="http://schemas.microsoft.com/office/drawing/2014/main" id="{9EE2E274-1CE4-424B-AFE6-F0C48E6603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1657" y="2880246"/>
            <a:ext cx="4523497" cy="203132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2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331DCD27-89CF-4715-BE3B-4ADB5489D1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090" y="1160220"/>
            <a:ext cx="4796301" cy="4796301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id="{8C22E4D7-85B1-438D-8989-F0EAF697A852}"/>
              </a:ext>
            </a:extLst>
          </p:cNvPr>
          <p:cNvSpPr/>
          <p:nvPr/>
        </p:nvSpPr>
        <p:spPr>
          <a:xfrm>
            <a:off x="4236839" y="901479"/>
            <a:ext cx="3722541" cy="1086678"/>
          </a:xfrm>
          <a:prstGeom prst="rect">
            <a:avLst/>
          </a:prstGeom>
          <a:solidFill>
            <a:srgbClr val="FC9E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21" name="文本框 65">
            <a:extLst>
              <a:ext uri="{FF2B5EF4-FFF2-40B4-BE49-F238E27FC236}">
                <a16:creationId xmlns:a16="http://schemas.microsoft.com/office/drawing/2014/main" id="{780B74B7-CCD2-4C0F-9146-E2973822A8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4081" y="1213985"/>
            <a:ext cx="310805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 marL="742950" indent="-285750"/>
            <a:lvl3pPr/>
            <a:lvl4pPr/>
            <a:lvl5pPr/>
            <a:lvl6pPr/>
            <a:lvl7pPr/>
            <a:lvl8pPr/>
            <a:lvl9pPr/>
          </a:lstStyle>
          <a:p>
            <a:pPr algn="ctr" eaLnBrk="1" hangingPunct="1"/>
            <a:r>
              <a:rPr lang="en-US" sz="2400" dirty="0">
                <a:solidFill>
                  <a:schemeClr val="bg1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ADD YOUR TITLE HERE</a:t>
            </a:r>
            <a:endParaRPr lang="zh-CN" altLang="en-US" sz="2400" dirty="0">
              <a:solidFill>
                <a:schemeClr val="bg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32611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694DF8A2-0867-442F-B95A-46A092CDC6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103" y="2197557"/>
            <a:ext cx="4104117" cy="2794231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id="{592A9C56-A19D-4011-8A8F-27DB01F041C3}"/>
              </a:ext>
            </a:extLst>
          </p:cNvPr>
          <p:cNvSpPr txBox="1"/>
          <p:nvPr/>
        </p:nvSpPr>
        <p:spPr>
          <a:xfrm>
            <a:off x="2828752" y="1849369"/>
            <a:ext cx="553998" cy="34138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点击即可添加标题</a:t>
            </a:r>
            <a:endParaRPr lang="en-US" altLang="zh-CN" sz="2400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1320534-4E81-41BE-9722-13C0D6974912}"/>
              </a:ext>
            </a:extLst>
          </p:cNvPr>
          <p:cNvSpPr txBox="1"/>
          <p:nvPr/>
        </p:nvSpPr>
        <p:spPr>
          <a:xfrm>
            <a:off x="1028259" y="1849369"/>
            <a:ext cx="1800493" cy="37004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400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A11FE81A-83C4-40E4-8F8E-B74D09607C3B}"/>
              </a:ext>
            </a:extLst>
          </p:cNvPr>
          <p:cNvSpPr txBox="1"/>
          <p:nvPr/>
        </p:nvSpPr>
        <p:spPr>
          <a:xfrm>
            <a:off x="10435896" y="1849369"/>
            <a:ext cx="553998" cy="34138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 dirty="0">
                <a:latin typeface="方正姚体" panose="02010601030101010101" pitchFamily="2" charset="-122"/>
                <a:ea typeface="方正姚体" panose="02010601030101010101" pitchFamily="2" charset="-122"/>
              </a:rPr>
              <a:t>点击即可添加标题</a:t>
            </a:r>
            <a:endParaRPr lang="en-US" altLang="zh-CN" sz="2400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4C4DBB61-CAFB-43F8-8C37-E43276DE33C4}"/>
              </a:ext>
            </a:extLst>
          </p:cNvPr>
          <p:cNvSpPr txBox="1"/>
          <p:nvPr/>
        </p:nvSpPr>
        <p:spPr>
          <a:xfrm>
            <a:off x="8635403" y="1849369"/>
            <a:ext cx="1800493" cy="370046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>
              <a:lnSpc>
                <a:spcPct val="150000"/>
              </a:lnSpc>
            </a:pP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946872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8613A712-CC90-433F-9E6C-7A0A37032EC5}"/>
              </a:ext>
            </a:extLst>
          </p:cNvPr>
          <p:cNvSpPr/>
          <p:nvPr/>
        </p:nvSpPr>
        <p:spPr>
          <a:xfrm>
            <a:off x="1485900" y="4794481"/>
            <a:ext cx="10706100" cy="400050"/>
          </a:xfrm>
          <a:prstGeom prst="rect">
            <a:avLst/>
          </a:prstGeom>
          <a:solidFill>
            <a:srgbClr val="FFE3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8622532-C0DB-498B-8231-D0DF9ED6B3A1}"/>
              </a:ext>
            </a:extLst>
          </p:cNvPr>
          <p:cNvSpPr txBox="1"/>
          <p:nvPr/>
        </p:nvSpPr>
        <p:spPr>
          <a:xfrm>
            <a:off x="6838950" y="2582063"/>
            <a:ext cx="4110639" cy="83099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r"/>
            <a:r>
              <a:rPr lang="zh-CN" altLang="en-US" sz="4800" b="1" dirty="0">
                <a:latin typeface="方正姚体" panose="02010601030101010101" pitchFamily="2" charset="-122"/>
                <a:ea typeface="方正姚体" panose="02010601030101010101" pitchFamily="2" charset="-122"/>
              </a:rPr>
              <a:t>第 二 部 分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BC04654-79AB-492E-9473-1A10DAA5A64C}"/>
              </a:ext>
            </a:extLst>
          </p:cNvPr>
          <p:cNvSpPr/>
          <p:nvPr/>
        </p:nvSpPr>
        <p:spPr>
          <a:xfrm>
            <a:off x="4362037" y="3565757"/>
            <a:ext cx="65540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not tackle my whole life problem at once. Just for today I will try to live through this day only and not tackle my whole life problem at once. Just for today I will try to live through this day only</a:t>
            </a:r>
            <a:endParaRPr lang="zh-CN" altLang="en-US" sz="1200" dirty="0"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0F8C6C9-B5F8-489B-A68F-9D818BEF39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214" b="75940"/>
          <a:stretch/>
        </p:blipFill>
        <p:spPr>
          <a:xfrm rot="2529160">
            <a:off x="720373" y="2309597"/>
            <a:ext cx="3620385" cy="14586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F42B13B-750D-48B1-98F9-E28519506E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214" b="75940"/>
          <a:stretch/>
        </p:blipFill>
        <p:spPr>
          <a:xfrm rot="6356867">
            <a:off x="2463302" y="1414829"/>
            <a:ext cx="3084546" cy="124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313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30D384E4-496E-459F-A092-B07A7EB9F3E6}"/>
              </a:ext>
            </a:extLst>
          </p:cNvPr>
          <p:cNvSpPr/>
          <p:nvPr/>
        </p:nvSpPr>
        <p:spPr>
          <a:xfrm>
            <a:off x="7556884" y="1201324"/>
            <a:ext cx="3835749" cy="2971481"/>
          </a:xfrm>
          <a:prstGeom prst="rect">
            <a:avLst/>
          </a:prstGeom>
          <a:solidFill>
            <a:srgbClr val="FC9E91"/>
          </a:solidFill>
          <a:ln>
            <a:solidFill>
              <a:srgbClr val="D1D6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sp>
        <p:nvSpPr>
          <p:cNvPr id="3" name="Content Placeholder 19">
            <a:extLst>
              <a:ext uri="{FF2B5EF4-FFF2-40B4-BE49-F238E27FC236}">
                <a16:creationId xmlns:a16="http://schemas.microsoft.com/office/drawing/2014/main" id="{38429AA1-C947-4554-9E58-5F290E0751D1}"/>
              </a:ext>
            </a:extLst>
          </p:cNvPr>
          <p:cNvSpPr txBox="1">
            <a:spLocks/>
          </p:cNvSpPr>
          <p:nvPr/>
        </p:nvSpPr>
        <p:spPr>
          <a:xfrm>
            <a:off x="7605393" y="2537209"/>
            <a:ext cx="3775000" cy="612288"/>
          </a:xfrm>
          <a:prstGeom prst="rect">
            <a:avLst/>
          </a:prstGeom>
        </p:spPr>
        <p:txBody>
          <a:bodyPr vert="horz" lIns="182843" tIns="91422" rIns="182843" bIns="91422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US" altLang="zh-CN" sz="1200" dirty="0">
                <a:solidFill>
                  <a:schemeClr val="bg1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Just for today I will try to live through this day only and Just for today I will try to live through this day only and not tackle my whole life problem at once. I can do for twelve not tackle my whole life problem at once. I can do for twelve</a:t>
            </a:r>
          </a:p>
        </p:txBody>
      </p:sp>
      <p:sp>
        <p:nvSpPr>
          <p:cNvPr id="4" name="TextBox 89">
            <a:extLst>
              <a:ext uri="{FF2B5EF4-FFF2-40B4-BE49-F238E27FC236}">
                <a16:creationId xmlns:a16="http://schemas.microsoft.com/office/drawing/2014/main" id="{B7CBCEA6-C936-4AF1-87ED-9F4D56E8C679}"/>
              </a:ext>
            </a:extLst>
          </p:cNvPr>
          <p:cNvSpPr txBox="1"/>
          <p:nvPr/>
        </p:nvSpPr>
        <p:spPr>
          <a:xfrm>
            <a:off x="7600557" y="1901841"/>
            <a:ext cx="3815401" cy="553961"/>
          </a:xfrm>
          <a:prstGeom prst="rect">
            <a:avLst/>
          </a:prstGeom>
          <a:noFill/>
        </p:spPr>
        <p:txBody>
          <a:bodyPr wrap="square" lIns="182843" tIns="91422" rIns="182843" bIns="91422" rtlCol="0">
            <a:spAutoFit/>
          </a:bodyPr>
          <a:lstStyle/>
          <a:p>
            <a:pPr algn="ctr">
              <a:buFontTx/>
              <a:buNone/>
            </a:pPr>
            <a:r>
              <a:rPr lang="zh-CN" altLang="en-US" sz="2400" b="1" dirty="0">
                <a:solidFill>
                  <a:schemeClr val="bg1"/>
                </a:solidFill>
                <a:latin typeface="全字库正楷体" panose="02010604000101010101" pitchFamily="2" charset="-122"/>
                <a:ea typeface="全字库正楷体" panose="02010604000101010101" pitchFamily="2" charset="-122"/>
                <a:cs typeface="全字库正楷体" panose="02010604000101010101" pitchFamily="2" charset="-122"/>
              </a:rPr>
              <a:t>点击即可添加标题</a:t>
            </a:r>
            <a:endParaRPr lang="en-US" altLang="zh-CN" sz="2400" b="1" dirty="0">
              <a:solidFill>
                <a:schemeClr val="bg1"/>
              </a:solidFill>
              <a:latin typeface="全字库正楷体" panose="02010604000101010101" pitchFamily="2" charset="-122"/>
              <a:ea typeface="全字库正楷体" panose="02010604000101010101" pitchFamily="2" charset="-122"/>
              <a:cs typeface="全字库正楷体" panose="02010604000101010101" pitchFamily="2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5F89DD9F-9090-47D4-B1C2-9936CD7A5CD0}"/>
              </a:ext>
            </a:extLst>
          </p:cNvPr>
          <p:cNvGrpSpPr/>
          <p:nvPr/>
        </p:nvGrpSpPr>
        <p:grpSpPr>
          <a:xfrm>
            <a:off x="771528" y="4655705"/>
            <a:ext cx="5277689" cy="1262926"/>
            <a:chOff x="894511" y="2957513"/>
            <a:chExt cx="5277689" cy="1262926"/>
          </a:xfrm>
        </p:grpSpPr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id="{CC540435-1489-4F15-93D8-10811EC4C07C}"/>
                </a:ext>
              </a:extLst>
            </p:cNvPr>
            <p:cNvGrpSpPr/>
            <p:nvPr/>
          </p:nvGrpSpPr>
          <p:grpSpPr>
            <a:xfrm>
              <a:off x="894511" y="2957513"/>
              <a:ext cx="646901" cy="656344"/>
              <a:chOff x="13535240" y="4290533"/>
              <a:chExt cx="2273896" cy="2307090"/>
            </a:xfrm>
          </p:grpSpPr>
          <p:grpSp>
            <p:nvGrpSpPr>
              <p:cNvPr id="10" name="Group 57">
                <a:extLst>
                  <a:ext uri="{FF2B5EF4-FFF2-40B4-BE49-F238E27FC236}">
                    <a16:creationId xmlns:a16="http://schemas.microsoft.com/office/drawing/2014/main" id="{6EC708D2-EED9-4444-AA39-2D09E9D613F0}"/>
                  </a:ext>
                </a:extLst>
              </p:cNvPr>
              <p:cNvGrpSpPr/>
              <p:nvPr/>
            </p:nvGrpSpPr>
            <p:grpSpPr>
              <a:xfrm>
                <a:off x="13535240" y="4290533"/>
                <a:ext cx="2273896" cy="2307090"/>
                <a:chOff x="2285781" y="4847654"/>
                <a:chExt cx="952480" cy="966132"/>
              </a:xfrm>
            </p:grpSpPr>
            <p:sp>
              <p:nvSpPr>
                <p:cNvPr id="12" name="Oval 58">
                  <a:extLst>
                    <a:ext uri="{FF2B5EF4-FFF2-40B4-BE49-F238E27FC236}">
                      <a16:creationId xmlns:a16="http://schemas.microsoft.com/office/drawing/2014/main" id="{0DBD5223-9F7D-4AD0-BAB5-E3C9EF1621BD}"/>
                    </a:ext>
                  </a:extLst>
                </p:cNvPr>
                <p:cNvSpPr/>
                <p:nvPr/>
              </p:nvSpPr>
              <p:spPr bwMode="auto">
                <a:xfrm>
                  <a:off x="2346028" y="4908765"/>
                  <a:ext cx="840592" cy="852640"/>
                </a:xfrm>
                <a:prstGeom prst="ellipse">
                  <a:avLst/>
                </a:prstGeom>
                <a:solidFill>
                  <a:srgbClr val="FFE3CA"/>
                </a:solidFill>
                <a:ln w="3175" cmpd="sng">
                  <a:noFill/>
                  <a:prstDash val="soli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>
                    <a:solidFill>
                      <a:schemeClr val="tx1"/>
                    </a:solidFill>
                    <a:latin typeface="全字库正楷体" panose="02010604000101010101" pitchFamily="2" charset="-122"/>
                    <a:ea typeface="全字库正楷体" panose="02010604000101010101" pitchFamily="2" charset="-122"/>
                    <a:cs typeface="全字库正楷体" panose="02010604000101010101" pitchFamily="2" charset="-122"/>
                  </a:endParaRPr>
                </a:p>
              </p:txBody>
            </p:sp>
            <p:sp>
              <p:nvSpPr>
                <p:cNvPr id="13" name="Oval 59">
                  <a:extLst>
                    <a:ext uri="{FF2B5EF4-FFF2-40B4-BE49-F238E27FC236}">
                      <a16:creationId xmlns:a16="http://schemas.microsoft.com/office/drawing/2014/main" id="{4AEA6EAE-BE3C-4A15-9D61-60AF60ACAD3D}"/>
                    </a:ext>
                  </a:extLst>
                </p:cNvPr>
                <p:cNvSpPr/>
                <p:nvPr/>
              </p:nvSpPr>
              <p:spPr bwMode="auto">
                <a:xfrm>
                  <a:off x="2285781" y="4847654"/>
                  <a:ext cx="952480" cy="966132"/>
                </a:xfrm>
                <a:prstGeom prst="ellipse">
                  <a:avLst/>
                </a:prstGeom>
                <a:noFill/>
                <a:ln w="3175" cmpd="sng">
                  <a:solidFill>
                    <a:schemeClr val="tx1">
                      <a:lumMod val="60000"/>
                      <a:lumOff val="40000"/>
                    </a:schemeClr>
                  </a:solidFill>
                  <a:prstDash val="sysDash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>
                    <a:solidFill>
                      <a:schemeClr val="tx1"/>
                    </a:solidFill>
                    <a:latin typeface="全字库正楷体" panose="02010604000101010101" pitchFamily="2" charset="-122"/>
                    <a:ea typeface="全字库正楷体" panose="02010604000101010101" pitchFamily="2" charset="-122"/>
                    <a:cs typeface="全字库正楷体" panose="02010604000101010101" pitchFamily="2" charset="-122"/>
                  </a:endParaRPr>
                </a:p>
              </p:txBody>
            </p:sp>
          </p:grpSp>
          <p:sp>
            <p:nvSpPr>
              <p:cNvPr id="11" name="AutoShape 76">
                <a:extLst>
                  <a:ext uri="{FF2B5EF4-FFF2-40B4-BE49-F238E27FC236}">
                    <a16:creationId xmlns:a16="http://schemas.microsoft.com/office/drawing/2014/main" id="{15B3A659-09B4-46C6-9E1C-11CF111B522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60524" y="5019811"/>
                <a:ext cx="844982" cy="78910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12292" y="0"/>
                      <a:pt x="13696" y="342"/>
                      <a:pt x="15004" y="1019"/>
                    </a:cubicBezTo>
                    <a:cubicBezTo>
                      <a:pt x="16315" y="1698"/>
                      <a:pt x="17460" y="2628"/>
                      <a:pt x="18441" y="3806"/>
                    </a:cubicBezTo>
                    <a:cubicBezTo>
                      <a:pt x="19420" y="4981"/>
                      <a:pt x="20193" y="6354"/>
                      <a:pt x="20755" y="7923"/>
                    </a:cubicBezTo>
                    <a:cubicBezTo>
                      <a:pt x="21319" y="9498"/>
                      <a:pt x="21599" y="11174"/>
                      <a:pt x="21599" y="12956"/>
                    </a:cubicBezTo>
                    <a:cubicBezTo>
                      <a:pt x="21599" y="13673"/>
                      <a:pt x="21544" y="14402"/>
                      <a:pt x="21434" y="15147"/>
                    </a:cubicBezTo>
                    <a:cubicBezTo>
                      <a:pt x="21321" y="15893"/>
                      <a:pt x="21160" y="16624"/>
                      <a:pt x="20952" y="17338"/>
                    </a:cubicBezTo>
                    <a:cubicBezTo>
                      <a:pt x="20740" y="18058"/>
                      <a:pt x="20476" y="18743"/>
                      <a:pt x="20162" y="19403"/>
                    </a:cubicBezTo>
                    <a:cubicBezTo>
                      <a:pt x="19850" y="20056"/>
                      <a:pt x="19497" y="20655"/>
                      <a:pt x="19106" y="21199"/>
                    </a:cubicBezTo>
                    <a:cubicBezTo>
                      <a:pt x="18931" y="21467"/>
                      <a:pt x="18703" y="21599"/>
                      <a:pt x="18429" y="21599"/>
                    </a:cubicBezTo>
                    <a:lnTo>
                      <a:pt x="3170" y="21599"/>
                    </a:lnTo>
                    <a:cubicBezTo>
                      <a:pt x="2887" y="21599"/>
                      <a:pt x="2661" y="21467"/>
                      <a:pt x="2493" y="21199"/>
                    </a:cubicBezTo>
                    <a:cubicBezTo>
                      <a:pt x="2088" y="20655"/>
                      <a:pt x="1730" y="20056"/>
                      <a:pt x="1425" y="19403"/>
                    </a:cubicBezTo>
                    <a:cubicBezTo>
                      <a:pt x="1118" y="18743"/>
                      <a:pt x="859" y="18058"/>
                      <a:pt x="650" y="17338"/>
                    </a:cubicBezTo>
                    <a:cubicBezTo>
                      <a:pt x="439" y="16624"/>
                      <a:pt x="278" y="15893"/>
                      <a:pt x="165" y="15147"/>
                    </a:cubicBezTo>
                    <a:cubicBezTo>
                      <a:pt x="55" y="14402"/>
                      <a:pt x="0" y="13673"/>
                      <a:pt x="0" y="12956"/>
                    </a:cubicBezTo>
                    <a:cubicBezTo>
                      <a:pt x="0" y="11162"/>
                      <a:pt x="280" y="9487"/>
                      <a:pt x="844" y="7917"/>
                    </a:cubicBezTo>
                    <a:cubicBezTo>
                      <a:pt x="1406" y="6354"/>
                      <a:pt x="2179" y="4981"/>
                      <a:pt x="3158" y="3806"/>
                    </a:cubicBezTo>
                    <a:cubicBezTo>
                      <a:pt x="4140" y="2628"/>
                      <a:pt x="5284" y="1698"/>
                      <a:pt x="6595" y="1019"/>
                    </a:cubicBezTo>
                    <a:cubicBezTo>
                      <a:pt x="7903" y="342"/>
                      <a:pt x="9304" y="0"/>
                      <a:pt x="10800" y="0"/>
                    </a:cubicBezTo>
                    <a:moveTo>
                      <a:pt x="3148" y="14571"/>
                    </a:moveTo>
                    <a:cubicBezTo>
                      <a:pt x="3523" y="14571"/>
                      <a:pt x="3842" y="14413"/>
                      <a:pt x="4101" y="14099"/>
                    </a:cubicBezTo>
                    <a:cubicBezTo>
                      <a:pt x="4360" y="13791"/>
                      <a:pt x="4492" y="13408"/>
                      <a:pt x="4492" y="12956"/>
                    </a:cubicBezTo>
                    <a:cubicBezTo>
                      <a:pt x="4492" y="12507"/>
                      <a:pt x="4360" y="12127"/>
                      <a:pt x="4096" y="11822"/>
                    </a:cubicBezTo>
                    <a:cubicBezTo>
                      <a:pt x="3832" y="11511"/>
                      <a:pt x="3516" y="11358"/>
                      <a:pt x="3148" y="11358"/>
                    </a:cubicBezTo>
                    <a:cubicBezTo>
                      <a:pt x="2772" y="11358"/>
                      <a:pt x="2455" y="11511"/>
                      <a:pt x="2200" y="11822"/>
                    </a:cubicBezTo>
                    <a:cubicBezTo>
                      <a:pt x="1943" y="12127"/>
                      <a:pt x="1814" y="12507"/>
                      <a:pt x="1814" y="12956"/>
                    </a:cubicBezTo>
                    <a:cubicBezTo>
                      <a:pt x="1814" y="13408"/>
                      <a:pt x="1943" y="13791"/>
                      <a:pt x="2200" y="14099"/>
                    </a:cubicBezTo>
                    <a:cubicBezTo>
                      <a:pt x="2455" y="14413"/>
                      <a:pt x="2772" y="14571"/>
                      <a:pt x="3148" y="14571"/>
                    </a:cubicBezTo>
                    <a:moveTo>
                      <a:pt x="5388" y="8105"/>
                    </a:moveTo>
                    <a:cubicBezTo>
                      <a:pt x="5762" y="8105"/>
                      <a:pt x="6086" y="7943"/>
                      <a:pt x="6352" y="7621"/>
                    </a:cubicBezTo>
                    <a:cubicBezTo>
                      <a:pt x="6621" y="7301"/>
                      <a:pt x="6756" y="6915"/>
                      <a:pt x="6756" y="6466"/>
                    </a:cubicBezTo>
                    <a:cubicBezTo>
                      <a:pt x="6756" y="6014"/>
                      <a:pt x="6621" y="5634"/>
                      <a:pt x="6352" y="5326"/>
                    </a:cubicBezTo>
                    <a:cubicBezTo>
                      <a:pt x="6086" y="5021"/>
                      <a:pt x="5762" y="4865"/>
                      <a:pt x="5388" y="4865"/>
                    </a:cubicBezTo>
                    <a:cubicBezTo>
                      <a:pt x="5028" y="4865"/>
                      <a:pt x="4713" y="5021"/>
                      <a:pt x="4447" y="5326"/>
                    </a:cubicBezTo>
                    <a:cubicBezTo>
                      <a:pt x="4178" y="5634"/>
                      <a:pt x="4043" y="6014"/>
                      <a:pt x="4043" y="6466"/>
                    </a:cubicBezTo>
                    <a:cubicBezTo>
                      <a:pt x="4043" y="6915"/>
                      <a:pt x="4178" y="7301"/>
                      <a:pt x="4447" y="7621"/>
                    </a:cubicBezTo>
                    <a:cubicBezTo>
                      <a:pt x="4713" y="7943"/>
                      <a:pt x="5028" y="8105"/>
                      <a:pt x="5388" y="8105"/>
                    </a:cubicBezTo>
                    <a:moveTo>
                      <a:pt x="11995" y="15052"/>
                    </a:moveTo>
                    <a:cubicBezTo>
                      <a:pt x="12026" y="14923"/>
                      <a:pt x="12084" y="14672"/>
                      <a:pt x="12172" y="14292"/>
                    </a:cubicBezTo>
                    <a:cubicBezTo>
                      <a:pt x="12261" y="13918"/>
                      <a:pt x="12364" y="13477"/>
                      <a:pt x="12482" y="12977"/>
                    </a:cubicBezTo>
                    <a:cubicBezTo>
                      <a:pt x="12599" y="12475"/>
                      <a:pt x="12727" y="11954"/>
                      <a:pt x="12861" y="11404"/>
                    </a:cubicBezTo>
                    <a:cubicBezTo>
                      <a:pt x="12996" y="10860"/>
                      <a:pt x="13113" y="10351"/>
                      <a:pt x="13212" y="9881"/>
                    </a:cubicBezTo>
                    <a:cubicBezTo>
                      <a:pt x="13312" y="9415"/>
                      <a:pt x="13399" y="9009"/>
                      <a:pt x="13471" y="8669"/>
                    </a:cubicBezTo>
                    <a:cubicBezTo>
                      <a:pt x="13543" y="8329"/>
                      <a:pt x="13579" y="8131"/>
                      <a:pt x="13579" y="8076"/>
                    </a:cubicBezTo>
                    <a:cubicBezTo>
                      <a:pt x="13579" y="7869"/>
                      <a:pt x="13512" y="7681"/>
                      <a:pt x="13379" y="7526"/>
                    </a:cubicBezTo>
                    <a:cubicBezTo>
                      <a:pt x="13245" y="7371"/>
                      <a:pt x="13089" y="7293"/>
                      <a:pt x="12914" y="7293"/>
                    </a:cubicBezTo>
                    <a:cubicBezTo>
                      <a:pt x="12760" y="7293"/>
                      <a:pt x="12624" y="7345"/>
                      <a:pt x="12506" y="7457"/>
                    </a:cubicBezTo>
                    <a:cubicBezTo>
                      <a:pt x="12386" y="7566"/>
                      <a:pt x="12304" y="7710"/>
                      <a:pt x="12259" y="7886"/>
                    </a:cubicBezTo>
                    <a:lnTo>
                      <a:pt x="10706" y="14598"/>
                    </a:lnTo>
                    <a:cubicBezTo>
                      <a:pt x="10408" y="14618"/>
                      <a:pt x="10125" y="14695"/>
                      <a:pt x="9856" y="14839"/>
                    </a:cubicBezTo>
                    <a:cubicBezTo>
                      <a:pt x="9590" y="14983"/>
                      <a:pt x="9357" y="15173"/>
                      <a:pt x="9163" y="15418"/>
                    </a:cubicBezTo>
                    <a:cubicBezTo>
                      <a:pt x="8966" y="15663"/>
                      <a:pt x="8812" y="15945"/>
                      <a:pt x="8702" y="16265"/>
                    </a:cubicBezTo>
                    <a:cubicBezTo>
                      <a:pt x="8591" y="16587"/>
                      <a:pt x="8536" y="16927"/>
                      <a:pt x="8536" y="17284"/>
                    </a:cubicBezTo>
                    <a:cubicBezTo>
                      <a:pt x="8536" y="18038"/>
                      <a:pt x="8755" y="18677"/>
                      <a:pt x="9196" y="19198"/>
                    </a:cubicBezTo>
                    <a:cubicBezTo>
                      <a:pt x="9638" y="19725"/>
                      <a:pt x="10171" y="19987"/>
                      <a:pt x="10799" y="19987"/>
                    </a:cubicBezTo>
                    <a:cubicBezTo>
                      <a:pt x="11428" y="19987"/>
                      <a:pt x="11961" y="19725"/>
                      <a:pt x="12403" y="19198"/>
                    </a:cubicBezTo>
                    <a:cubicBezTo>
                      <a:pt x="12842" y="18677"/>
                      <a:pt x="13063" y="18038"/>
                      <a:pt x="13063" y="17284"/>
                    </a:cubicBezTo>
                    <a:cubicBezTo>
                      <a:pt x="13063" y="16835"/>
                      <a:pt x="12962" y="16417"/>
                      <a:pt x="12763" y="16031"/>
                    </a:cubicBezTo>
                    <a:cubicBezTo>
                      <a:pt x="12564" y="15645"/>
                      <a:pt x="12307" y="15320"/>
                      <a:pt x="11995" y="15052"/>
                    </a:cubicBezTo>
                    <a:moveTo>
                      <a:pt x="10800" y="2176"/>
                    </a:moveTo>
                    <a:cubicBezTo>
                      <a:pt x="10425" y="2176"/>
                      <a:pt x="10106" y="2335"/>
                      <a:pt x="9847" y="2646"/>
                    </a:cubicBezTo>
                    <a:cubicBezTo>
                      <a:pt x="9585" y="2960"/>
                      <a:pt x="9456" y="3343"/>
                      <a:pt x="9456" y="3792"/>
                    </a:cubicBezTo>
                    <a:cubicBezTo>
                      <a:pt x="9456" y="4241"/>
                      <a:pt x="9585" y="4621"/>
                      <a:pt x="9847" y="4926"/>
                    </a:cubicBezTo>
                    <a:cubicBezTo>
                      <a:pt x="10106" y="5237"/>
                      <a:pt x="10425" y="5390"/>
                      <a:pt x="10800" y="5390"/>
                    </a:cubicBezTo>
                    <a:cubicBezTo>
                      <a:pt x="11174" y="5390"/>
                      <a:pt x="11493" y="5237"/>
                      <a:pt x="11752" y="4926"/>
                    </a:cubicBezTo>
                    <a:cubicBezTo>
                      <a:pt x="12014" y="4621"/>
                      <a:pt x="12144" y="4241"/>
                      <a:pt x="12144" y="3792"/>
                    </a:cubicBezTo>
                    <a:cubicBezTo>
                      <a:pt x="12144" y="3343"/>
                      <a:pt x="12014" y="2960"/>
                      <a:pt x="11752" y="2646"/>
                    </a:cubicBezTo>
                    <a:cubicBezTo>
                      <a:pt x="11493" y="2335"/>
                      <a:pt x="11174" y="2176"/>
                      <a:pt x="10800" y="2176"/>
                    </a:cubicBezTo>
                    <a:moveTo>
                      <a:pt x="14844" y="6466"/>
                    </a:moveTo>
                    <a:cubicBezTo>
                      <a:pt x="14844" y="6916"/>
                      <a:pt x="14978" y="7299"/>
                      <a:pt x="15247" y="7609"/>
                    </a:cubicBezTo>
                    <a:cubicBezTo>
                      <a:pt x="15513" y="7920"/>
                      <a:pt x="15835" y="8076"/>
                      <a:pt x="16212" y="8076"/>
                    </a:cubicBezTo>
                    <a:cubicBezTo>
                      <a:pt x="16586" y="8076"/>
                      <a:pt x="16903" y="7920"/>
                      <a:pt x="17164" y="7609"/>
                    </a:cubicBezTo>
                    <a:cubicBezTo>
                      <a:pt x="17426" y="7299"/>
                      <a:pt x="17555" y="6915"/>
                      <a:pt x="17555" y="6466"/>
                    </a:cubicBezTo>
                    <a:cubicBezTo>
                      <a:pt x="17555" y="6014"/>
                      <a:pt x="17426" y="5634"/>
                      <a:pt x="17164" y="5326"/>
                    </a:cubicBezTo>
                    <a:cubicBezTo>
                      <a:pt x="16903" y="5021"/>
                      <a:pt x="16586" y="4866"/>
                      <a:pt x="16212" y="4866"/>
                    </a:cubicBezTo>
                    <a:cubicBezTo>
                      <a:pt x="15835" y="4866"/>
                      <a:pt x="15513" y="5021"/>
                      <a:pt x="15247" y="5326"/>
                    </a:cubicBezTo>
                    <a:cubicBezTo>
                      <a:pt x="14978" y="5634"/>
                      <a:pt x="14844" y="6014"/>
                      <a:pt x="14844" y="6466"/>
                    </a:cubicBezTo>
                    <a:moveTo>
                      <a:pt x="18451" y="14571"/>
                    </a:moveTo>
                    <a:cubicBezTo>
                      <a:pt x="18828" y="14571"/>
                      <a:pt x="19142" y="14413"/>
                      <a:pt x="19399" y="14099"/>
                    </a:cubicBezTo>
                    <a:cubicBezTo>
                      <a:pt x="19656" y="13791"/>
                      <a:pt x="19785" y="13408"/>
                      <a:pt x="19785" y="12956"/>
                    </a:cubicBezTo>
                    <a:cubicBezTo>
                      <a:pt x="19785" y="12507"/>
                      <a:pt x="19655" y="12127"/>
                      <a:pt x="19399" y="11822"/>
                    </a:cubicBezTo>
                    <a:cubicBezTo>
                      <a:pt x="19142" y="11511"/>
                      <a:pt x="18828" y="11358"/>
                      <a:pt x="18451" y="11358"/>
                    </a:cubicBezTo>
                    <a:cubicBezTo>
                      <a:pt x="18076" y="11358"/>
                      <a:pt x="17757" y="11511"/>
                      <a:pt x="17498" y="11822"/>
                    </a:cubicBezTo>
                    <a:cubicBezTo>
                      <a:pt x="17236" y="12127"/>
                      <a:pt x="17107" y="12507"/>
                      <a:pt x="17107" y="12956"/>
                    </a:cubicBezTo>
                    <a:cubicBezTo>
                      <a:pt x="17107" y="13408"/>
                      <a:pt x="17236" y="13791"/>
                      <a:pt x="17498" y="14099"/>
                    </a:cubicBezTo>
                    <a:cubicBezTo>
                      <a:pt x="17757" y="14413"/>
                      <a:pt x="18076" y="14571"/>
                      <a:pt x="18451" y="14571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lIns="101578" tIns="101578" rIns="101578" bIns="101578" anchor="ctr"/>
              <a:lstStyle/>
              <a:p>
                <a:pPr defTabSz="914195">
                  <a:defRPr/>
                </a:pPr>
                <a:endParaRPr lang="es-ES" sz="58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  <a:sym typeface="Gill Sans" charset="0"/>
                </a:endParaRP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id="{E0196095-8405-4A8B-A92B-D62E0622325E}"/>
                </a:ext>
              </a:extLst>
            </p:cNvPr>
            <p:cNvGrpSpPr/>
            <p:nvPr/>
          </p:nvGrpSpPr>
          <p:grpSpPr>
            <a:xfrm>
              <a:off x="1722828" y="3016347"/>
              <a:ext cx="4449372" cy="1204092"/>
              <a:chOff x="1722828" y="3016347"/>
              <a:chExt cx="4449372" cy="1204092"/>
            </a:xfrm>
          </p:grpSpPr>
          <p:sp>
            <p:nvSpPr>
              <p:cNvPr id="8" name="矩形 7">
                <a:extLst>
                  <a:ext uri="{FF2B5EF4-FFF2-40B4-BE49-F238E27FC236}">
                    <a16:creationId xmlns:a16="http://schemas.microsoft.com/office/drawing/2014/main" id="{E2913DE6-820F-49D5-A0CB-B7467855C5C6}"/>
                  </a:ext>
                </a:extLst>
              </p:cNvPr>
              <p:cNvSpPr/>
              <p:nvPr/>
            </p:nvSpPr>
            <p:spPr>
              <a:xfrm>
                <a:off x="1765612" y="3016347"/>
                <a:ext cx="2236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FontTx/>
                  <a:buNone/>
                </a:pPr>
                <a:r>
                  <a:rPr lang="zh-CN" altLang="en-US" sz="2000" b="1" dirty="0">
                    <a:latin typeface="全字库正楷体" panose="02010604000101010101" pitchFamily="2" charset="-122"/>
                    <a:ea typeface="全字库正楷体" panose="02010604000101010101" pitchFamily="2" charset="-122"/>
                    <a:cs typeface="全字库正楷体" panose="02010604000101010101" pitchFamily="2" charset="-122"/>
                  </a:rPr>
                  <a:t>点击即可添加标题</a:t>
                </a:r>
                <a:endParaRPr lang="en-US" altLang="zh-CN" sz="2000" b="1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247501C9-981A-4DDB-8F34-1DE197EB6B4E}"/>
                  </a:ext>
                </a:extLst>
              </p:cNvPr>
              <p:cNvSpPr/>
              <p:nvPr/>
            </p:nvSpPr>
            <p:spPr>
              <a:xfrm>
                <a:off x="1722828" y="3481775"/>
                <a:ext cx="4449372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en-US" sz="1400" dirty="0">
                    <a:latin typeface="全字库正楷体" panose="02010604000101010101" pitchFamily="2" charset="-122"/>
                    <a:ea typeface="全字库正楷体" panose="02010604000101010101" pitchFamily="2" charset="-122"/>
                    <a:cs typeface="全字库正楷体" panose="02010604000101010101" pitchFamily="2" charset="-122"/>
                  </a:rPr>
                  <a:t>Just for today I will exercise my soul in three ways. I will do somebody a good turn and not get found out: If anybody knows of it,</a:t>
                </a:r>
              </a:p>
            </p:txBody>
          </p:sp>
        </p:grp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A41FADFF-5C75-43E4-BC38-F3EB35235518}"/>
              </a:ext>
            </a:extLst>
          </p:cNvPr>
          <p:cNvGrpSpPr/>
          <p:nvPr/>
        </p:nvGrpSpPr>
        <p:grpSpPr>
          <a:xfrm>
            <a:off x="5945930" y="4645674"/>
            <a:ext cx="5285848" cy="1273324"/>
            <a:chOff x="6533149" y="2947482"/>
            <a:chExt cx="5285848" cy="1273324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043B6F23-E632-4661-AC7C-92ED7947203C}"/>
                </a:ext>
              </a:extLst>
            </p:cNvPr>
            <p:cNvGrpSpPr/>
            <p:nvPr/>
          </p:nvGrpSpPr>
          <p:grpSpPr>
            <a:xfrm>
              <a:off x="6533149" y="2947482"/>
              <a:ext cx="666674" cy="676406"/>
              <a:chOff x="13540907" y="9856605"/>
              <a:chExt cx="2273896" cy="2307090"/>
            </a:xfrm>
          </p:grpSpPr>
          <p:grpSp>
            <p:nvGrpSpPr>
              <p:cNvPr id="19" name="Group 36">
                <a:extLst>
                  <a:ext uri="{FF2B5EF4-FFF2-40B4-BE49-F238E27FC236}">
                    <a16:creationId xmlns:a16="http://schemas.microsoft.com/office/drawing/2014/main" id="{3F5F9194-6875-4004-82E0-1D88F51A81D3}"/>
                  </a:ext>
                </a:extLst>
              </p:cNvPr>
              <p:cNvGrpSpPr/>
              <p:nvPr/>
            </p:nvGrpSpPr>
            <p:grpSpPr>
              <a:xfrm>
                <a:off x="13540907" y="9856605"/>
                <a:ext cx="2273896" cy="2307090"/>
                <a:chOff x="2285781" y="4847654"/>
                <a:chExt cx="952480" cy="966132"/>
              </a:xfrm>
            </p:grpSpPr>
            <p:sp>
              <p:nvSpPr>
                <p:cNvPr id="21" name="Oval 45">
                  <a:extLst>
                    <a:ext uri="{FF2B5EF4-FFF2-40B4-BE49-F238E27FC236}">
                      <a16:creationId xmlns:a16="http://schemas.microsoft.com/office/drawing/2014/main" id="{64699B9D-5649-46DF-9370-D733A062C750}"/>
                    </a:ext>
                  </a:extLst>
                </p:cNvPr>
                <p:cNvSpPr/>
                <p:nvPr/>
              </p:nvSpPr>
              <p:spPr bwMode="auto">
                <a:xfrm>
                  <a:off x="2346028" y="4908765"/>
                  <a:ext cx="840592" cy="852640"/>
                </a:xfrm>
                <a:prstGeom prst="ellipse">
                  <a:avLst/>
                </a:prstGeom>
                <a:solidFill>
                  <a:srgbClr val="FC9E91"/>
                </a:solidFill>
                <a:ln w="3175" cmpd="sng">
                  <a:noFill/>
                  <a:prstDash val="solid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>
                    <a:solidFill>
                      <a:schemeClr val="tx1"/>
                    </a:solidFill>
                    <a:latin typeface="全字库正楷体" panose="02010604000101010101" pitchFamily="2" charset="-122"/>
                    <a:ea typeface="全字库正楷体" panose="02010604000101010101" pitchFamily="2" charset="-122"/>
                    <a:cs typeface="全字库正楷体" panose="02010604000101010101" pitchFamily="2" charset="-122"/>
                  </a:endParaRPr>
                </a:p>
              </p:txBody>
            </p:sp>
            <p:sp>
              <p:nvSpPr>
                <p:cNvPr id="22" name="Oval 46">
                  <a:extLst>
                    <a:ext uri="{FF2B5EF4-FFF2-40B4-BE49-F238E27FC236}">
                      <a16:creationId xmlns:a16="http://schemas.microsoft.com/office/drawing/2014/main" id="{B67EA206-8C15-4423-9D95-DDA014C61257}"/>
                    </a:ext>
                  </a:extLst>
                </p:cNvPr>
                <p:cNvSpPr/>
                <p:nvPr/>
              </p:nvSpPr>
              <p:spPr bwMode="auto">
                <a:xfrm>
                  <a:off x="2285781" y="4847654"/>
                  <a:ext cx="952480" cy="966132"/>
                </a:xfrm>
                <a:prstGeom prst="ellipse">
                  <a:avLst/>
                </a:prstGeom>
                <a:noFill/>
                <a:ln w="3175" cmpd="sng">
                  <a:solidFill>
                    <a:schemeClr val="tx1">
                      <a:lumMod val="60000"/>
                      <a:lumOff val="40000"/>
                    </a:schemeClr>
                  </a:solidFill>
                  <a:prstDash val="sysDash"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dirty="0">
                    <a:solidFill>
                      <a:schemeClr val="tx1"/>
                    </a:solidFill>
                    <a:latin typeface="全字库正楷体" panose="02010604000101010101" pitchFamily="2" charset="-122"/>
                    <a:ea typeface="全字库正楷体" panose="02010604000101010101" pitchFamily="2" charset="-122"/>
                    <a:cs typeface="全字库正楷体" panose="02010604000101010101" pitchFamily="2" charset="-122"/>
                  </a:endParaRPr>
                </a:p>
              </p:txBody>
            </p:sp>
          </p:grpSp>
          <p:sp>
            <p:nvSpPr>
              <p:cNvPr id="20" name="AutoShape 123">
                <a:extLst>
                  <a:ext uri="{FF2B5EF4-FFF2-40B4-BE49-F238E27FC236}">
                    <a16:creationId xmlns:a16="http://schemas.microsoft.com/office/drawing/2014/main" id="{8372AB28-6341-44B4-A2D0-547BEFD062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263900" y="10590779"/>
                <a:ext cx="841605" cy="86801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599" y="6949"/>
                    </a:moveTo>
                    <a:cubicBezTo>
                      <a:pt x="21599" y="7542"/>
                      <a:pt x="21407" y="8153"/>
                      <a:pt x="21017" y="8781"/>
                    </a:cubicBezTo>
                    <a:cubicBezTo>
                      <a:pt x="20628" y="9416"/>
                      <a:pt x="20109" y="10015"/>
                      <a:pt x="19458" y="10585"/>
                    </a:cubicBezTo>
                    <a:cubicBezTo>
                      <a:pt x="18806" y="11152"/>
                      <a:pt x="18040" y="11651"/>
                      <a:pt x="17159" y="12083"/>
                    </a:cubicBezTo>
                    <a:cubicBezTo>
                      <a:pt x="16275" y="12512"/>
                      <a:pt x="15327" y="12820"/>
                      <a:pt x="14315" y="12996"/>
                    </a:cubicBezTo>
                    <a:cubicBezTo>
                      <a:pt x="13880" y="13090"/>
                      <a:pt x="13492" y="13284"/>
                      <a:pt x="13151" y="13578"/>
                    </a:cubicBezTo>
                    <a:cubicBezTo>
                      <a:pt x="12809" y="13872"/>
                      <a:pt x="12641" y="14204"/>
                      <a:pt x="12641" y="14571"/>
                    </a:cubicBezTo>
                    <a:cubicBezTo>
                      <a:pt x="12641" y="14900"/>
                      <a:pt x="12713" y="15140"/>
                      <a:pt x="12865" y="15293"/>
                    </a:cubicBezTo>
                    <a:cubicBezTo>
                      <a:pt x="13015" y="15449"/>
                      <a:pt x="13177" y="15596"/>
                      <a:pt x="13364" y="15728"/>
                    </a:cubicBezTo>
                    <a:cubicBezTo>
                      <a:pt x="13546" y="15866"/>
                      <a:pt x="13717" y="16010"/>
                      <a:pt x="13874" y="16169"/>
                    </a:cubicBezTo>
                    <a:cubicBezTo>
                      <a:pt x="14032" y="16330"/>
                      <a:pt x="14125" y="16574"/>
                      <a:pt x="14160" y="16903"/>
                    </a:cubicBezTo>
                    <a:cubicBezTo>
                      <a:pt x="14195" y="17117"/>
                      <a:pt x="14187" y="17340"/>
                      <a:pt x="14133" y="17564"/>
                    </a:cubicBezTo>
                    <a:cubicBezTo>
                      <a:pt x="14099" y="17696"/>
                      <a:pt x="14200" y="17805"/>
                      <a:pt x="14432" y="17893"/>
                    </a:cubicBezTo>
                    <a:cubicBezTo>
                      <a:pt x="14667" y="17981"/>
                      <a:pt x="14956" y="18069"/>
                      <a:pt x="15295" y="18154"/>
                    </a:cubicBezTo>
                    <a:cubicBezTo>
                      <a:pt x="15637" y="18236"/>
                      <a:pt x="15987" y="18342"/>
                      <a:pt x="16344" y="18468"/>
                    </a:cubicBezTo>
                    <a:cubicBezTo>
                      <a:pt x="16705" y="18595"/>
                      <a:pt x="16975" y="18756"/>
                      <a:pt x="17164" y="18953"/>
                    </a:cubicBezTo>
                    <a:cubicBezTo>
                      <a:pt x="17266" y="19050"/>
                      <a:pt x="17351" y="19232"/>
                      <a:pt x="17415" y="19511"/>
                    </a:cubicBezTo>
                    <a:cubicBezTo>
                      <a:pt x="17477" y="19790"/>
                      <a:pt x="17519" y="20090"/>
                      <a:pt x="17535" y="20416"/>
                    </a:cubicBezTo>
                    <a:cubicBezTo>
                      <a:pt x="17554" y="20727"/>
                      <a:pt x="17527" y="21000"/>
                      <a:pt x="17463" y="21241"/>
                    </a:cubicBezTo>
                    <a:cubicBezTo>
                      <a:pt x="17394" y="21479"/>
                      <a:pt x="17268" y="21599"/>
                      <a:pt x="17089" y="21599"/>
                    </a:cubicBezTo>
                    <a:lnTo>
                      <a:pt x="4496" y="21599"/>
                    </a:lnTo>
                    <a:cubicBezTo>
                      <a:pt x="4328" y="21599"/>
                      <a:pt x="4205" y="21479"/>
                      <a:pt x="4130" y="21241"/>
                    </a:cubicBezTo>
                    <a:cubicBezTo>
                      <a:pt x="4061" y="21000"/>
                      <a:pt x="4032" y="20727"/>
                      <a:pt x="4048" y="20416"/>
                    </a:cubicBezTo>
                    <a:cubicBezTo>
                      <a:pt x="4066" y="20090"/>
                      <a:pt x="4109" y="19790"/>
                      <a:pt x="4170" y="19511"/>
                    </a:cubicBezTo>
                    <a:cubicBezTo>
                      <a:pt x="4235" y="19232"/>
                      <a:pt x="4317" y="19050"/>
                      <a:pt x="4421" y="18953"/>
                    </a:cubicBezTo>
                    <a:cubicBezTo>
                      <a:pt x="4616" y="18768"/>
                      <a:pt x="4889" y="18606"/>
                      <a:pt x="5239" y="18474"/>
                    </a:cubicBezTo>
                    <a:cubicBezTo>
                      <a:pt x="5588" y="18345"/>
                      <a:pt x="5933" y="18236"/>
                      <a:pt x="6269" y="18154"/>
                    </a:cubicBezTo>
                    <a:cubicBezTo>
                      <a:pt x="6606" y="18069"/>
                      <a:pt x="6897" y="17984"/>
                      <a:pt x="7145" y="17901"/>
                    </a:cubicBezTo>
                    <a:cubicBezTo>
                      <a:pt x="7394" y="17816"/>
                      <a:pt x="7498" y="17705"/>
                      <a:pt x="7463" y="17564"/>
                    </a:cubicBezTo>
                    <a:cubicBezTo>
                      <a:pt x="7428" y="17432"/>
                      <a:pt x="7412" y="17311"/>
                      <a:pt x="7412" y="17205"/>
                    </a:cubicBezTo>
                    <a:lnTo>
                      <a:pt x="7412" y="16903"/>
                    </a:lnTo>
                    <a:cubicBezTo>
                      <a:pt x="7428" y="16574"/>
                      <a:pt x="7519" y="16330"/>
                      <a:pt x="7687" y="16169"/>
                    </a:cubicBezTo>
                    <a:cubicBezTo>
                      <a:pt x="7853" y="16010"/>
                      <a:pt x="8034" y="15866"/>
                      <a:pt x="8224" y="15728"/>
                    </a:cubicBezTo>
                    <a:cubicBezTo>
                      <a:pt x="8416" y="15593"/>
                      <a:pt x="8584" y="15446"/>
                      <a:pt x="8729" y="15293"/>
                    </a:cubicBezTo>
                    <a:cubicBezTo>
                      <a:pt x="8873" y="15140"/>
                      <a:pt x="8945" y="14900"/>
                      <a:pt x="8945" y="14571"/>
                    </a:cubicBezTo>
                    <a:cubicBezTo>
                      <a:pt x="8945" y="14204"/>
                      <a:pt x="8777" y="13875"/>
                      <a:pt x="8440" y="13578"/>
                    </a:cubicBezTo>
                    <a:cubicBezTo>
                      <a:pt x="8104" y="13281"/>
                      <a:pt x="7706" y="13090"/>
                      <a:pt x="7247" y="12996"/>
                    </a:cubicBezTo>
                    <a:cubicBezTo>
                      <a:pt x="6251" y="12811"/>
                      <a:pt x="5311" y="12497"/>
                      <a:pt x="4435" y="12062"/>
                    </a:cubicBezTo>
                    <a:cubicBezTo>
                      <a:pt x="3554" y="11628"/>
                      <a:pt x="2790" y="11128"/>
                      <a:pt x="2133" y="10570"/>
                    </a:cubicBezTo>
                    <a:cubicBezTo>
                      <a:pt x="1479" y="10012"/>
                      <a:pt x="958" y="9416"/>
                      <a:pt x="574" y="8781"/>
                    </a:cubicBezTo>
                    <a:cubicBezTo>
                      <a:pt x="189" y="8153"/>
                      <a:pt x="0" y="7542"/>
                      <a:pt x="0" y="6949"/>
                    </a:cubicBezTo>
                    <a:lnTo>
                      <a:pt x="0" y="4320"/>
                    </a:lnTo>
                    <a:cubicBezTo>
                      <a:pt x="0" y="4009"/>
                      <a:pt x="93" y="3756"/>
                      <a:pt x="285" y="3553"/>
                    </a:cubicBezTo>
                    <a:cubicBezTo>
                      <a:pt x="475" y="3354"/>
                      <a:pt x="712" y="3254"/>
                      <a:pt x="998" y="3254"/>
                    </a:cubicBezTo>
                    <a:lnTo>
                      <a:pt x="5124" y="3254"/>
                    </a:lnTo>
                    <a:cubicBezTo>
                      <a:pt x="5108" y="3139"/>
                      <a:pt x="5097" y="3025"/>
                      <a:pt x="5097" y="2901"/>
                    </a:cubicBezTo>
                    <a:lnTo>
                      <a:pt x="5097" y="2564"/>
                    </a:lnTo>
                    <a:lnTo>
                      <a:pt x="5097" y="2505"/>
                    </a:lnTo>
                    <a:cubicBezTo>
                      <a:pt x="5097" y="2005"/>
                      <a:pt x="5118" y="1594"/>
                      <a:pt x="5156" y="1265"/>
                    </a:cubicBezTo>
                    <a:cubicBezTo>
                      <a:pt x="5193" y="939"/>
                      <a:pt x="5260" y="684"/>
                      <a:pt x="5353" y="499"/>
                    </a:cubicBezTo>
                    <a:cubicBezTo>
                      <a:pt x="5444" y="320"/>
                      <a:pt x="5580" y="187"/>
                      <a:pt x="5754" y="111"/>
                    </a:cubicBezTo>
                    <a:cubicBezTo>
                      <a:pt x="5928" y="38"/>
                      <a:pt x="6165" y="0"/>
                      <a:pt x="6464" y="0"/>
                    </a:cubicBezTo>
                    <a:lnTo>
                      <a:pt x="15132" y="0"/>
                    </a:lnTo>
                    <a:cubicBezTo>
                      <a:pt x="15410" y="0"/>
                      <a:pt x="15645" y="38"/>
                      <a:pt x="15829" y="111"/>
                    </a:cubicBezTo>
                    <a:cubicBezTo>
                      <a:pt x="16011" y="187"/>
                      <a:pt x="16149" y="320"/>
                      <a:pt x="16243" y="499"/>
                    </a:cubicBezTo>
                    <a:cubicBezTo>
                      <a:pt x="16336" y="684"/>
                      <a:pt x="16403" y="939"/>
                      <a:pt x="16435" y="1265"/>
                    </a:cubicBezTo>
                    <a:cubicBezTo>
                      <a:pt x="16470" y="1594"/>
                      <a:pt x="16486" y="2006"/>
                      <a:pt x="16486" y="2505"/>
                    </a:cubicBezTo>
                    <a:lnTo>
                      <a:pt x="16486" y="2863"/>
                    </a:lnTo>
                    <a:cubicBezTo>
                      <a:pt x="16486" y="2989"/>
                      <a:pt x="16478" y="3119"/>
                      <a:pt x="16459" y="3251"/>
                    </a:cubicBezTo>
                    <a:lnTo>
                      <a:pt x="20603" y="3251"/>
                    </a:lnTo>
                    <a:cubicBezTo>
                      <a:pt x="20884" y="3251"/>
                      <a:pt x="21119" y="3351"/>
                      <a:pt x="21314" y="3550"/>
                    </a:cubicBezTo>
                    <a:cubicBezTo>
                      <a:pt x="21503" y="3753"/>
                      <a:pt x="21599" y="4006"/>
                      <a:pt x="21599" y="4317"/>
                    </a:cubicBezTo>
                    <a:lnTo>
                      <a:pt x="21599" y="6949"/>
                    </a:lnTo>
                    <a:close/>
                    <a:moveTo>
                      <a:pt x="6283" y="10550"/>
                    </a:moveTo>
                    <a:cubicBezTo>
                      <a:pt x="6072" y="9798"/>
                      <a:pt x="5882" y="8978"/>
                      <a:pt x="5714" y="8082"/>
                    </a:cubicBezTo>
                    <a:cubicBezTo>
                      <a:pt x="5548" y="7189"/>
                      <a:pt x="5407" y="6299"/>
                      <a:pt x="5287" y="5415"/>
                    </a:cubicBezTo>
                    <a:lnTo>
                      <a:pt x="1962" y="5415"/>
                    </a:lnTo>
                    <a:lnTo>
                      <a:pt x="1962" y="6949"/>
                    </a:lnTo>
                    <a:cubicBezTo>
                      <a:pt x="1962" y="7137"/>
                      <a:pt x="2064" y="7389"/>
                      <a:pt x="2264" y="7709"/>
                    </a:cubicBezTo>
                    <a:cubicBezTo>
                      <a:pt x="2462" y="8029"/>
                      <a:pt x="2753" y="8358"/>
                      <a:pt x="3126" y="8699"/>
                    </a:cubicBezTo>
                    <a:cubicBezTo>
                      <a:pt x="3500" y="9040"/>
                      <a:pt x="3954" y="9381"/>
                      <a:pt x="4488" y="9707"/>
                    </a:cubicBezTo>
                    <a:cubicBezTo>
                      <a:pt x="5022" y="10033"/>
                      <a:pt x="5618" y="10315"/>
                      <a:pt x="6283" y="10550"/>
                    </a:cubicBezTo>
                    <a:moveTo>
                      <a:pt x="19629" y="5415"/>
                    </a:moveTo>
                    <a:lnTo>
                      <a:pt x="16280" y="5415"/>
                    </a:lnTo>
                    <a:cubicBezTo>
                      <a:pt x="16179" y="6299"/>
                      <a:pt x="16043" y="7189"/>
                      <a:pt x="15877" y="8082"/>
                    </a:cubicBezTo>
                    <a:cubicBezTo>
                      <a:pt x="15712" y="8978"/>
                      <a:pt x="15522" y="9798"/>
                      <a:pt x="15308" y="10550"/>
                    </a:cubicBezTo>
                    <a:cubicBezTo>
                      <a:pt x="15973" y="10315"/>
                      <a:pt x="16574" y="10033"/>
                      <a:pt x="17105" y="9707"/>
                    </a:cubicBezTo>
                    <a:cubicBezTo>
                      <a:pt x="17637" y="9381"/>
                      <a:pt x="18091" y="9040"/>
                      <a:pt x="18467" y="8699"/>
                    </a:cubicBezTo>
                    <a:cubicBezTo>
                      <a:pt x="18844" y="8358"/>
                      <a:pt x="19130" y="8029"/>
                      <a:pt x="19330" y="7709"/>
                    </a:cubicBezTo>
                    <a:cubicBezTo>
                      <a:pt x="19530" y="7389"/>
                      <a:pt x="19629" y="7137"/>
                      <a:pt x="19629" y="6949"/>
                    </a:cubicBezTo>
                    <a:lnTo>
                      <a:pt x="19629" y="541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/>
            </p:spPr>
            <p:txBody>
              <a:bodyPr lIns="101578" tIns="101578" rIns="101578" bIns="101578" anchor="ctr"/>
              <a:lstStyle/>
              <a:p>
                <a:pPr defTabSz="914195">
                  <a:defRPr/>
                </a:pPr>
                <a:endParaRPr lang="es-ES" sz="5800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  <a:sym typeface="Gill Sans" charset="0"/>
                </a:endParaRPr>
              </a:p>
            </p:txBody>
          </p:sp>
        </p:grpSp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7BFDC963-9957-4423-86D4-5F3C66CA95A1}"/>
                </a:ext>
              </a:extLst>
            </p:cNvPr>
            <p:cNvGrpSpPr/>
            <p:nvPr/>
          </p:nvGrpSpPr>
          <p:grpSpPr>
            <a:xfrm>
              <a:off x="7369625" y="3016714"/>
              <a:ext cx="4449372" cy="1204092"/>
              <a:chOff x="1722828" y="3016347"/>
              <a:chExt cx="4449372" cy="1204092"/>
            </a:xfrm>
          </p:grpSpPr>
          <p:sp>
            <p:nvSpPr>
              <p:cNvPr id="17" name="矩形 16">
                <a:extLst>
                  <a:ext uri="{FF2B5EF4-FFF2-40B4-BE49-F238E27FC236}">
                    <a16:creationId xmlns:a16="http://schemas.microsoft.com/office/drawing/2014/main" id="{DA771DD1-CBA7-4B0A-BF42-B7599E347846}"/>
                  </a:ext>
                </a:extLst>
              </p:cNvPr>
              <p:cNvSpPr/>
              <p:nvPr/>
            </p:nvSpPr>
            <p:spPr>
              <a:xfrm>
                <a:off x="1765612" y="3016347"/>
                <a:ext cx="22365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FontTx/>
                  <a:buNone/>
                </a:pPr>
                <a:r>
                  <a:rPr lang="zh-CN" altLang="en-US" sz="2000" b="1" dirty="0">
                    <a:latin typeface="全字库正楷体" panose="02010604000101010101" pitchFamily="2" charset="-122"/>
                    <a:ea typeface="全字库正楷体" panose="02010604000101010101" pitchFamily="2" charset="-122"/>
                    <a:cs typeface="全字库正楷体" panose="02010604000101010101" pitchFamily="2" charset="-122"/>
                  </a:rPr>
                  <a:t>点击即可添加标题</a:t>
                </a:r>
                <a:endParaRPr lang="en-US" altLang="zh-CN" sz="2000" b="1" dirty="0">
                  <a:latin typeface="全字库正楷体" panose="02010604000101010101" pitchFamily="2" charset="-122"/>
                  <a:ea typeface="全字库正楷体" panose="02010604000101010101" pitchFamily="2" charset="-122"/>
                  <a:cs typeface="全字库正楷体" panose="02010604000101010101" pitchFamily="2" charset="-122"/>
                </a:endParaRPr>
              </a:p>
            </p:txBody>
          </p:sp>
          <p:sp>
            <p:nvSpPr>
              <p:cNvPr id="18" name="矩形 17">
                <a:extLst>
                  <a:ext uri="{FF2B5EF4-FFF2-40B4-BE49-F238E27FC236}">
                    <a16:creationId xmlns:a16="http://schemas.microsoft.com/office/drawing/2014/main" id="{A7358FF3-93E5-466A-B2B1-75BCF06E9A0F}"/>
                  </a:ext>
                </a:extLst>
              </p:cNvPr>
              <p:cNvSpPr/>
              <p:nvPr/>
            </p:nvSpPr>
            <p:spPr>
              <a:xfrm>
                <a:off x="1722828" y="3481775"/>
                <a:ext cx="4449372" cy="7386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zh-CN" altLang="en-US" sz="1400" dirty="0">
                    <a:latin typeface="全字库正楷体" panose="02010604000101010101" pitchFamily="2" charset="-122"/>
                    <a:ea typeface="全字库正楷体" panose="02010604000101010101" pitchFamily="2" charset="-122"/>
                    <a:cs typeface="全字库正楷体" panose="02010604000101010101" pitchFamily="2" charset="-122"/>
                  </a:rPr>
                  <a:t>Just for today I will exercise my soul in three ways. I will do somebody a good turn and not get found out: If anybody knows of it,</a:t>
                </a:r>
              </a:p>
            </p:txBody>
          </p:sp>
        </p:grpSp>
      </p:grpSp>
      <p:pic>
        <p:nvPicPr>
          <p:cNvPr id="23" name="图片 22">
            <a:extLst>
              <a:ext uri="{FF2B5EF4-FFF2-40B4-BE49-F238E27FC236}">
                <a16:creationId xmlns:a16="http://schemas.microsoft.com/office/drawing/2014/main" id="{904998BE-1E0D-4F49-B20C-37F5974250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713"/>
          <a:stretch/>
        </p:blipFill>
        <p:spPr>
          <a:xfrm>
            <a:off x="546228" y="1201323"/>
            <a:ext cx="6963786" cy="2971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39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2205</Words>
  <PresentationFormat>宽屏</PresentationFormat>
  <Paragraphs>103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Gill Sans</vt:lpstr>
      <vt:lpstr>等线</vt:lpstr>
      <vt:lpstr>等线 Light</vt:lpstr>
      <vt:lpstr>方正姚体</vt:lpstr>
      <vt:lpstr>汉仪黑荔枝体简</vt:lpstr>
      <vt:lpstr>汉仪小麦体简</vt:lpstr>
      <vt:lpstr>楷体</vt:lpstr>
      <vt:lpstr>全字库正楷体</vt:lpstr>
      <vt:lpstr>宋体</vt:lpstr>
      <vt:lpstr>微软雅黑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2018-03-01T03:02:50Z</dcterms:created>
  <dcterms:modified xsi:type="dcterms:W3CDTF">2018-03-01T03:27:37Z</dcterms:modified>
</cp:coreProperties>
</file>