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26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62" r:id="rId15"/>
  </p:sldMasterIdLst>
  <p:notesMasterIdLst>
    <p:notesMasterId r:id="rId17"/>
  </p:notesMasterIdLst>
  <p:sldIdLst>
    <p:sldId id="836" r:id="rId19"/>
    <p:sldId id="1066" r:id="rId21"/>
    <p:sldId id="963" r:id="rId23"/>
    <p:sldId id="1067" r:id="rId25"/>
    <p:sldId id="1069" r:id="rId27"/>
    <p:sldId id="1084" r:id="rId29"/>
    <p:sldId id="1076" r:id="rId31"/>
    <p:sldId id="1071" r:id="rId33"/>
    <p:sldId id="1062" r:id="rId35"/>
    <p:sldId id="1070" r:id="rId37"/>
    <p:sldId id="1078" r:id="rId38"/>
    <p:sldId id="1079" r:id="rId40"/>
    <p:sldId id="1082" r:id="rId42"/>
    <p:sldId id="1073" r:id="rId43"/>
    <p:sldId id="1063" r:id="rId45"/>
    <p:sldId id="1080" r:id="rId47"/>
    <p:sldId id="1075" r:id="rId49"/>
    <p:sldId id="1077" r:id="rId50"/>
    <p:sldId id="1081" r:id="rId52"/>
    <p:sldId id="1064" r:id="rId54"/>
    <p:sldId id="1074" r:id="rId56"/>
    <p:sldId id="1083" r:id="rId58"/>
    <p:sldId id="1085" r:id="rId60"/>
    <p:sldId id="1072" r:id="rId62"/>
    <p:sldId id="1061" r:id="rId64"/>
    <p:sldId id="1104" r:id="rId66"/>
  </p:sldIdLst>
  <p:sldSz cx="9144000" cy="51435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161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354" autoAdjust="0"/>
  </p:normalViewPr>
  <p:slideViewPr>
    <p:cSldViewPr snapToGrid="1" snapToObjects="1">
      <p:cViewPr varScale="1">
        <p:scale>
          <a:sx n="153" d="100"/>
          <a:sy n="153" d="100"/>
        </p:scale>
        <p:origin x="558" y="126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1" snapToObjects="1">
      <p:cViewPr varScale="1">
        <p:scale>
          <a:sx n="65" d="100"/>
          <a:sy n="65" d="100"/>
        </p:scale>
        <p:origin x="-3360" y="-96"/>
      </p:cViewPr>
      <p:guideLst>
        <p:guide orient="horz" pos="1619"/>
        <p:guide pos="2879"/>
      </p:guideLst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5" Type="http://schemas.openxmlformats.org/officeDocument/2006/relationships/slideMaster" Target="slideMasters/slideMaster1.xml"></Relationship><Relationship Id="rId16" Type="http://schemas.openxmlformats.org/officeDocument/2006/relationships/theme" Target="theme/theme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1" Type="http://schemas.openxmlformats.org/officeDocument/2006/relationships/slide" Target="slides/slide2.xml"></Relationship><Relationship Id="rId23" Type="http://schemas.openxmlformats.org/officeDocument/2006/relationships/slide" Target="slides/slide3.xml"></Relationship><Relationship Id="rId25" Type="http://schemas.openxmlformats.org/officeDocument/2006/relationships/slide" Target="slides/slide4.xml"></Relationship><Relationship Id="rId27" Type="http://schemas.openxmlformats.org/officeDocument/2006/relationships/slide" Target="slides/slide5.xml"></Relationship><Relationship Id="rId29" Type="http://schemas.openxmlformats.org/officeDocument/2006/relationships/slide" Target="slides/slide6.xml"></Relationship><Relationship Id="rId31" Type="http://schemas.openxmlformats.org/officeDocument/2006/relationships/slide" Target="slides/slide7.xml"></Relationship><Relationship Id="rId33" Type="http://schemas.openxmlformats.org/officeDocument/2006/relationships/slide" Target="slides/slide8.xml"></Relationship><Relationship Id="rId35" Type="http://schemas.openxmlformats.org/officeDocument/2006/relationships/slide" Target="slides/slide9.xml"></Relationship><Relationship Id="rId37" Type="http://schemas.openxmlformats.org/officeDocument/2006/relationships/slide" Target="slides/slide10.xml"></Relationship><Relationship Id="rId38" Type="http://schemas.openxmlformats.org/officeDocument/2006/relationships/slide" Target="slides/slide11.xml"></Relationship><Relationship Id="rId40" Type="http://schemas.openxmlformats.org/officeDocument/2006/relationships/slide" Target="slides/slide12.xml"></Relationship><Relationship Id="rId42" Type="http://schemas.openxmlformats.org/officeDocument/2006/relationships/slide" Target="slides/slide13.xml"></Relationship><Relationship Id="rId43" Type="http://schemas.openxmlformats.org/officeDocument/2006/relationships/slide" Target="slides/slide14.xml"></Relationship><Relationship Id="rId45" Type="http://schemas.openxmlformats.org/officeDocument/2006/relationships/slide" Target="slides/slide15.xml"></Relationship><Relationship Id="rId47" Type="http://schemas.openxmlformats.org/officeDocument/2006/relationships/slide" Target="slides/slide16.xml"></Relationship><Relationship Id="rId49" Type="http://schemas.openxmlformats.org/officeDocument/2006/relationships/slide" Target="slides/slide17.xml"></Relationship><Relationship Id="rId50" Type="http://schemas.openxmlformats.org/officeDocument/2006/relationships/slide" Target="slides/slide18.xml"></Relationship><Relationship Id="rId52" Type="http://schemas.openxmlformats.org/officeDocument/2006/relationships/slide" Target="slides/slide19.xml"></Relationship><Relationship Id="rId54" Type="http://schemas.openxmlformats.org/officeDocument/2006/relationships/slide" Target="slides/slide20.xml"></Relationship><Relationship Id="rId56" Type="http://schemas.openxmlformats.org/officeDocument/2006/relationships/slide" Target="slides/slide21.xml"></Relationship><Relationship Id="rId58" Type="http://schemas.openxmlformats.org/officeDocument/2006/relationships/slide" Target="slides/slide22.xml"></Relationship><Relationship Id="rId60" Type="http://schemas.openxmlformats.org/officeDocument/2006/relationships/slide" Target="slides/slide23.xml"></Relationship><Relationship Id="rId62" Type="http://schemas.openxmlformats.org/officeDocument/2006/relationships/slide" Target="slides/slide24.xml"></Relationship><Relationship Id="rId64" Type="http://schemas.openxmlformats.org/officeDocument/2006/relationships/slide" Target="slides/slide25.xml"></Relationship><Relationship Id="rId66" Type="http://schemas.openxmlformats.org/officeDocument/2006/relationships/slide" Target="slides/slide26.xml"></Relationship><Relationship Id="rId68" Type="http://schemas.openxmlformats.org/officeDocument/2006/relationships/viewProps" Target="viewProps.xml"></Relationship><Relationship Id="rId69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1.xlsx"></Relationship></Relationships>
</file>

<file path=ppt/charts/_rels/chart2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2.xlsx"></Relationship></Relationships>
</file>

<file path=ppt/charts/_rels/chart3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3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0500000000000001"/>
          <c:y val="0.00500000000000001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19405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bubble3D val="0"/>
            <c:spPr>
              <a:solidFill>
                <a:schemeClr val="accent2"/>
              </a:solidFill>
              <a:ln w="38100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</c:dPt>
          <c:dLbls>
            <c:delete val="1"/>
          </c:dLbls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99047"/>
          <c:y val="0.0962225"/>
          <c:w val="0.900953"/>
          <c:h val="0.86090400000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72"/>
        <c:axId val="519559192"/>
        <c:axId val="515619640"/>
      </c:barChart>
      <c:catAx>
        <c:axId val="519559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</a:p>
        </c:txPr>
        <c:crossAx val="515619640"/>
        <c:crosses val="autoZero"/>
        <c:auto val="1"/>
        <c:lblAlgn val="ctr"/>
        <c:lblOffset val="100"/>
        <c:noMultiLvlLbl val="1"/>
      </c:catAx>
      <c:valAx>
        <c:axId val="515619640"/>
        <c:scaling>
          <c:orientation val="minMax"/>
        </c:scaling>
        <c:delete val="0"/>
        <c:axPos val="l"/>
        <c:numFmt formatCode="0.#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</a:p>
        </c:txPr>
        <c:crossAx val="519559192"/>
        <c:crosses val="autoZero"/>
        <c:crossBetween val="between"/>
        <c:majorUnit val="1.25"/>
        <c:minorUnit val="0.62500000000000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0500000000000001"/>
          <c:y val="0.00500000000000001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C789F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</c:dPt>
          <c:dLbls>
            <c:delete val="1"/>
          </c:dLbls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2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3.xml"></Relationship></Relationships>
</file>

<file path=ppt/notesSlides/_rels/notesSlide2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4.xml"></Relationship></Relationships>
</file>

<file path=ppt/notesSlides/_rels/notesSlide2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5.xml"></Relationship></Relationships>
</file>

<file path=ppt/notesSlides/_rels/notesSlide2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6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1946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D8576B98-9175-421B-8D4A-240018DDAF39}" type="datetime1">
              <a:rPr lang="zh-CN" altLang="en-US" smtClean="0">
                <a:latin typeface="Arial" panose="020B0604020202020204" pitchFamily="34" charset="0"/>
                <a:ea typeface="宋体" charset="-122"/>
              </a:rPr>
            </a:fld>
            <a:endParaRPr lang="en-US" altLang="zh-CN" sz="1200" smtClean="0">
              <a:latin typeface="Arial" panose="020B0604020202020204" pitchFamily="34" charset="0"/>
              <a:ea typeface="宋体" charset="-122"/>
            </a:endParaRPr>
          </a:p>
        </p:txBody>
      </p:sp>
      <p:sp>
        <p:nvSpPr>
          <p:cNvPr id="19461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BB41FC51-1FA2-4970-8F10-75A84291408D}" type="slidenum">
              <a:rPr lang="zh-CN" altLang="en-US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A4F2E-6A34-4E3A-96F7-EC0C0931D7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/>
        </p:txBody>
      </p:sp>
      <p:sp>
        <p:nvSpPr>
          <p:cNvPr id="754" name="Shape 7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91943-51BD-4131-B271-DC25003004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E8EDC-1225-47E3-9680-C9FAF722F7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4524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524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4524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8326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8326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2591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32591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3" name="Rounded Rectangle 28"/>
          <p:cNvSpPr/>
          <p:nvPr userDrawn="1"/>
        </p:nvSpPr>
        <p:spPr>
          <a:xfrm>
            <a:off x="32591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36393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36393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6236837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236837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9" name="Rounded Rectangle 28"/>
          <p:cNvSpPr/>
          <p:nvPr userDrawn="1"/>
        </p:nvSpPr>
        <p:spPr>
          <a:xfrm>
            <a:off x="6236837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6617027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617027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3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831694" y="243648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项目介绍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831694" y="243648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产品运营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831694" y="243648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发展前景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831694" y="243648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合作与目标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" panose="020B0300000000000000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iming>
    <p:tnLst>
      <p:par>
        <p:cTn id="1" dur="indefinite" restart="never" nodeType="tmRoot"/>
      </p:par>
    </p:tnLst>
  </p:timing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6" Type="http://schemas.openxmlformats.org/officeDocument/2006/relationships/notesSlide" Target="../notesSlides/notesSlide1.xml"></Relationship><Relationship Id="rId5" Type="http://schemas.openxmlformats.org/officeDocument/2006/relationships/slideLayout" Target="../slideLayouts/slideLayout7.xml"></Relationship><Relationship Id="rId4" Type="http://schemas.openxmlformats.org/officeDocument/2006/relationships/image" Target="../media/image5.png"></Relationship><Relationship Id="rId3" Type="http://schemas.microsoft.com/office/2007/relationships/media" Target="file:///E:\" TargetMode="External"></Relationship><Relationship Id="rId2" Type="http://schemas.openxmlformats.org/officeDocument/2006/relationships/audio" Target="file:///E:\" TargetMode="External"></Relationship><Relationship Id="rId1" Type="http://schemas.openxmlformats.org/officeDocument/2006/relationships/image" Target="../media/image4.jpeg"></Relationship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notesSlide" Target="../notesSlides/notesSlide11.xml"></Relationship><Relationship Id="rId1" Type="http://schemas.openxmlformats.org/officeDocument/2006/relationships/slideLayout" Target="../slideLayouts/slideLayout1.xml"></Relationship></Relationships>
</file>

<file path=ppt/slides/_rels/slide12.xml.rels><?xml version="1.0" encoding="UTF-8"?>
<Relationships xmlns="http://schemas.openxmlformats.org/package/2006/relationships"><Relationship Id="rId2" Type="http://schemas.openxmlformats.org/officeDocument/2006/relationships/notesSlide" Target="../notesSlides/notesSlide12.xml"></Relationship><Relationship Id="rId1" Type="http://schemas.openxmlformats.org/officeDocument/2006/relationships/slideLayout" Target="../slideLayouts/slideLayout1.xml"></Relationship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?>
<Relationships xmlns="http://schemas.openxmlformats.org/package/2006/relationships"><Relationship Id="rId3" Type="http://schemas.openxmlformats.org/officeDocument/2006/relationships/notesSlide" Target="../notesSlides/notesSlide14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7.jpeg"></Relationship></Relationships>
</file>

<file path=ppt/slides/_rels/slide15.xml.rels><?xml version="1.0" encoding="UTF-8"?>
<Relationships xmlns="http://schemas.openxmlformats.org/package/2006/relationships"><Relationship Id="rId3" Type="http://schemas.openxmlformats.org/officeDocument/2006/relationships/notesSlide" Target="../notesSlides/notesSlide15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4.jpeg"></Relationship></Relationships>
</file>

<file path=ppt/slides/_rels/slide16.xml.rels><?xml version="1.0" encoding="UTF-8"?>
<Relationships xmlns="http://schemas.openxmlformats.org/package/2006/relationships"><Relationship Id="rId9" Type="http://schemas.openxmlformats.org/officeDocument/2006/relationships/tags" Target="../tags/tag18.xml"></Relationship><Relationship Id="rId8" Type="http://schemas.openxmlformats.org/officeDocument/2006/relationships/tags" Target="../tags/tag17.xml"></Relationship><Relationship Id="rId7" Type="http://schemas.openxmlformats.org/officeDocument/2006/relationships/tags" Target="../tags/tag16.xml"></Relationship><Relationship Id="rId6" Type="http://schemas.openxmlformats.org/officeDocument/2006/relationships/tags" Target="../tags/tag15.xml"></Relationship><Relationship Id="rId5" Type="http://schemas.openxmlformats.org/officeDocument/2006/relationships/tags" Target="../tags/tag14.xml"></Relationship><Relationship Id="rId4" Type="http://schemas.openxmlformats.org/officeDocument/2006/relationships/tags" Target="../tags/tag13.xml"></Relationship><Relationship Id="rId3" Type="http://schemas.openxmlformats.org/officeDocument/2006/relationships/image" Target="../media/image9.png"></Relationship><Relationship Id="rId2" Type="http://schemas.openxmlformats.org/officeDocument/2006/relationships/image" Target="../media/image8.png"></Relationship><Relationship Id="rId13" Type="http://schemas.openxmlformats.org/officeDocument/2006/relationships/notesSlide" Target="../notesSlides/notesSlide16.xml"></Relationship><Relationship Id="rId12" Type="http://schemas.openxmlformats.org/officeDocument/2006/relationships/slideLayout" Target="../slideLayouts/slideLayout1.xml"></Relationship><Relationship Id="rId11" Type="http://schemas.openxmlformats.org/officeDocument/2006/relationships/tags" Target="../tags/tag20.xml"></Relationship><Relationship Id="rId10" Type="http://schemas.openxmlformats.org/officeDocument/2006/relationships/tags" Target="../tags/tag19.xml"></Relationship><Relationship Id="rId1" Type="http://schemas.openxmlformats.org/officeDocument/2006/relationships/tags" Target="../tags/tag12.xml"></Relationship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?>
<Relationships xmlns="http://schemas.openxmlformats.org/package/2006/relationships"><Relationship Id="rId3" Type="http://schemas.openxmlformats.org/officeDocument/2006/relationships/notesSlide" Target="../notesSlides/notesSlide18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10.png"></Relationship></Relationships>
</file>

<file path=ppt/slides/_rels/slide19.xml.rels><?xml version="1.0" encoding="UTF-8"?>
<Relationships xmlns="http://schemas.openxmlformats.org/package/2006/relationships"><Relationship Id="rId5" Type="http://schemas.openxmlformats.org/officeDocument/2006/relationships/notesSlide" Target="../notesSlides/notesSlide19.xml"></Relationship><Relationship Id="rId4" Type="http://schemas.openxmlformats.org/officeDocument/2006/relationships/slideLayout" Target="../slideLayouts/slideLayout1.xml"></Relationship><Relationship Id="rId3" Type="http://schemas.openxmlformats.org/officeDocument/2006/relationships/chart" Target="../charts/chart1.xml"></Relationship><Relationship Id="rId2" Type="http://schemas.openxmlformats.org/officeDocument/2006/relationships/chart" Target="../charts/chart2.xml"></Relationship><Relationship Id="rId1" Type="http://schemas.openxmlformats.org/officeDocument/2006/relationships/chart" Target="../charts/chart3.xml"></Relationship></Relationships>
</file>

<file path=ppt/slides/_rels/slide2.xml.rels><?xml version="1.0" encoding="UTF-8"?>
<Relationships xmlns="http://schemas.openxmlformats.org/package/2006/relationships"><Relationship Id="rId9" Type="http://schemas.openxmlformats.org/officeDocument/2006/relationships/tags" Target="../tags/tag9.xml"></Relationship><Relationship Id="rId8" Type="http://schemas.openxmlformats.org/officeDocument/2006/relationships/tags" Target="../tags/tag8.xml"></Relationship><Relationship Id="rId7" Type="http://schemas.openxmlformats.org/officeDocument/2006/relationships/tags" Target="../tags/tag7.xml"></Relationship><Relationship Id="rId6" Type="http://schemas.openxmlformats.org/officeDocument/2006/relationships/tags" Target="../tags/tag6.xml"></Relationship><Relationship Id="rId5" Type="http://schemas.openxmlformats.org/officeDocument/2006/relationships/tags" Target="../tags/tag5.xml"></Relationship><Relationship Id="rId4" Type="http://schemas.openxmlformats.org/officeDocument/2006/relationships/tags" Target="../tags/tag4.xml"></Relationship><Relationship Id="rId3" Type="http://schemas.openxmlformats.org/officeDocument/2006/relationships/tags" Target="../tags/tag3.xml"></Relationship><Relationship Id="rId2" Type="http://schemas.openxmlformats.org/officeDocument/2006/relationships/tags" Target="../tags/tag2.xml"></Relationship><Relationship Id="rId13" Type="http://schemas.openxmlformats.org/officeDocument/2006/relationships/notesSlide" Target="../notesSlides/notesSlide2.xml"></Relationship><Relationship Id="rId12" Type="http://schemas.openxmlformats.org/officeDocument/2006/relationships/slideLayout" Target="../slideLayouts/slideLayout8.xml"></Relationship><Relationship Id="rId11" Type="http://schemas.openxmlformats.org/officeDocument/2006/relationships/tags" Target="../tags/tag11.xml"></Relationship><Relationship Id="rId10" Type="http://schemas.openxmlformats.org/officeDocument/2006/relationships/tags" Target="../tags/tag10.xml"></Relationship><Relationship Id="rId1" Type="http://schemas.openxmlformats.org/officeDocument/2006/relationships/tags" Target="../tags/tag1.xml"></Relationship></Relationships>
</file>

<file path=ppt/slides/_rels/slide20.xml.rels><?xml version="1.0" encoding="UTF-8"?>
<Relationships xmlns="http://schemas.openxmlformats.org/package/2006/relationships"><Relationship Id="rId3" Type="http://schemas.openxmlformats.org/officeDocument/2006/relationships/notesSlide" Target="../notesSlides/notesSlide20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4.jpeg"></Relationship></Relationships>
</file>

<file path=ppt/slides/_rels/slide21.xml.rels><?xml version="1.0" encoding="UTF-8"?>
<Relationships xmlns="http://schemas.openxmlformats.org/package/2006/relationships"><Relationship Id="rId2" Type="http://schemas.openxmlformats.org/officeDocument/2006/relationships/notesSlide" Target="../notesSlides/notesSlide21.xml"></Relationship><Relationship Id="rId1" Type="http://schemas.openxmlformats.org/officeDocument/2006/relationships/slideLayout" Target="../slideLayouts/slideLayout1.xml"></Relationship></Relationships>
</file>

<file path=ppt/slides/_rels/slide22.xml.rels><?xml version="1.0" encoding="UTF-8"?>
<Relationships xmlns="http://schemas.openxmlformats.org/package/2006/relationships"><Relationship Id="rId2" Type="http://schemas.openxmlformats.org/officeDocument/2006/relationships/notesSlide" Target="../notesSlides/notesSlide22.xml"></Relationship><Relationship Id="rId1" Type="http://schemas.openxmlformats.org/officeDocument/2006/relationships/slideLayout" Target="../slideLayouts/slideLayout1.xml"></Relationship></Relationships>
</file>

<file path=ppt/slides/_rels/slide23.xml.rels><?xml version="1.0" encoding="UTF-8"?>
<Relationships xmlns="http://schemas.openxmlformats.org/package/2006/relationships"><Relationship Id="rId2" Type="http://schemas.openxmlformats.org/officeDocument/2006/relationships/notesSlide" Target="../notesSlides/notesSlide23.xml"></Relationship><Relationship Id="rId1" Type="http://schemas.openxmlformats.org/officeDocument/2006/relationships/slideLayout" Target="../slideLayouts/slideLayout1.xml"></Relationship></Relationships>
</file>

<file path=ppt/slides/_rels/slide24.xml.rels><?xml version="1.0" encoding="UTF-8"?>
<Relationships xmlns="http://schemas.openxmlformats.org/package/2006/relationships"><Relationship Id="rId3" Type="http://schemas.openxmlformats.org/officeDocument/2006/relationships/notesSlide" Target="../notesSlides/notesSlide24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11.jpeg"></Relationship></Relationships>
</file>

<file path=ppt/slides/_rels/slide25.xml.rels><?xml version="1.0" encoding="UTF-8"?>
<Relationships xmlns="http://schemas.openxmlformats.org/package/2006/relationships"><Relationship Id="rId3" Type="http://schemas.openxmlformats.org/officeDocument/2006/relationships/notesSlide" Target="../notesSlides/notesSlide25.xml"></Relationship><Relationship Id="rId2" Type="http://schemas.openxmlformats.org/officeDocument/2006/relationships/slideLayout" Target="../slideLayouts/slideLayout7.xml"></Relationship><Relationship Id="rId1" Type="http://schemas.openxmlformats.org/officeDocument/2006/relationships/image" Target="../media/image4.jpeg"></Relationship></Relationships>
</file>

<file path=ppt/slides/_rels/slide26.xml.rels><?xml version="1.0" encoding="UTF-8"?>
<Relationships xmlns="http://schemas.openxmlformats.org/package/2006/relationships"><Relationship Id="rId3" Type="http://schemas.openxmlformats.org/officeDocument/2006/relationships/notesSlide" Target="../notesSlides/notesSlide26.xml"></Relationship><Relationship Id="rId4" Type="http://schemas.openxmlformats.org/officeDocument/2006/relationships/image" Target="../media/fImage2734864241.jpeg"></Relationship><Relationship Id="rId5" Type="http://schemas.openxmlformats.org/officeDocument/2006/relationships/slideLayout" Target="../slideLayouts/slideLayout1.xml"></Relationship></Relationships>
</file>

<file path=ppt/slides/_rels/slide3.xml.rels><?xml version="1.0" encoding="UTF-8"?>
<Relationships xmlns="http://schemas.openxmlformats.org/package/2006/relationships"><Relationship Id="rId3" Type="http://schemas.openxmlformats.org/officeDocument/2006/relationships/notesSlide" Target="../notesSlides/notesSlide3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4.jpeg"></Relationship></Relationships>
</file>

<file path=ppt/slides/_rels/slide4.xml.rels><?xml version="1.0" encoding="UTF-8"?>
<Relationships xmlns="http://schemas.openxmlformats.org/package/2006/relationships"><Relationship Id="rId2" Type="http://schemas.openxmlformats.org/officeDocument/2006/relationships/notesSlide" Target="../notesSlides/notesSlide4.xml"></Relationship><Relationship Id="rId1" Type="http://schemas.openxmlformats.org/officeDocument/2006/relationships/slideLayout" Target="../slideLayouts/slideLayout1.xml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1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notesSlide" Target="../notesSlides/notesSlide6.xml"></Relationship><Relationship Id="rId1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2" Type="http://schemas.openxmlformats.org/officeDocument/2006/relationships/notesSlide" Target="../notesSlides/notesSlide7.xml"></Relationship><Relationship Id="rId1" Type="http://schemas.openxmlformats.org/officeDocument/2006/relationships/slideLayout" Target="../slideLayouts/slideLayout1.xml"></Relationship></Relationships>
</file>

<file path=ppt/slides/_rels/slide8.xml.rels><?xml version="1.0" encoding="UTF-8"?>
<Relationships xmlns="http://schemas.openxmlformats.org/package/2006/relationships"><Relationship Id="rId3" Type="http://schemas.openxmlformats.org/officeDocument/2006/relationships/notesSlide" Target="../notesSlides/notesSlide8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6.jpeg"></Relationship></Relationships>
</file>

<file path=ppt/slides/_rels/slide9.xml.rels><?xml version="1.0" encoding="UTF-8"?>
<Relationships xmlns="http://schemas.openxmlformats.org/package/2006/relationships"><Relationship Id="rId3" Type="http://schemas.openxmlformats.org/officeDocument/2006/relationships/notesSlide" Target="../notesSlides/notesSlide9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4.jpeg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979712" y="3482593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WWW</a:t>
            </a:r>
            <a:endParaRPr lang="zh-CN" alt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259632" y="2762513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827584" y="2179477"/>
            <a:ext cx="5186484" cy="55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医学护理通用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269652" y="1106329"/>
            <a:ext cx="2664296" cy="101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2019</a:t>
            </a:r>
            <a:endParaRPr lang="en-US" altLang="zh-CN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纯音乐 - 阿兰蒂斯之恋 - aranjuez mon auour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46856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6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2" grpId="0"/>
      <p:bldP spid="12" grpId="1"/>
      <p:bldP spid="20" grpId="0"/>
      <p:bldP spid="20" grpId="1"/>
      <p:bldP spid="21" grpId="0" bldLvl="0" animBg="1"/>
      <p:bldP spid="21" grpId="1" bldLvl="0" animBg="1"/>
      <p:bldP spid="22" grpId="0" bldLvl="0" animBg="1"/>
      <p:bldP spid="22" grpId="1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9"/>
          <p:cNvGrpSpPr/>
          <p:nvPr/>
        </p:nvGrpSpPr>
        <p:grpSpPr>
          <a:xfrm>
            <a:off x="3200032" y="1200149"/>
            <a:ext cx="2743934" cy="2743202"/>
            <a:chOff x="3200032" y="1200149"/>
            <a:chExt cx="2743934" cy="2743202"/>
          </a:xfrm>
        </p:grpSpPr>
        <p:grpSp>
          <p:nvGrpSpPr>
            <p:cNvPr id="3" name="组合 3"/>
            <p:cNvGrpSpPr/>
            <p:nvPr/>
          </p:nvGrpSpPr>
          <p:grpSpPr>
            <a:xfrm>
              <a:off x="4736293" y="2102461"/>
              <a:ext cx="1207673" cy="939893"/>
              <a:chOff x="6340900" y="2729465"/>
              <a:chExt cx="1800195" cy="1401034"/>
            </a:xfrm>
          </p:grpSpPr>
          <p:sp>
            <p:nvSpPr>
              <p:cNvPr id="35" name="矩形 34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组合 4"/>
            <p:cNvGrpSpPr/>
            <p:nvPr/>
          </p:nvGrpSpPr>
          <p:grpSpPr>
            <a:xfrm>
              <a:off x="3200032" y="2102461"/>
              <a:ext cx="1206386" cy="939893"/>
              <a:chOff x="4050905" y="2729465"/>
              <a:chExt cx="1798278" cy="1401034"/>
            </a:xfrm>
          </p:grpSpPr>
          <p:sp>
            <p:nvSpPr>
              <p:cNvPr id="31" name="任意多边形: 形状 30"/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5"/>
            <p:cNvGrpSpPr/>
            <p:nvPr/>
          </p:nvGrpSpPr>
          <p:grpSpPr>
            <a:xfrm>
              <a:off x="4101796" y="1200149"/>
              <a:ext cx="939895" cy="1207199"/>
              <a:chOff x="5395099" y="1384451"/>
              <a:chExt cx="1401036" cy="1799487"/>
            </a:xfrm>
          </p:grpSpPr>
          <p:sp>
            <p:nvSpPr>
              <p:cNvPr id="27" name="任意多边形: 形状 26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6"/>
            <p:cNvGrpSpPr/>
            <p:nvPr/>
          </p:nvGrpSpPr>
          <p:grpSpPr>
            <a:xfrm>
              <a:off x="4101797" y="2736449"/>
              <a:ext cx="939894" cy="1206902"/>
              <a:chOff x="5395100" y="3674506"/>
              <a:chExt cx="1401035" cy="1799043"/>
            </a:xfrm>
            <a:solidFill>
              <a:srgbClr val="AABEB5"/>
            </a:solidFill>
          </p:grpSpPr>
          <p:sp>
            <p:nvSpPr>
              <p:cNvPr id="23" name="任意多边形: 形状 22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8" name="任意多边形: 形状 7"/>
            <p:cNvSpPr/>
            <p:nvPr/>
          </p:nvSpPr>
          <p:spPr bwMode="auto">
            <a:xfrm>
              <a:off x="3573863" y="2397926"/>
              <a:ext cx="293117" cy="29257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377851" y="1519063"/>
              <a:ext cx="367511" cy="30206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404174" y="3318280"/>
              <a:ext cx="314865" cy="30341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 noChangeAspect="1"/>
            </p:cNvSpPr>
            <p:nvPr/>
          </p:nvSpPr>
          <p:spPr bwMode="auto">
            <a:xfrm>
              <a:off x="5336893" y="2380536"/>
              <a:ext cx="345241" cy="34487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11"/>
          <p:cNvGrpSpPr/>
          <p:nvPr/>
        </p:nvGrpSpPr>
        <p:grpSpPr>
          <a:xfrm>
            <a:off x="532715" y="1483772"/>
            <a:ext cx="8078573" cy="2287566"/>
            <a:chOff x="735248" y="2643961"/>
            <a:chExt cx="10771430" cy="3050088"/>
          </a:xfrm>
        </p:grpSpPr>
        <p:grpSp>
          <p:nvGrpSpPr>
            <p:cNvPr id="12" name="组合 12"/>
            <p:cNvGrpSpPr/>
            <p:nvPr/>
          </p:nvGrpSpPr>
          <p:grpSpPr>
            <a:xfrm>
              <a:off x="8575271" y="2643961"/>
              <a:ext cx="2931407" cy="3046673"/>
              <a:chOff x="8575271" y="2643961"/>
              <a:chExt cx="2931407" cy="3046673"/>
            </a:xfrm>
          </p:grpSpPr>
          <p:sp>
            <p:nvSpPr>
              <p:cNvPr id="19" name="文本框 94"/>
              <p:cNvSpPr txBox="1"/>
              <p:nvPr/>
            </p:nvSpPr>
            <p:spPr>
              <a:xfrm>
                <a:off x="8575271" y="2643961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575271" y="2920959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文本框 96"/>
              <p:cNvSpPr txBox="1"/>
              <p:nvPr/>
            </p:nvSpPr>
            <p:spPr>
              <a:xfrm>
                <a:off x="8591128" y="4808963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591128" y="5085961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3"/>
            <p:cNvGrpSpPr/>
            <p:nvPr/>
          </p:nvGrpSpPr>
          <p:grpSpPr>
            <a:xfrm>
              <a:off x="735248" y="2719547"/>
              <a:ext cx="2902014" cy="2974502"/>
              <a:chOff x="735248" y="2719547"/>
              <a:chExt cx="2902014" cy="2974502"/>
            </a:xfrm>
          </p:grpSpPr>
          <p:sp>
            <p:nvSpPr>
              <p:cNvPr id="15" name="文本框 90"/>
              <p:cNvSpPr txBox="1"/>
              <p:nvPr/>
            </p:nvSpPr>
            <p:spPr>
              <a:xfrm>
                <a:off x="735248" y="2719547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35248" y="2996545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92"/>
              <p:cNvSpPr txBox="1"/>
              <p:nvPr/>
            </p:nvSpPr>
            <p:spPr>
              <a:xfrm>
                <a:off x="735248" y="4812378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标题文本预设</a:t>
                </a:r>
                <a:endParaRPr lang="zh-CN" altLang="en-US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35248" y="5089376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椭圆​​ 13"/>
          <p:cNvSpPr>
            <a:spLocks noChangeArrowheads="1"/>
          </p:cNvSpPr>
          <p:nvPr/>
        </p:nvSpPr>
        <p:spPr bwMode="auto">
          <a:xfrm>
            <a:off x="1728788" y="2830355"/>
            <a:ext cx="5638800" cy="1097280"/>
          </a:xfrm>
          <a:prstGeom prst="ellipse">
            <a:avLst/>
          </a:prstGeom>
          <a:solidFill>
            <a:schemeClr val="accent2"/>
          </a:solidFill>
          <a:ln w="3175">
            <a:solidFill>
              <a:srgbClr val="BFBFBF"/>
            </a:solidFill>
            <a:miter lim="800000"/>
          </a:ln>
        </p:spPr>
        <p:txBody>
          <a:bodyPr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1">
              <a:solidFill>
                <a:srgbClr val="FFFFFF"/>
              </a:solidFill>
              <a:latin typeface="Calibri" panose="020F0502020204030204" pitchFamily="34" charset="0"/>
              <a:sym typeface="宋体" charset="-122"/>
            </a:endParaRPr>
          </a:p>
        </p:txBody>
      </p:sp>
      <p:sp>
        <p:nvSpPr>
          <p:cNvPr id="12291" name="椭圆​​ 8"/>
          <p:cNvSpPr>
            <a:spLocks noChangeArrowheads="1"/>
          </p:cNvSpPr>
          <p:nvPr/>
        </p:nvSpPr>
        <p:spPr bwMode="auto">
          <a:xfrm>
            <a:off x="2120901" y="2850358"/>
            <a:ext cx="4840288" cy="932973"/>
          </a:xfrm>
          <a:prstGeom prst="ellipse">
            <a:avLst/>
          </a:prstGeom>
          <a:solidFill>
            <a:schemeClr val="accent1"/>
          </a:solidFill>
          <a:ln w="3175">
            <a:solidFill>
              <a:srgbClr val="BFBFBF"/>
            </a:solidFill>
            <a:miter lim="800000"/>
          </a:ln>
        </p:spPr>
        <p:txBody>
          <a:bodyPr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1">
              <a:solidFill>
                <a:srgbClr val="FFFFFF"/>
              </a:solidFill>
              <a:latin typeface="Calibri" panose="020F0502020204030204" pitchFamily="34" charset="0"/>
              <a:sym typeface="宋体" charset="-122"/>
            </a:endParaRPr>
          </a:p>
        </p:txBody>
      </p:sp>
      <p:sp>
        <p:nvSpPr>
          <p:cNvPr id="12292" name="椭圆​​ 9"/>
          <p:cNvSpPr>
            <a:spLocks noChangeArrowheads="1"/>
          </p:cNvSpPr>
          <p:nvPr/>
        </p:nvSpPr>
        <p:spPr bwMode="auto">
          <a:xfrm>
            <a:off x="2597152" y="2844642"/>
            <a:ext cx="3990975" cy="76866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BFBFBF"/>
            </a:solidFill>
            <a:miter lim="800000"/>
          </a:ln>
        </p:spPr>
        <p:txBody>
          <a:bodyPr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1">
              <a:solidFill>
                <a:srgbClr val="FFFFFF"/>
              </a:solidFill>
              <a:latin typeface="Calibri" panose="020F0502020204030204" pitchFamily="34" charset="0"/>
              <a:sym typeface="宋体" charset="-122"/>
            </a:endParaRPr>
          </a:p>
        </p:txBody>
      </p:sp>
      <p:sp>
        <p:nvSpPr>
          <p:cNvPr id="12293" name="TextBox 6"/>
          <p:cNvSpPr>
            <a:spLocks noChangeArrowheads="1"/>
          </p:cNvSpPr>
          <p:nvPr/>
        </p:nvSpPr>
        <p:spPr bwMode="auto">
          <a:xfrm>
            <a:off x="682626" y="1864519"/>
            <a:ext cx="2247900" cy="76581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>
            <a:solidFill>
              <a:srgbClr val="A5A5A5"/>
            </a:solidFill>
            <a:prstDash val="dash"/>
            <a:miter lim="800000"/>
          </a:ln>
        </p:spPr>
        <p:txBody>
          <a:bodyPr lIns="91423" tIns="143972" rIns="91423" bIns="71986" anchor="b"/>
          <a:lstStyle/>
          <a:p>
            <a:pPr defTabSz="911860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94" name="椭圆​​ 24"/>
          <p:cNvSpPr>
            <a:spLocks noChangeArrowheads="1"/>
          </p:cNvSpPr>
          <p:nvPr/>
        </p:nvSpPr>
        <p:spPr bwMode="auto">
          <a:xfrm>
            <a:off x="896940" y="1631633"/>
            <a:ext cx="485775" cy="44005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</a:ln>
        </p:spPr>
        <p:txBody>
          <a:bodyPr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5" name="TextBox 8"/>
          <p:cNvSpPr>
            <a:spLocks noChangeArrowheads="1"/>
          </p:cNvSpPr>
          <p:nvPr/>
        </p:nvSpPr>
        <p:spPr bwMode="auto">
          <a:xfrm>
            <a:off x="6140450" y="1864519"/>
            <a:ext cx="2247900" cy="76581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>
            <a:solidFill>
              <a:srgbClr val="A5A5A5"/>
            </a:solidFill>
            <a:prstDash val="dash"/>
            <a:miter lim="800000"/>
          </a:ln>
        </p:spPr>
        <p:txBody>
          <a:bodyPr lIns="91423" tIns="143972" rIns="91423" bIns="71986" anchor="b"/>
          <a:lstStyle/>
          <a:p>
            <a:pPr defTabSz="911860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96" name="椭圆​​ 26"/>
          <p:cNvSpPr>
            <a:spLocks noChangeArrowheads="1"/>
          </p:cNvSpPr>
          <p:nvPr/>
        </p:nvSpPr>
        <p:spPr bwMode="auto">
          <a:xfrm>
            <a:off x="6335715" y="1631633"/>
            <a:ext cx="485775" cy="44005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7" name="TextBox 28"/>
          <p:cNvSpPr>
            <a:spLocks noChangeArrowheads="1"/>
          </p:cNvSpPr>
          <p:nvPr/>
        </p:nvSpPr>
        <p:spPr bwMode="auto">
          <a:xfrm>
            <a:off x="3527599" y="1594398"/>
            <a:ext cx="545342" cy="830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3" tIns="45711" rIns="91423" bIns="45711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sym typeface="Arial Unicode MS" panose="020B0604020202020204" pitchFamily="34" charset="-122"/>
              </a:rPr>
              <a:t>1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2298" name="TextBox 29"/>
          <p:cNvSpPr>
            <a:spLocks noChangeArrowheads="1"/>
          </p:cNvSpPr>
          <p:nvPr/>
        </p:nvSpPr>
        <p:spPr bwMode="auto">
          <a:xfrm>
            <a:off x="4854750" y="1812996"/>
            <a:ext cx="545342" cy="830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3" tIns="45711" rIns="91423" bIns="45711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sym typeface="Arial Unicode MS" panose="020B0604020202020204" pitchFamily="34" charset="-122"/>
              </a:rPr>
              <a:t>2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11"/>
          <p:cNvGrpSpPr/>
          <p:nvPr/>
        </p:nvGrpSpPr>
        <p:grpSpPr bwMode="auto">
          <a:xfrm>
            <a:off x="3108326" y="887255"/>
            <a:ext cx="1789113" cy="2637472"/>
            <a:chOff x="0" y="0"/>
            <a:chExt cx="1788844" cy="2930801"/>
          </a:xfrm>
        </p:grpSpPr>
        <p:sp>
          <p:nvSpPr>
            <p:cNvPr id="18451" name="椭圆​​ 11"/>
            <p:cNvSpPr>
              <a:spLocks noChangeArrowheads="1"/>
            </p:cNvSpPr>
            <p:nvPr/>
          </p:nvSpPr>
          <p:spPr bwMode="auto">
            <a:xfrm>
              <a:off x="567469" y="2837451"/>
              <a:ext cx="1221375" cy="93350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34999">
                  <a:srgbClr val="7F7F7F"/>
                </a:gs>
                <a:gs pos="100000">
                  <a:srgbClr val="F2F2F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FFFFFF"/>
                </a:solidFill>
                <a:latin typeface="Calibri" panose="020F0502020204030204" pitchFamily="34" charset="0"/>
                <a:sym typeface="宋体" charset="-122"/>
              </a:endParaRPr>
            </a:p>
          </p:txBody>
        </p:sp>
        <p:grpSp>
          <p:nvGrpSpPr>
            <p:cNvPr id="3" name="Group 13"/>
            <p:cNvGrpSpPr/>
            <p:nvPr/>
          </p:nvGrpSpPr>
          <p:grpSpPr bwMode="auto">
            <a:xfrm>
              <a:off x="0" y="0"/>
              <a:ext cx="1761070" cy="2874428"/>
              <a:chOff x="0" y="0"/>
              <a:chExt cx="1761070" cy="2874428"/>
            </a:xfrm>
          </p:grpSpPr>
          <p:sp>
            <p:nvSpPr>
              <p:cNvPr id="18453" name="椭圆​​ 2"/>
              <p:cNvSpPr>
                <a:spLocks noChangeArrowheads="1"/>
              </p:cNvSpPr>
              <p:nvPr/>
            </p:nvSpPr>
            <p:spPr bwMode="auto">
              <a:xfrm rot="3835836">
                <a:off x="-618403" y="618403"/>
                <a:ext cx="2874428" cy="1637622"/>
              </a:xfrm>
              <a:custGeom>
                <a:avLst/>
                <a:gdLst>
                  <a:gd name="T0" fmla="*/ 29230 w 3744416"/>
                  <a:gd name="T1" fmla="*/ 221685 h 2134150"/>
                  <a:gd name="T2" fmla="*/ 247968 w 3744416"/>
                  <a:gd name="T3" fmla="*/ 27015 h 2134150"/>
                  <a:gd name="T4" fmla="*/ 114541 w 3744416"/>
                  <a:gd name="T5" fmla="*/ 244244 h 2134150"/>
                  <a:gd name="T6" fmla="*/ 640163 w 3744416"/>
                  <a:gd name="T7" fmla="*/ 571327 h 2134150"/>
                  <a:gd name="T8" fmla="*/ 1165785 w 3744416"/>
                  <a:gd name="T9" fmla="*/ 244245 h 2134150"/>
                  <a:gd name="T10" fmla="*/ 988914 w 3744416"/>
                  <a:gd name="T11" fmla="*/ 0 h 2134150"/>
                  <a:gd name="T12" fmla="*/ 1300330 w 3744416"/>
                  <a:gd name="T13" fmla="*/ 340468 h 2134150"/>
                  <a:gd name="T14" fmla="*/ 650165 w 3744416"/>
                  <a:gd name="T15" fmla="*/ 739911 h 2134150"/>
                  <a:gd name="T16" fmla="*/ 0 w 3744416"/>
                  <a:gd name="T17" fmla="*/ 340468 h 2134150"/>
                  <a:gd name="T18" fmla="*/ 29230 w 3744416"/>
                  <a:gd name="T19" fmla="*/ 221685 h 21341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44416"/>
                  <a:gd name="T31" fmla="*/ 0 h 2134150"/>
                  <a:gd name="T32" fmla="*/ 3744416 w 3744416"/>
                  <a:gd name="T33" fmla="*/ 2134150 h 21341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44416" h="2134150">
                    <a:moveTo>
                      <a:pt x="84171" y="639414"/>
                    </a:moveTo>
                    <a:cubicBezTo>
                      <a:pt x="197779" y="414638"/>
                      <a:pt x="420227" y="219371"/>
                      <a:pt x="714046" y="77920"/>
                    </a:cubicBezTo>
                    <a:cubicBezTo>
                      <a:pt x="474787" y="243624"/>
                      <a:pt x="329830" y="463502"/>
                      <a:pt x="329830" y="704482"/>
                    </a:cubicBezTo>
                    <a:cubicBezTo>
                      <a:pt x="329830" y="1225515"/>
                      <a:pt x="1007482" y="1647896"/>
                      <a:pt x="1843407" y="1647896"/>
                    </a:cubicBezTo>
                    <a:cubicBezTo>
                      <a:pt x="2679332" y="1647897"/>
                      <a:pt x="3356984" y="1225515"/>
                      <a:pt x="3356984" y="704483"/>
                    </a:cubicBezTo>
                    <a:cubicBezTo>
                      <a:pt x="3356984" y="423811"/>
                      <a:pt x="3160343" y="171766"/>
                      <a:pt x="2847667" y="0"/>
                    </a:cubicBezTo>
                    <a:cubicBezTo>
                      <a:pt x="3385726" y="201094"/>
                      <a:pt x="3744416" y="565780"/>
                      <a:pt x="3744416" y="982022"/>
                    </a:cubicBezTo>
                    <a:cubicBezTo>
                      <a:pt x="3744416" y="1618325"/>
                      <a:pt x="2906200" y="2134150"/>
                      <a:pt x="1872208" y="2134150"/>
                    </a:cubicBezTo>
                    <a:cubicBezTo>
                      <a:pt x="838216" y="2134150"/>
                      <a:pt x="0" y="1618325"/>
                      <a:pt x="0" y="982022"/>
                    </a:cubicBezTo>
                    <a:cubicBezTo>
                      <a:pt x="0" y="862715"/>
                      <a:pt x="29468" y="747644"/>
                      <a:pt x="84171" y="63941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4" name="流程图: 摘录 16"/>
              <p:cNvSpPr>
                <a:spLocks noChangeArrowheads="1"/>
              </p:cNvSpPr>
              <p:nvPr/>
            </p:nvSpPr>
            <p:spPr bwMode="auto">
              <a:xfrm rot="-2269468" flipH="1" flipV="1">
                <a:off x="861755" y="194682"/>
                <a:ext cx="327811" cy="160327"/>
              </a:xfrm>
              <a:prstGeom prst="flowChartExtract">
                <a:avLst/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455" name="新月形 17"/>
              <p:cNvSpPr>
                <a:spLocks noChangeArrowheads="1"/>
              </p:cNvSpPr>
              <p:nvPr/>
            </p:nvSpPr>
            <p:spPr bwMode="auto">
              <a:xfrm rot="-4110126">
                <a:off x="671069" y="1647379"/>
                <a:ext cx="646005" cy="1533992"/>
              </a:xfrm>
              <a:prstGeom prst="moon">
                <a:avLst>
                  <a:gd name="adj" fmla="val 43278"/>
                </a:avLst>
              </a:prstGeom>
              <a:gradFill rotWithShape="1">
                <a:gsLst>
                  <a:gs pos="0">
                    <a:srgbClr val="FEFEFE"/>
                  </a:gs>
                  <a:gs pos="34999">
                    <a:srgbClr val="F4F4F4"/>
                  </a:gs>
                  <a:gs pos="68999">
                    <a:srgbClr val="FFFFFF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FFFFFF"/>
                  </a:solidFill>
                  <a:latin typeface="Calibri" panose="020F0502020204030204" pitchFamily="34" charset="0"/>
                  <a:sym typeface="宋体" charset="-122"/>
                </a:endParaRPr>
              </a:p>
            </p:txBody>
          </p:sp>
        </p:grpSp>
      </p:grpSp>
      <p:grpSp>
        <p:nvGrpSpPr>
          <p:cNvPr id="4" name="Group 17"/>
          <p:cNvGrpSpPr/>
          <p:nvPr/>
        </p:nvGrpSpPr>
        <p:grpSpPr bwMode="auto">
          <a:xfrm>
            <a:off x="4283077" y="1151573"/>
            <a:ext cx="1814513" cy="2085975"/>
            <a:chOff x="0" y="0"/>
            <a:chExt cx="1814681" cy="2317917"/>
          </a:xfrm>
        </p:grpSpPr>
        <p:sp>
          <p:nvSpPr>
            <p:cNvPr id="18445" name="椭圆​​ 10"/>
            <p:cNvSpPr>
              <a:spLocks noChangeArrowheads="1"/>
            </p:cNvSpPr>
            <p:nvPr/>
          </p:nvSpPr>
          <p:spPr bwMode="auto">
            <a:xfrm>
              <a:off x="374988" y="2207881"/>
              <a:ext cx="1439693" cy="110036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34999">
                  <a:srgbClr val="7F7F7F"/>
                </a:gs>
                <a:gs pos="100000">
                  <a:srgbClr val="F2F2F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FFFFFF"/>
                </a:solidFill>
                <a:latin typeface="Calibri" panose="020F0502020204030204" pitchFamily="34" charset="0"/>
                <a:sym typeface="宋体" charset="-122"/>
              </a:endParaRPr>
            </a:p>
          </p:txBody>
        </p:sp>
        <p:grpSp>
          <p:nvGrpSpPr>
            <p:cNvPr id="5" name="Group 19"/>
            <p:cNvGrpSpPr/>
            <p:nvPr/>
          </p:nvGrpSpPr>
          <p:grpSpPr bwMode="auto">
            <a:xfrm>
              <a:off x="0" y="0"/>
              <a:ext cx="1643348" cy="2296107"/>
              <a:chOff x="0" y="0"/>
              <a:chExt cx="1643348" cy="2296107"/>
            </a:xfrm>
          </p:grpSpPr>
          <p:sp>
            <p:nvSpPr>
              <p:cNvPr id="18447" name="流程图: 摘录 21"/>
              <p:cNvSpPr>
                <a:spLocks noChangeArrowheads="1"/>
              </p:cNvSpPr>
              <p:nvPr/>
            </p:nvSpPr>
            <p:spPr bwMode="auto">
              <a:xfrm rot="8127063" flipH="1" flipV="1">
                <a:off x="551122" y="2032713"/>
                <a:ext cx="327811" cy="160327"/>
              </a:xfrm>
              <a:prstGeom prst="flowChartExtra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6" name="Group 21"/>
              <p:cNvGrpSpPr/>
              <p:nvPr/>
            </p:nvGrpSpPr>
            <p:grpSpPr bwMode="auto">
              <a:xfrm>
                <a:off x="0" y="0"/>
                <a:ext cx="1643348" cy="2296107"/>
                <a:chOff x="0" y="0"/>
                <a:chExt cx="1822450" cy="2546350"/>
              </a:xfrm>
            </p:grpSpPr>
            <p:sp>
              <p:nvSpPr>
                <p:cNvPr id="18449" name="椭圆​​ 4"/>
                <p:cNvSpPr>
                  <a:spLocks noChangeArrowheads="1"/>
                </p:cNvSpPr>
                <p:nvPr/>
              </p:nvSpPr>
              <p:spPr bwMode="auto">
                <a:xfrm rot="-7146315">
                  <a:off x="-361950" y="361950"/>
                  <a:ext cx="2546350" cy="1822450"/>
                </a:xfrm>
                <a:custGeom>
                  <a:avLst/>
                  <a:gdLst>
                    <a:gd name="T0" fmla="*/ 1113443 w 3329483"/>
                    <a:gd name="T1" fmla="*/ 831930 h 2048912"/>
                    <a:gd name="T2" fmla="*/ 569524 w 3329483"/>
                    <a:gd name="T3" fmla="*/ 1282485 h 2048912"/>
                    <a:gd name="T4" fmla="*/ 0 w 3329483"/>
                    <a:gd name="T5" fmla="*/ 641243 h 2048912"/>
                    <a:gd name="T6" fmla="*/ 228975 w 3329483"/>
                    <a:gd name="T7" fmla="*/ 128142 h 2048912"/>
                    <a:gd name="T8" fmla="*/ 67826 w 3329483"/>
                    <a:gd name="T9" fmla="*/ 526679 h 2048912"/>
                    <a:gd name="T10" fmla="*/ 528255 w 3329483"/>
                    <a:gd name="T11" fmla="*/ 1051757 h 2048912"/>
                    <a:gd name="T12" fmla="*/ 988683 w 3329483"/>
                    <a:gd name="T13" fmla="*/ 526679 h 2048912"/>
                    <a:gd name="T14" fmla="*/ 534774 w 3329483"/>
                    <a:gd name="T15" fmla="*/ 1976 h 2048912"/>
                    <a:gd name="T16" fmla="*/ 569524 w 3329483"/>
                    <a:gd name="T17" fmla="*/ 0 h 2048912"/>
                    <a:gd name="T18" fmla="*/ 1139049 w 3329483"/>
                    <a:gd name="T19" fmla="*/ 641243 h 2048912"/>
                    <a:gd name="T20" fmla="*/ 1113443 w 3329483"/>
                    <a:gd name="T21" fmla="*/ 831930 h 204891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29483"/>
                    <a:gd name="T34" fmla="*/ 0 h 2048912"/>
                    <a:gd name="T35" fmla="*/ 3329483 w 3329483"/>
                    <a:gd name="T36" fmla="*/ 2048912 h 204891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29483" h="2048912">
                      <a:moveTo>
                        <a:pt x="3254639" y="1329098"/>
                      </a:moveTo>
                      <a:cubicBezTo>
                        <a:pt x="3043864" y="1746122"/>
                        <a:pt x="2411763" y="2048912"/>
                        <a:pt x="1664742" y="2048912"/>
                      </a:cubicBezTo>
                      <a:cubicBezTo>
                        <a:pt x="745331" y="2048912"/>
                        <a:pt x="0" y="1590247"/>
                        <a:pt x="0" y="1024456"/>
                      </a:cubicBezTo>
                      <a:cubicBezTo>
                        <a:pt x="0" y="688506"/>
                        <a:pt x="262776" y="390325"/>
                        <a:pt x="669301" y="204720"/>
                      </a:cubicBezTo>
                      <a:cubicBezTo>
                        <a:pt x="380839" y="357953"/>
                        <a:pt x="198258" y="586400"/>
                        <a:pt x="198259" y="841427"/>
                      </a:cubicBezTo>
                      <a:cubicBezTo>
                        <a:pt x="198258" y="1304722"/>
                        <a:pt x="800816" y="1680297"/>
                        <a:pt x="1544110" y="1680297"/>
                      </a:cubicBezTo>
                      <a:cubicBezTo>
                        <a:pt x="2287403" y="1680297"/>
                        <a:pt x="2889961" y="1304722"/>
                        <a:pt x="2889961" y="841427"/>
                      </a:cubicBezTo>
                      <a:cubicBezTo>
                        <a:pt x="2889961" y="382098"/>
                        <a:pt x="2297677" y="8995"/>
                        <a:pt x="1563167" y="3156"/>
                      </a:cubicBezTo>
                      <a:cubicBezTo>
                        <a:pt x="1596734" y="632"/>
                        <a:pt x="1630618" y="0"/>
                        <a:pt x="1664742" y="0"/>
                      </a:cubicBezTo>
                      <a:cubicBezTo>
                        <a:pt x="2584153" y="0"/>
                        <a:pt x="3329483" y="458665"/>
                        <a:pt x="3329483" y="1024456"/>
                      </a:cubicBezTo>
                      <a:cubicBezTo>
                        <a:pt x="3329483" y="1130542"/>
                        <a:pt x="3303280" y="1232862"/>
                        <a:pt x="3254639" y="13290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8450" name="新月形 24"/>
                <p:cNvSpPr>
                  <a:spLocks noChangeArrowheads="1"/>
                </p:cNvSpPr>
                <p:nvPr/>
              </p:nvSpPr>
              <p:spPr bwMode="auto">
                <a:xfrm rot="6728137">
                  <a:off x="553810" y="-421574"/>
                  <a:ext cx="716410" cy="1775797"/>
                </a:xfrm>
                <a:prstGeom prst="moon">
                  <a:avLst>
                    <a:gd name="adj" fmla="val 27472"/>
                  </a:avLst>
                </a:prstGeom>
                <a:gradFill rotWithShape="1">
                  <a:gsLst>
                    <a:gs pos="0">
                      <a:srgbClr val="FEFEFE"/>
                    </a:gs>
                    <a:gs pos="34999">
                      <a:srgbClr val="F4F4F4"/>
                    </a:gs>
                    <a:gs pos="68999">
                      <a:srgbClr val="FFFF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FFFFFF"/>
                    </a:solidFill>
                    <a:latin typeface="Calibri" panose="020F0502020204030204" pitchFamily="34" charset="0"/>
                    <a:sym typeface="宋体" charset="-122"/>
                  </a:endParaRPr>
                </a:p>
              </p:txBody>
            </p:sp>
          </p:grpSp>
        </p:grp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8" dur="250" tmFilter="0, 0; .2, .5; .8, .5; 1, 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25" autoRev="1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0" dur="250" tmFilter="0, 0; .2, .5; .8, .5; 1, 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25" autoRev="1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 autoUpdateAnimBg="0"/>
      <p:bldP spid="12291" grpId="0" bldLvl="0" animBg="1" autoUpdateAnimBg="0"/>
      <p:bldP spid="12292" grpId="0" bldLvl="0" animBg="1" autoUpdateAnimBg="0"/>
      <p:bldP spid="12293" grpId="0" bldLvl="0" animBg="1" autoUpdateAnimBg="0"/>
      <p:bldP spid="12294" grpId="0" bldLvl="0" animBg="1" autoUpdateAnimBg="0"/>
      <p:bldP spid="12294" grpId="1" bldLvl="0" animBg="1" autoUpdateAnimBg="0"/>
      <p:bldP spid="12295" grpId="0" bldLvl="0" animBg="1" autoUpdateAnimBg="0"/>
      <p:bldP spid="12296" grpId="0" bldLvl="0" animBg="1" autoUpdateAnimBg="0"/>
      <p:bldP spid="12296" grpId="1" bldLvl="0" animBg="1" autoUpdateAnimBg="0"/>
      <p:bldP spid="12297" grpId="0" bldLvl="0" autoUpdateAnimBg="0"/>
      <p:bldP spid="12298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>
            <a:stCxn id="13" idx="1"/>
          </p:cNvCxnSpPr>
          <p:nvPr/>
        </p:nvCxnSpPr>
        <p:spPr>
          <a:xfrm flipV="1">
            <a:off x="1047785" y="1524239"/>
            <a:ext cx="0" cy="218952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5" idx="1"/>
          </p:cNvCxnSpPr>
          <p:nvPr/>
        </p:nvCxnSpPr>
        <p:spPr>
          <a:xfrm flipV="1">
            <a:off x="2895749" y="1524239"/>
            <a:ext cx="0" cy="218952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6" idx="1"/>
          </p:cNvCxnSpPr>
          <p:nvPr/>
        </p:nvCxnSpPr>
        <p:spPr>
          <a:xfrm flipV="1">
            <a:off x="4743714" y="1524239"/>
            <a:ext cx="0" cy="218952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7" idx="1"/>
          </p:cNvCxnSpPr>
          <p:nvPr/>
        </p:nvCxnSpPr>
        <p:spPr>
          <a:xfrm flipV="1">
            <a:off x="6591680" y="1524239"/>
            <a:ext cx="0" cy="218952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40171" y="1491632"/>
            <a:ext cx="923633" cy="523050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86%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08486" y="2313132"/>
            <a:ext cx="1591551" cy="92330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870" y="2313132"/>
            <a:ext cx="1591551" cy="92330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80416" y="2326855"/>
            <a:ext cx="1591551" cy="92330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52380" y="2313132"/>
            <a:ext cx="1591551" cy="92330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13942" y="1510794"/>
            <a:ext cx="753678" cy="523194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endParaRPr lang="zh-CN" altLang="en-US" sz="2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1515" y="1491632"/>
            <a:ext cx="753678" cy="523194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en-US" altLang="zh-CN" sz="2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2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04140" y="1491632"/>
            <a:ext cx="1173665" cy="523194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4743716" y="3559626"/>
            <a:ext cx="1652251" cy="308268"/>
            <a:chOff x="4743736" y="3559626"/>
            <a:chExt cx="1652466" cy="308268"/>
          </a:xfrm>
        </p:grpSpPr>
        <p:sp>
          <p:nvSpPr>
            <p:cNvPr id="16" name="圆角矩形 15"/>
            <p:cNvSpPr/>
            <p:nvPr/>
          </p:nvSpPr>
          <p:spPr>
            <a:xfrm>
              <a:off x="4743736" y="3559626"/>
              <a:ext cx="1652466" cy="30826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获奖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4827829" y="3621505"/>
              <a:ext cx="198396" cy="203560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95752" y="3559626"/>
            <a:ext cx="1652251" cy="308268"/>
            <a:chOff x="2895531" y="3559626"/>
            <a:chExt cx="1652466" cy="308268"/>
          </a:xfrm>
        </p:grpSpPr>
        <p:sp>
          <p:nvSpPr>
            <p:cNvPr id="15" name="圆角矩形 14"/>
            <p:cNvSpPr/>
            <p:nvPr/>
          </p:nvSpPr>
          <p:spPr>
            <a:xfrm>
              <a:off x="2895531" y="3559626"/>
              <a:ext cx="1652466" cy="30826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大事件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3"/>
            <p:cNvSpPr>
              <a:spLocks noEditPoints="1"/>
            </p:cNvSpPr>
            <p:nvPr/>
          </p:nvSpPr>
          <p:spPr bwMode="auto">
            <a:xfrm>
              <a:off x="2971391" y="3632825"/>
              <a:ext cx="210380" cy="170542"/>
            </a:xfrm>
            <a:custGeom>
              <a:avLst/>
              <a:gdLst>
                <a:gd name="T0" fmla="*/ 234 w 470"/>
                <a:gd name="T1" fmla="*/ 381 h 381"/>
                <a:gd name="T2" fmla="*/ 0 w 470"/>
                <a:gd name="T3" fmla="*/ 119 h 381"/>
                <a:gd name="T4" fmla="*/ 87 w 470"/>
                <a:gd name="T5" fmla="*/ 0 h 381"/>
                <a:gd name="T6" fmla="*/ 380 w 470"/>
                <a:gd name="T7" fmla="*/ 0 h 381"/>
                <a:gd name="T8" fmla="*/ 470 w 470"/>
                <a:gd name="T9" fmla="*/ 119 h 381"/>
                <a:gd name="T10" fmla="*/ 234 w 470"/>
                <a:gd name="T11" fmla="*/ 381 h 381"/>
                <a:gd name="T12" fmla="*/ 300 w 470"/>
                <a:gd name="T13" fmla="*/ 152 h 381"/>
                <a:gd name="T14" fmla="*/ 234 w 470"/>
                <a:gd name="T15" fmla="*/ 161 h 381"/>
                <a:gd name="T16" fmla="*/ 170 w 470"/>
                <a:gd name="T17" fmla="*/ 152 h 381"/>
                <a:gd name="T18" fmla="*/ 234 w 470"/>
                <a:gd name="T19" fmla="*/ 291 h 381"/>
                <a:gd name="T20" fmla="*/ 300 w 470"/>
                <a:gd name="T21" fmla="*/ 152 h 381"/>
                <a:gd name="T22" fmla="*/ 331 w 470"/>
                <a:gd name="T23" fmla="*/ 145 h 381"/>
                <a:gd name="T24" fmla="*/ 267 w 470"/>
                <a:gd name="T25" fmla="*/ 286 h 381"/>
                <a:gd name="T26" fmla="*/ 395 w 470"/>
                <a:gd name="T27" fmla="*/ 135 h 381"/>
                <a:gd name="T28" fmla="*/ 331 w 470"/>
                <a:gd name="T29" fmla="*/ 145 h 381"/>
                <a:gd name="T30" fmla="*/ 203 w 470"/>
                <a:gd name="T31" fmla="*/ 286 h 381"/>
                <a:gd name="T32" fmla="*/ 137 w 470"/>
                <a:gd name="T33" fmla="*/ 145 h 381"/>
                <a:gd name="T34" fmla="*/ 73 w 470"/>
                <a:gd name="T35" fmla="*/ 135 h 381"/>
                <a:gd name="T36" fmla="*/ 203 w 470"/>
                <a:gd name="T37" fmla="*/ 286 h 381"/>
                <a:gd name="T38" fmla="*/ 69 w 470"/>
                <a:gd name="T39" fmla="*/ 104 h 381"/>
                <a:gd name="T40" fmla="*/ 168 w 470"/>
                <a:gd name="T41" fmla="*/ 121 h 381"/>
                <a:gd name="T42" fmla="*/ 170 w 470"/>
                <a:gd name="T43" fmla="*/ 119 h 381"/>
                <a:gd name="T44" fmla="*/ 147 w 470"/>
                <a:gd name="T45" fmla="*/ 119 h 381"/>
                <a:gd name="T46" fmla="*/ 109 w 470"/>
                <a:gd name="T47" fmla="*/ 55 h 381"/>
                <a:gd name="T48" fmla="*/ 69 w 470"/>
                <a:gd name="T49" fmla="*/ 104 h 381"/>
                <a:gd name="T50" fmla="*/ 132 w 470"/>
                <a:gd name="T51" fmla="*/ 45 h 381"/>
                <a:gd name="T52" fmla="*/ 173 w 470"/>
                <a:gd name="T53" fmla="*/ 114 h 381"/>
                <a:gd name="T54" fmla="*/ 220 w 470"/>
                <a:gd name="T55" fmla="*/ 45 h 381"/>
                <a:gd name="T56" fmla="*/ 132 w 470"/>
                <a:gd name="T57" fmla="*/ 45 h 381"/>
                <a:gd name="T58" fmla="*/ 194 w 470"/>
                <a:gd name="T59" fmla="*/ 126 h 381"/>
                <a:gd name="T60" fmla="*/ 234 w 470"/>
                <a:gd name="T61" fmla="*/ 133 h 381"/>
                <a:gd name="T62" fmla="*/ 274 w 470"/>
                <a:gd name="T63" fmla="*/ 126 h 381"/>
                <a:gd name="T64" fmla="*/ 234 w 470"/>
                <a:gd name="T65" fmla="*/ 67 h 381"/>
                <a:gd name="T66" fmla="*/ 194 w 470"/>
                <a:gd name="T67" fmla="*/ 126 h 381"/>
                <a:gd name="T68" fmla="*/ 248 w 470"/>
                <a:gd name="T69" fmla="*/ 45 h 381"/>
                <a:gd name="T70" fmla="*/ 295 w 470"/>
                <a:gd name="T71" fmla="*/ 114 h 381"/>
                <a:gd name="T72" fmla="*/ 338 w 470"/>
                <a:gd name="T73" fmla="*/ 45 h 381"/>
                <a:gd name="T74" fmla="*/ 248 w 470"/>
                <a:gd name="T75" fmla="*/ 45 h 381"/>
                <a:gd name="T76" fmla="*/ 359 w 470"/>
                <a:gd name="T77" fmla="*/ 55 h 381"/>
                <a:gd name="T78" fmla="*/ 321 w 470"/>
                <a:gd name="T79" fmla="*/ 119 h 381"/>
                <a:gd name="T80" fmla="*/ 298 w 470"/>
                <a:gd name="T81" fmla="*/ 119 h 381"/>
                <a:gd name="T82" fmla="*/ 300 w 470"/>
                <a:gd name="T83" fmla="*/ 121 h 381"/>
                <a:gd name="T84" fmla="*/ 399 w 470"/>
                <a:gd name="T85" fmla="*/ 104 h 381"/>
                <a:gd name="T86" fmla="*/ 359 w 470"/>
                <a:gd name="T87" fmla="*/ 5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0" h="381">
                  <a:moveTo>
                    <a:pt x="234" y="381"/>
                  </a:moveTo>
                  <a:lnTo>
                    <a:pt x="0" y="119"/>
                  </a:lnTo>
                  <a:lnTo>
                    <a:pt x="87" y="0"/>
                  </a:lnTo>
                  <a:lnTo>
                    <a:pt x="380" y="0"/>
                  </a:lnTo>
                  <a:lnTo>
                    <a:pt x="470" y="119"/>
                  </a:lnTo>
                  <a:lnTo>
                    <a:pt x="234" y="381"/>
                  </a:lnTo>
                  <a:close/>
                  <a:moveTo>
                    <a:pt x="300" y="152"/>
                  </a:moveTo>
                  <a:lnTo>
                    <a:pt x="234" y="161"/>
                  </a:lnTo>
                  <a:lnTo>
                    <a:pt x="170" y="152"/>
                  </a:lnTo>
                  <a:lnTo>
                    <a:pt x="234" y="291"/>
                  </a:lnTo>
                  <a:lnTo>
                    <a:pt x="300" y="152"/>
                  </a:lnTo>
                  <a:close/>
                  <a:moveTo>
                    <a:pt x="331" y="145"/>
                  </a:moveTo>
                  <a:lnTo>
                    <a:pt x="267" y="286"/>
                  </a:lnTo>
                  <a:lnTo>
                    <a:pt x="395" y="135"/>
                  </a:lnTo>
                  <a:lnTo>
                    <a:pt x="331" y="145"/>
                  </a:lnTo>
                  <a:close/>
                  <a:moveTo>
                    <a:pt x="203" y="286"/>
                  </a:moveTo>
                  <a:lnTo>
                    <a:pt x="137" y="145"/>
                  </a:lnTo>
                  <a:lnTo>
                    <a:pt x="73" y="135"/>
                  </a:lnTo>
                  <a:lnTo>
                    <a:pt x="203" y="286"/>
                  </a:lnTo>
                  <a:close/>
                  <a:moveTo>
                    <a:pt x="69" y="104"/>
                  </a:moveTo>
                  <a:lnTo>
                    <a:pt x="168" y="121"/>
                  </a:lnTo>
                  <a:lnTo>
                    <a:pt x="170" y="119"/>
                  </a:lnTo>
                  <a:lnTo>
                    <a:pt x="147" y="119"/>
                  </a:lnTo>
                  <a:lnTo>
                    <a:pt x="109" y="55"/>
                  </a:lnTo>
                  <a:lnTo>
                    <a:pt x="69" y="104"/>
                  </a:lnTo>
                  <a:close/>
                  <a:moveTo>
                    <a:pt x="132" y="45"/>
                  </a:moveTo>
                  <a:lnTo>
                    <a:pt x="173" y="114"/>
                  </a:lnTo>
                  <a:lnTo>
                    <a:pt x="220" y="45"/>
                  </a:lnTo>
                  <a:lnTo>
                    <a:pt x="132" y="45"/>
                  </a:lnTo>
                  <a:close/>
                  <a:moveTo>
                    <a:pt x="194" y="126"/>
                  </a:moveTo>
                  <a:lnTo>
                    <a:pt x="234" y="133"/>
                  </a:lnTo>
                  <a:lnTo>
                    <a:pt x="274" y="126"/>
                  </a:lnTo>
                  <a:lnTo>
                    <a:pt x="234" y="67"/>
                  </a:lnTo>
                  <a:lnTo>
                    <a:pt x="194" y="126"/>
                  </a:lnTo>
                  <a:close/>
                  <a:moveTo>
                    <a:pt x="248" y="45"/>
                  </a:moveTo>
                  <a:lnTo>
                    <a:pt x="295" y="114"/>
                  </a:lnTo>
                  <a:lnTo>
                    <a:pt x="338" y="45"/>
                  </a:lnTo>
                  <a:lnTo>
                    <a:pt x="248" y="45"/>
                  </a:lnTo>
                  <a:close/>
                  <a:moveTo>
                    <a:pt x="359" y="55"/>
                  </a:moveTo>
                  <a:lnTo>
                    <a:pt x="321" y="119"/>
                  </a:lnTo>
                  <a:lnTo>
                    <a:pt x="298" y="119"/>
                  </a:lnTo>
                  <a:lnTo>
                    <a:pt x="300" y="121"/>
                  </a:lnTo>
                  <a:lnTo>
                    <a:pt x="399" y="104"/>
                  </a:lnTo>
                  <a:lnTo>
                    <a:pt x="35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1047787" y="3559626"/>
            <a:ext cx="1652251" cy="308268"/>
            <a:chOff x="1047326" y="3559626"/>
            <a:chExt cx="1652466" cy="308268"/>
          </a:xfrm>
        </p:grpSpPr>
        <p:sp>
          <p:nvSpPr>
            <p:cNvPr id="13" name="圆角矩形 12"/>
            <p:cNvSpPr/>
            <p:nvPr/>
          </p:nvSpPr>
          <p:spPr>
            <a:xfrm>
              <a:off x="1047326" y="3559626"/>
              <a:ext cx="1652466" cy="30826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计划完成情况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1130198" y="3600747"/>
              <a:ext cx="215851" cy="212145"/>
            </a:xfrm>
            <a:custGeom>
              <a:avLst/>
              <a:gdLst>
                <a:gd name="T0" fmla="*/ 197 w 197"/>
                <a:gd name="T1" fmla="*/ 95 h 194"/>
                <a:gd name="T2" fmla="*/ 138 w 197"/>
                <a:gd name="T3" fmla="*/ 89 h 194"/>
                <a:gd name="T4" fmla="*/ 100 w 197"/>
                <a:gd name="T5" fmla="*/ 76 h 194"/>
                <a:gd name="T6" fmla="*/ 100 w 197"/>
                <a:gd name="T7" fmla="*/ 172 h 194"/>
                <a:gd name="T8" fmla="*/ 84 w 197"/>
                <a:gd name="T9" fmla="*/ 172 h 194"/>
                <a:gd name="T10" fmla="*/ 84 w 197"/>
                <a:gd name="T11" fmla="*/ 0 h 194"/>
                <a:gd name="T12" fmla="*/ 100 w 197"/>
                <a:gd name="T13" fmla="*/ 0 h 194"/>
                <a:gd name="T14" fmla="*/ 100 w 197"/>
                <a:gd name="T15" fmla="*/ 10 h 194"/>
                <a:gd name="T16" fmla="*/ 138 w 197"/>
                <a:gd name="T17" fmla="*/ 23 h 194"/>
                <a:gd name="T18" fmla="*/ 197 w 197"/>
                <a:gd name="T19" fmla="*/ 30 h 194"/>
                <a:gd name="T20" fmla="*/ 178 w 197"/>
                <a:gd name="T21" fmla="*/ 63 h 194"/>
                <a:gd name="T22" fmla="*/ 197 w 197"/>
                <a:gd name="T23" fmla="*/ 95 h 194"/>
                <a:gd name="T24" fmla="*/ 25 w 197"/>
                <a:gd name="T25" fmla="*/ 164 h 194"/>
                <a:gd name="T26" fmla="*/ 92 w 197"/>
                <a:gd name="T27" fmla="*/ 184 h 194"/>
                <a:gd name="T28" fmla="*/ 160 w 197"/>
                <a:gd name="T29" fmla="*/ 164 h 194"/>
                <a:gd name="T30" fmla="*/ 120 w 197"/>
                <a:gd name="T31" fmla="*/ 147 h 194"/>
                <a:gd name="T32" fmla="*/ 121 w 197"/>
                <a:gd name="T33" fmla="*/ 136 h 194"/>
                <a:gd name="T34" fmla="*/ 185 w 197"/>
                <a:gd name="T35" fmla="*/ 164 h 194"/>
                <a:gd name="T36" fmla="*/ 92 w 197"/>
                <a:gd name="T37" fmla="*/ 194 h 194"/>
                <a:gd name="T38" fmla="*/ 0 w 197"/>
                <a:gd name="T39" fmla="*/ 164 h 194"/>
                <a:gd name="T40" fmla="*/ 63 w 197"/>
                <a:gd name="T41" fmla="*/ 136 h 194"/>
                <a:gd name="T42" fmla="*/ 64 w 197"/>
                <a:gd name="T43" fmla="*/ 147 h 194"/>
                <a:gd name="T44" fmla="*/ 25 w 197"/>
                <a:gd name="T45" fmla="*/ 1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94">
                  <a:moveTo>
                    <a:pt x="197" y="95"/>
                  </a:moveTo>
                  <a:cubicBezTo>
                    <a:pt x="197" y="95"/>
                    <a:pt x="164" y="89"/>
                    <a:pt x="138" y="89"/>
                  </a:cubicBezTo>
                  <a:cubicBezTo>
                    <a:pt x="112" y="89"/>
                    <a:pt x="100" y="76"/>
                    <a:pt x="100" y="76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12" y="23"/>
                    <a:pt x="138" y="23"/>
                  </a:cubicBezTo>
                  <a:cubicBezTo>
                    <a:pt x="164" y="23"/>
                    <a:pt x="197" y="30"/>
                    <a:pt x="197" y="30"/>
                  </a:cubicBezTo>
                  <a:cubicBezTo>
                    <a:pt x="178" y="63"/>
                    <a:pt x="178" y="63"/>
                    <a:pt x="178" y="63"/>
                  </a:cubicBezTo>
                  <a:lnTo>
                    <a:pt x="197" y="95"/>
                  </a:lnTo>
                  <a:close/>
                  <a:moveTo>
                    <a:pt x="25" y="164"/>
                  </a:moveTo>
                  <a:cubicBezTo>
                    <a:pt x="25" y="175"/>
                    <a:pt x="59" y="184"/>
                    <a:pt x="92" y="184"/>
                  </a:cubicBezTo>
                  <a:cubicBezTo>
                    <a:pt x="126" y="184"/>
                    <a:pt x="160" y="175"/>
                    <a:pt x="160" y="164"/>
                  </a:cubicBezTo>
                  <a:cubicBezTo>
                    <a:pt x="160" y="157"/>
                    <a:pt x="142" y="150"/>
                    <a:pt x="120" y="147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58" y="140"/>
                    <a:pt x="185" y="151"/>
                    <a:pt x="185" y="164"/>
                  </a:cubicBezTo>
                  <a:cubicBezTo>
                    <a:pt x="185" y="181"/>
                    <a:pt x="144" y="194"/>
                    <a:pt x="92" y="194"/>
                  </a:cubicBezTo>
                  <a:cubicBezTo>
                    <a:pt x="41" y="194"/>
                    <a:pt x="0" y="181"/>
                    <a:pt x="0" y="164"/>
                  </a:cubicBezTo>
                  <a:cubicBezTo>
                    <a:pt x="0" y="151"/>
                    <a:pt x="26" y="140"/>
                    <a:pt x="63" y="13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50"/>
                    <a:pt x="25" y="157"/>
                    <a:pt x="25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91681" y="3559626"/>
            <a:ext cx="1652251" cy="308268"/>
            <a:chOff x="6591942" y="3559626"/>
            <a:chExt cx="1652466" cy="308268"/>
          </a:xfrm>
        </p:grpSpPr>
        <p:sp>
          <p:nvSpPr>
            <p:cNvPr id="17" name="圆角矩形 16"/>
            <p:cNvSpPr/>
            <p:nvPr/>
          </p:nvSpPr>
          <p:spPr>
            <a:xfrm>
              <a:off x="6591942" y="3559626"/>
              <a:ext cx="1652466" cy="30826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销售额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3"/>
            <p:cNvSpPr>
              <a:spLocks noEditPoints="1"/>
            </p:cNvSpPr>
            <p:nvPr/>
          </p:nvSpPr>
          <p:spPr bwMode="auto">
            <a:xfrm>
              <a:off x="6694478" y="3616112"/>
              <a:ext cx="153946" cy="203968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4"/>
          <p:cNvGrpSpPr/>
          <p:nvPr/>
        </p:nvGrpSpPr>
        <p:grpSpPr>
          <a:xfrm>
            <a:off x="1407251" y="3695426"/>
            <a:ext cx="4309225" cy="662789"/>
            <a:chOff x="3585720" y="5137719"/>
            <a:chExt cx="6985673" cy="1079499"/>
          </a:xfrm>
          <a:noFill/>
        </p:grpSpPr>
        <p:grpSp>
          <p:nvGrpSpPr>
            <p:cNvPr id="3" name="Group 8"/>
            <p:cNvGrpSpPr/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  <a:grpFill/>
          </p:grpSpPr>
          <p:sp>
            <p:nvSpPr>
              <p:cNvPr id="9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4" name="Group 11"/>
            <p:cNvGrpSpPr/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  <a:grpFill/>
          </p:grpSpPr>
          <p:sp>
            <p:nvSpPr>
              <p:cNvPr id="9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5" name="Group 14"/>
            <p:cNvGrpSpPr/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  <a:grpFill/>
          </p:grpSpPr>
          <p:sp>
            <p:nvSpPr>
              <p:cNvPr id="8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6" name="Group 17"/>
            <p:cNvGrpSpPr/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  <a:grpFill/>
          </p:grpSpPr>
          <p:sp>
            <p:nvSpPr>
              <p:cNvPr id="8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7" name="Group 20"/>
            <p:cNvGrpSpPr/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  <a:grpFill/>
          </p:grpSpPr>
          <p:sp>
            <p:nvSpPr>
              <p:cNvPr id="8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8" name="Group 23"/>
            <p:cNvGrpSpPr/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  <a:grpFill/>
          </p:grpSpPr>
          <p:sp>
            <p:nvSpPr>
              <p:cNvPr id="8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9" name="Group 26"/>
            <p:cNvGrpSpPr/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  <a:grpFill/>
          </p:grpSpPr>
          <p:sp>
            <p:nvSpPr>
              <p:cNvPr id="8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73" name="直接连接符 15"/>
            <p:cNvCxnSpPr>
              <a:cxnSpLocks noChangeShapeType="1"/>
              <a:stCxn id="93" idx="6"/>
              <a:endCxn id="91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</p:cxnSp>
        <p:cxnSp>
          <p:nvCxnSpPr>
            <p:cNvPr id="74" name="直接连接符 19"/>
            <p:cNvCxnSpPr>
              <a:cxnSpLocks noChangeShapeType="1"/>
              <a:stCxn id="91" idx="5"/>
              <a:endCxn id="89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</p:cxnSp>
        <p:sp>
          <p:nvSpPr>
            <p:cNvPr id="75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76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77" name="直接连接符 29"/>
            <p:cNvCxnSpPr>
              <a:cxnSpLocks noChangeShapeType="1"/>
              <a:stCxn id="85" idx="7"/>
              <a:endCxn id="81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</p:cxnSp>
        <p:cxnSp>
          <p:nvCxnSpPr>
            <p:cNvPr id="78" name="直接连接符 32"/>
            <p:cNvCxnSpPr>
              <a:cxnSpLocks noChangeShapeType="1"/>
              <a:stCxn id="81" idx="1"/>
              <a:endCxn id="83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</p:cxnSp>
        <p:cxnSp>
          <p:nvCxnSpPr>
            <p:cNvPr id="79" name="直接连接符 34"/>
            <p:cNvCxnSpPr>
              <a:cxnSpLocks noChangeShapeType="1"/>
              <a:stCxn id="87" idx="6"/>
              <a:endCxn id="81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</p:cxnSp>
        <p:sp>
          <p:nvSpPr>
            <p:cNvPr id="80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</a:ln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4"/>
          <p:cNvGrpSpPr/>
          <p:nvPr/>
        </p:nvGrpSpPr>
        <p:grpSpPr>
          <a:xfrm>
            <a:off x="2090771" y="2729243"/>
            <a:ext cx="717062" cy="1205711"/>
            <a:chOff x="4693779" y="3564074"/>
            <a:chExt cx="1162426" cy="1963768"/>
          </a:xfrm>
        </p:grpSpPr>
        <p:sp>
          <p:nvSpPr>
            <p:cNvPr id="96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97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98" name="矩形 111"/>
          <p:cNvSpPr>
            <a:spLocks noChangeArrowheads="1"/>
          </p:cNvSpPr>
          <p:nvPr/>
        </p:nvSpPr>
        <p:spPr bwMode="auto">
          <a:xfrm>
            <a:off x="2115793" y="2993565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98"/>
          <p:cNvGrpSpPr/>
          <p:nvPr/>
        </p:nvGrpSpPr>
        <p:grpSpPr>
          <a:xfrm>
            <a:off x="1223630" y="2492132"/>
            <a:ext cx="698003" cy="1515141"/>
            <a:chOff x="3288054" y="3177886"/>
            <a:chExt cx="1131530" cy="2467743"/>
          </a:xfrm>
        </p:grpSpPr>
        <p:sp>
          <p:nvSpPr>
            <p:cNvPr id="100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1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solidFill>
                <a:schemeClr val="accent1"/>
              </a:solidFill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2" name="矩形 112"/>
          <p:cNvSpPr>
            <a:spLocks noChangeArrowheads="1"/>
          </p:cNvSpPr>
          <p:nvPr/>
        </p:nvSpPr>
        <p:spPr bwMode="auto">
          <a:xfrm>
            <a:off x="1242575" y="2728299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02"/>
          <p:cNvGrpSpPr/>
          <p:nvPr/>
        </p:nvGrpSpPr>
        <p:grpSpPr>
          <a:xfrm>
            <a:off x="3309300" y="2385431"/>
            <a:ext cx="717062" cy="1595758"/>
            <a:chOff x="6669132" y="3004102"/>
            <a:chExt cx="1162426" cy="2599047"/>
          </a:xfrm>
        </p:grpSpPr>
        <p:sp>
          <p:nvSpPr>
            <p:cNvPr id="104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5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chemeClr val="accent4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6" name="矩形 113"/>
          <p:cNvSpPr>
            <a:spLocks noChangeArrowheads="1"/>
          </p:cNvSpPr>
          <p:nvPr/>
        </p:nvSpPr>
        <p:spPr bwMode="auto">
          <a:xfrm>
            <a:off x="3333998" y="2645224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06"/>
          <p:cNvGrpSpPr/>
          <p:nvPr/>
        </p:nvGrpSpPr>
        <p:grpSpPr>
          <a:xfrm>
            <a:off x="5180568" y="1881572"/>
            <a:ext cx="717062" cy="2015445"/>
            <a:chOff x="9702639" y="2183452"/>
            <a:chExt cx="1162426" cy="3282600"/>
          </a:xfrm>
        </p:grpSpPr>
        <p:sp>
          <p:nvSpPr>
            <p:cNvPr id="108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9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0" name="矩形 114"/>
          <p:cNvSpPr>
            <a:spLocks noChangeArrowheads="1"/>
          </p:cNvSpPr>
          <p:nvPr/>
        </p:nvSpPr>
        <p:spPr bwMode="auto">
          <a:xfrm>
            <a:off x="5194221" y="211468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10"/>
          <p:cNvGrpSpPr/>
          <p:nvPr/>
        </p:nvGrpSpPr>
        <p:grpSpPr>
          <a:xfrm>
            <a:off x="3932264" y="1364668"/>
            <a:ext cx="830219" cy="2929508"/>
            <a:chOff x="7679013" y="1341562"/>
            <a:chExt cx="1345866" cy="4771355"/>
          </a:xfrm>
        </p:grpSpPr>
        <p:sp>
          <p:nvSpPr>
            <p:cNvPr id="112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3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4" name="矩形 118"/>
          <p:cNvSpPr>
            <a:spLocks noChangeArrowheads="1"/>
          </p:cNvSpPr>
          <p:nvPr/>
        </p:nvSpPr>
        <p:spPr bwMode="auto">
          <a:xfrm>
            <a:off x="3987945" y="1635849"/>
            <a:ext cx="729253" cy="24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14"/>
          <p:cNvGrpSpPr/>
          <p:nvPr/>
        </p:nvGrpSpPr>
        <p:grpSpPr>
          <a:xfrm>
            <a:off x="2656559" y="1873273"/>
            <a:ext cx="717062" cy="2262040"/>
            <a:chOff x="5610976" y="2169935"/>
            <a:chExt cx="1162426" cy="3684235"/>
          </a:xfrm>
        </p:grpSpPr>
        <p:sp>
          <p:nvSpPr>
            <p:cNvPr id="116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7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8" name="矩形 119"/>
          <p:cNvSpPr>
            <a:spLocks noChangeArrowheads="1"/>
          </p:cNvSpPr>
          <p:nvPr/>
        </p:nvSpPr>
        <p:spPr bwMode="auto">
          <a:xfrm>
            <a:off x="2676114" y="2153550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18"/>
          <p:cNvGrpSpPr/>
          <p:nvPr/>
        </p:nvGrpSpPr>
        <p:grpSpPr>
          <a:xfrm>
            <a:off x="4526637" y="2519399"/>
            <a:ext cx="784956" cy="1214010"/>
            <a:chOff x="8642553" y="3222299"/>
            <a:chExt cx="1272489" cy="1977284"/>
          </a:xfrm>
        </p:grpSpPr>
        <p:sp>
          <p:nvSpPr>
            <p:cNvPr id="120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21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22" name="矩形 120"/>
          <p:cNvSpPr>
            <a:spLocks noChangeArrowheads="1"/>
          </p:cNvSpPr>
          <p:nvPr/>
        </p:nvSpPr>
        <p:spPr bwMode="auto">
          <a:xfrm>
            <a:off x="4586797" y="277785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3765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214950" y="2317942"/>
            <a:ext cx="1741427" cy="1386434"/>
          </a:xfrm>
          <a:prstGeom prst="rect">
            <a:avLst/>
          </a:prstGeom>
        </p:spPr>
        <p:txBody>
          <a:bodyPr wrap="square" lIns="56289" tIns="28145" rIns="56289" bIns="2814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6214950" y="1851893"/>
            <a:ext cx="1741427" cy="33257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289" tIns="28145" rIns="56289" bIns="28145"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234700" y="1901977"/>
            <a:ext cx="1584176" cy="241441"/>
          </a:xfrm>
          <a:prstGeom prst="rect">
            <a:avLst/>
          </a:prstGeom>
          <a:noFill/>
        </p:spPr>
        <p:txBody>
          <a:bodyPr wrap="square" lIns="56289" tIns="28145" rIns="56289" bIns="28145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2" grpId="0"/>
      <p:bldP spid="106" grpId="0"/>
      <p:bldP spid="110" grpId="0"/>
      <p:bldP spid="114" grpId="0"/>
      <p:bldP spid="118" grpId="0"/>
      <p:bldP spid="122" grpId="0"/>
      <p:bldP spid="123" grpId="0"/>
      <p:bldP spid="124" grpId="0" animBg="1"/>
      <p:bldP spid="1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1137912"/>
            <a:ext cx="5323839" cy="3209463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5596114" y="1137913"/>
            <a:ext cx="27139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9"/>
          <p:cNvSpPr txBox="1"/>
          <p:nvPr/>
        </p:nvSpPr>
        <p:spPr>
          <a:xfrm>
            <a:off x="5596114" y="2043577"/>
            <a:ext cx="27139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5596114" y="2949242"/>
            <a:ext cx="27139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5596114" y="3854906"/>
            <a:ext cx="27139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7" name="TextBox 48"/>
          <p:cNvSpPr txBox="1"/>
          <p:nvPr/>
        </p:nvSpPr>
        <p:spPr>
          <a:xfrm>
            <a:off x="2888613" y="2240686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项目介绍</a:t>
            </a:r>
            <a:endParaRPr lang="en-GB" altLang="zh-CN" sz="3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2888613" y="2820286"/>
            <a:ext cx="2821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403648" y="1787936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9800" cap="all" spc="213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淘宝店chenying0907 4"/>
          <p:cNvGrpSpPr/>
          <p:nvPr>
            <p:custDataLst>
              <p:tags r:id="rId1"/>
            </p:custDataLst>
          </p:nvPr>
        </p:nvGrpSpPr>
        <p:grpSpPr>
          <a:xfrm>
            <a:off x="2885406" y="1663503"/>
            <a:ext cx="3373190" cy="2351798"/>
            <a:chOff x="3847207" y="2218004"/>
            <a:chExt cx="4497587" cy="3135731"/>
          </a:xfrm>
        </p:grpSpPr>
        <p:pic>
          <p:nvPicPr>
            <p:cNvPr id="13" name="淘宝店chenying0907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78" b="16402"/>
            <a:stretch>
              <a:fillRect/>
            </a:stretch>
          </p:blipFill>
          <p:spPr>
            <a:xfrm>
              <a:off x="3847207" y="2218004"/>
              <a:ext cx="4497587" cy="3135731"/>
            </a:xfrm>
            <a:prstGeom prst="rect">
              <a:avLst/>
            </a:prstGeom>
          </p:spPr>
        </p:pic>
        <p:pic>
          <p:nvPicPr>
            <p:cNvPr id="2" name="淘宝店chenying0907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67807" y="2564904"/>
              <a:ext cx="3322284" cy="2039238"/>
            </a:xfrm>
            <a:prstGeom prst="rect">
              <a:avLst/>
            </a:prstGeom>
          </p:spPr>
        </p:pic>
      </p:grpSp>
      <p:sp>
        <p:nvSpPr>
          <p:cNvPr id="6" name="PA_淘宝店chenying0907: 圆角 5"/>
          <p:cNvSpPr/>
          <p:nvPr>
            <p:custDataLst>
              <p:tags r:id="rId4"/>
            </p:custDataLst>
          </p:nvPr>
        </p:nvSpPr>
        <p:spPr>
          <a:xfrm>
            <a:off x="832789" y="1860231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>
                <a:latin typeface="Impact" panose="020B0806030902050204" pitchFamily="34" charset="0"/>
              </a:rPr>
              <a:t>2016</a:t>
            </a: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18" name="PA_淘宝店chenying0907: 圆角 17"/>
          <p:cNvSpPr/>
          <p:nvPr>
            <p:custDataLst>
              <p:tags r:id="rId5"/>
            </p:custDataLst>
          </p:nvPr>
        </p:nvSpPr>
        <p:spPr>
          <a:xfrm>
            <a:off x="6387016" y="1825534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>
                <a:latin typeface="Impact" panose="020B0806030902050204" pitchFamily="34" charset="0"/>
              </a:rPr>
              <a:t>2017</a:t>
            </a: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20" name="PA_淘宝店chenying0907 19"/>
          <p:cNvSpPr/>
          <p:nvPr>
            <p:custDataLst>
              <p:tags r:id="rId6"/>
            </p:custDataLst>
          </p:nvPr>
        </p:nvSpPr>
        <p:spPr>
          <a:xfrm>
            <a:off x="632544" y="2774328"/>
            <a:ext cx="2426343" cy="429336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PA_淘宝店chenying0907 20"/>
          <p:cNvSpPr/>
          <p:nvPr>
            <p:custDataLst>
              <p:tags r:id="rId7"/>
            </p:custDataLst>
          </p:nvPr>
        </p:nvSpPr>
        <p:spPr>
          <a:xfrm>
            <a:off x="632543" y="2428080"/>
            <a:ext cx="1862765" cy="29083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165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PA_淘宝店chenying0907 21"/>
          <p:cNvSpPr/>
          <p:nvPr>
            <p:custDataLst>
              <p:tags r:id="rId8"/>
            </p:custDataLst>
          </p:nvPr>
        </p:nvSpPr>
        <p:spPr>
          <a:xfrm>
            <a:off x="620230" y="3317306"/>
            <a:ext cx="2426343" cy="429336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PA_淘宝店chenying0907 22"/>
          <p:cNvSpPr/>
          <p:nvPr>
            <p:custDataLst>
              <p:tags r:id="rId9"/>
            </p:custDataLst>
          </p:nvPr>
        </p:nvSpPr>
        <p:spPr>
          <a:xfrm>
            <a:off x="6387017" y="2761915"/>
            <a:ext cx="2284115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PA_淘宝店chenying0907 23"/>
          <p:cNvSpPr/>
          <p:nvPr>
            <p:custDataLst>
              <p:tags r:id="rId10"/>
            </p:custDataLst>
          </p:nvPr>
        </p:nvSpPr>
        <p:spPr>
          <a:xfrm>
            <a:off x="6387017" y="2415667"/>
            <a:ext cx="1862765" cy="29083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165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PA_淘宝店chenying0907 24"/>
          <p:cNvSpPr/>
          <p:nvPr>
            <p:custDataLst>
              <p:tags r:id="rId11"/>
            </p:custDataLst>
          </p:nvPr>
        </p:nvSpPr>
        <p:spPr>
          <a:xfrm>
            <a:off x="6374702" y="3304893"/>
            <a:ext cx="2296428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20" grpId="0" animBg="1" autoUpdateAnimBg="0"/>
      <p:bldP spid="21" grpId="0"/>
      <p:bldP spid="22" grpId="0" animBg="1" autoUpdateAnimBg="0"/>
      <p:bldP spid="23" grpId="0" animBg="1" autoUpdateAnimBg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40"/>
          <p:cNvSpPr/>
          <p:nvPr/>
        </p:nvSpPr>
        <p:spPr>
          <a:xfrm>
            <a:off x="811685" y="1231320"/>
            <a:ext cx="3298925" cy="3300118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20" tIns="45710" rIns="91420" bIns="45710"/>
          <a:lstStyle/>
          <a:p>
            <a:endParaRPr lang="zh-CN" altLang="en-US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5" name="Freeform 41"/>
          <p:cNvSpPr/>
          <p:nvPr/>
        </p:nvSpPr>
        <p:spPr>
          <a:xfrm>
            <a:off x="1026115" y="1445826"/>
            <a:ext cx="1319570" cy="1320046"/>
          </a:xfrm>
          <a:custGeom>
            <a:avLst/>
            <a:gdLst>
              <a:gd name="connsiteX0" fmla="*/ 0 w 1457998"/>
              <a:gd name="connsiteY0" fmla="*/ 243005 h 1457998"/>
              <a:gd name="connsiteX1" fmla="*/ 71175 w 1457998"/>
              <a:gd name="connsiteY1" fmla="*/ 71175 h 1457998"/>
              <a:gd name="connsiteX2" fmla="*/ 243006 w 1457998"/>
              <a:gd name="connsiteY2" fmla="*/ 1 h 1457998"/>
              <a:gd name="connsiteX3" fmla="*/ 1214993 w 1457998"/>
              <a:gd name="connsiteY3" fmla="*/ 0 h 1457998"/>
              <a:gd name="connsiteX4" fmla="*/ 1386823 w 1457998"/>
              <a:gd name="connsiteY4" fmla="*/ 71175 h 1457998"/>
              <a:gd name="connsiteX5" fmla="*/ 1457997 w 1457998"/>
              <a:gd name="connsiteY5" fmla="*/ 243006 h 1457998"/>
              <a:gd name="connsiteX6" fmla="*/ 1457998 w 1457998"/>
              <a:gd name="connsiteY6" fmla="*/ 1214993 h 1457998"/>
              <a:gd name="connsiteX7" fmla="*/ 1386823 w 1457998"/>
              <a:gd name="connsiteY7" fmla="*/ 1386824 h 1457998"/>
              <a:gd name="connsiteX8" fmla="*/ 1214992 w 1457998"/>
              <a:gd name="connsiteY8" fmla="*/ 1457998 h 1457998"/>
              <a:gd name="connsiteX9" fmla="*/ 243005 w 1457998"/>
              <a:gd name="connsiteY9" fmla="*/ 1457998 h 1457998"/>
              <a:gd name="connsiteX10" fmla="*/ 71175 w 1457998"/>
              <a:gd name="connsiteY10" fmla="*/ 1386823 h 1457998"/>
              <a:gd name="connsiteX11" fmla="*/ 1 w 1457998"/>
              <a:gd name="connsiteY11" fmla="*/ 1214992 h 1457998"/>
              <a:gd name="connsiteX12" fmla="*/ 0 w 1457998"/>
              <a:gd name="connsiteY12" fmla="*/ 243005 h 14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7998" h="1457998">
                <a:moveTo>
                  <a:pt x="0" y="243005"/>
                </a:moveTo>
                <a:cubicBezTo>
                  <a:pt x="0" y="178556"/>
                  <a:pt x="25602" y="116747"/>
                  <a:pt x="71175" y="71175"/>
                </a:cubicBezTo>
                <a:cubicBezTo>
                  <a:pt x="116747" y="25603"/>
                  <a:pt x="178557" y="1"/>
                  <a:pt x="243006" y="1"/>
                </a:cubicBezTo>
                <a:lnTo>
                  <a:pt x="1214993" y="0"/>
                </a:lnTo>
                <a:cubicBezTo>
                  <a:pt x="1279442" y="0"/>
                  <a:pt x="1341251" y="25602"/>
                  <a:pt x="1386823" y="71175"/>
                </a:cubicBezTo>
                <a:cubicBezTo>
                  <a:pt x="1432395" y="116747"/>
                  <a:pt x="1457997" y="178557"/>
                  <a:pt x="1457997" y="243006"/>
                </a:cubicBezTo>
                <a:cubicBezTo>
                  <a:pt x="1457997" y="567002"/>
                  <a:pt x="1457998" y="890997"/>
                  <a:pt x="1457998" y="1214993"/>
                </a:cubicBezTo>
                <a:cubicBezTo>
                  <a:pt x="1457998" y="1279442"/>
                  <a:pt x="1432396" y="1341251"/>
                  <a:pt x="1386823" y="1386824"/>
                </a:cubicBezTo>
                <a:cubicBezTo>
                  <a:pt x="1341251" y="1432396"/>
                  <a:pt x="1279441" y="1457999"/>
                  <a:pt x="1214992" y="1457998"/>
                </a:cubicBezTo>
                <a:lnTo>
                  <a:pt x="243005" y="1457998"/>
                </a:lnTo>
                <a:cubicBezTo>
                  <a:pt x="178556" y="1457998"/>
                  <a:pt x="116747" y="1432396"/>
                  <a:pt x="71175" y="1386823"/>
                </a:cubicBezTo>
                <a:cubicBezTo>
                  <a:pt x="25603" y="1341251"/>
                  <a:pt x="1" y="1279441"/>
                  <a:pt x="1" y="1214992"/>
                </a:cubicBezTo>
                <a:cubicBezTo>
                  <a:pt x="1" y="890996"/>
                  <a:pt x="0" y="567001"/>
                  <a:pt x="0" y="243005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289" tIns="208289" rIns="208289" bIns="208289" numCol="1" spcCol="1270" anchor="ctr" anchorCtr="0">
            <a:noAutofit/>
          </a:bodyPr>
          <a:lstStyle/>
          <a:p>
            <a:pPr algn="ctr" defTabSz="1599565">
              <a:lnSpc>
                <a:spcPct val="90000"/>
              </a:lnSpc>
              <a:spcAft>
                <a:spcPct val="35000"/>
              </a:spcAft>
            </a:pPr>
            <a:br>
              <a:rPr lang="en-US" sz="3600" dirty="0">
                <a:latin typeface="Arial" panose="020B0604020202020204"/>
                <a:ea typeface="微软雅黑"/>
                <a:sym typeface="Arial" panose="020B0604020202020204"/>
              </a:rPr>
            </a:br>
            <a:r>
              <a:rPr lang="zh-CN" altLang="en-US" sz="1400" b="1" dirty="0">
                <a:latin typeface="Arial" panose="020B0604020202020204"/>
                <a:ea typeface="微软雅黑"/>
                <a:sym typeface="Arial" panose="020B0604020202020204"/>
              </a:rPr>
              <a:t>愿景</a:t>
            </a:r>
            <a:endParaRPr lang="en-US" sz="1400" b="1" dirty="0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6" name="Freeform 42"/>
          <p:cNvSpPr/>
          <p:nvPr/>
        </p:nvSpPr>
        <p:spPr>
          <a:xfrm>
            <a:off x="2576610" y="1445826"/>
            <a:ext cx="1319570" cy="1320046"/>
          </a:xfrm>
          <a:custGeom>
            <a:avLst/>
            <a:gdLst>
              <a:gd name="connsiteX0" fmla="*/ 0 w 1457998"/>
              <a:gd name="connsiteY0" fmla="*/ 243005 h 1457998"/>
              <a:gd name="connsiteX1" fmla="*/ 71175 w 1457998"/>
              <a:gd name="connsiteY1" fmla="*/ 71175 h 1457998"/>
              <a:gd name="connsiteX2" fmla="*/ 243006 w 1457998"/>
              <a:gd name="connsiteY2" fmla="*/ 1 h 1457998"/>
              <a:gd name="connsiteX3" fmla="*/ 1214993 w 1457998"/>
              <a:gd name="connsiteY3" fmla="*/ 0 h 1457998"/>
              <a:gd name="connsiteX4" fmla="*/ 1386823 w 1457998"/>
              <a:gd name="connsiteY4" fmla="*/ 71175 h 1457998"/>
              <a:gd name="connsiteX5" fmla="*/ 1457997 w 1457998"/>
              <a:gd name="connsiteY5" fmla="*/ 243006 h 1457998"/>
              <a:gd name="connsiteX6" fmla="*/ 1457998 w 1457998"/>
              <a:gd name="connsiteY6" fmla="*/ 1214993 h 1457998"/>
              <a:gd name="connsiteX7" fmla="*/ 1386823 w 1457998"/>
              <a:gd name="connsiteY7" fmla="*/ 1386824 h 1457998"/>
              <a:gd name="connsiteX8" fmla="*/ 1214992 w 1457998"/>
              <a:gd name="connsiteY8" fmla="*/ 1457998 h 1457998"/>
              <a:gd name="connsiteX9" fmla="*/ 243005 w 1457998"/>
              <a:gd name="connsiteY9" fmla="*/ 1457998 h 1457998"/>
              <a:gd name="connsiteX10" fmla="*/ 71175 w 1457998"/>
              <a:gd name="connsiteY10" fmla="*/ 1386823 h 1457998"/>
              <a:gd name="connsiteX11" fmla="*/ 1 w 1457998"/>
              <a:gd name="connsiteY11" fmla="*/ 1214992 h 1457998"/>
              <a:gd name="connsiteX12" fmla="*/ 0 w 1457998"/>
              <a:gd name="connsiteY12" fmla="*/ 243005 h 14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7998" h="1457998">
                <a:moveTo>
                  <a:pt x="0" y="243005"/>
                </a:moveTo>
                <a:cubicBezTo>
                  <a:pt x="0" y="178556"/>
                  <a:pt x="25602" y="116747"/>
                  <a:pt x="71175" y="71175"/>
                </a:cubicBezTo>
                <a:cubicBezTo>
                  <a:pt x="116747" y="25603"/>
                  <a:pt x="178557" y="1"/>
                  <a:pt x="243006" y="1"/>
                </a:cubicBezTo>
                <a:lnTo>
                  <a:pt x="1214993" y="0"/>
                </a:lnTo>
                <a:cubicBezTo>
                  <a:pt x="1279442" y="0"/>
                  <a:pt x="1341251" y="25602"/>
                  <a:pt x="1386823" y="71175"/>
                </a:cubicBezTo>
                <a:cubicBezTo>
                  <a:pt x="1432395" y="116747"/>
                  <a:pt x="1457997" y="178557"/>
                  <a:pt x="1457997" y="243006"/>
                </a:cubicBezTo>
                <a:cubicBezTo>
                  <a:pt x="1457997" y="567002"/>
                  <a:pt x="1457998" y="890997"/>
                  <a:pt x="1457998" y="1214993"/>
                </a:cubicBezTo>
                <a:cubicBezTo>
                  <a:pt x="1457998" y="1279442"/>
                  <a:pt x="1432396" y="1341251"/>
                  <a:pt x="1386823" y="1386824"/>
                </a:cubicBezTo>
                <a:cubicBezTo>
                  <a:pt x="1341251" y="1432396"/>
                  <a:pt x="1279441" y="1457999"/>
                  <a:pt x="1214992" y="1457998"/>
                </a:cubicBezTo>
                <a:lnTo>
                  <a:pt x="243005" y="1457998"/>
                </a:lnTo>
                <a:cubicBezTo>
                  <a:pt x="178556" y="1457998"/>
                  <a:pt x="116747" y="1432396"/>
                  <a:pt x="71175" y="1386823"/>
                </a:cubicBezTo>
                <a:cubicBezTo>
                  <a:pt x="25603" y="1341251"/>
                  <a:pt x="1" y="1279441"/>
                  <a:pt x="1" y="1214992"/>
                </a:cubicBezTo>
                <a:cubicBezTo>
                  <a:pt x="1" y="890996"/>
                  <a:pt x="0" y="567001"/>
                  <a:pt x="0" y="24300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289" tIns="208289" rIns="208289" bIns="208289" numCol="1" spcCol="1270" anchor="ctr" anchorCtr="0">
            <a:noAutofit/>
          </a:bodyPr>
          <a:lstStyle/>
          <a:p>
            <a:pPr algn="ctr" defTabSz="1599565">
              <a:lnSpc>
                <a:spcPct val="90000"/>
              </a:lnSpc>
              <a:spcAft>
                <a:spcPct val="35000"/>
              </a:spcAft>
            </a:pPr>
            <a:br>
              <a:rPr lang="en-US" sz="3600" dirty="0">
                <a:latin typeface="Arial" panose="020B0604020202020204"/>
                <a:ea typeface="微软雅黑"/>
                <a:sym typeface="Arial" panose="020B0604020202020204"/>
              </a:rPr>
            </a:br>
            <a:r>
              <a:rPr lang="zh-CN" altLang="en-US" sz="1400" b="1" dirty="0">
                <a:latin typeface="Arial" panose="020B0604020202020204"/>
                <a:ea typeface="微软雅黑"/>
                <a:sym typeface="Arial" panose="020B0604020202020204"/>
              </a:rPr>
              <a:t>理念</a:t>
            </a:r>
            <a:endParaRPr lang="en-US" sz="1400" dirty="0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7" name="Freeform 43"/>
          <p:cNvSpPr/>
          <p:nvPr/>
        </p:nvSpPr>
        <p:spPr>
          <a:xfrm>
            <a:off x="1026115" y="2996883"/>
            <a:ext cx="1319570" cy="1320046"/>
          </a:xfrm>
          <a:custGeom>
            <a:avLst/>
            <a:gdLst>
              <a:gd name="connsiteX0" fmla="*/ 0 w 1457998"/>
              <a:gd name="connsiteY0" fmla="*/ 243005 h 1457998"/>
              <a:gd name="connsiteX1" fmla="*/ 71175 w 1457998"/>
              <a:gd name="connsiteY1" fmla="*/ 71175 h 1457998"/>
              <a:gd name="connsiteX2" fmla="*/ 243006 w 1457998"/>
              <a:gd name="connsiteY2" fmla="*/ 1 h 1457998"/>
              <a:gd name="connsiteX3" fmla="*/ 1214993 w 1457998"/>
              <a:gd name="connsiteY3" fmla="*/ 0 h 1457998"/>
              <a:gd name="connsiteX4" fmla="*/ 1386823 w 1457998"/>
              <a:gd name="connsiteY4" fmla="*/ 71175 h 1457998"/>
              <a:gd name="connsiteX5" fmla="*/ 1457997 w 1457998"/>
              <a:gd name="connsiteY5" fmla="*/ 243006 h 1457998"/>
              <a:gd name="connsiteX6" fmla="*/ 1457998 w 1457998"/>
              <a:gd name="connsiteY6" fmla="*/ 1214993 h 1457998"/>
              <a:gd name="connsiteX7" fmla="*/ 1386823 w 1457998"/>
              <a:gd name="connsiteY7" fmla="*/ 1386824 h 1457998"/>
              <a:gd name="connsiteX8" fmla="*/ 1214992 w 1457998"/>
              <a:gd name="connsiteY8" fmla="*/ 1457998 h 1457998"/>
              <a:gd name="connsiteX9" fmla="*/ 243005 w 1457998"/>
              <a:gd name="connsiteY9" fmla="*/ 1457998 h 1457998"/>
              <a:gd name="connsiteX10" fmla="*/ 71175 w 1457998"/>
              <a:gd name="connsiteY10" fmla="*/ 1386823 h 1457998"/>
              <a:gd name="connsiteX11" fmla="*/ 1 w 1457998"/>
              <a:gd name="connsiteY11" fmla="*/ 1214992 h 1457998"/>
              <a:gd name="connsiteX12" fmla="*/ 0 w 1457998"/>
              <a:gd name="connsiteY12" fmla="*/ 243005 h 14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7998" h="1457998">
                <a:moveTo>
                  <a:pt x="0" y="243005"/>
                </a:moveTo>
                <a:cubicBezTo>
                  <a:pt x="0" y="178556"/>
                  <a:pt x="25602" y="116747"/>
                  <a:pt x="71175" y="71175"/>
                </a:cubicBezTo>
                <a:cubicBezTo>
                  <a:pt x="116747" y="25603"/>
                  <a:pt x="178557" y="1"/>
                  <a:pt x="243006" y="1"/>
                </a:cubicBezTo>
                <a:lnTo>
                  <a:pt x="1214993" y="0"/>
                </a:lnTo>
                <a:cubicBezTo>
                  <a:pt x="1279442" y="0"/>
                  <a:pt x="1341251" y="25602"/>
                  <a:pt x="1386823" y="71175"/>
                </a:cubicBezTo>
                <a:cubicBezTo>
                  <a:pt x="1432395" y="116747"/>
                  <a:pt x="1457997" y="178557"/>
                  <a:pt x="1457997" y="243006"/>
                </a:cubicBezTo>
                <a:cubicBezTo>
                  <a:pt x="1457997" y="567002"/>
                  <a:pt x="1457998" y="890997"/>
                  <a:pt x="1457998" y="1214993"/>
                </a:cubicBezTo>
                <a:cubicBezTo>
                  <a:pt x="1457998" y="1279442"/>
                  <a:pt x="1432396" y="1341251"/>
                  <a:pt x="1386823" y="1386824"/>
                </a:cubicBezTo>
                <a:cubicBezTo>
                  <a:pt x="1341251" y="1432396"/>
                  <a:pt x="1279441" y="1457999"/>
                  <a:pt x="1214992" y="1457998"/>
                </a:cubicBezTo>
                <a:lnTo>
                  <a:pt x="243005" y="1457998"/>
                </a:lnTo>
                <a:cubicBezTo>
                  <a:pt x="178556" y="1457998"/>
                  <a:pt x="116747" y="1432396"/>
                  <a:pt x="71175" y="1386823"/>
                </a:cubicBezTo>
                <a:cubicBezTo>
                  <a:pt x="25603" y="1341251"/>
                  <a:pt x="1" y="1279441"/>
                  <a:pt x="1" y="1214992"/>
                </a:cubicBezTo>
                <a:cubicBezTo>
                  <a:pt x="1" y="890996"/>
                  <a:pt x="0" y="567001"/>
                  <a:pt x="0" y="24300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289" tIns="208289" rIns="208289" bIns="208289" numCol="1" spcCol="1270" anchor="ctr" anchorCtr="0">
            <a:noAutofit/>
          </a:bodyPr>
          <a:lstStyle/>
          <a:p>
            <a:pPr algn="ctr" defTabSz="1599565">
              <a:lnSpc>
                <a:spcPct val="90000"/>
              </a:lnSpc>
              <a:spcAft>
                <a:spcPct val="35000"/>
              </a:spcAft>
            </a:pPr>
            <a:br>
              <a:rPr lang="en-US" sz="3600" dirty="0">
                <a:latin typeface="Arial" panose="020B0604020202020204"/>
                <a:ea typeface="微软雅黑"/>
                <a:sym typeface="Arial" panose="020B0604020202020204"/>
              </a:rPr>
            </a:br>
            <a:r>
              <a:rPr lang="zh-CN" altLang="en-US" sz="1400" b="1" dirty="0">
                <a:latin typeface="Arial" panose="020B0604020202020204"/>
                <a:ea typeface="微软雅黑"/>
                <a:sym typeface="Arial" panose="020B0604020202020204"/>
              </a:rPr>
              <a:t>创意</a:t>
            </a:r>
            <a:endParaRPr lang="en-US" sz="1400" dirty="0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8" name="Freeform 44"/>
          <p:cNvSpPr/>
          <p:nvPr/>
        </p:nvSpPr>
        <p:spPr>
          <a:xfrm>
            <a:off x="2576610" y="2996883"/>
            <a:ext cx="1319570" cy="1320046"/>
          </a:xfrm>
          <a:custGeom>
            <a:avLst/>
            <a:gdLst>
              <a:gd name="connsiteX0" fmla="*/ 0 w 1457998"/>
              <a:gd name="connsiteY0" fmla="*/ 243005 h 1457998"/>
              <a:gd name="connsiteX1" fmla="*/ 71175 w 1457998"/>
              <a:gd name="connsiteY1" fmla="*/ 71175 h 1457998"/>
              <a:gd name="connsiteX2" fmla="*/ 243006 w 1457998"/>
              <a:gd name="connsiteY2" fmla="*/ 1 h 1457998"/>
              <a:gd name="connsiteX3" fmla="*/ 1214993 w 1457998"/>
              <a:gd name="connsiteY3" fmla="*/ 0 h 1457998"/>
              <a:gd name="connsiteX4" fmla="*/ 1386823 w 1457998"/>
              <a:gd name="connsiteY4" fmla="*/ 71175 h 1457998"/>
              <a:gd name="connsiteX5" fmla="*/ 1457997 w 1457998"/>
              <a:gd name="connsiteY5" fmla="*/ 243006 h 1457998"/>
              <a:gd name="connsiteX6" fmla="*/ 1457998 w 1457998"/>
              <a:gd name="connsiteY6" fmla="*/ 1214993 h 1457998"/>
              <a:gd name="connsiteX7" fmla="*/ 1386823 w 1457998"/>
              <a:gd name="connsiteY7" fmla="*/ 1386824 h 1457998"/>
              <a:gd name="connsiteX8" fmla="*/ 1214992 w 1457998"/>
              <a:gd name="connsiteY8" fmla="*/ 1457998 h 1457998"/>
              <a:gd name="connsiteX9" fmla="*/ 243005 w 1457998"/>
              <a:gd name="connsiteY9" fmla="*/ 1457998 h 1457998"/>
              <a:gd name="connsiteX10" fmla="*/ 71175 w 1457998"/>
              <a:gd name="connsiteY10" fmla="*/ 1386823 h 1457998"/>
              <a:gd name="connsiteX11" fmla="*/ 1 w 1457998"/>
              <a:gd name="connsiteY11" fmla="*/ 1214992 h 1457998"/>
              <a:gd name="connsiteX12" fmla="*/ 0 w 1457998"/>
              <a:gd name="connsiteY12" fmla="*/ 243005 h 14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7998" h="1457998">
                <a:moveTo>
                  <a:pt x="0" y="243005"/>
                </a:moveTo>
                <a:cubicBezTo>
                  <a:pt x="0" y="178556"/>
                  <a:pt x="25602" y="116747"/>
                  <a:pt x="71175" y="71175"/>
                </a:cubicBezTo>
                <a:cubicBezTo>
                  <a:pt x="116747" y="25603"/>
                  <a:pt x="178557" y="1"/>
                  <a:pt x="243006" y="1"/>
                </a:cubicBezTo>
                <a:lnTo>
                  <a:pt x="1214993" y="0"/>
                </a:lnTo>
                <a:cubicBezTo>
                  <a:pt x="1279442" y="0"/>
                  <a:pt x="1341251" y="25602"/>
                  <a:pt x="1386823" y="71175"/>
                </a:cubicBezTo>
                <a:cubicBezTo>
                  <a:pt x="1432395" y="116747"/>
                  <a:pt x="1457997" y="178557"/>
                  <a:pt x="1457997" y="243006"/>
                </a:cubicBezTo>
                <a:cubicBezTo>
                  <a:pt x="1457997" y="567002"/>
                  <a:pt x="1457998" y="890997"/>
                  <a:pt x="1457998" y="1214993"/>
                </a:cubicBezTo>
                <a:cubicBezTo>
                  <a:pt x="1457998" y="1279442"/>
                  <a:pt x="1432396" y="1341251"/>
                  <a:pt x="1386823" y="1386824"/>
                </a:cubicBezTo>
                <a:cubicBezTo>
                  <a:pt x="1341251" y="1432396"/>
                  <a:pt x="1279441" y="1457999"/>
                  <a:pt x="1214992" y="1457998"/>
                </a:cubicBezTo>
                <a:lnTo>
                  <a:pt x="243005" y="1457998"/>
                </a:lnTo>
                <a:cubicBezTo>
                  <a:pt x="178556" y="1457998"/>
                  <a:pt x="116747" y="1432396"/>
                  <a:pt x="71175" y="1386823"/>
                </a:cubicBezTo>
                <a:cubicBezTo>
                  <a:pt x="25603" y="1341251"/>
                  <a:pt x="1" y="1279441"/>
                  <a:pt x="1" y="1214992"/>
                </a:cubicBezTo>
                <a:cubicBezTo>
                  <a:pt x="1" y="890996"/>
                  <a:pt x="0" y="567001"/>
                  <a:pt x="0" y="243005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289" tIns="208289" rIns="208289" bIns="208289" numCol="1" spcCol="1270" anchor="ctr" anchorCtr="0">
            <a:noAutofit/>
          </a:bodyPr>
          <a:lstStyle/>
          <a:p>
            <a:pPr algn="ctr" defTabSz="1599565">
              <a:lnSpc>
                <a:spcPct val="90000"/>
              </a:lnSpc>
              <a:spcAft>
                <a:spcPct val="35000"/>
              </a:spcAft>
            </a:pPr>
            <a:br>
              <a:rPr lang="en-US" sz="3600" dirty="0">
                <a:latin typeface="Arial" panose="020B0604020202020204"/>
                <a:ea typeface="微软雅黑"/>
                <a:sym typeface="Arial" panose="020B0604020202020204"/>
              </a:rPr>
            </a:br>
            <a:r>
              <a:rPr lang="zh-CN" altLang="en-US" sz="1400" b="1" dirty="0">
                <a:latin typeface="Arial" panose="020B0604020202020204"/>
                <a:ea typeface="微软雅黑"/>
                <a:sym typeface="Arial" panose="020B0604020202020204"/>
              </a:rPr>
              <a:t>时间</a:t>
            </a:r>
            <a:endParaRPr lang="en-US" sz="1400" b="1" dirty="0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9" name="Freeform 143"/>
          <p:cNvSpPr>
            <a:spLocks noEditPoints="1"/>
          </p:cNvSpPr>
          <p:nvPr/>
        </p:nvSpPr>
        <p:spPr bwMode="auto">
          <a:xfrm>
            <a:off x="1504947" y="3380282"/>
            <a:ext cx="361903" cy="333452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0" tIns="45710" rIns="91420" bIns="45710" numCol="1" anchor="t" anchorCtr="0" compatLnSpc="1"/>
          <a:lstStyle/>
          <a:p>
            <a:endParaRPr lang="en-US">
              <a:latin typeface="Arial" panose="020B0604020202020204"/>
              <a:ea typeface="微软雅黑"/>
              <a:sym typeface="Arial" panose="020B0604020202020204"/>
            </a:endParaRPr>
          </a:p>
        </p:txBody>
      </p:sp>
      <p:sp>
        <p:nvSpPr>
          <p:cNvPr id="10" name="Freeform 92"/>
          <p:cNvSpPr>
            <a:spLocks noEditPoints="1"/>
          </p:cNvSpPr>
          <p:nvPr/>
        </p:nvSpPr>
        <p:spPr bwMode="auto">
          <a:xfrm>
            <a:off x="3065759" y="1807385"/>
            <a:ext cx="341269" cy="347744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0" tIns="45710" rIns="91420" bIns="45710" numCol="1" anchor="t" anchorCtr="0" compatLnSpc="1"/>
          <a:lstStyle/>
          <a:p>
            <a:endParaRPr lang="en-US">
              <a:latin typeface="Arial" panose="020B0604020202020204"/>
              <a:ea typeface="微软雅黑"/>
              <a:sym typeface="Arial" panose="020B0604020202020204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3076078" y="3399925"/>
            <a:ext cx="320633" cy="300107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12" name="Freeform 153"/>
            <p:cNvSpPr/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13" name="Freeform 154"/>
            <p:cNvSpPr/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14" name="Freeform 155"/>
            <p:cNvSpPr/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15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sp>
        <p:nvSpPr>
          <p:cNvPr id="16" name="Freeform 140"/>
          <p:cNvSpPr>
            <a:spLocks noEditPoints="1"/>
          </p:cNvSpPr>
          <p:nvPr/>
        </p:nvSpPr>
        <p:spPr bwMode="auto">
          <a:xfrm>
            <a:off x="1515456" y="1785075"/>
            <a:ext cx="355844" cy="355972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0" tIns="45710" rIns="91420" bIns="45710" numCol="1" anchor="t" anchorCtr="0" compatLnSpc="1"/>
          <a:lstStyle/>
          <a:p>
            <a:endParaRPr lang="en-US">
              <a:latin typeface="Arial" panose="020B0604020202020204"/>
              <a:ea typeface="微软雅黑"/>
              <a:sym typeface="Arial" panose="020B0604020202020204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4689780" y="3782374"/>
            <a:ext cx="3737824" cy="568064"/>
            <a:chOff x="4033795" y="1217562"/>
            <a:chExt cx="3738310" cy="798360"/>
          </a:xfrm>
        </p:grpSpPr>
        <p:sp>
          <p:nvSpPr>
            <p:cNvPr id="18" name="Text Placeholder 3"/>
            <p:cNvSpPr txBox="1"/>
            <p:nvPr/>
          </p:nvSpPr>
          <p:spPr>
            <a:xfrm>
              <a:off x="4399178" y="1217562"/>
              <a:ext cx="3372927" cy="798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>
              <a:defPPr>
                <a:defRPr lang="en-US"/>
              </a:defPPr>
              <a:lvl1pPr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</a:defRPr>
              </a:lvl1pPr>
              <a:lvl2pPr marL="457200" defTabSz="914400">
                <a:defRPr sz="1800"/>
              </a:lvl2pPr>
              <a:lvl3pPr marL="914400" defTabSz="914400">
                <a:defRPr sz="1800"/>
              </a:lvl3pPr>
              <a:lvl4pPr marL="1371600" defTabSz="914400">
                <a:defRPr sz="1800"/>
              </a:lvl4pPr>
              <a:lvl5pPr marL="1828800" defTabSz="914400">
                <a:defRPr sz="1800"/>
              </a:lvl5pPr>
              <a:lvl6pPr marL="2286000" defTabSz="914400">
                <a:defRPr sz="1800"/>
              </a:lvl6pPr>
              <a:lvl7pPr marL="2743200" defTabSz="914400">
                <a:defRPr sz="1800"/>
              </a:lvl7pPr>
              <a:lvl8pPr marL="3200400" defTabSz="914400">
                <a:defRPr sz="1800"/>
              </a:lvl8pPr>
              <a:lvl9pPr marL="3657600" defTabSz="914400">
                <a:defRPr sz="1800"/>
              </a:lvl9pPr>
            </a:lstStyle>
            <a:p>
              <a:r>
                <a:rPr lang="zh-CN" altLang="en-US" sz="900" dirty="0"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sz="900" dirty="0">
                <a:sym typeface="Arial" panose="020B0604020202020204"/>
              </a:endParaRPr>
            </a:p>
            <a:p>
              <a:r>
                <a:rPr lang="en-US" sz="900" dirty="0">
                  <a:sym typeface="Arial" panose="020B0604020202020204"/>
                </a:rPr>
                <a:t> </a:t>
              </a:r>
              <a:endParaRPr lang="en-US" sz="900" dirty="0">
                <a:sym typeface="Arial" panose="020B0604020202020204"/>
              </a:endParaRPr>
            </a:p>
          </p:txBody>
        </p:sp>
        <p:sp>
          <p:nvSpPr>
            <p:cNvPr id="19" name="Rectangle 34"/>
            <p:cNvSpPr/>
            <p:nvPr/>
          </p:nvSpPr>
          <p:spPr>
            <a:xfrm>
              <a:off x="4033795" y="1236030"/>
              <a:ext cx="65" cy="34604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1600" dirty="0">
                <a:solidFill>
                  <a:schemeClr val="accent3"/>
                </a:solidFill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11" name="Group 37"/>
          <p:cNvGrpSpPr/>
          <p:nvPr/>
        </p:nvGrpSpPr>
        <p:grpSpPr>
          <a:xfrm>
            <a:off x="4689780" y="1189459"/>
            <a:ext cx="3737824" cy="538087"/>
            <a:chOff x="4033795" y="1236031"/>
            <a:chExt cx="3738310" cy="537962"/>
          </a:xfrm>
        </p:grpSpPr>
        <p:sp>
          <p:nvSpPr>
            <p:cNvPr id="21" name="Text Placeholder 3"/>
            <p:cNvSpPr txBox="1"/>
            <p:nvPr/>
          </p:nvSpPr>
          <p:spPr>
            <a:xfrm>
              <a:off x="4399178" y="1239055"/>
              <a:ext cx="3372927" cy="5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>
              <a:defPPr>
                <a:defRPr lang="en-US"/>
              </a:defPPr>
              <a:lvl1pPr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</a:defRPr>
              </a:lvl1pPr>
              <a:lvl2pPr marL="457200" defTabSz="914400">
                <a:defRPr sz="1800"/>
              </a:lvl2pPr>
              <a:lvl3pPr marL="914400" defTabSz="914400">
                <a:defRPr sz="1800"/>
              </a:lvl3pPr>
              <a:lvl4pPr marL="1371600" defTabSz="914400">
                <a:defRPr sz="1800"/>
              </a:lvl4pPr>
              <a:lvl5pPr marL="1828800" defTabSz="914400">
                <a:defRPr sz="1800"/>
              </a:lvl5pPr>
              <a:lvl6pPr marL="2286000" defTabSz="914400">
                <a:defRPr sz="1800"/>
              </a:lvl6pPr>
              <a:lvl7pPr marL="2743200" defTabSz="914400">
                <a:defRPr sz="1800"/>
              </a:lvl7pPr>
              <a:lvl8pPr marL="3200400" defTabSz="914400">
                <a:defRPr sz="1800"/>
              </a:lvl8pPr>
              <a:lvl9pPr marL="3657600" defTabSz="914400">
                <a:defRPr sz="1800"/>
              </a:lvl9pPr>
            </a:lstStyle>
            <a:p>
              <a:r>
                <a:rPr lang="zh-CN" altLang="en-US" sz="900" dirty="0"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sz="900" dirty="0">
                <a:sym typeface="Arial" panose="020B0604020202020204"/>
              </a:endParaRPr>
            </a:p>
            <a:p>
              <a:r>
                <a:rPr lang="en-US" sz="900" dirty="0">
                  <a:sym typeface="Arial" panose="020B0604020202020204"/>
                </a:rPr>
                <a:t> </a:t>
              </a:r>
              <a:endParaRPr lang="en-US" sz="900" dirty="0">
                <a:sym typeface="Arial" panose="020B0604020202020204"/>
              </a:endParaRPr>
            </a:p>
          </p:txBody>
        </p:sp>
        <p:sp>
          <p:nvSpPr>
            <p:cNvPr id="22" name="Rectangle 40"/>
            <p:cNvSpPr/>
            <p:nvPr/>
          </p:nvSpPr>
          <p:spPr>
            <a:xfrm>
              <a:off x="4033795" y="1236031"/>
              <a:ext cx="65" cy="24616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1600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17" name="Group 55"/>
          <p:cNvGrpSpPr/>
          <p:nvPr/>
        </p:nvGrpSpPr>
        <p:grpSpPr>
          <a:xfrm>
            <a:off x="4689780" y="2053765"/>
            <a:ext cx="3737824" cy="600496"/>
            <a:chOff x="4033795" y="2010310"/>
            <a:chExt cx="3738310" cy="600357"/>
          </a:xfrm>
        </p:grpSpPr>
        <p:sp>
          <p:nvSpPr>
            <p:cNvPr id="24" name="Text Placeholder 3"/>
            <p:cNvSpPr txBox="1"/>
            <p:nvPr/>
          </p:nvSpPr>
          <p:spPr>
            <a:xfrm>
              <a:off x="4399178" y="2010310"/>
              <a:ext cx="3372927" cy="60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>
              <a:defPPr>
                <a:defRPr lang="en-US"/>
              </a:defPPr>
              <a:lvl1pPr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</a:defRPr>
              </a:lvl1pPr>
              <a:lvl2pPr marL="457200" defTabSz="914400">
                <a:defRPr sz="1800"/>
              </a:lvl2pPr>
              <a:lvl3pPr marL="914400" defTabSz="914400">
                <a:defRPr sz="1800"/>
              </a:lvl3pPr>
              <a:lvl4pPr marL="1371600" defTabSz="914400">
                <a:defRPr sz="1800"/>
              </a:lvl4pPr>
              <a:lvl5pPr marL="1828800" defTabSz="914400">
                <a:defRPr sz="1800"/>
              </a:lvl5pPr>
              <a:lvl6pPr marL="2286000" defTabSz="914400">
                <a:defRPr sz="1800"/>
              </a:lvl6pPr>
              <a:lvl7pPr marL="2743200" defTabSz="914400">
                <a:defRPr sz="1800"/>
              </a:lvl7pPr>
              <a:lvl8pPr marL="3200400" defTabSz="914400">
                <a:defRPr sz="1800"/>
              </a:lvl8pPr>
              <a:lvl9pPr marL="3657600" defTabSz="914400">
                <a:defRPr sz="1800"/>
              </a:lvl9pPr>
            </a:lstStyle>
            <a:p>
              <a:r>
                <a:rPr lang="zh-CN" altLang="en-US" sz="900" dirty="0"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sz="900" dirty="0">
                <a:sym typeface="Arial" panose="020B0604020202020204"/>
              </a:endParaRPr>
            </a:p>
            <a:p>
              <a:r>
                <a:rPr lang="en-US" sz="900" dirty="0">
                  <a:sym typeface="Arial" panose="020B0604020202020204"/>
                </a:rPr>
                <a:t> </a:t>
              </a:r>
              <a:endParaRPr lang="en-US" sz="900" dirty="0">
                <a:sym typeface="Arial" panose="020B0604020202020204"/>
              </a:endParaRPr>
            </a:p>
          </p:txBody>
        </p:sp>
        <p:sp>
          <p:nvSpPr>
            <p:cNvPr id="25" name="Rectangle 58"/>
            <p:cNvSpPr/>
            <p:nvPr/>
          </p:nvSpPr>
          <p:spPr>
            <a:xfrm>
              <a:off x="4033795" y="2058322"/>
              <a:ext cx="65" cy="24616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1600" dirty="0">
                <a:solidFill>
                  <a:schemeClr val="bg2"/>
                </a:solidFill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20" name="Group 64"/>
          <p:cNvGrpSpPr/>
          <p:nvPr/>
        </p:nvGrpSpPr>
        <p:grpSpPr>
          <a:xfrm>
            <a:off x="4689780" y="2925727"/>
            <a:ext cx="3737822" cy="568545"/>
            <a:chOff x="4033795" y="2017651"/>
            <a:chExt cx="3738309" cy="568414"/>
          </a:xfrm>
        </p:grpSpPr>
        <p:sp>
          <p:nvSpPr>
            <p:cNvPr id="27" name="Text Placeholder 3"/>
            <p:cNvSpPr txBox="1"/>
            <p:nvPr/>
          </p:nvSpPr>
          <p:spPr>
            <a:xfrm>
              <a:off x="4399178" y="2017651"/>
              <a:ext cx="3372926" cy="568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>
              <a:defPPr>
                <a:defRPr lang="en-US"/>
              </a:defPPr>
              <a:lvl1pPr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</a:defRPr>
              </a:lvl1pPr>
              <a:lvl2pPr marL="457200" defTabSz="914400">
                <a:defRPr sz="1800"/>
              </a:lvl2pPr>
              <a:lvl3pPr marL="914400" defTabSz="914400">
                <a:defRPr sz="1800"/>
              </a:lvl3pPr>
              <a:lvl4pPr marL="1371600" defTabSz="914400">
                <a:defRPr sz="1800"/>
              </a:lvl4pPr>
              <a:lvl5pPr marL="1828800" defTabSz="914400">
                <a:defRPr sz="1800"/>
              </a:lvl5pPr>
              <a:lvl6pPr marL="2286000" defTabSz="914400">
                <a:defRPr sz="1800"/>
              </a:lvl6pPr>
              <a:lvl7pPr marL="2743200" defTabSz="914400">
                <a:defRPr sz="1800"/>
              </a:lvl7pPr>
              <a:lvl8pPr marL="3200400" defTabSz="914400">
                <a:defRPr sz="1800"/>
              </a:lvl8pPr>
              <a:lvl9pPr marL="3657600" defTabSz="914400">
                <a:defRPr sz="1800"/>
              </a:lvl9pPr>
            </a:lstStyle>
            <a:p>
              <a:r>
                <a:rPr lang="zh-CN" altLang="en-US" sz="900" dirty="0"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sz="900" dirty="0">
                <a:sym typeface="Arial" panose="020B0604020202020204"/>
              </a:endParaRPr>
            </a:p>
            <a:p>
              <a:r>
                <a:rPr lang="en-US" sz="900" dirty="0">
                  <a:sym typeface="Arial" panose="020B0604020202020204"/>
                </a:rPr>
                <a:t> </a:t>
              </a:r>
              <a:endParaRPr lang="en-US" sz="900" dirty="0">
                <a:sym typeface="Arial" panose="020B0604020202020204"/>
              </a:endParaRPr>
            </a:p>
          </p:txBody>
        </p:sp>
        <p:sp>
          <p:nvSpPr>
            <p:cNvPr id="28" name="Rectangle 68"/>
            <p:cNvSpPr/>
            <p:nvPr/>
          </p:nvSpPr>
          <p:spPr>
            <a:xfrm>
              <a:off x="4033795" y="2058322"/>
              <a:ext cx="65" cy="24616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1600" dirty="0">
                <a:solidFill>
                  <a:schemeClr val="accent1"/>
                </a:solidFill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23" name="组合 28"/>
          <p:cNvGrpSpPr/>
          <p:nvPr/>
        </p:nvGrpSpPr>
        <p:grpSpPr>
          <a:xfrm>
            <a:off x="4632690" y="1304699"/>
            <a:ext cx="301591" cy="300898"/>
            <a:chOff x="-959970" y="1422605"/>
            <a:chExt cx="596900" cy="595313"/>
          </a:xfrm>
        </p:grpSpPr>
        <p:sp>
          <p:nvSpPr>
            <p:cNvPr id="30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31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26" name="组合 31"/>
          <p:cNvGrpSpPr/>
          <p:nvPr/>
        </p:nvGrpSpPr>
        <p:grpSpPr>
          <a:xfrm>
            <a:off x="4630686" y="2162085"/>
            <a:ext cx="301591" cy="300898"/>
            <a:chOff x="-959970" y="1422605"/>
            <a:chExt cx="596900" cy="595313"/>
          </a:xfrm>
        </p:grpSpPr>
        <p:sp>
          <p:nvSpPr>
            <p:cNvPr id="33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34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29" name="组合 34"/>
          <p:cNvGrpSpPr/>
          <p:nvPr/>
        </p:nvGrpSpPr>
        <p:grpSpPr>
          <a:xfrm>
            <a:off x="4630686" y="3002674"/>
            <a:ext cx="301591" cy="300898"/>
            <a:chOff x="-959970" y="1422605"/>
            <a:chExt cx="596900" cy="595313"/>
          </a:xfrm>
        </p:grpSpPr>
        <p:sp>
          <p:nvSpPr>
            <p:cNvPr id="36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37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  <p:grpSp>
        <p:nvGrpSpPr>
          <p:cNvPr id="32" name="组合 37"/>
          <p:cNvGrpSpPr/>
          <p:nvPr/>
        </p:nvGrpSpPr>
        <p:grpSpPr>
          <a:xfrm>
            <a:off x="4630686" y="3884819"/>
            <a:ext cx="301591" cy="300898"/>
            <a:chOff x="-959970" y="1422605"/>
            <a:chExt cx="596900" cy="595313"/>
          </a:xfrm>
        </p:grpSpPr>
        <p:sp>
          <p:nvSpPr>
            <p:cNvPr id="39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  <p:sp>
          <p:nvSpPr>
            <p:cNvPr id="40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 panose="020B0604020202020204"/>
                <a:ea typeface="微软雅黑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/>
          <p:nvPr/>
        </p:nvSpPr>
        <p:spPr bwMode="auto">
          <a:xfrm>
            <a:off x="1" y="47628"/>
            <a:ext cx="266321" cy="48573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49" tIns="34274" rIns="68549" bIns="34274" numCol="1" anchor="t" anchorCtr="0" compatLnSpc="1"/>
          <a:lstStyle/>
          <a:p>
            <a:endParaRPr lang="zh-CN" altLang="en-US"/>
          </a:p>
        </p:txBody>
      </p:sp>
      <p:sp>
        <p:nvSpPr>
          <p:cNvPr id="50" name="Freeform 15"/>
          <p:cNvSpPr/>
          <p:nvPr/>
        </p:nvSpPr>
        <p:spPr bwMode="auto">
          <a:xfrm>
            <a:off x="3228801" y="1253388"/>
            <a:ext cx="1127259" cy="1508431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49" tIns="34274" rIns="68549" bIns="34274" numCol="1" anchor="t" anchorCtr="0" compatLnSpc="1"/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1" name="Picture 57"/>
          <p:cNvPicPr>
            <a:picLocks noChangeAspect="1" noChangeArrowheads="1"/>
          </p:cNvPicPr>
          <p:nvPr/>
        </p:nvPicPr>
        <p:blipFill>
          <a:blip r:embed="rId1" cstate="print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20"/>
          <a:stretch>
            <a:fillRect/>
          </a:stretch>
        </p:blipFill>
        <p:spPr bwMode="auto">
          <a:xfrm rot="16200000" flipH="1">
            <a:off x="1146582" y="2646270"/>
            <a:ext cx="4366653" cy="21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7"/>
          <p:cNvPicPr>
            <a:picLocks noChangeAspect="1" noChangeArrowheads="1"/>
          </p:cNvPicPr>
          <p:nvPr/>
        </p:nvPicPr>
        <p:blipFill>
          <a:blip r:embed="rId1" cstate="print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20"/>
          <a:stretch>
            <a:fillRect/>
          </a:stretch>
        </p:blipFill>
        <p:spPr bwMode="auto">
          <a:xfrm rot="5400000">
            <a:off x="3383050" y="2646919"/>
            <a:ext cx="4366651" cy="21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Freeform 15"/>
          <p:cNvSpPr/>
          <p:nvPr/>
        </p:nvSpPr>
        <p:spPr bwMode="auto">
          <a:xfrm>
            <a:off x="3228801" y="2891688"/>
            <a:ext cx="1127259" cy="1508431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49" tIns="34274" rIns="68549" bIns="34274" numCol="1" anchor="t" anchorCtr="0" compatLnSpc="1"/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4" name="Freeform 15"/>
          <p:cNvSpPr/>
          <p:nvPr/>
        </p:nvSpPr>
        <p:spPr bwMode="auto">
          <a:xfrm flipH="1">
            <a:off x="4547915" y="1253388"/>
            <a:ext cx="1127259" cy="1508431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49" tIns="34274" rIns="68549" bIns="34274" numCol="1" anchor="t" anchorCtr="0" compatLnSpc="1"/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5" name="Freeform 15"/>
          <p:cNvSpPr/>
          <p:nvPr/>
        </p:nvSpPr>
        <p:spPr bwMode="auto">
          <a:xfrm flipH="1">
            <a:off x="4547915" y="2891688"/>
            <a:ext cx="1127259" cy="1508431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49" tIns="34274" rIns="68549" bIns="34274" numCol="1" anchor="t" anchorCtr="0" compatLnSpc="1"/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91102" y="1325731"/>
            <a:ext cx="1369569" cy="253819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zh-CN" altLang="en-US" sz="12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51035" y="1573204"/>
            <a:ext cx="1708798" cy="692465"/>
          </a:xfrm>
          <a:prstGeom prst="rect">
            <a:avLst/>
          </a:prstGeom>
          <a:noFill/>
        </p:spPr>
        <p:txBody>
          <a:bodyPr wrap="square" lIns="68549" tIns="34274" rIns="68549" bIns="3427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29908" y="1765229"/>
            <a:ext cx="487918" cy="484581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en-US" altLang="zh-CN" sz="2700" b="1" dirty="0" smtClean="0">
                <a:solidFill>
                  <a:schemeClr val="accent3"/>
                </a:solidFill>
                <a:latin typeface="+mj-ea"/>
                <a:ea typeface="+mj-ea"/>
              </a:rPr>
              <a:t>01</a:t>
            </a:r>
            <a:endParaRPr lang="zh-CN" altLang="en-US" sz="27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43738" y="1765229"/>
            <a:ext cx="487918" cy="484581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en-US" altLang="zh-CN" sz="2700" b="1" dirty="0" smtClean="0">
                <a:solidFill>
                  <a:schemeClr val="accent3"/>
                </a:solidFill>
                <a:latin typeface="+mj-ea"/>
                <a:ea typeface="+mj-ea"/>
              </a:rPr>
              <a:t>03</a:t>
            </a:r>
            <a:endParaRPr lang="zh-CN" altLang="en-US" sz="27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29908" y="3422579"/>
            <a:ext cx="487918" cy="484581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en-US" altLang="zh-CN" sz="2700" b="1" dirty="0" smtClean="0">
                <a:solidFill>
                  <a:schemeClr val="accent3"/>
                </a:solidFill>
                <a:latin typeface="+mj-ea"/>
                <a:ea typeface="+mj-ea"/>
              </a:rPr>
              <a:t>02</a:t>
            </a:r>
            <a:endParaRPr lang="zh-CN" altLang="en-US" sz="27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43738" y="3422579"/>
            <a:ext cx="487918" cy="484581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en-US" altLang="zh-CN" sz="2700" b="1" dirty="0" smtClean="0">
                <a:solidFill>
                  <a:schemeClr val="accent3"/>
                </a:solidFill>
                <a:latin typeface="+mj-ea"/>
                <a:ea typeface="+mj-ea"/>
              </a:rPr>
              <a:t>04</a:t>
            </a:r>
            <a:endParaRPr lang="zh-CN" altLang="en-US" sz="27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82391" y="1325731"/>
            <a:ext cx="1369569" cy="253819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zh-CN" altLang="en-US" sz="12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76498" y="1573531"/>
            <a:ext cx="1963855" cy="692465"/>
          </a:xfrm>
          <a:prstGeom prst="rect">
            <a:avLst/>
          </a:prstGeom>
          <a:noFill/>
        </p:spPr>
        <p:txBody>
          <a:bodyPr wrap="square" lIns="68549" tIns="34274" rIns="68549" bIns="3427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39038" y="3030705"/>
            <a:ext cx="1369569" cy="253819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zh-CN" altLang="en-US" sz="12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98968" y="3278178"/>
            <a:ext cx="1708798" cy="692465"/>
          </a:xfrm>
          <a:prstGeom prst="rect">
            <a:avLst/>
          </a:prstGeom>
          <a:noFill/>
        </p:spPr>
        <p:txBody>
          <a:bodyPr wrap="square" lIns="68549" tIns="34274" rIns="68549" bIns="3427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82391" y="3030705"/>
            <a:ext cx="1369569" cy="253819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zh-CN" altLang="en-US" sz="1200" b="1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803399" y="3278178"/>
            <a:ext cx="1708798" cy="692465"/>
          </a:xfrm>
          <a:prstGeom prst="rect">
            <a:avLst/>
          </a:prstGeom>
          <a:noFill/>
        </p:spPr>
        <p:txBody>
          <a:bodyPr wrap="square" lIns="68549" tIns="34274" rIns="68549" bIns="3427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8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3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80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3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0" grpId="0" bldLvl="0" animBg="1"/>
      <p:bldP spid="53" grpId="0" bldLvl="0" animBg="1"/>
      <p:bldP spid="54" grpId="0" bldLvl="0" animBg="1"/>
      <p:bldP spid="55" grpId="0" bldLvl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29"/>
          <p:cNvGrpSpPr/>
          <p:nvPr/>
        </p:nvGrpSpPr>
        <p:grpSpPr>
          <a:xfrm>
            <a:off x="1154664" y="2577255"/>
            <a:ext cx="942853" cy="1992719"/>
            <a:chOff x="0" y="-9647"/>
            <a:chExt cx="1257300" cy="2656957"/>
          </a:xfrm>
        </p:grpSpPr>
        <p:sp>
          <p:nvSpPr>
            <p:cNvPr id="1626" name="Shape 1626"/>
            <p:cNvSpPr/>
            <p:nvPr/>
          </p:nvSpPr>
          <p:spPr>
            <a:xfrm flipH="1">
              <a:off x="662644" y="-9647"/>
              <a:ext cx="1" cy="1529368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265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27" name="Chart 1627"/>
            <p:cNvGraphicFramePr/>
            <p:nvPr/>
          </p:nvGraphicFramePr>
          <p:xfrm>
            <a:off x="0" y="1390009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628" name="Shape 1628"/>
            <p:cNvSpPr/>
            <p:nvPr/>
          </p:nvSpPr>
          <p:spPr>
            <a:xfrm>
              <a:off x="329827" y="1888889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70%</a:t>
              </a:r>
              <a:endParaRPr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Group 1633"/>
          <p:cNvGrpSpPr/>
          <p:nvPr/>
        </p:nvGrpSpPr>
        <p:grpSpPr>
          <a:xfrm>
            <a:off x="965441" y="1849509"/>
            <a:ext cx="1532834" cy="986121"/>
            <a:chOff x="0" y="379713"/>
            <a:chExt cx="2044043" cy="1314825"/>
          </a:xfrm>
        </p:grpSpPr>
        <p:sp>
          <p:nvSpPr>
            <p:cNvPr id="1630" name="Shape 1630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1" name="Shape 1631"/>
            <p:cNvSpPr/>
            <p:nvPr/>
          </p:nvSpPr>
          <p:spPr>
            <a:xfrm>
              <a:off x="141772" y="9195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2005 - 2008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2" name="Shape 1632"/>
            <p:cNvSpPr/>
            <p:nvPr/>
          </p:nvSpPr>
          <p:spPr>
            <a:xfrm>
              <a:off x="73574" y="379713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Group 1637"/>
          <p:cNvGrpSpPr/>
          <p:nvPr/>
        </p:nvGrpSpPr>
        <p:grpSpPr>
          <a:xfrm>
            <a:off x="2443103" y="2584487"/>
            <a:ext cx="1477661" cy="964920"/>
            <a:chOff x="0" y="0"/>
            <a:chExt cx="1970470" cy="1286559"/>
          </a:xfrm>
        </p:grpSpPr>
        <p:sp>
          <p:nvSpPr>
            <p:cNvPr id="1634" name="Shape 163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5" name="Shape 1635"/>
            <p:cNvSpPr/>
            <p:nvPr/>
          </p:nvSpPr>
          <p:spPr>
            <a:xfrm>
              <a:off x="123091" y="4512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2008 - 2009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6" name="Shape 163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1638" name="Chart 1638"/>
          <p:cNvGraphicFramePr/>
          <p:nvPr/>
        </p:nvGraphicFramePr>
        <p:xfrm>
          <a:off x="2607739" y="1103533"/>
          <a:ext cx="1067648" cy="128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1642"/>
          <p:cNvGrpSpPr/>
          <p:nvPr/>
        </p:nvGrpSpPr>
        <p:grpSpPr>
          <a:xfrm>
            <a:off x="3920761" y="1849508"/>
            <a:ext cx="1494074" cy="986120"/>
            <a:chOff x="0" y="379714"/>
            <a:chExt cx="1992357" cy="1314824"/>
          </a:xfrm>
        </p:grpSpPr>
        <p:sp>
          <p:nvSpPr>
            <p:cNvPr id="1639" name="Shape 1639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" name="Shape 1640"/>
            <p:cNvSpPr/>
            <p:nvPr/>
          </p:nvSpPr>
          <p:spPr>
            <a:xfrm>
              <a:off x="78202" y="920168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2009 - 2012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" name="Shape 1641"/>
            <p:cNvSpPr/>
            <p:nvPr/>
          </p:nvSpPr>
          <p:spPr>
            <a:xfrm>
              <a:off x="21888" y="379714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Group 1646"/>
          <p:cNvGrpSpPr/>
          <p:nvPr/>
        </p:nvGrpSpPr>
        <p:grpSpPr>
          <a:xfrm>
            <a:off x="4068009" y="2835629"/>
            <a:ext cx="942853" cy="1661351"/>
            <a:chOff x="0" y="334852"/>
            <a:chExt cx="1257300" cy="2215133"/>
          </a:xfrm>
        </p:grpSpPr>
        <p:sp>
          <p:nvSpPr>
            <p:cNvPr id="1643" name="Shape 1643"/>
            <p:cNvSpPr/>
            <p:nvPr/>
          </p:nvSpPr>
          <p:spPr>
            <a:xfrm flipH="1">
              <a:off x="628377" y="334852"/>
              <a:ext cx="0" cy="1194516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265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44" name="Chart 1644"/>
            <p:cNvGraphicFramePr/>
            <p:nvPr/>
          </p:nvGraphicFramePr>
          <p:xfrm>
            <a:off x="0" y="1292684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45" name="Shape 1645"/>
            <p:cNvSpPr/>
            <p:nvPr/>
          </p:nvSpPr>
          <p:spPr>
            <a:xfrm>
              <a:off x="372221" y="1787434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50%</a:t>
              </a:r>
              <a:endParaRPr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Group 1653"/>
          <p:cNvGrpSpPr/>
          <p:nvPr/>
        </p:nvGrpSpPr>
        <p:grpSpPr>
          <a:xfrm>
            <a:off x="5678807" y="1459093"/>
            <a:ext cx="794920" cy="950220"/>
            <a:chOff x="0" y="0"/>
            <a:chExt cx="1060030" cy="1266959"/>
          </a:xfrm>
        </p:grpSpPr>
        <p:sp>
          <p:nvSpPr>
            <p:cNvPr id="1647" name="Shape 1647"/>
            <p:cNvSpPr/>
            <p:nvPr/>
          </p:nvSpPr>
          <p:spPr>
            <a:xfrm>
              <a:off x="-1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8" name="Shape 1648"/>
            <p:cNvSpPr/>
            <p:nvPr/>
          </p:nvSpPr>
          <p:spPr>
            <a:xfrm>
              <a:off x="416002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9" name="Shape 1649"/>
            <p:cNvSpPr/>
            <p:nvPr/>
          </p:nvSpPr>
          <p:spPr>
            <a:xfrm>
              <a:off x="832005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-1" y="539343"/>
              <a:ext cx="228025" cy="72761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1" name="Shape 1651"/>
            <p:cNvSpPr/>
            <p:nvPr/>
          </p:nvSpPr>
          <p:spPr>
            <a:xfrm>
              <a:off x="416002" y="209266"/>
              <a:ext cx="228025" cy="105769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2" name="Shape 1652"/>
            <p:cNvSpPr/>
            <p:nvPr/>
          </p:nvSpPr>
          <p:spPr>
            <a:xfrm>
              <a:off x="832005" y="821186"/>
              <a:ext cx="228025" cy="4457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Group 1657"/>
          <p:cNvGrpSpPr/>
          <p:nvPr/>
        </p:nvGrpSpPr>
        <p:grpSpPr>
          <a:xfrm>
            <a:off x="5398421" y="2584487"/>
            <a:ext cx="1477661" cy="964920"/>
            <a:chOff x="0" y="0"/>
            <a:chExt cx="1970470" cy="1286559"/>
          </a:xfrm>
        </p:grpSpPr>
        <p:sp>
          <p:nvSpPr>
            <p:cNvPr id="1654" name="Shape 165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5" name="Shape 1655"/>
            <p:cNvSpPr/>
            <p:nvPr/>
          </p:nvSpPr>
          <p:spPr>
            <a:xfrm>
              <a:off x="104287" y="451222"/>
              <a:ext cx="1715648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 – </a:t>
              </a:r>
              <a:r>
                <a:rPr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6" name="Shape 165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661"/>
          <p:cNvGrpSpPr/>
          <p:nvPr/>
        </p:nvGrpSpPr>
        <p:grpSpPr>
          <a:xfrm>
            <a:off x="6876079" y="2254365"/>
            <a:ext cx="1530349" cy="1003245"/>
            <a:chOff x="0" y="0"/>
            <a:chExt cx="2040729" cy="1337658"/>
          </a:xfrm>
        </p:grpSpPr>
        <p:sp>
          <p:nvSpPr>
            <p:cNvPr id="1658" name="Shape 1658"/>
            <p:cNvSpPr/>
            <p:nvPr/>
          </p:nvSpPr>
          <p:spPr>
            <a:xfrm>
              <a:off x="0" y="440163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9" name="Shape 1659"/>
            <p:cNvSpPr/>
            <p:nvPr/>
          </p:nvSpPr>
          <p:spPr>
            <a:xfrm>
              <a:off x="118447" y="0"/>
              <a:ext cx="1685719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 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</a:t>
              </a:r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60" name="Shape 1660"/>
            <p:cNvSpPr/>
            <p:nvPr/>
          </p:nvSpPr>
          <p:spPr>
            <a:xfrm>
              <a:off x="70258" y="845219"/>
              <a:ext cx="1970471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1638" grpId="0" advAuto="0"/>
      <p:bldP spid="5" grpId="0" advAuto="0"/>
      <p:bldP spid="6" grpId="0" advAuto="0"/>
      <p:bldP spid="7" grpId="0" advAuto="0"/>
      <p:bldP spid="8" grpId="0" advAuto="0"/>
      <p:bldP spid="9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4211960" y="1492064"/>
            <a:ext cx="510936" cy="51202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altLang="zh-CN" sz="300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4211960" y="2208123"/>
            <a:ext cx="510936" cy="51202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altLang="zh-CN" sz="300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4211960" y="2924181"/>
            <a:ext cx="510936" cy="51202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altLang="zh-CN" sz="300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4211960" y="3640240"/>
            <a:ext cx="510936" cy="51202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altLang="zh-CN" sz="300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/>
          <p:nvPr>
            <p:custDataLst>
              <p:tags r:id="rId5"/>
            </p:custDataLst>
          </p:nvPr>
        </p:nvSpPr>
        <p:spPr>
          <a:xfrm>
            <a:off x="4893554" y="1494163"/>
            <a:ext cx="1924316" cy="5078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6"/>
            </p:custDataLst>
          </p:nvPr>
        </p:nvSpPr>
        <p:spPr>
          <a:xfrm>
            <a:off x="4893554" y="2210221"/>
            <a:ext cx="1924316" cy="5078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7"/>
            </p:custDataLst>
          </p:nvPr>
        </p:nvSpPr>
        <p:spPr>
          <a:xfrm>
            <a:off x="4893554" y="2926280"/>
            <a:ext cx="1924316" cy="5078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8"/>
            </p:custDataLst>
          </p:nvPr>
        </p:nvSpPr>
        <p:spPr>
          <a:xfrm>
            <a:off x="4893554" y="3642338"/>
            <a:ext cx="1924316" cy="5078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230425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MH_Others_1"/>
          <p:cNvSpPr txBox="1"/>
          <p:nvPr>
            <p:custDataLst>
              <p:tags r:id="rId9"/>
            </p:custDataLst>
          </p:nvPr>
        </p:nvSpPr>
        <p:spPr>
          <a:xfrm>
            <a:off x="152072" y="1059582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7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7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Others_2"/>
          <p:cNvSpPr txBox="1"/>
          <p:nvPr>
            <p:custDataLst>
              <p:tags r:id="rId10"/>
            </p:custDataLst>
          </p:nvPr>
        </p:nvSpPr>
        <p:spPr>
          <a:xfrm>
            <a:off x="162393" y="1781870"/>
            <a:ext cx="2023020" cy="3064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1"/>
    </p:custData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5" grpId="0" animBg="1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7" name="TextBox 48"/>
          <p:cNvSpPr txBox="1"/>
          <p:nvPr/>
        </p:nvSpPr>
        <p:spPr>
          <a:xfrm>
            <a:off x="2888613" y="2240686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项目介绍</a:t>
            </a:r>
            <a:endParaRPr lang="en-GB" altLang="zh-CN" sz="3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2888613" y="2820286"/>
            <a:ext cx="2821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403648" y="1787936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9800" cap="all" spc="213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弧形箭头 1"/>
          <p:cNvSpPr/>
          <p:nvPr/>
        </p:nvSpPr>
        <p:spPr>
          <a:xfrm>
            <a:off x="973138" y="1406514"/>
            <a:ext cx="2513012" cy="1511301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上弧形箭头 2"/>
          <p:cNvSpPr/>
          <p:nvPr/>
        </p:nvSpPr>
        <p:spPr>
          <a:xfrm flipH="1" flipV="1">
            <a:off x="848990" y="2953112"/>
            <a:ext cx="2261444" cy="1359768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00343" y="1357304"/>
            <a:ext cx="5400675" cy="587374"/>
            <a:chOff x="2700342" y="1357303"/>
            <a:chExt cx="5400675" cy="587374"/>
          </a:xfrm>
        </p:grpSpPr>
        <p:cxnSp>
          <p:nvCxnSpPr>
            <p:cNvPr id="5" name="直接连接符​​ 14"/>
            <p:cNvCxnSpPr/>
            <p:nvPr/>
          </p:nvCxnSpPr>
          <p:spPr>
            <a:xfrm>
              <a:off x="2700342" y="1944677"/>
              <a:ext cx="540067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112060" y="1357303"/>
              <a:ext cx="237757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00343" y="3402163"/>
            <a:ext cx="5400675" cy="558640"/>
            <a:chOff x="2700342" y="3402162"/>
            <a:chExt cx="5400675" cy="558640"/>
          </a:xfrm>
        </p:grpSpPr>
        <p:cxnSp>
          <p:nvCxnSpPr>
            <p:cNvPr id="8" name="直接连接符​​ 15"/>
            <p:cNvCxnSpPr/>
            <p:nvPr/>
          </p:nvCxnSpPr>
          <p:spPr>
            <a:xfrm>
              <a:off x="2700342" y="3960802"/>
              <a:ext cx="5400675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112060" y="3402162"/>
              <a:ext cx="237757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3477370" y="1698281"/>
            <a:ext cx="2178637" cy="2632076"/>
            <a:chOff x="3477368" y="1809631"/>
            <a:chExt cx="2178637" cy="2632076"/>
          </a:xfrm>
          <a:solidFill>
            <a:schemeClr val="accent1"/>
          </a:solidFill>
        </p:grpSpPr>
        <p:sp>
          <p:nvSpPr>
            <p:cNvPr id="59" name="淘宝店chenying0907 5"/>
            <p:cNvSpPr/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淘宝店chenying0907 6"/>
            <p:cNvSpPr/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淘宝店chenying0907 7"/>
            <p:cNvSpPr/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淘宝店chenying0907 8"/>
            <p:cNvSpPr/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淘宝店chenying0907 9"/>
            <p:cNvSpPr/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淘宝店chenying0907 10"/>
            <p:cNvSpPr/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淘宝店chenying0907 11"/>
            <p:cNvSpPr/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淘宝店chenying0907 12"/>
            <p:cNvSpPr/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淘宝店chenying0907 13"/>
            <p:cNvSpPr/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淘宝店chenying0907 14"/>
            <p:cNvSpPr/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淘宝店chenying0907 15"/>
            <p:cNvSpPr/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淘宝店chenying0907 16"/>
            <p:cNvSpPr/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淘宝店chenying0907 17"/>
            <p:cNvSpPr/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淘宝店chenying0907 18"/>
            <p:cNvSpPr/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淘宝店chenying0907 19"/>
            <p:cNvSpPr/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淘宝店chenying0907 20"/>
            <p:cNvSpPr/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淘宝店chenying0907 21"/>
            <p:cNvSpPr/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淘宝店chenying0907 22"/>
            <p:cNvSpPr/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淘宝店chenying0907 23"/>
            <p:cNvSpPr/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淘宝店chenying0907 24"/>
            <p:cNvSpPr/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淘宝店chenying0907 25"/>
            <p:cNvSpPr/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淘宝店chenying0907 26"/>
            <p:cNvSpPr/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淘宝店chenying0907 27"/>
            <p:cNvSpPr/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淘宝店chenying0907 28"/>
            <p:cNvSpPr/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淘宝店chenying0907 29"/>
            <p:cNvSpPr/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淘宝店chenying0907 30"/>
            <p:cNvSpPr/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淘宝店chenying0907 31"/>
            <p:cNvSpPr/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淘宝店chenying0907 32"/>
            <p:cNvSpPr/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淘宝店chenying0907 33"/>
            <p:cNvSpPr/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淘宝店chenying0907 34"/>
            <p:cNvSpPr/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淘宝店chenying0907 35"/>
            <p:cNvSpPr/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789810"/>
            <a:ext cx="360716" cy="3607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176819"/>
            <a:ext cx="360716" cy="3587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176819"/>
            <a:ext cx="360716" cy="3587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789810"/>
            <a:ext cx="360716" cy="3607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6" y="1971052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1971052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6" name="淘宝店chenying0907 42"/>
          <p:cNvSpPr/>
          <p:nvPr/>
        </p:nvSpPr>
        <p:spPr bwMode="auto">
          <a:xfrm>
            <a:off x="1842505" y="3535066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7" name="淘宝店chenying0907 43"/>
          <p:cNvSpPr/>
          <p:nvPr/>
        </p:nvSpPr>
        <p:spPr bwMode="auto">
          <a:xfrm>
            <a:off x="5399175" y="3535066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70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6084170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9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1842369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淘宝店chenying0907 106"/>
          <p:cNvSpPr/>
          <p:nvPr/>
        </p:nvSpPr>
        <p:spPr>
          <a:xfrm>
            <a:off x="1156288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淘宝店chenying0907 107"/>
          <p:cNvSpPr/>
          <p:nvPr/>
        </p:nvSpPr>
        <p:spPr>
          <a:xfrm>
            <a:off x="1156288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淘宝店chenying0907 108"/>
          <p:cNvSpPr/>
          <p:nvPr/>
        </p:nvSpPr>
        <p:spPr>
          <a:xfrm>
            <a:off x="7348963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淘宝店chenying0907 109"/>
          <p:cNvSpPr/>
          <p:nvPr/>
        </p:nvSpPr>
        <p:spPr>
          <a:xfrm>
            <a:off x="7348963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淘宝店chenying0907 21"/>
          <p:cNvSpPr>
            <a:spLocks noEditPoints="1"/>
          </p:cNvSpPr>
          <p:nvPr/>
        </p:nvSpPr>
        <p:spPr bwMode="auto">
          <a:xfrm>
            <a:off x="5318722" y="3273928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13" name="淘宝店chenying0907 23"/>
          <p:cNvSpPr>
            <a:spLocks noEditPoints="1"/>
          </p:cNvSpPr>
          <p:nvPr/>
        </p:nvSpPr>
        <p:spPr bwMode="auto">
          <a:xfrm>
            <a:off x="3671534" y="3269457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14" name="淘宝店chenying0907 24"/>
          <p:cNvSpPr>
            <a:spLocks noEditPoints="1"/>
          </p:cNvSpPr>
          <p:nvPr/>
        </p:nvSpPr>
        <p:spPr bwMode="auto">
          <a:xfrm>
            <a:off x="3923470" y="1901359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15" name="淘宝店chenying0907 26"/>
          <p:cNvSpPr>
            <a:spLocks noEditPoints="1"/>
          </p:cNvSpPr>
          <p:nvPr/>
        </p:nvSpPr>
        <p:spPr bwMode="auto">
          <a:xfrm>
            <a:off x="5055763" y="1886501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淘宝店chenying0907 30"/>
          <p:cNvSpPr/>
          <p:nvPr/>
        </p:nvSpPr>
        <p:spPr>
          <a:xfrm>
            <a:off x="4067942" y="2575545"/>
            <a:ext cx="100811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4211958" y="2363358"/>
            <a:ext cx="7200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" b="1" dirty="0" smtClean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  <p:grpSp>
        <p:nvGrpSpPr>
          <p:cNvPr id="2" name="组合 2051"/>
          <p:cNvGrpSpPr/>
          <p:nvPr/>
        </p:nvGrpSpPr>
        <p:grpSpPr>
          <a:xfrm>
            <a:off x="4612537" y="1651900"/>
            <a:ext cx="1054647" cy="1052264"/>
            <a:chOff x="4612535" y="1777908"/>
            <a:chExt cx="1054647" cy="1052264"/>
          </a:xfrm>
        </p:grpSpPr>
        <p:sp>
          <p:nvSpPr>
            <p:cNvPr id="17" name="淘宝店chenying0907 18"/>
            <p:cNvSpPr/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淘宝店chenying0907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050"/>
          <p:cNvGrpSpPr/>
          <p:nvPr/>
        </p:nvGrpSpPr>
        <p:grpSpPr>
          <a:xfrm>
            <a:off x="3447063" y="1651900"/>
            <a:ext cx="1054647" cy="1052264"/>
            <a:chOff x="3447061" y="1777908"/>
            <a:chExt cx="1054647" cy="1052264"/>
          </a:xfrm>
        </p:grpSpPr>
        <p:sp>
          <p:nvSpPr>
            <p:cNvPr id="19" name="淘宝店chenying0907 20"/>
            <p:cNvSpPr/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淘宝店chenying0907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2052"/>
          <p:cNvGrpSpPr/>
          <p:nvPr/>
        </p:nvGrpSpPr>
        <p:grpSpPr>
          <a:xfrm>
            <a:off x="4612537" y="2816184"/>
            <a:ext cx="1054647" cy="1053454"/>
            <a:chOff x="4612535" y="2942191"/>
            <a:chExt cx="1054647" cy="1053455"/>
          </a:xfrm>
        </p:grpSpPr>
        <p:sp>
          <p:nvSpPr>
            <p:cNvPr id="21" name="淘宝店chenying0907 22"/>
            <p:cNvSpPr/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淘宝店chenying0907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2053"/>
          <p:cNvGrpSpPr/>
          <p:nvPr/>
        </p:nvGrpSpPr>
        <p:grpSpPr>
          <a:xfrm>
            <a:off x="3447063" y="2816184"/>
            <a:ext cx="1054647" cy="1053454"/>
            <a:chOff x="3447061" y="2942191"/>
            <a:chExt cx="1054647" cy="1053455"/>
          </a:xfrm>
        </p:grpSpPr>
        <p:sp>
          <p:nvSpPr>
            <p:cNvPr id="23" name="淘宝店chenying0907 24"/>
            <p:cNvSpPr/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淘宝店chenying0907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淘宝店chenying0907 26"/>
          <p:cNvSpPr>
            <a:spLocks noEditPoints="1"/>
          </p:cNvSpPr>
          <p:nvPr/>
        </p:nvSpPr>
        <p:spPr bwMode="auto">
          <a:xfrm>
            <a:off x="5152372" y="3365552"/>
            <a:ext cx="193054" cy="19424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26" name="淘宝店chenying0907 27"/>
          <p:cNvSpPr>
            <a:spLocks noEditPoints="1"/>
          </p:cNvSpPr>
          <p:nvPr/>
        </p:nvSpPr>
        <p:spPr bwMode="auto">
          <a:xfrm>
            <a:off x="3766436" y="1980806"/>
            <a:ext cx="196629" cy="165645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27" name="淘宝店chenying0907 28"/>
          <p:cNvSpPr>
            <a:spLocks noEditPoints="1"/>
          </p:cNvSpPr>
          <p:nvPr/>
        </p:nvSpPr>
        <p:spPr bwMode="auto">
          <a:xfrm>
            <a:off x="3775968" y="3372700"/>
            <a:ext cx="179946" cy="179947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28" name="淘宝店chenying0907 29"/>
          <p:cNvSpPr>
            <a:spLocks noEditPoints="1"/>
          </p:cNvSpPr>
          <p:nvPr/>
        </p:nvSpPr>
        <p:spPr bwMode="auto">
          <a:xfrm>
            <a:off x="5149990" y="1961740"/>
            <a:ext cx="197821" cy="203780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5408587" y="1728168"/>
            <a:ext cx="652249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flipV="1">
            <a:off x="5408587" y="3636145"/>
            <a:ext cx="652249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flipH="1">
            <a:off x="2987716" y="1728168"/>
            <a:ext cx="717942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 flipV="1">
            <a:off x="2987716" y="3636145"/>
            <a:ext cx="717942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6114364" y="1662569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9" name="淘宝店chenying0907 38"/>
          <p:cNvSpPr/>
          <p:nvPr/>
        </p:nvSpPr>
        <p:spPr>
          <a:xfrm>
            <a:off x="6114364" y="187005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136460" y="3712371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淘宝店chenying0907 41"/>
          <p:cNvSpPr/>
          <p:nvPr/>
        </p:nvSpPr>
        <p:spPr>
          <a:xfrm>
            <a:off x="6136459" y="39198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463746" y="1662569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5" name="淘宝店chenying0907 44"/>
          <p:cNvSpPr/>
          <p:nvPr/>
        </p:nvSpPr>
        <p:spPr>
          <a:xfrm>
            <a:off x="955624" y="187005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485842" y="3712371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7" name="淘宝店chenying0907 46"/>
          <p:cNvSpPr/>
          <p:nvPr/>
        </p:nvSpPr>
        <p:spPr>
          <a:xfrm>
            <a:off x="977719" y="39198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5" grpId="0" animBg="1"/>
      <p:bldP spid="26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8" grpId="0"/>
      <p:bldP spid="39" grpId="0"/>
      <p:bldP spid="41" grpId="0"/>
      <p:bldP spid="42" grpId="0"/>
      <p:bldP spid="44" grpId="0"/>
      <p:bldP spid="45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79453"/>
            <a:ext cx="9148329" cy="3891423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39"/>
          <p:cNvSpPr txBox="1"/>
          <p:nvPr/>
        </p:nvSpPr>
        <p:spPr>
          <a:xfrm>
            <a:off x="526751" y="1603227"/>
            <a:ext cx="3584398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6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梯形 2"/>
          <p:cNvSpPr/>
          <p:nvPr/>
        </p:nvSpPr>
        <p:spPr>
          <a:xfrm>
            <a:off x="4418383" y="0"/>
            <a:ext cx="4729946" cy="5143500"/>
          </a:xfrm>
          <a:custGeom>
            <a:avLst/>
            <a:gdLst>
              <a:gd name="connsiteX0" fmla="*/ 0 w 4320480"/>
              <a:gd name="connsiteY0" fmla="*/ 5143500 h 5143500"/>
              <a:gd name="connsiteX1" fmla="*/ 1080120 w 4320480"/>
              <a:gd name="connsiteY1" fmla="*/ 0 h 5143500"/>
              <a:gd name="connsiteX2" fmla="*/ 3240360 w 4320480"/>
              <a:gd name="connsiteY2" fmla="*/ 0 h 5143500"/>
              <a:gd name="connsiteX3" fmla="*/ 4320480 w 4320480"/>
              <a:gd name="connsiteY3" fmla="*/ 5143500 h 5143500"/>
              <a:gd name="connsiteX4" fmla="*/ 0 w 4320480"/>
              <a:gd name="connsiteY4" fmla="*/ 5143500 h 5143500"/>
              <a:gd name="connsiteX0-1" fmla="*/ 0 w 4320480"/>
              <a:gd name="connsiteY0-2" fmla="*/ 5154133 h 5154133"/>
              <a:gd name="connsiteX1-3" fmla="*/ 1080120 w 4320480"/>
              <a:gd name="connsiteY1-4" fmla="*/ 10633 h 5154133"/>
              <a:gd name="connsiteX2-5" fmla="*/ 4292983 w 4320480"/>
              <a:gd name="connsiteY2-6" fmla="*/ 0 h 5154133"/>
              <a:gd name="connsiteX3-7" fmla="*/ 4320480 w 4320480"/>
              <a:gd name="connsiteY3-8" fmla="*/ 5154133 h 5154133"/>
              <a:gd name="connsiteX4-9" fmla="*/ 0 w 4320480"/>
              <a:gd name="connsiteY4-10" fmla="*/ 5154133 h 5154133"/>
              <a:gd name="connsiteX0-11" fmla="*/ 0 w 4323701"/>
              <a:gd name="connsiteY0-12" fmla="*/ 5154133 h 5154133"/>
              <a:gd name="connsiteX1-13" fmla="*/ 1080120 w 4323701"/>
              <a:gd name="connsiteY1-14" fmla="*/ 10633 h 5154133"/>
              <a:gd name="connsiteX2-15" fmla="*/ 4323701 w 4323701"/>
              <a:gd name="connsiteY2-16" fmla="*/ 0 h 5154133"/>
              <a:gd name="connsiteX3-17" fmla="*/ 4320480 w 4323701"/>
              <a:gd name="connsiteY3-18" fmla="*/ 5154133 h 5154133"/>
              <a:gd name="connsiteX4-19" fmla="*/ 0 w 4323701"/>
              <a:gd name="connsiteY4-20" fmla="*/ 5154133 h 5154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323701" h="5154133">
                <a:moveTo>
                  <a:pt x="0" y="5154133"/>
                </a:moveTo>
                <a:lnTo>
                  <a:pt x="1080120" y="10633"/>
                </a:lnTo>
                <a:lnTo>
                  <a:pt x="4323701" y="0"/>
                </a:lnTo>
                <a:cubicBezTo>
                  <a:pt x="4322627" y="1718044"/>
                  <a:pt x="4321554" y="3436089"/>
                  <a:pt x="4320480" y="5154133"/>
                </a:cubicBezTo>
                <a:lnTo>
                  <a:pt x="0" y="5154133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979712" y="3482593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WWW</a:t>
            </a:r>
            <a:endParaRPr lang="zh-CN" alt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259632" y="2762513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185716" y="2179477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altLang="zh-CN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269652" y="1106329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2018</a:t>
            </a:r>
            <a:endParaRPr lang="en-US" altLang="zh-CN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4445" y="846455"/>
            <a:ext cx="9134475" cy="760730"/>
            <a:chOff x="4445" y="846455"/>
            <a:chExt cx="9134475" cy="760730"/>
          </a:xfrm>
        </p:grpSpPr>
        <p:sp>
          <p:nvSpPr>
            <p:cNvPr id="749" name="矩形"/>
            <p:cNvSpPr>
              <a:spLocks/>
            </p:cNvSpPr>
            <p:nvPr/>
          </p:nvSpPr>
          <p:spPr>
            <a:xfrm rot="0">
              <a:off x="4445" y="846455"/>
              <a:ext cx="9135110" cy="761365"/>
            </a:xfrm>
            <a:prstGeom prst="rect"/>
            <a:solidFill>
              <a:srgbClr val="00B0F0"/>
            </a:solidFill>
            <a:ln w="0">
              <a:noFill/>
              <a:prstDash/>
            </a:ln>
          </p:spPr>
          <p:txBody>
            <a:bodyPr wrap="square" lIns="34290" tIns="34290" rIns="34290" bIns="34290" numCol="1" vert="horz" anchor="ctr">
              <a:noAutofit/>
            </a:bodyPr>
            <a:lstStyle/>
            <a:p>
              <a:pPr marL="0" indent="0" algn="ctr" fontAlgn="auto" defTabSz="913765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200" cap="none" dirty="0" smtClean="0" b="0" strike="noStrike">
                <a:latin typeface="Calibri" charset="0"/>
                <a:ea typeface="Calibri" charset="0"/>
              </a:endParaRPr>
            </a:p>
          </p:txBody>
        </p:sp>
        <p:sp>
          <p:nvSpPr>
            <p:cNvPr id="750" name="更多资源请关注微信公众号：学苑君"/>
            <p:cNvSpPr txBox="1">
              <a:spLocks/>
            </p:cNvSpPr>
            <p:nvPr/>
          </p:nvSpPr>
          <p:spPr>
            <a:xfrm rot="0">
              <a:off x="4445" y="1076960"/>
              <a:ext cx="9135110" cy="300355"/>
            </a:xfrm>
            <a:prstGeom prst="rect"/>
            <a:noFill/>
            <a:ln w="0">
              <a:noFill/>
              <a:prstDash/>
            </a:ln>
          </p:spPr>
          <p:txBody>
            <a:bodyPr wrap="square" lIns="0" tIns="0" rIns="0" bIns="0" numCol="1" vert="horz" anchor="ctr">
              <a:spAutoFit/>
            </a:bodyPr>
            <a:lstStyle/>
            <a:p>
              <a:pPr marL="0" indent="0" algn="ctr" fontAlgn="auto" defTabSz="913765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950" cap="none" spc="180" dirty="0" smtClean="0" b="0" strike="noStrike"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更多资源请关注微信公众号：学长掌上资源库</a:t>
              </a:r>
              <a:endParaRPr lang="ko-KR" altLang="en-US" sz="1950" cap="none" dirty="0" smtClean="0" b="0" strike="noStrike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752" name="学苑君.jpg" descr="C:/Users/Administrator/AppData/Roaming/JisuOffice/ETemp/1492_8052464/fImage273486424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3490595" y="2036445"/>
            <a:ext cx="2163445" cy="2163445"/>
          </a:xfrm>
          <a:prstGeom prst="rect"/>
          <a:noFill/>
          <a:ln w="12700" cap="flat" cmpd="sng">
            <a:prstDash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l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7" name="TextBox 48"/>
          <p:cNvSpPr txBox="1"/>
          <p:nvPr/>
        </p:nvSpPr>
        <p:spPr>
          <a:xfrm>
            <a:off x="2888613" y="2240686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项目介绍</a:t>
            </a:r>
            <a:endParaRPr lang="en-GB" altLang="zh-CN" sz="3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2888613" y="2820286"/>
            <a:ext cx="2821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403648" y="1787936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9800" cap="all" spc="213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552490" y="2815278"/>
            <a:ext cx="995308" cy="1420416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4572800" y="2147337"/>
            <a:ext cx="1016738" cy="1444229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171581" y="3217709"/>
            <a:ext cx="1419147" cy="1020366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578582" y="1577028"/>
            <a:ext cx="1358429" cy="395288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5357797" y="2124989"/>
            <a:ext cx="1782269" cy="435858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18"/>
          <p:cNvGrpSpPr/>
          <p:nvPr/>
        </p:nvGrpSpPr>
        <p:grpSpPr>
          <a:xfrm>
            <a:off x="5180334" y="4000500"/>
            <a:ext cx="1782269" cy="435858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3522041" y="3909730"/>
            <a:ext cx="302800" cy="282453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2181703" y="4274379"/>
            <a:ext cx="1199489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oup 29"/>
          <p:cNvGrpSpPr/>
          <p:nvPr/>
        </p:nvGrpSpPr>
        <p:grpSpPr>
          <a:xfrm flipH="1">
            <a:off x="3381193" y="4187809"/>
            <a:ext cx="146172" cy="146180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 flipH="1">
            <a:off x="2042573" y="4199408"/>
            <a:ext cx="146172" cy="146180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3775354" y="3336483"/>
            <a:ext cx="301548" cy="297818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/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/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/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41"/>
          <p:cNvGrpSpPr/>
          <p:nvPr/>
        </p:nvGrpSpPr>
        <p:grpSpPr>
          <a:xfrm>
            <a:off x="5010507" y="2753440"/>
            <a:ext cx="269899" cy="333225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/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/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/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47"/>
          <p:cNvGrpSpPr/>
          <p:nvPr/>
        </p:nvGrpSpPr>
        <p:grpSpPr>
          <a:xfrm>
            <a:off x="4714292" y="3652231"/>
            <a:ext cx="260560" cy="287603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/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5953383" y="2460000"/>
            <a:ext cx="14861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49860" y="2247078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757140" y="3880170"/>
            <a:ext cx="145038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53617" y="3667248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04482" y="3746042"/>
            <a:ext cx="1570393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81182" y="3533120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717079" y="1458243"/>
            <a:ext cx="3107762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713557" y="1245321"/>
            <a:ext cx="929755" cy="153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8 Forma libre"/>
          <p:cNvSpPr/>
          <p:nvPr/>
        </p:nvSpPr>
        <p:spPr bwMode="auto">
          <a:xfrm>
            <a:off x="2560063" y="1778653"/>
            <a:ext cx="1344932" cy="13567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  <a:gd name="connsiteX0-15" fmla="*/ 1135857 w 1135857"/>
              <a:gd name="connsiteY0-16" fmla="*/ 515488 h 515488"/>
              <a:gd name="connsiteX1-17" fmla="*/ 1071960 w 1135857"/>
              <a:gd name="connsiteY1-18" fmla="*/ 0 h 515488"/>
              <a:gd name="connsiteX2-19" fmla="*/ 0 w 1135857"/>
              <a:gd name="connsiteY2-20" fmla="*/ 3519 h 515488"/>
              <a:gd name="connsiteX0-21" fmla="*/ 516656 w 516656"/>
              <a:gd name="connsiteY0-22" fmla="*/ 515488 h 515488"/>
              <a:gd name="connsiteX1-23" fmla="*/ 452759 w 516656"/>
              <a:gd name="connsiteY1-24" fmla="*/ 0 h 515488"/>
              <a:gd name="connsiteX2-25" fmla="*/ 0 w 516656"/>
              <a:gd name="connsiteY2-26" fmla="*/ 320212 h 515488"/>
              <a:gd name="connsiteX0-27" fmla="*/ 465224 w 465224"/>
              <a:gd name="connsiteY0-28" fmla="*/ 515488 h 515488"/>
              <a:gd name="connsiteX1-29" fmla="*/ 401327 w 465224"/>
              <a:gd name="connsiteY1-30" fmla="*/ 0 h 515488"/>
              <a:gd name="connsiteX2-31" fmla="*/ 0 w 465224"/>
              <a:gd name="connsiteY2-32" fmla="*/ 28150 h 515488"/>
              <a:gd name="connsiteX0-33" fmla="*/ 502285 w 502285"/>
              <a:gd name="connsiteY0-34" fmla="*/ 515488 h 515488"/>
              <a:gd name="connsiteX1-35" fmla="*/ 438388 w 502285"/>
              <a:gd name="connsiteY1-36" fmla="*/ 0 h 515488"/>
              <a:gd name="connsiteX2-37" fmla="*/ 0 w 502285"/>
              <a:gd name="connsiteY2-38" fmla="*/ 439 h 515488"/>
              <a:gd name="connsiteX0-39" fmla="*/ 502285 w 502285"/>
              <a:gd name="connsiteY0-40" fmla="*/ 593342 h 593342"/>
              <a:gd name="connsiteX1-41" fmla="*/ 438766 w 502285"/>
              <a:gd name="connsiteY1-42" fmla="*/ 0 h 593342"/>
              <a:gd name="connsiteX2-43" fmla="*/ 0 w 502285"/>
              <a:gd name="connsiteY2-44" fmla="*/ 78293 h 593342"/>
              <a:gd name="connsiteX0-45" fmla="*/ 502285 w 502285"/>
              <a:gd name="connsiteY0-46" fmla="*/ 515488 h 515488"/>
              <a:gd name="connsiteX1-47" fmla="*/ 436119 w 502285"/>
              <a:gd name="connsiteY1-48" fmla="*/ 0 h 515488"/>
              <a:gd name="connsiteX2-49" fmla="*/ 0 w 502285"/>
              <a:gd name="connsiteY2-50" fmla="*/ 439 h 515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bevel/>
            <a:headEnd w="med" len="sm"/>
            <a:tailEnd type="oval" w="med" len="med"/>
          </a:ln>
        </p:spPr>
        <p:txBody>
          <a:bodyPr lIns="90170" tIns="45082" rIns="90170" bIns="45082" rtlCol="0" anchor="ctr"/>
          <a:lstStyle/>
          <a:p>
            <a:pPr algn="ctr" defTabSz="901065"/>
            <a:endParaRPr lang="es-SV" sz="700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Textbox 1"/>
          <p:cNvSpPr/>
          <p:nvPr/>
        </p:nvSpPr>
        <p:spPr>
          <a:xfrm>
            <a:off x="509302" y="1455972"/>
            <a:ext cx="1974466" cy="621959"/>
          </a:xfrm>
          <a:prstGeom prst="rect">
            <a:avLst/>
          </a:prstGeom>
        </p:spPr>
        <p:txBody>
          <a:bodyPr wrap="square" lIns="90170" tIns="45082" rIns="90170" bIns="45082">
            <a:spAutoFit/>
          </a:bodyPr>
          <a:lstStyle/>
          <a:p>
            <a:pPr algn="ctr" defTabSz="890270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 defTabSz="901065">
              <a:lnSpc>
                <a:spcPct val="125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 charset="0"/>
              </a:rPr>
              <a:t>此处添加详细文本描述，建议与标题相关并符合整体语言风格</a:t>
            </a:r>
            <a:endParaRPr lang="en-US" sz="900" dirty="0">
              <a:solidFill>
                <a:srgbClr val="575757"/>
              </a:solidFill>
              <a:latin typeface="Source Sans Pro" panose="020B0503030403020204" pitchFamily="34" charset="0"/>
            </a:endParaRPr>
          </a:p>
        </p:txBody>
      </p:sp>
      <p:sp>
        <p:nvSpPr>
          <p:cNvPr id="20" name="Textbox 1"/>
          <p:cNvSpPr/>
          <p:nvPr/>
        </p:nvSpPr>
        <p:spPr>
          <a:xfrm>
            <a:off x="503548" y="2993624"/>
            <a:ext cx="1975272" cy="621959"/>
          </a:xfrm>
          <a:prstGeom prst="rect">
            <a:avLst/>
          </a:prstGeom>
        </p:spPr>
        <p:txBody>
          <a:bodyPr wrap="square" lIns="90170" tIns="45082" rIns="90170" bIns="45082">
            <a:spAutoFit/>
          </a:bodyPr>
          <a:lstStyle/>
          <a:p>
            <a:pPr algn="ctr" defTabSz="890270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 defTabSz="901065">
              <a:lnSpc>
                <a:spcPct val="125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 charset="0"/>
              </a:rPr>
              <a:t>此处添加详细文本描述，建议与标题相关并符合整体语言风格</a:t>
            </a:r>
            <a:endParaRPr lang="en-US" altLang="zh-CN" sz="900" dirty="0">
              <a:solidFill>
                <a:srgbClr val="575757"/>
              </a:solidFill>
              <a:latin typeface="Source Sans Pro" panose="020B0503030403020204" pitchFamily="34" charset="0"/>
            </a:endParaRPr>
          </a:p>
        </p:txBody>
      </p:sp>
      <p:sp>
        <p:nvSpPr>
          <p:cNvPr id="21" name="Textbox 1"/>
          <p:cNvSpPr/>
          <p:nvPr/>
        </p:nvSpPr>
        <p:spPr>
          <a:xfrm>
            <a:off x="6596825" y="1755772"/>
            <a:ext cx="1974466" cy="621959"/>
          </a:xfrm>
          <a:prstGeom prst="rect">
            <a:avLst/>
          </a:prstGeom>
        </p:spPr>
        <p:txBody>
          <a:bodyPr wrap="square" lIns="90170" tIns="45082" rIns="90170" bIns="45082">
            <a:spAutoFit/>
          </a:bodyPr>
          <a:lstStyle/>
          <a:p>
            <a:pPr algn="ctr" defTabSz="890270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 defTabSz="901065">
              <a:lnSpc>
                <a:spcPct val="125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 charset="0"/>
              </a:rPr>
              <a:t>此处添加详细文本描述，建议与标题相关并符合整体语言风格</a:t>
            </a:r>
            <a:endParaRPr lang="en-US" altLang="zh-CN" sz="900" dirty="0">
              <a:solidFill>
                <a:srgbClr val="575757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1"/>
          <p:cNvSpPr/>
          <p:nvPr/>
        </p:nvSpPr>
        <p:spPr>
          <a:xfrm>
            <a:off x="6596823" y="3353691"/>
            <a:ext cx="1975272" cy="621959"/>
          </a:xfrm>
          <a:prstGeom prst="rect">
            <a:avLst/>
          </a:prstGeom>
        </p:spPr>
        <p:txBody>
          <a:bodyPr wrap="square" lIns="90170" tIns="45082" rIns="90170" bIns="45082">
            <a:spAutoFit/>
          </a:bodyPr>
          <a:lstStyle/>
          <a:p>
            <a:pPr algn="ctr" defTabSz="890270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 defTabSz="901065">
              <a:lnSpc>
                <a:spcPct val="125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 charset="0"/>
              </a:rPr>
              <a:t>此处添加详细文本描述，建议与标题相关并符合整体语言风格</a:t>
            </a:r>
            <a:endParaRPr lang="en-US" altLang="zh-CN" sz="900" dirty="0">
              <a:solidFill>
                <a:srgbClr val="575757"/>
              </a:solidFill>
              <a:latin typeface="Source Sans Pro" panose="020B0503030403020204" pitchFamily="34" charset="0"/>
            </a:endParaRPr>
          </a:p>
        </p:txBody>
      </p:sp>
      <p:sp>
        <p:nvSpPr>
          <p:cNvPr id="23" name="8 Forma libre"/>
          <p:cNvSpPr/>
          <p:nvPr/>
        </p:nvSpPr>
        <p:spPr bwMode="auto">
          <a:xfrm>
            <a:off x="2563266" y="3336700"/>
            <a:ext cx="1202706" cy="175679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  <a:gd name="connsiteX0-15" fmla="*/ 1135857 w 1135857"/>
              <a:gd name="connsiteY0-16" fmla="*/ 515488 h 515488"/>
              <a:gd name="connsiteX1-17" fmla="*/ 1071960 w 1135857"/>
              <a:gd name="connsiteY1-18" fmla="*/ 0 h 515488"/>
              <a:gd name="connsiteX2-19" fmla="*/ 0 w 1135857"/>
              <a:gd name="connsiteY2-20" fmla="*/ 3519 h 515488"/>
              <a:gd name="connsiteX0-21" fmla="*/ 516656 w 516656"/>
              <a:gd name="connsiteY0-22" fmla="*/ 515488 h 515488"/>
              <a:gd name="connsiteX1-23" fmla="*/ 452759 w 516656"/>
              <a:gd name="connsiteY1-24" fmla="*/ 0 h 515488"/>
              <a:gd name="connsiteX2-25" fmla="*/ 0 w 516656"/>
              <a:gd name="connsiteY2-26" fmla="*/ 320212 h 515488"/>
              <a:gd name="connsiteX0-27" fmla="*/ 465224 w 465224"/>
              <a:gd name="connsiteY0-28" fmla="*/ 515488 h 515488"/>
              <a:gd name="connsiteX1-29" fmla="*/ 401327 w 465224"/>
              <a:gd name="connsiteY1-30" fmla="*/ 0 h 515488"/>
              <a:gd name="connsiteX2-31" fmla="*/ 0 w 465224"/>
              <a:gd name="connsiteY2-32" fmla="*/ 28150 h 515488"/>
              <a:gd name="connsiteX0-33" fmla="*/ 502285 w 502285"/>
              <a:gd name="connsiteY0-34" fmla="*/ 515488 h 515488"/>
              <a:gd name="connsiteX1-35" fmla="*/ 438388 w 502285"/>
              <a:gd name="connsiteY1-36" fmla="*/ 0 h 515488"/>
              <a:gd name="connsiteX2-37" fmla="*/ 0 w 502285"/>
              <a:gd name="connsiteY2-38" fmla="*/ 439 h 515488"/>
              <a:gd name="connsiteX0-39" fmla="*/ 502285 w 502285"/>
              <a:gd name="connsiteY0-40" fmla="*/ 593342 h 593342"/>
              <a:gd name="connsiteX1-41" fmla="*/ 438766 w 502285"/>
              <a:gd name="connsiteY1-42" fmla="*/ 0 h 593342"/>
              <a:gd name="connsiteX2-43" fmla="*/ 0 w 502285"/>
              <a:gd name="connsiteY2-44" fmla="*/ 78293 h 593342"/>
              <a:gd name="connsiteX0-45" fmla="*/ 502285 w 502285"/>
              <a:gd name="connsiteY0-46" fmla="*/ 515488 h 515488"/>
              <a:gd name="connsiteX1-47" fmla="*/ 436119 w 502285"/>
              <a:gd name="connsiteY1-48" fmla="*/ 0 h 515488"/>
              <a:gd name="connsiteX2-49" fmla="*/ 0 w 502285"/>
              <a:gd name="connsiteY2-50" fmla="*/ 439 h 515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bevel/>
            <a:headEnd w="med" len="sm"/>
            <a:tailEnd type="oval" w="med" len="med"/>
          </a:ln>
        </p:spPr>
        <p:txBody>
          <a:bodyPr lIns="90170" tIns="45082" rIns="90170" bIns="45082" rtlCol="0" anchor="ctr"/>
          <a:lstStyle/>
          <a:p>
            <a:pPr algn="ctr" defTabSz="901065"/>
            <a:endParaRPr lang="es-SV" sz="700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24" name="8 Forma libre"/>
          <p:cNvSpPr/>
          <p:nvPr/>
        </p:nvSpPr>
        <p:spPr bwMode="auto">
          <a:xfrm flipH="1">
            <a:off x="5391436" y="2079786"/>
            <a:ext cx="1205411" cy="516831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  <a:gd name="connsiteX0-15" fmla="*/ 1135857 w 1135857"/>
              <a:gd name="connsiteY0-16" fmla="*/ 515488 h 515488"/>
              <a:gd name="connsiteX1-17" fmla="*/ 1071960 w 1135857"/>
              <a:gd name="connsiteY1-18" fmla="*/ 0 h 515488"/>
              <a:gd name="connsiteX2-19" fmla="*/ 0 w 1135857"/>
              <a:gd name="connsiteY2-20" fmla="*/ 3519 h 515488"/>
              <a:gd name="connsiteX0-21" fmla="*/ 516656 w 516656"/>
              <a:gd name="connsiteY0-22" fmla="*/ 515488 h 515488"/>
              <a:gd name="connsiteX1-23" fmla="*/ 452759 w 516656"/>
              <a:gd name="connsiteY1-24" fmla="*/ 0 h 515488"/>
              <a:gd name="connsiteX2-25" fmla="*/ 0 w 516656"/>
              <a:gd name="connsiteY2-26" fmla="*/ 320212 h 515488"/>
              <a:gd name="connsiteX0-27" fmla="*/ 465224 w 465224"/>
              <a:gd name="connsiteY0-28" fmla="*/ 515488 h 515488"/>
              <a:gd name="connsiteX1-29" fmla="*/ 401327 w 465224"/>
              <a:gd name="connsiteY1-30" fmla="*/ 0 h 515488"/>
              <a:gd name="connsiteX2-31" fmla="*/ 0 w 465224"/>
              <a:gd name="connsiteY2-32" fmla="*/ 28150 h 515488"/>
              <a:gd name="connsiteX0-33" fmla="*/ 502285 w 502285"/>
              <a:gd name="connsiteY0-34" fmla="*/ 515488 h 515488"/>
              <a:gd name="connsiteX1-35" fmla="*/ 438388 w 502285"/>
              <a:gd name="connsiteY1-36" fmla="*/ 0 h 515488"/>
              <a:gd name="connsiteX2-37" fmla="*/ 0 w 502285"/>
              <a:gd name="connsiteY2-38" fmla="*/ 439 h 515488"/>
              <a:gd name="connsiteX0-39" fmla="*/ 502285 w 502285"/>
              <a:gd name="connsiteY0-40" fmla="*/ 593342 h 593342"/>
              <a:gd name="connsiteX1-41" fmla="*/ 438766 w 502285"/>
              <a:gd name="connsiteY1-42" fmla="*/ 0 h 593342"/>
              <a:gd name="connsiteX2-43" fmla="*/ 0 w 502285"/>
              <a:gd name="connsiteY2-44" fmla="*/ 78293 h 593342"/>
              <a:gd name="connsiteX0-45" fmla="*/ 502285 w 502285"/>
              <a:gd name="connsiteY0-46" fmla="*/ 515488 h 515488"/>
              <a:gd name="connsiteX1-47" fmla="*/ 436119 w 502285"/>
              <a:gd name="connsiteY1-48" fmla="*/ 0 h 515488"/>
              <a:gd name="connsiteX2-49" fmla="*/ 0 w 502285"/>
              <a:gd name="connsiteY2-50" fmla="*/ 439 h 515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bevel/>
            <a:headEnd w="med" len="sm"/>
            <a:tailEnd type="oval" w="med" len="med"/>
          </a:ln>
        </p:spPr>
        <p:txBody>
          <a:bodyPr lIns="90170" tIns="45082" rIns="90170" bIns="45082" rtlCol="0" anchor="ctr"/>
          <a:lstStyle/>
          <a:p>
            <a:pPr algn="ctr" defTabSz="901065"/>
            <a:endParaRPr lang="es-SV" sz="700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25" name="8 Forma libre"/>
          <p:cNvSpPr/>
          <p:nvPr/>
        </p:nvSpPr>
        <p:spPr bwMode="auto">
          <a:xfrm flipH="1" flipV="1">
            <a:off x="5401928" y="3366257"/>
            <a:ext cx="1194897" cy="26861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  <a:gd name="connsiteX0-15" fmla="*/ 1135857 w 1135857"/>
              <a:gd name="connsiteY0-16" fmla="*/ 515488 h 515488"/>
              <a:gd name="connsiteX1-17" fmla="*/ 1071960 w 1135857"/>
              <a:gd name="connsiteY1-18" fmla="*/ 0 h 515488"/>
              <a:gd name="connsiteX2-19" fmla="*/ 0 w 1135857"/>
              <a:gd name="connsiteY2-20" fmla="*/ 3519 h 515488"/>
              <a:gd name="connsiteX0-21" fmla="*/ 516656 w 516656"/>
              <a:gd name="connsiteY0-22" fmla="*/ 515488 h 515488"/>
              <a:gd name="connsiteX1-23" fmla="*/ 452759 w 516656"/>
              <a:gd name="connsiteY1-24" fmla="*/ 0 h 515488"/>
              <a:gd name="connsiteX2-25" fmla="*/ 0 w 516656"/>
              <a:gd name="connsiteY2-26" fmla="*/ 320212 h 515488"/>
              <a:gd name="connsiteX0-27" fmla="*/ 465224 w 465224"/>
              <a:gd name="connsiteY0-28" fmla="*/ 515488 h 515488"/>
              <a:gd name="connsiteX1-29" fmla="*/ 401327 w 465224"/>
              <a:gd name="connsiteY1-30" fmla="*/ 0 h 515488"/>
              <a:gd name="connsiteX2-31" fmla="*/ 0 w 465224"/>
              <a:gd name="connsiteY2-32" fmla="*/ 28150 h 515488"/>
              <a:gd name="connsiteX0-33" fmla="*/ 502285 w 502285"/>
              <a:gd name="connsiteY0-34" fmla="*/ 515488 h 515488"/>
              <a:gd name="connsiteX1-35" fmla="*/ 438388 w 502285"/>
              <a:gd name="connsiteY1-36" fmla="*/ 0 h 515488"/>
              <a:gd name="connsiteX2-37" fmla="*/ 0 w 502285"/>
              <a:gd name="connsiteY2-38" fmla="*/ 439 h 515488"/>
              <a:gd name="connsiteX0-39" fmla="*/ 502285 w 502285"/>
              <a:gd name="connsiteY0-40" fmla="*/ 593342 h 593342"/>
              <a:gd name="connsiteX1-41" fmla="*/ 438766 w 502285"/>
              <a:gd name="connsiteY1-42" fmla="*/ 0 h 593342"/>
              <a:gd name="connsiteX2-43" fmla="*/ 0 w 502285"/>
              <a:gd name="connsiteY2-44" fmla="*/ 78293 h 593342"/>
              <a:gd name="connsiteX0-45" fmla="*/ 502285 w 502285"/>
              <a:gd name="connsiteY0-46" fmla="*/ 515488 h 515488"/>
              <a:gd name="connsiteX1-47" fmla="*/ 436119 w 502285"/>
              <a:gd name="connsiteY1-48" fmla="*/ 0 h 515488"/>
              <a:gd name="connsiteX2-49" fmla="*/ 0 w 502285"/>
              <a:gd name="connsiteY2-50" fmla="*/ 439 h 515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02285" h="515488">
                <a:moveTo>
                  <a:pt x="502285" y="515488"/>
                </a:moveTo>
                <a:lnTo>
                  <a:pt x="436119" y="0"/>
                </a:lnTo>
                <a:lnTo>
                  <a:pt x="0" y="439"/>
                </a:ln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bevel/>
            <a:headEnd w="med" len="sm"/>
            <a:tailEnd type="oval" w="med" len="med"/>
          </a:ln>
        </p:spPr>
        <p:txBody>
          <a:bodyPr lIns="90170" tIns="45082" rIns="90170" bIns="45082" rtlCol="0" anchor="ctr"/>
          <a:lstStyle/>
          <a:p>
            <a:pPr algn="ctr" defTabSz="901065"/>
            <a:endParaRPr lang="es-SV" sz="700" dirty="0">
              <a:solidFill>
                <a:srgbClr val="FFFFFF">
                  <a:lumMod val="65000"/>
                </a:srgbClr>
              </a:solidFill>
            </a:endParaRPr>
          </a:p>
        </p:txBody>
      </p:sp>
      <p:grpSp>
        <p:nvGrpSpPr>
          <p:cNvPr id="2" name="111 Grupo"/>
          <p:cNvGrpSpPr>
            <a:grpSpLocks noChangeAspect="1"/>
          </p:cNvGrpSpPr>
          <p:nvPr/>
        </p:nvGrpSpPr>
        <p:grpSpPr>
          <a:xfrm>
            <a:off x="3764079" y="986510"/>
            <a:ext cx="2536224" cy="3273000"/>
            <a:chOff x="4256581" y="7790451"/>
            <a:chExt cx="4731664" cy="6106524"/>
          </a:xfrm>
        </p:grpSpPr>
        <p:sp>
          <p:nvSpPr>
            <p:cNvPr id="113" name="112 Elipse"/>
            <p:cNvSpPr>
              <a:spLocks noChangeAspect="1"/>
            </p:cNvSpPr>
            <p:nvPr/>
          </p:nvSpPr>
          <p:spPr bwMode="auto">
            <a:xfrm>
              <a:off x="4256581" y="10809782"/>
              <a:ext cx="3087193" cy="30871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4" name="176 Rectángulo"/>
            <p:cNvSpPr/>
            <p:nvPr/>
          </p:nvSpPr>
          <p:spPr bwMode="auto">
            <a:xfrm>
              <a:off x="4595247" y="7803898"/>
              <a:ext cx="3762940" cy="2070230"/>
            </a:xfrm>
            <a:custGeom>
              <a:avLst/>
              <a:gdLst/>
              <a:ahLst/>
              <a:cxnLst/>
              <a:rect l="l" t="t" r="r" b="b"/>
              <a:pathLst>
                <a:path w="3762940" h="2070230">
                  <a:moveTo>
                    <a:pt x="186657" y="0"/>
                  </a:moveTo>
                  <a:lnTo>
                    <a:pt x="2704746" y="0"/>
                  </a:lnTo>
                  <a:cubicBezTo>
                    <a:pt x="2807834" y="0"/>
                    <a:pt x="2891403" y="83569"/>
                    <a:pt x="2891403" y="186657"/>
                  </a:cubicBezTo>
                  <a:cubicBezTo>
                    <a:pt x="2891403" y="279380"/>
                    <a:pt x="2823794" y="356312"/>
                    <a:pt x="2735087" y="370256"/>
                  </a:cubicBezTo>
                  <a:lnTo>
                    <a:pt x="2735087" y="373314"/>
                  </a:lnTo>
                  <a:lnTo>
                    <a:pt x="2704746" y="373314"/>
                  </a:lnTo>
                  <a:lnTo>
                    <a:pt x="2598029" y="373314"/>
                  </a:lnTo>
                  <a:cubicBezTo>
                    <a:pt x="2500795" y="373314"/>
                    <a:pt x="2421972" y="452137"/>
                    <a:pt x="2421972" y="549371"/>
                  </a:cubicBezTo>
                  <a:cubicBezTo>
                    <a:pt x="2421972" y="646605"/>
                    <a:pt x="2500795" y="725428"/>
                    <a:pt x="2598029" y="725428"/>
                  </a:cubicBezTo>
                  <a:lnTo>
                    <a:pt x="2735087" y="725428"/>
                  </a:lnTo>
                  <a:lnTo>
                    <a:pt x="3576283" y="725428"/>
                  </a:lnTo>
                  <a:cubicBezTo>
                    <a:pt x="3679371" y="725428"/>
                    <a:pt x="3762940" y="808997"/>
                    <a:pt x="3762940" y="912085"/>
                  </a:cubicBezTo>
                  <a:cubicBezTo>
                    <a:pt x="3762940" y="1015173"/>
                    <a:pt x="3679371" y="1098742"/>
                    <a:pt x="3576283" y="1098742"/>
                  </a:cubicBezTo>
                  <a:lnTo>
                    <a:pt x="2106938" y="1098742"/>
                  </a:lnTo>
                  <a:lnTo>
                    <a:pt x="1937913" y="1098742"/>
                  </a:lnTo>
                  <a:cubicBezTo>
                    <a:pt x="1840679" y="1098742"/>
                    <a:pt x="1761856" y="1177566"/>
                    <a:pt x="1761855" y="1274799"/>
                  </a:cubicBezTo>
                  <a:cubicBezTo>
                    <a:pt x="1761856" y="1372033"/>
                    <a:pt x="1840679" y="1450857"/>
                    <a:pt x="1937913" y="1450857"/>
                  </a:cubicBezTo>
                  <a:lnTo>
                    <a:pt x="2085023" y="1450857"/>
                  </a:lnTo>
                  <a:lnTo>
                    <a:pt x="2106938" y="1450857"/>
                  </a:lnTo>
                  <a:lnTo>
                    <a:pt x="2106938" y="1453066"/>
                  </a:lnTo>
                  <a:cubicBezTo>
                    <a:pt x="2199755" y="1463040"/>
                    <a:pt x="2271680" y="1541877"/>
                    <a:pt x="2271680" y="1637514"/>
                  </a:cubicBezTo>
                  <a:cubicBezTo>
                    <a:pt x="2271680" y="1740602"/>
                    <a:pt x="2188111" y="1824171"/>
                    <a:pt x="2085023" y="1824171"/>
                  </a:cubicBezTo>
                  <a:lnTo>
                    <a:pt x="1535541" y="1824171"/>
                  </a:lnTo>
                  <a:cubicBezTo>
                    <a:pt x="1456016" y="1828206"/>
                    <a:pt x="1393454" y="1894521"/>
                    <a:pt x="1393454" y="1975447"/>
                  </a:cubicBezTo>
                  <a:cubicBezTo>
                    <a:pt x="1393454" y="2011874"/>
                    <a:pt x="1406130" y="2045340"/>
                    <a:pt x="1429109" y="2070230"/>
                  </a:cubicBezTo>
                  <a:lnTo>
                    <a:pt x="1003067" y="2070230"/>
                  </a:lnTo>
                  <a:cubicBezTo>
                    <a:pt x="1026046" y="2045340"/>
                    <a:pt x="1038722" y="2011873"/>
                    <a:pt x="1038722" y="1975446"/>
                  </a:cubicBezTo>
                  <a:cubicBezTo>
                    <a:pt x="1038722" y="1894604"/>
                    <a:pt x="976291" y="1828343"/>
                    <a:pt x="896864" y="1824171"/>
                  </a:cubicBezTo>
                  <a:lnTo>
                    <a:pt x="649832" y="1824171"/>
                  </a:lnTo>
                  <a:cubicBezTo>
                    <a:pt x="546744" y="1824171"/>
                    <a:pt x="463175" y="1740602"/>
                    <a:pt x="463175" y="1637514"/>
                  </a:cubicBezTo>
                  <a:cubicBezTo>
                    <a:pt x="463175" y="1534426"/>
                    <a:pt x="546744" y="1450857"/>
                    <a:pt x="649832" y="1450857"/>
                  </a:cubicBezTo>
                  <a:lnTo>
                    <a:pt x="1154695" y="1450857"/>
                  </a:lnTo>
                  <a:cubicBezTo>
                    <a:pt x="1251927" y="1450855"/>
                    <a:pt x="1330748" y="1372032"/>
                    <a:pt x="1330748" y="1274800"/>
                  </a:cubicBezTo>
                  <a:lnTo>
                    <a:pt x="1330749" y="1274800"/>
                  </a:lnTo>
                  <a:cubicBezTo>
                    <a:pt x="1330749" y="1177566"/>
                    <a:pt x="1251925" y="1098742"/>
                    <a:pt x="1154691" y="1098742"/>
                  </a:cubicBezTo>
                  <a:lnTo>
                    <a:pt x="1054452" y="1098742"/>
                  </a:lnTo>
                  <a:lnTo>
                    <a:pt x="1014298" y="1098742"/>
                  </a:lnTo>
                  <a:cubicBezTo>
                    <a:pt x="911210" y="1098742"/>
                    <a:pt x="827641" y="1015173"/>
                    <a:pt x="827641" y="912085"/>
                  </a:cubicBezTo>
                  <a:cubicBezTo>
                    <a:pt x="827641" y="808997"/>
                    <a:pt x="911210" y="725428"/>
                    <a:pt x="1014298" y="725428"/>
                  </a:cubicBezTo>
                  <a:lnTo>
                    <a:pt x="1075790" y="725428"/>
                  </a:lnTo>
                  <a:cubicBezTo>
                    <a:pt x="1173022" y="725426"/>
                    <a:pt x="1251842" y="646604"/>
                    <a:pt x="1251842" y="549372"/>
                  </a:cubicBezTo>
                  <a:lnTo>
                    <a:pt x="1251843" y="549372"/>
                  </a:lnTo>
                  <a:cubicBezTo>
                    <a:pt x="1251843" y="452138"/>
                    <a:pt x="1173020" y="373315"/>
                    <a:pt x="1075786" y="373315"/>
                  </a:cubicBezTo>
                  <a:lnTo>
                    <a:pt x="1054452" y="373315"/>
                  </a:lnTo>
                  <a:lnTo>
                    <a:pt x="1054452" y="373314"/>
                  </a:lnTo>
                  <a:lnTo>
                    <a:pt x="186657" y="373314"/>
                  </a:lnTo>
                  <a:cubicBezTo>
                    <a:pt x="83569" y="373314"/>
                    <a:pt x="0" y="289745"/>
                    <a:pt x="0" y="186657"/>
                  </a:cubicBezTo>
                  <a:cubicBezTo>
                    <a:pt x="0" y="83569"/>
                    <a:pt x="83569" y="0"/>
                    <a:pt x="1866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5" name="114 Elipse"/>
            <p:cNvSpPr>
              <a:spLocks noChangeAspect="1"/>
            </p:cNvSpPr>
            <p:nvPr/>
          </p:nvSpPr>
          <p:spPr bwMode="auto">
            <a:xfrm>
              <a:off x="7727527" y="7790451"/>
              <a:ext cx="407133" cy="4071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6" name="115 Elipse"/>
            <p:cNvSpPr>
              <a:spLocks noChangeAspect="1"/>
            </p:cNvSpPr>
            <p:nvPr/>
          </p:nvSpPr>
          <p:spPr bwMode="auto">
            <a:xfrm>
              <a:off x="4717163" y="8343959"/>
              <a:ext cx="407133" cy="4071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7" name="116 Elipse"/>
            <p:cNvSpPr>
              <a:spLocks noChangeAspect="1"/>
            </p:cNvSpPr>
            <p:nvPr/>
          </p:nvSpPr>
          <p:spPr bwMode="auto">
            <a:xfrm>
              <a:off x="4374700" y="9235226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8" name="117 Elipse"/>
            <p:cNvSpPr>
              <a:spLocks noChangeAspect="1"/>
            </p:cNvSpPr>
            <p:nvPr/>
          </p:nvSpPr>
          <p:spPr bwMode="auto">
            <a:xfrm>
              <a:off x="8688946" y="8935927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19" name="118 Elipse"/>
            <p:cNvSpPr>
              <a:spLocks noChangeAspect="1"/>
            </p:cNvSpPr>
            <p:nvPr/>
          </p:nvSpPr>
          <p:spPr bwMode="auto">
            <a:xfrm>
              <a:off x="7671639" y="9974158"/>
              <a:ext cx="418111" cy="4181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0" name="119 Elipse"/>
            <p:cNvSpPr>
              <a:spLocks noChangeAspect="1"/>
            </p:cNvSpPr>
            <p:nvPr/>
          </p:nvSpPr>
          <p:spPr bwMode="auto">
            <a:xfrm>
              <a:off x="7946381" y="10860967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1" name="120 Elipse"/>
            <p:cNvSpPr>
              <a:spLocks noChangeAspect="1"/>
            </p:cNvSpPr>
            <p:nvPr/>
          </p:nvSpPr>
          <p:spPr bwMode="auto">
            <a:xfrm>
              <a:off x="7171672" y="10271352"/>
              <a:ext cx="241834" cy="241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2" name="121 Elipse"/>
            <p:cNvSpPr>
              <a:spLocks noChangeAspect="1"/>
            </p:cNvSpPr>
            <p:nvPr/>
          </p:nvSpPr>
          <p:spPr bwMode="auto">
            <a:xfrm>
              <a:off x="5296576" y="11314289"/>
              <a:ext cx="241834" cy="241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3" name="122 Elipse"/>
            <p:cNvSpPr>
              <a:spLocks noChangeAspect="1"/>
            </p:cNvSpPr>
            <p:nvPr/>
          </p:nvSpPr>
          <p:spPr bwMode="auto">
            <a:xfrm>
              <a:off x="5623199" y="10533963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4" name="123 Elipse"/>
            <p:cNvSpPr>
              <a:spLocks noChangeAspect="1"/>
            </p:cNvSpPr>
            <p:nvPr/>
          </p:nvSpPr>
          <p:spPr bwMode="auto">
            <a:xfrm>
              <a:off x="5903716" y="11674329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5" name="124 Elipse"/>
            <p:cNvSpPr>
              <a:spLocks noChangeAspect="1"/>
            </p:cNvSpPr>
            <p:nvPr/>
          </p:nvSpPr>
          <p:spPr bwMode="auto">
            <a:xfrm>
              <a:off x="5059948" y="11931110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6" name="125 Rectángulo"/>
            <p:cNvSpPr/>
            <p:nvPr/>
          </p:nvSpPr>
          <p:spPr bwMode="auto">
            <a:xfrm>
              <a:off x="5442890" y="10182225"/>
              <a:ext cx="714575" cy="6787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7" name="126 Rectángulo"/>
            <p:cNvSpPr/>
            <p:nvPr/>
          </p:nvSpPr>
          <p:spPr bwMode="auto">
            <a:xfrm rot="2953758">
              <a:off x="6776264" y="10917079"/>
              <a:ext cx="451814" cy="4291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8" name="127 Acorde"/>
            <p:cNvSpPr>
              <a:spLocks noChangeAspect="1"/>
            </p:cNvSpPr>
            <p:nvPr/>
          </p:nvSpPr>
          <p:spPr bwMode="auto">
            <a:xfrm>
              <a:off x="4519479" y="11079688"/>
              <a:ext cx="2547380" cy="2547380"/>
            </a:xfrm>
            <a:prstGeom prst="chord">
              <a:avLst>
                <a:gd name="adj1" fmla="val 21530749"/>
                <a:gd name="adj2" fmla="val 1080239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29" name="128 Elipse"/>
            <p:cNvSpPr>
              <a:spLocks noChangeAspect="1"/>
            </p:cNvSpPr>
            <p:nvPr/>
          </p:nvSpPr>
          <p:spPr bwMode="auto">
            <a:xfrm>
              <a:off x="5806552" y="12203728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0" name="129 Elipse"/>
            <p:cNvSpPr>
              <a:spLocks noChangeAspect="1"/>
            </p:cNvSpPr>
            <p:nvPr/>
          </p:nvSpPr>
          <p:spPr bwMode="auto">
            <a:xfrm>
              <a:off x="6304543" y="12080759"/>
              <a:ext cx="545238" cy="545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1" name="130 Elipse"/>
            <p:cNvSpPr>
              <a:spLocks noChangeAspect="1"/>
            </p:cNvSpPr>
            <p:nvPr/>
          </p:nvSpPr>
          <p:spPr bwMode="auto">
            <a:xfrm>
              <a:off x="5319213" y="12608741"/>
              <a:ext cx="305704" cy="3057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2" name="131 Elipse"/>
            <p:cNvSpPr>
              <a:spLocks noChangeAspect="1"/>
            </p:cNvSpPr>
            <p:nvPr/>
          </p:nvSpPr>
          <p:spPr bwMode="auto">
            <a:xfrm>
              <a:off x="4729227" y="12519759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3" name="132 Elipse"/>
            <p:cNvSpPr>
              <a:spLocks noChangeAspect="1"/>
            </p:cNvSpPr>
            <p:nvPr/>
          </p:nvSpPr>
          <p:spPr bwMode="auto">
            <a:xfrm>
              <a:off x="6424044" y="12998447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4" name="133 Elipse"/>
            <p:cNvSpPr>
              <a:spLocks noChangeAspect="1"/>
            </p:cNvSpPr>
            <p:nvPr/>
          </p:nvSpPr>
          <p:spPr bwMode="auto">
            <a:xfrm>
              <a:off x="5486046" y="13226044"/>
              <a:ext cx="156952" cy="1569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5" name="134 Elipse"/>
            <p:cNvSpPr>
              <a:spLocks noChangeAspect="1"/>
            </p:cNvSpPr>
            <p:nvPr/>
          </p:nvSpPr>
          <p:spPr bwMode="auto">
            <a:xfrm>
              <a:off x="6602273" y="12603133"/>
              <a:ext cx="91787" cy="91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6" name="135 Rectángulo"/>
            <p:cNvSpPr/>
            <p:nvPr/>
          </p:nvSpPr>
          <p:spPr bwMode="auto">
            <a:xfrm>
              <a:off x="5443833" y="10182225"/>
              <a:ext cx="714575" cy="92426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7" name="136 Rectángulo"/>
            <p:cNvSpPr/>
            <p:nvPr/>
          </p:nvSpPr>
          <p:spPr bwMode="auto">
            <a:xfrm rot="2953758">
              <a:off x="6906991" y="10975358"/>
              <a:ext cx="451814" cy="86657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8" name="137 Rectángulo"/>
            <p:cNvSpPr/>
            <p:nvPr/>
          </p:nvSpPr>
          <p:spPr bwMode="auto">
            <a:xfrm rot="2953758">
              <a:off x="6941212" y="10830521"/>
              <a:ext cx="594463" cy="1948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  <p:sp>
          <p:nvSpPr>
            <p:cNvPr id="139" name="138 Rectángulo"/>
            <p:cNvSpPr/>
            <p:nvPr/>
          </p:nvSpPr>
          <p:spPr bwMode="auto">
            <a:xfrm>
              <a:off x="5330085" y="9874128"/>
              <a:ext cx="940184" cy="3080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48" y="454943"/>
            <a:ext cx="1826107" cy="33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11354" y="73275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good space for a short subtitle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56"/>
          <p:cNvGrpSpPr/>
          <p:nvPr/>
        </p:nvGrpSpPr>
        <p:grpSpPr>
          <a:xfrm>
            <a:off x="3461572" y="2518037"/>
            <a:ext cx="2212638" cy="2599402"/>
            <a:chOff x="3461572" y="2719359"/>
            <a:chExt cx="2212638" cy="2481908"/>
          </a:xfrm>
        </p:grpSpPr>
        <p:sp>
          <p:nvSpPr>
            <p:cNvPr id="5" name="淘宝店chenying0907 89"/>
            <p:cNvSpPr/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chemeClr val="tx1">
                <a:lumMod val="10000"/>
                <a:lumOff val="90000"/>
              </a:schemeClr>
            </a:solidFill>
          </p:grpSpPr>
          <p:sp>
            <p:nvSpPr>
              <p:cNvPr id="7" name="淘宝店chenying0907 90"/>
              <p:cNvSpPr/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淘宝店chenying0907 91"/>
              <p:cNvSpPr/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-1" fmla="*/ 3 w 10000"/>
                  <a:gd name="connsiteY0-2" fmla="*/ 4954 h 10000"/>
                  <a:gd name="connsiteX1-3" fmla="*/ 726 w 10000"/>
                  <a:gd name="connsiteY1-4" fmla="*/ 3028 h 10000"/>
                  <a:gd name="connsiteX2-5" fmla="*/ 1337 w 10000"/>
                  <a:gd name="connsiteY2-6" fmla="*/ 1635 h 10000"/>
                  <a:gd name="connsiteX3-7" fmla="*/ 3233 w 10000"/>
                  <a:gd name="connsiteY3-8" fmla="*/ 773 h 10000"/>
                  <a:gd name="connsiteX4-9" fmla="*/ 5997 w 10000"/>
                  <a:gd name="connsiteY4-10" fmla="*/ 424 h 10000"/>
                  <a:gd name="connsiteX5-11" fmla="*/ 8488 w 10000"/>
                  <a:gd name="connsiteY5-12" fmla="*/ 1452 h 10000"/>
                  <a:gd name="connsiteX6-13" fmla="*/ 9693 w 10000"/>
                  <a:gd name="connsiteY6-14" fmla="*/ 4661 h 10000"/>
                  <a:gd name="connsiteX7-15" fmla="*/ 7765 w 10000"/>
                  <a:gd name="connsiteY7-16" fmla="*/ 5852 h 10000"/>
                  <a:gd name="connsiteX8-17" fmla="*/ 6752 w 10000"/>
                  <a:gd name="connsiteY8-18" fmla="*/ 4844 h 10000"/>
                  <a:gd name="connsiteX9-19" fmla="*/ 7444 w 10000"/>
                  <a:gd name="connsiteY9-20" fmla="*/ 2845 h 10000"/>
                  <a:gd name="connsiteX10-21" fmla="*/ 8680 w 10000"/>
                  <a:gd name="connsiteY10-22" fmla="*/ 2808 h 10000"/>
                  <a:gd name="connsiteX11-23" fmla="*/ 8873 w 10000"/>
                  <a:gd name="connsiteY11-24" fmla="*/ 3799 h 10000"/>
                  <a:gd name="connsiteX12-25" fmla="*/ 8568 w 10000"/>
                  <a:gd name="connsiteY12-26" fmla="*/ 4203 h 10000"/>
                  <a:gd name="connsiteX13-27" fmla="*/ 7941 w 10000"/>
                  <a:gd name="connsiteY13-28" fmla="*/ 4184 h 10000"/>
                  <a:gd name="connsiteX14-29" fmla="*/ 7748 w 10000"/>
                  <a:gd name="connsiteY14-30" fmla="*/ 4276 h 10000"/>
                  <a:gd name="connsiteX15-31" fmla="*/ 7829 w 10000"/>
                  <a:gd name="connsiteY15-32" fmla="*/ 4496 h 10000"/>
                  <a:gd name="connsiteX16-33" fmla="*/ 8664 w 10000"/>
                  <a:gd name="connsiteY16-34" fmla="*/ 4514 h 10000"/>
                  <a:gd name="connsiteX17-35" fmla="*/ 9163 w 10000"/>
                  <a:gd name="connsiteY17-36" fmla="*/ 3928 h 10000"/>
                  <a:gd name="connsiteX18-37" fmla="*/ 8857 w 10000"/>
                  <a:gd name="connsiteY18-38" fmla="*/ 2533 h 10000"/>
                  <a:gd name="connsiteX19-39" fmla="*/ 7637 w 10000"/>
                  <a:gd name="connsiteY19-40" fmla="*/ 2350 h 10000"/>
                  <a:gd name="connsiteX20-41" fmla="*/ 6720 w 10000"/>
                  <a:gd name="connsiteY20-42" fmla="*/ 1360 h 10000"/>
                  <a:gd name="connsiteX21-43" fmla="*/ 5627 w 10000"/>
                  <a:gd name="connsiteY21-44" fmla="*/ 1470 h 10000"/>
                  <a:gd name="connsiteX22-45" fmla="*/ 4390 w 10000"/>
                  <a:gd name="connsiteY22-46" fmla="*/ 902 h 10000"/>
                  <a:gd name="connsiteX23-47" fmla="*/ 3442 w 10000"/>
                  <a:gd name="connsiteY23-48" fmla="*/ 1543 h 10000"/>
                  <a:gd name="connsiteX24-49" fmla="*/ 3201 w 10000"/>
                  <a:gd name="connsiteY24-50" fmla="*/ 2277 h 10000"/>
                  <a:gd name="connsiteX25-51" fmla="*/ 1578 w 10000"/>
                  <a:gd name="connsiteY25-52" fmla="*/ 2771 h 10000"/>
                  <a:gd name="connsiteX26-53" fmla="*/ 1257 w 10000"/>
                  <a:gd name="connsiteY26-54" fmla="*/ 4203 h 10000"/>
                  <a:gd name="connsiteX27-55" fmla="*/ 902 w 10000"/>
                  <a:gd name="connsiteY27-56" fmla="*/ 5486 h 10000"/>
                  <a:gd name="connsiteX28-57" fmla="*/ 1417 w 10000"/>
                  <a:gd name="connsiteY28-58" fmla="*/ 6294 h 10000"/>
                  <a:gd name="connsiteX29-59" fmla="*/ 2670 w 10000"/>
                  <a:gd name="connsiteY29-60" fmla="*/ 6129 h 10000"/>
                  <a:gd name="connsiteX30-61" fmla="*/ 4518 w 10000"/>
                  <a:gd name="connsiteY30-62" fmla="*/ 6092 h 10000"/>
                  <a:gd name="connsiteX31-63" fmla="*/ 5531 w 10000"/>
                  <a:gd name="connsiteY31-64" fmla="*/ 6642 h 10000"/>
                  <a:gd name="connsiteX32-65" fmla="*/ 5611 w 10000"/>
                  <a:gd name="connsiteY32-66" fmla="*/ 6642 h 10000"/>
                  <a:gd name="connsiteX33-67" fmla="*/ 6093 w 10000"/>
                  <a:gd name="connsiteY33-68" fmla="*/ 6129 h 10000"/>
                  <a:gd name="connsiteX34-69" fmla="*/ 6013 w 10000"/>
                  <a:gd name="connsiteY34-70" fmla="*/ 5907 h 10000"/>
                  <a:gd name="connsiteX35-71" fmla="*/ 5820 w 10000"/>
                  <a:gd name="connsiteY35-72" fmla="*/ 5981 h 10000"/>
                  <a:gd name="connsiteX36-73" fmla="*/ 5547 w 10000"/>
                  <a:gd name="connsiteY36-74" fmla="*/ 6312 h 10000"/>
                  <a:gd name="connsiteX37-75" fmla="*/ 4695 w 10000"/>
                  <a:gd name="connsiteY37-76" fmla="*/ 5834 h 10000"/>
                  <a:gd name="connsiteX38-77" fmla="*/ 2510 w 10000"/>
                  <a:gd name="connsiteY38-78" fmla="*/ 5852 h 10000"/>
                  <a:gd name="connsiteX39-79" fmla="*/ 1545 w 10000"/>
                  <a:gd name="connsiteY39-80" fmla="*/ 5981 h 10000"/>
                  <a:gd name="connsiteX40-81" fmla="*/ 1208 w 10000"/>
                  <a:gd name="connsiteY40-82" fmla="*/ 5431 h 10000"/>
                  <a:gd name="connsiteX41-83" fmla="*/ 1514 w 10000"/>
                  <a:gd name="connsiteY41-84" fmla="*/ 4386 h 10000"/>
                  <a:gd name="connsiteX42-85" fmla="*/ 1561 w 10000"/>
                  <a:gd name="connsiteY42-86" fmla="*/ 4203 h 10000"/>
                  <a:gd name="connsiteX43-87" fmla="*/ 1787 w 10000"/>
                  <a:gd name="connsiteY43-88" fmla="*/ 2991 h 10000"/>
                  <a:gd name="connsiteX44-89" fmla="*/ 3136 w 10000"/>
                  <a:gd name="connsiteY44-90" fmla="*/ 2606 h 10000"/>
                  <a:gd name="connsiteX45-91" fmla="*/ 3876 w 10000"/>
                  <a:gd name="connsiteY45-92" fmla="*/ 3799 h 10000"/>
                  <a:gd name="connsiteX46-93" fmla="*/ 2703 w 10000"/>
                  <a:gd name="connsiteY46-94" fmla="*/ 4569 h 10000"/>
                  <a:gd name="connsiteX47-95" fmla="*/ 2719 w 10000"/>
                  <a:gd name="connsiteY47-96" fmla="*/ 4808 h 10000"/>
                  <a:gd name="connsiteX48-97" fmla="*/ 2927 w 10000"/>
                  <a:gd name="connsiteY48-98" fmla="*/ 4771 h 10000"/>
                  <a:gd name="connsiteX49-99" fmla="*/ 4744 w 10000"/>
                  <a:gd name="connsiteY49-100" fmla="*/ 4423 h 10000"/>
                  <a:gd name="connsiteX50-101" fmla="*/ 4937 w 10000"/>
                  <a:gd name="connsiteY50-102" fmla="*/ 4423 h 10000"/>
                  <a:gd name="connsiteX51-103" fmla="*/ 5804 w 10000"/>
                  <a:gd name="connsiteY51-104" fmla="*/ 4184 h 10000"/>
                  <a:gd name="connsiteX52-105" fmla="*/ 6383 w 10000"/>
                  <a:gd name="connsiteY52-106" fmla="*/ 4973 h 10000"/>
                  <a:gd name="connsiteX53-107" fmla="*/ 6512 w 10000"/>
                  <a:gd name="connsiteY53-108" fmla="*/ 5119 h 10000"/>
                  <a:gd name="connsiteX54-109" fmla="*/ 7572 w 10000"/>
                  <a:gd name="connsiteY54-110" fmla="*/ 6532 h 10000"/>
                  <a:gd name="connsiteX55-111" fmla="*/ 7401 w 10000"/>
                  <a:gd name="connsiteY55-112" fmla="*/ 7308 h 10000"/>
                  <a:gd name="connsiteX56-113" fmla="*/ 5483 w 10000"/>
                  <a:gd name="connsiteY56-114" fmla="*/ 8218 h 10000"/>
                  <a:gd name="connsiteX57-115" fmla="*/ 5467 w 10000"/>
                  <a:gd name="connsiteY57-116" fmla="*/ 8273 h 10000"/>
                  <a:gd name="connsiteX58-117" fmla="*/ 3490 w 10000"/>
                  <a:gd name="connsiteY58-118" fmla="*/ 8053 h 10000"/>
                  <a:gd name="connsiteX59-119" fmla="*/ 3345 w 10000"/>
                  <a:gd name="connsiteY59-120" fmla="*/ 7357 h 10000"/>
                  <a:gd name="connsiteX60-121" fmla="*/ 3586 w 10000"/>
                  <a:gd name="connsiteY60-122" fmla="*/ 7082 h 10000"/>
                  <a:gd name="connsiteX61-123" fmla="*/ 3683 w 10000"/>
                  <a:gd name="connsiteY61-124" fmla="*/ 6880 h 10000"/>
                  <a:gd name="connsiteX62-125" fmla="*/ 3490 w 10000"/>
                  <a:gd name="connsiteY62-126" fmla="*/ 6770 h 10000"/>
                  <a:gd name="connsiteX63-127" fmla="*/ 3072 w 10000"/>
                  <a:gd name="connsiteY63-128" fmla="*/ 7247 h 10000"/>
                  <a:gd name="connsiteX64-129" fmla="*/ 3249 w 10000"/>
                  <a:gd name="connsiteY64-130" fmla="*/ 8255 h 10000"/>
                  <a:gd name="connsiteX65-131" fmla="*/ 3249 w 10000"/>
                  <a:gd name="connsiteY65-132" fmla="*/ 8273 h 10000"/>
                  <a:gd name="connsiteX66-133" fmla="*/ 4680 w 10000"/>
                  <a:gd name="connsiteY66-134" fmla="*/ 8825 h 10000"/>
                  <a:gd name="connsiteX67-135" fmla="*/ 5354 w 10000"/>
                  <a:gd name="connsiteY67-136" fmla="*/ 8677 h 10000"/>
                  <a:gd name="connsiteX68-137" fmla="*/ 3393 w 10000"/>
                  <a:gd name="connsiteY68-138" fmla="*/ 9998 h 10000"/>
                  <a:gd name="connsiteX69-139" fmla="*/ 2253 w 10000"/>
                  <a:gd name="connsiteY69-140" fmla="*/ 9228 h 10000"/>
                  <a:gd name="connsiteX70-141" fmla="*/ 1224 w 10000"/>
                  <a:gd name="connsiteY70-142" fmla="*/ 7137 h 10000"/>
                  <a:gd name="connsiteX71-143" fmla="*/ 3 w 10000"/>
                  <a:gd name="connsiteY71-144" fmla="*/ 4954 h 10000"/>
                  <a:gd name="connsiteX0-145" fmla="*/ 3 w 10000"/>
                  <a:gd name="connsiteY0-146" fmla="*/ 4954 h 10000"/>
                  <a:gd name="connsiteX1-147" fmla="*/ 726 w 10000"/>
                  <a:gd name="connsiteY1-148" fmla="*/ 3028 h 10000"/>
                  <a:gd name="connsiteX2-149" fmla="*/ 1337 w 10000"/>
                  <a:gd name="connsiteY2-150" fmla="*/ 1635 h 10000"/>
                  <a:gd name="connsiteX3-151" fmla="*/ 3233 w 10000"/>
                  <a:gd name="connsiteY3-152" fmla="*/ 773 h 10000"/>
                  <a:gd name="connsiteX4-153" fmla="*/ 5997 w 10000"/>
                  <a:gd name="connsiteY4-154" fmla="*/ 424 h 10000"/>
                  <a:gd name="connsiteX5-155" fmla="*/ 8488 w 10000"/>
                  <a:gd name="connsiteY5-156" fmla="*/ 1452 h 10000"/>
                  <a:gd name="connsiteX6-157" fmla="*/ 9693 w 10000"/>
                  <a:gd name="connsiteY6-158" fmla="*/ 4661 h 10000"/>
                  <a:gd name="connsiteX7-159" fmla="*/ 7765 w 10000"/>
                  <a:gd name="connsiteY7-160" fmla="*/ 5852 h 10000"/>
                  <a:gd name="connsiteX8-161" fmla="*/ 6752 w 10000"/>
                  <a:gd name="connsiteY8-162" fmla="*/ 4844 h 10000"/>
                  <a:gd name="connsiteX9-163" fmla="*/ 7444 w 10000"/>
                  <a:gd name="connsiteY9-164" fmla="*/ 2845 h 10000"/>
                  <a:gd name="connsiteX10-165" fmla="*/ 8680 w 10000"/>
                  <a:gd name="connsiteY10-166" fmla="*/ 2808 h 10000"/>
                  <a:gd name="connsiteX11-167" fmla="*/ 8873 w 10000"/>
                  <a:gd name="connsiteY11-168" fmla="*/ 3799 h 10000"/>
                  <a:gd name="connsiteX12-169" fmla="*/ 8568 w 10000"/>
                  <a:gd name="connsiteY12-170" fmla="*/ 4203 h 10000"/>
                  <a:gd name="connsiteX13-171" fmla="*/ 7941 w 10000"/>
                  <a:gd name="connsiteY13-172" fmla="*/ 4184 h 10000"/>
                  <a:gd name="connsiteX14-173" fmla="*/ 7748 w 10000"/>
                  <a:gd name="connsiteY14-174" fmla="*/ 4276 h 10000"/>
                  <a:gd name="connsiteX15-175" fmla="*/ 7829 w 10000"/>
                  <a:gd name="connsiteY15-176" fmla="*/ 4496 h 10000"/>
                  <a:gd name="connsiteX16-177" fmla="*/ 8664 w 10000"/>
                  <a:gd name="connsiteY16-178" fmla="*/ 4514 h 10000"/>
                  <a:gd name="connsiteX17-179" fmla="*/ 9163 w 10000"/>
                  <a:gd name="connsiteY17-180" fmla="*/ 3928 h 10000"/>
                  <a:gd name="connsiteX18-181" fmla="*/ 8857 w 10000"/>
                  <a:gd name="connsiteY18-182" fmla="*/ 2533 h 10000"/>
                  <a:gd name="connsiteX19-183" fmla="*/ 7637 w 10000"/>
                  <a:gd name="connsiteY19-184" fmla="*/ 2350 h 10000"/>
                  <a:gd name="connsiteX20-185" fmla="*/ 6720 w 10000"/>
                  <a:gd name="connsiteY20-186" fmla="*/ 1360 h 10000"/>
                  <a:gd name="connsiteX21-187" fmla="*/ 5627 w 10000"/>
                  <a:gd name="connsiteY21-188" fmla="*/ 1470 h 10000"/>
                  <a:gd name="connsiteX22-189" fmla="*/ 4390 w 10000"/>
                  <a:gd name="connsiteY22-190" fmla="*/ 902 h 10000"/>
                  <a:gd name="connsiteX23-191" fmla="*/ 3442 w 10000"/>
                  <a:gd name="connsiteY23-192" fmla="*/ 1543 h 10000"/>
                  <a:gd name="connsiteX24-193" fmla="*/ 3201 w 10000"/>
                  <a:gd name="connsiteY24-194" fmla="*/ 2277 h 10000"/>
                  <a:gd name="connsiteX25-195" fmla="*/ 1578 w 10000"/>
                  <a:gd name="connsiteY25-196" fmla="*/ 2771 h 10000"/>
                  <a:gd name="connsiteX26-197" fmla="*/ 1257 w 10000"/>
                  <a:gd name="connsiteY26-198" fmla="*/ 4203 h 10000"/>
                  <a:gd name="connsiteX27-199" fmla="*/ 902 w 10000"/>
                  <a:gd name="connsiteY27-200" fmla="*/ 5486 h 10000"/>
                  <a:gd name="connsiteX28-201" fmla="*/ 1417 w 10000"/>
                  <a:gd name="connsiteY28-202" fmla="*/ 6294 h 10000"/>
                  <a:gd name="connsiteX29-203" fmla="*/ 2670 w 10000"/>
                  <a:gd name="connsiteY29-204" fmla="*/ 6129 h 10000"/>
                  <a:gd name="connsiteX30-205" fmla="*/ 4518 w 10000"/>
                  <a:gd name="connsiteY30-206" fmla="*/ 6092 h 10000"/>
                  <a:gd name="connsiteX31-207" fmla="*/ 5531 w 10000"/>
                  <a:gd name="connsiteY31-208" fmla="*/ 6642 h 10000"/>
                  <a:gd name="connsiteX32-209" fmla="*/ 5611 w 10000"/>
                  <a:gd name="connsiteY32-210" fmla="*/ 6642 h 10000"/>
                  <a:gd name="connsiteX33-211" fmla="*/ 6093 w 10000"/>
                  <a:gd name="connsiteY33-212" fmla="*/ 6129 h 10000"/>
                  <a:gd name="connsiteX34-213" fmla="*/ 6013 w 10000"/>
                  <a:gd name="connsiteY34-214" fmla="*/ 5907 h 10000"/>
                  <a:gd name="connsiteX35-215" fmla="*/ 5820 w 10000"/>
                  <a:gd name="connsiteY35-216" fmla="*/ 5981 h 10000"/>
                  <a:gd name="connsiteX36-217" fmla="*/ 5547 w 10000"/>
                  <a:gd name="connsiteY36-218" fmla="*/ 6312 h 10000"/>
                  <a:gd name="connsiteX37-219" fmla="*/ 4695 w 10000"/>
                  <a:gd name="connsiteY37-220" fmla="*/ 5834 h 10000"/>
                  <a:gd name="connsiteX38-221" fmla="*/ 2510 w 10000"/>
                  <a:gd name="connsiteY38-222" fmla="*/ 5852 h 10000"/>
                  <a:gd name="connsiteX39-223" fmla="*/ 1545 w 10000"/>
                  <a:gd name="connsiteY39-224" fmla="*/ 5981 h 10000"/>
                  <a:gd name="connsiteX40-225" fmla="*/ 1208 w 10000"/>
                  <a:gd name="connsiteY40-226" fmla="*/ 5431 h 10000"/>
                  <a:gd name="connsiteX41-227" fmla="*/ 1514 w 10000"/>
                  <a:gd name="connsiteY41-228" fmla="*/ 4386 h 10000"/>
                  <a:gd name="connsiteX42-229" fmla="*/ 1561 w 10000"/>
                  <a:gd name="connsiteY42-230" fmla="*/ 4203 h 10000"/>
                  <a:gd name="connsiteX43-231" fmla="*/ 1787 w 10000"/>
                  <a:gd name="connsiteY43-232" fmla="*/ 2991 h 10000"/>
                  <a:gd name="connsiteX44-233" fmla="*/ 3136 w 10000"/>
                  <a:gd name="connsiteY44-234" fmla="*/ 2606 h 10000"/>
                  <a:gd name="connsiteX45-235" fmla="*/ 3876 w 10000"/>
                  <a:gd name="connsiteY45-236" fmla="*/ 3799 h 10000"/>
                  <a:gd name="connsiteX46-237" fmla="*/ 2703 w 10000"/>
                  <a:gd name="connsiteY46-238" fmla="*/ 4569 h 10000"/>
                  <a:gd name="connsiteX47-239" fmla="*/ 2719 w 10000"/>
                  <a:gd name="connsiteY47-240" fmla="*/ 4808 h 10000"/>
                  <a:gd name="connsiteX48-241" fmla="*/ 2927 w 10000"/>
                  <a:gd name="connsiteY48-242" fmla="*/ 4771 h 10000"/>
                  <a:gd name="connsiteX49-243" fmla="*/ 4744 w 10000"/>
                  <a:gd name="connsiteY49-244" fmla="*/ 4423 h 10000"/>
                  <a:gd name="connsiteX50-245" fmla="*/ 4937 w 10000"/>
                  <a:gd name="connsiteY50-246" fmla="*/ 4423 h 10000"/>
                  <a:gd name="connsiteX51-247" fmla="*/ 5804 w 10000"/>
                  <a:gd name="connsiteY51-248" fmla="*/ 4184 h 10000"/>
                  <a:gd name="connsiteX52-249" fmla="*/ 6383 w 10000"/>
                  <a:gd name="connsiteY52-250" fmla="*/ 4973 h 10000"/>
                  <a:gd name="connsiteX53-251" fmla="*/ 6512 w 10000"/>
                  <a:gd name="connsiteY53-252" fmla="*/ 5119 h 10000"/>
                  <a:gd name="connsiteX54-253" fmla="*/ 7572 w 10000"/>
                  <a:gd name="connsiteY54-254" fmla="*/ 6532 h 10000"/>
                  <a:gd name="connsiteX55-255" fmla="*/ 7401 w 10000"/>
                  <a:gd name="connsiteY55-256" fmla="*/ 7308 h 10000"/>
                  <a:gd name="connsiteX56-257" fmla="*/ 5483 w 10000"/>
                  <a:gd name="connsiteY56-258" fmla="*/ 8218 h 10000"/>
                  <a:gd name="connsiteX57-259" fmla="*/ 5467 w 10000"/>
                  <a:gd name="connsiteY57-260" fmla="*/ 8273 h 10000"/>
                  <a:gd name="connsiteX58-261" fmla="*/ 3490 w 10000"/>
                  <a:gd name="connsiteY58-262" fmla="*/ 8053 h 10000"/>
                  <a:gd name="connsiteX59-263" fmla="*/ 3345 w 10000"/>
                  <a:gd name="connsiteY59-264" fmla="*/ 7357 h 10000"/>
                  <a:gd name="connsiteX60-265" fmla="*/ 3586 w 10000"/>
                  <a:gd name="connsiteY60-266" fmla="*/ 7082 h 10000"/>
                  <a:gd name="connsiteX61-267" fmla="*/ 3683 w 10000"/>
                  <a:gd name="connsiteY61-268" fmla="*/ 6880 h 10000"/>
                  <a:gd name="connsiteX62-269" fmla="*/ 3490 w 10000"/>
                  <a:gd name="connsiteY62-270" fmla="*/ 6770 h 10000"/>
                  <a:gd name="connsiteX63-271" fmla="*/ 3072 w 10000"/>
                  <a:gd name="connsiteY63-272" fmla="*/ 7247 h 10000"/>
                  <a:gd name="connsiteX64-273" fmla="*/ 3249 w 10000"/>
                  <a:gd name="connsiteY64-274" fmla="*/ 8255 h 10000"/>
                  <a:gd name="connsiteX65-275" fmla="*/ 3249 w 10000"/>
                  <a:gd name="connsiteY65-276" fmla="*/ 8273 h 10000"/>
                  <a:gd name="connsiteX66-277" fmla="*/ 4680 w 10000"/>
                  <a:gd name="connsiteY66-278" fmla="*/ 8825 h 10000"/>
                  <a:gd name="connsiteX67-279" fmla="*/ 5354 w 10000"/>
                  <a:gd name="connsiteY67-280" fmla="*/ 8677 h 10000"/>
                  <a:gd name="connsiteX68-281" fmla="*/ 3393 w 10000"/>
                  <a:gd name="connsiteY68-282" fmla="*/ 9998 h 10000"/>
                  <a:gd name="connsiteX69-283" fmla="*/ 2253 w 10000"/>
                  <a:gd name="connsiteY69-284" fmla="*/ 9228 h 10000"/>
                  <a:gd name="connsiteX70-285" fmla="*/ 1224 w 10000"/>
                  <a:gd name="connsiteY70-286" fmla="*/ 7137 h 10000"/>
                  <a:gd name="connsiteX71-287" fmla="*/ 3 w 10000"/>
                  <a:gd name="connsiteY71-288" fmla="*/ 4954 h 10000"/>
                  <a:gd name="connsiteX0-289" fmla="*/ 3 w 10000"/>
                  <a:gd name="connsiteY0-290" fmla="*/ 4954 h 10000"/>
                  <a:gd name="connsiteX1-291" fmla="*/ 726 w 10000"/>
                  <a:gd name="connsiteY1-292" fmla="*/ 3028 h 10000"/>
                  <a:gd name="connsiteX2-293" fmla="*/ 1337 w 10000"/>
                  <a:gd name="connsiteY2-294" fmla="*/ 1635 h 10000"/>
                  <a:gd name="connsiteX3-295" fmla="*/ 3233 w 10000"/>
                  <a:gd name="connsiteY3-296" fmla="*/ 773 h 10000"/>
                  <a:gd name="connsiteX4-297" fmla="*/ 5997 w 10000"/>
                  <a:gd name="connsiteY4-298" fmla="*/ 424 h 10000"/>
                  <a:gd name="connsiteX5-299" fmla="*/ 8488 w 10000"/>
                  <a:gd name="connsiteY5-300" fmla="*/ 1452 h 10000"/>
                  <a:gd name="connsiteX6-301" fmla="*/ 9693 w 10000"/>
                  <a:gd name="connsiteY6-302" fmla="*/ 4661 h 10000"/>
                  <a:gd name="connsiteX7-303" fmla="*/ 7765 w 10000"/>
                  <a:gd name="connsiteY7-304" fmla="*/ 5852 h 10000"/>
                  <a:gd name="connsiteX8-305" fmla="*/ 6752 w 10000"/>
                  <a:gd name="connsiteY8-306" fmla="*/ 4844 h 10000"/>
                  <a:gd name="connsiteX9-307" fmla="*/ 7444 w 10000"/>
                  <a:gd name="connsiteY9-308" fmla="*/ 2845 h 10000"/>
                  <a:gd name="connsiteX10-309" fmla="*/ 8680 w 10000"/>
                  <a:gd name="connsiteY10-310" fmla="*/ 2808 h 10000"/>
                  <a:gd name="connsiteX11-311" fmla="*/ 8873 w 10000"/>
                  <a:gd name="connsiteY11-312" fmla="*/ 3799 h 10000"/>
                  <a:gd name="connsiteX12-313" fmla="*/ 8568 w 10000"/>
                  <a:gd name="connsiteY12-314" fmla="*/ 4203 h 10000"/>
                  <a:gd name="connsiteX13-315" fmla="*/ 7941 w 10000"/>
                  <a:gd name="connsiteY13-316" fmla="*/ 4184 h 10000"/>
                  <a:gd name="connsiteX14-317" fmla="*/ 7748 w 10000"/>
                  <a:gd name="connsiteY14-318" fmla="*/ 4276 h 10000"/>
                  <a:gd name="connsiteX15-319" fmla="*/ 7829 w 10000"/>
                  <a:gd name="connsiteY15-320" fmla="*/ 4496 h 10000"/>
                  <a:gd name="connsiteX16-321" fmla="*/ 8664 w 10000"/>
                  <a:gd name="connsiteY16-322" fmla="*/ 4514 h 10000"/>
                  <a:gd name="connsiteX17-323" fmla="*/ 9163 w 10000"/>
                  <a:gd name="connsiteY17-324" fmla="*/ 3928 h 10000"/>
                  <a:gd name="connsiteX18-325" fmla="*/ 8857 w 10000"/>
                  <a:gd name="connsiteY18-326" fmla="*/ 2533 h 10000"/>
                  <a:gd name="connsiteX19-327" fmla="*/ 7637 w 10000"/>
                  <a:gd name="connsiteY19-328" fmla="*/ 2350 h 10000"/>
                  <a:gd name="connsiteX20-329" fmla="*/ 6720 w 10000"/>
                  <a:gd name="connsiteY20-330" fmla="*/ 1360 h 10000"/>
                  <a:gd name="connsiteX21-331" fmla="*/ 5627 w 10000"/>
                  <a:gd name="connsiteY21-332" fmla="*/ 1470 h 10000"/>
                  <a:gd name="connsiteX22-333" fmla="*/ 4390 w 10000"/>
                  <a:gd name="connsiteY22-334" fmla="*/ 902 h 10000"/>
                  <a:gd name="connsiteX23-335" fmla="*/ 3442 w 10000"/>
                  <a:gd name="connsiteY23-336" fmla="*/ 1543 h 10000"/>
                  <a:gd name="connsiteX24-337" fmla="*/ 3201 w 10000"/>
                  <a:gd name="connsiteY24-338" fmla="*/ 2277 h 10000"/>
                  <a:gd name="connsiteX25-339" fmla="*/ 1578 w 10000"/>
                  <a:gd name="connsiteY25-340" fmla="*/ 2771 h 10000"/>
                  <a:gd name="connsiteX26-341" fmla="*/ 1257 w 10000"/>
                  <a:gd name="connsiteY26-342" fmla="*/ 4203 h 10000"/>
                  <a:gd name="connsiteX27-343" fmla="*/ 902 w 10000"/>
                  <a:gd name="connsiteY27-344" fmla="*/ 5486 h 10000"/>
                  <a:gd name="connsiteX28-345" fmla="*/ 1417 w 10000"/>
                  <a:gd name="connsiteY28-346" fmla="*/ 6294 h 10000"/>
                  <a:gd name="connsiteX29-347" fmla="*/ 2670 w 10000"/>
                  <a:gd name="connsiteY29-348" fmla="*/ 6129 h 10000"/>
                  <a:gd name="connsiteX30-349" fmla="*/ 4518 w 10000"/>
                  <a:gd name="connsiteY30-350" fmla="*/ 6092 h 10000"/>
                  <a:gd name="connsiteX31-351" fmla="*/ 5531 w 10000"/>
                  <a:gd name="connsiteY31-352" fmla="*/ 6642 h 10000"/>
                  <a:gd name="connsiteX32-353" fmla="*/ 5611 w 10000"/>
                  <a:gd name="connsiteY32-354" fmla="*/ 6642 h 10000"/>
                  <a:gd name="connsiteX33-355" fmla="*/ 6093 w 10000"/>
                  <a:gd name="connsiteY33-356" fmla="*/ 6129 h 10000"/>
                  <a:gd name="connsiteX34-357" fmla="*/ 6013 w 10000"/>
                  <a:gd name="connsiteY34-358" fmla="*/ 5907 h 10000"/>
                  <a:gd name="connsiteX35-359" fmla="*/ 5820 w 10000"/>
                  <a:gd name="connsiteY35-360" fmla="*/ 5981 h 10000"/>
                  <a:gd name="connsiteX36-361" fmla="*/ 5547 w 10000"/>
                  <a:gd name="connsiteY36-362" fmla="*/ 6312 h 10000"/>
                  <a:gd name="connsiteX37-363" fmla="*/ 4695 w 10000"/>
                  <a:gd name="connsiteY37-364" fmla="*/ 5834 h 10000"/>
                  <a:gd name="connsiteX38-365" fmla="*/ 2510 w 10000"/>
                  <a:gd name="connsiteY38-366" fmla="*/ 5852 h 10000"/>
                  <a:gd name="connsiteX39-367" fmla="*/ 1545 w 10000"/>
                  <a:gd name="connsiteY39-368" fmla="*/ 5981 h 10000"/>
                  <a:gd name="connsiteX40-369" fmla="*/ 1208 w 10000"/>
                  <a:gd name="connsiteY40-370" fmla="*/ 5431 h 10000"/>
                  <a:gd name="connsiteX41-371" fmla="*/ 1514 w 10000"/>
                  <a:gd name="connsiteY41-372" fmla="*/ 4386 h 10000"/>
                  <a:gd name="connsiteX42-373" fmla="*/ 1561 w 10000"/>
                  <a:gd name="connsiteY42-374" fmla="*/ 4203 h 10000"/>
                  <a:gd name="connsiteX43-375" fmla="*/ 1787 w 10000"/>
                  <a:gd name="connsiteY43-376" fmla="*/ 2991 h 10000"/>
                  <a:gd name="connsiteX44-377" fmla="*/ 3136 w 10000"/>
                  <a:gd name="connsiteY44-378" fmla="*/ 2606 h 10000"/>
                  <a:gd name="connsiteX45-379" fmla="*/ 3876 w 10000"/>
                  <a:gd name="connsiteY45-380" fmla="*/ 3799 h 10000"/>
                  <a:gd name="connsiteX46-381" fmla="*/ 2703 w 10000"/>
                  <a:gd name="connsiteY46-382" fmla="*/ 4569 h 10000"/>
                  <a:gd name="connsiteX47-383" fmla="*/ 2719 w 10000"/>
                  <a:gd name="connsiteY47-384" fmla="*/ 4808 h 10000"/>
                  <a:gd name="connsiteX48-385" fmla="*/ 2927 w 10000"/>
                  <a:gd name="connsiteY48-386" fmla="*/ 4771 h 10000"/>
                  <a:gd name="connsiteX49-387" fmla="*/ 4744 w 10000"/>
                  <a:gd name="connsiteY49-388" fmla="*/ 4423 h 10000"/>
                  <a:gd name="connsiteX50-389" fmla="*/ 4937 w 10000"/>
                  <a:gd name="connsiteY50-390" fmla="*/ 4423 h 10000"/>
                  <a:gd name="connsiteX51-391" fmla="*/ 5804 w 10000"/>
                  <a:gd name="connsiteY51-392" fmla="*/ 4184 h 10000"/>
                  <a:gd name="connsiteX52-393" fmla="*/ 6383 w 10000"/>
                  <a:gd name="connsiteY52-394" fmla="*/ 4973 h 10000"/>
                  <a:gd name="connsiteX53-395" fmla="*/ 6512 w 10000"/>
                  <a:gd name="connsiteY53-396" fmla="*/ 5119 h 10000"/>
                  <a:gd name="connsiteX54-397" fmla="*/ 7572 w 10000"/>
                  <a:gd name="connsiteY54-398" fmla="*/ 6532 h 10000"/>
                  <a:gd name="connsiteX55-399" fmla="*/ 7401 w 10000"/>
                  <a:gd name="connsiteY55-400" fmla="*/ 7308 h 10000"/>
                  <a:gd name="connsiteX56-401" fmla="*/ 5483 w 10000"/>
                  <a:gd name="connsiteY56-402" fmla="*/ 8218 h 10000"/>
                  <a:gd name="connsiteX57-403" fmla="*/ 5467 w 10000"/>
                  <a:gd name="connsiteY57-404" fmla="*/ 8273 h 10000"/>
                  <a:gd name="connsiteX58-405" fmla="*/ 3490 w 10000"/>
                  <a:gd name="connsiteY58-406" fmla="*/ 8053 h 10000"/>
                  <a:gd name="connsiteX59-407" fmla="*/ 3345 w 10000"/>
                  <a:gd name="connsiteY59-408" fmla="*/ 7357 h 10000"/>
                  <a:gd name="connsiteX60-409" fmla="*/ 3586 w 10000"/>
                  <a:gd name="connsiteY60-410" fmla="*/ 7082 h 10000"/>
                  <a:gd name="connsiteX61-411" fmla="*/ 3683 w 10000"/>
                  <a:gd name="connsiteY61-412" fmla="*/ 6880 h 10000"/>
                  <a:gd name="connsiteX62-413" fmla="*/ 3490 w 10000"/>
                  <a:gd name="connsiteY62-414" fmla="*/ 6770 h 10000"/>
                  <a:gd name="connsiteX63-415" fmla="*/ 3072 w 10000"/>
                  <a:gd name="connsiteY63-416" fmla="*/ 7247 h 10000"/>
                  <a:gd name="connsiteX64-417" fmla="*/ 3249 w 10000"/>
                  <a:gd name="connsiteY64-418" fmla="*/ 8255 h 10000"/>
                  <a:gd name="connsiteX65-419" fmla="*/ 3249 w 10000"/>
                  <a:gd name="connsiteY65-420" fmla="*/ 8273 h 10000"/>
                  <a:gd name="connsiteX66-421" fmla="*/ 4680 w 10000"/>
                  <a:gd name="connsiteY66-422" fmla="*/ 8825 h 10000"/>
                  <a:gd name="connsiteX67-423" fmla="*/ 5354 w 10000"/>
                  <a:gd name="connsiteY67-424" fmla="*/ 8677 h 10000"/>
                  <a:gd name="connsiteX68-425" fmla="*/ 3393 w 10000"/>
                  <a:gd name="connsiteY68-426" fmla="*/ 9998 h 10000"/>
                  <a:gd name="connsiteX69-427" fmla="*/ 2253 w 10000"/>
                  <a:gd name="connsiteY69-428" fmla="*/ 9228 h 10000"/>
                  <a:gd name="connsiteX70-429" fmla="*/ 1224 w 10000"/>
                  <a:gd name="connsiteY70-430" fmla="*/ 7137 h 10000"/>
                  <a:gd name="connsiteX71-431" fmla="*/ 3 w 10000"/>
                  <a:gd name="connsiteY71-432" fmla="*/ 4954 h 10000"/>
                  <a:gd name="connsiteX0-433" fmla="*/ 3 w 10000"/>
                  <a:gd name="connsiteY0-434" fmla="*/ 4954 h 10000"/>
                  <a:gd name="connsiteX1-435" fmla="*/ 726 w 10000"/>
                  <a:gd name="connsiteY1-436" fmla="*/ 3028 h 10000"/>
                  <a:gd name="connsiteX2-437" fmla="*/ 1337 w 10000"/>
                  <a:gd name="connsiteY2-438" fmla="*/ 1635 h 10000"/>
                  <a:gd name="connsiteX3-439" fmla="*/ 3233 w 10000"/>
                  <a:gd name="connsiteY3-440" fmla="*/ 773 h 10000"/>
                  <a:gd name="connsiteX4-441" fmla="*/ 5997 w 10000"/>
                  <a:gd name="connsiteY4-442" fmla="*/ 424 h 10000"/>
                  <a:gd name="connsiteX5-443" fmla="*/ 8488 w 10000"/>
                  <a:gd name="connsiteY5-444" fmla="*/ 1452 h 10000"/>
                  <a:gd name="connsiteX6-445" fmla="*/ 9693 w 10000"/>
                  <a:gd name="connsiteY6-446" fmla="*/ 4661 h 10000"/>
                  <a:gd name="connsiteX7-447" fmla="*/ 7765 w 10000"/>
                  <a:gd name="connsiteY7-448" fmla="*/ 5852 h 10000"/>
                  <a:gd name="connsiteX8-449" fmla="*/ 6752 w 10000"/>
                  <a:gd name="connsiteY8-450" fmla="*/ 4844 h 10000"/>
                  <a:gd name="connsiteX9-451" fmla="*/ 7444 w 10000"/>
                  <a:gd name="connsiteY9-452" fmla="*/ 2845 h 10000"/>
                  <a:gd name="connsiteX10-453" fmla="*/ 8680 w 10000"/>
                  <a:gd name="connsiteY10-454" fmla="*/ 2808 h 10000"/>
                  <a:gd name="connsiteX11-455" fmla="*/ 8873 w 10000"/>
                  <a:gd name="connsiteY11-456" fmla="*/ 3799 h 10000"/>
                  <a:gd name="connsiteX12-457" fmla="*/ 8568 w 10000"/>
                  <a:gd name="connsiteY12-458" fmla="*/ 4203 h 10000"/>
                  <a:gd name="connsiteX13-459" fmla="*/ 7941 w 10000"/>
                  <a:gd name="connsiteY13-460" fmla="*/ 4184 h 10000"/>
                  <a:gd name="connsiteX14-461" fmla="*/ 7748 w 10000"/>
                  <a:gd name="connsiteY14-462" fmla="*/ 4276 h 10000"/>
                  <a:gd name="connsiteX15-463" fmla="*/ 7829 w 10000"/>
                  <a:gd name="connsiteY15-464" fmla="*/ 4496 h 10000"/>
                  <a:gd name="connsiteX16-465" fmla="*/ 8664 w 10000"/>
                  <a:gd name="connsiteY16-466" fmla="*/ 4514 h 10000"/>
                  <a:gd name="connsiteX17-467" fmla="*/ 9163 w 10000"/>
                  <a:gd name="connsiteY17-468" fmla="*/ 3928 h 10000"/>
                  <a:gd name="connsiteX18-469" fmla="*/ 8857 w 10000"/>
                  <a:gd name="connsiteY18-470" fmla="*/ 2533 h 10000"/>
                  <a:gd name="connsiteX19-471" fmla="*/ 7637 w 10000"/>
                  <a:gd name="connsiteY19-472" fmla="*/ 2350 h 10000"/>
                  <a:gd name="connsiteX20-473" fmla="*/ 6720 w 10000"/>
                  <a:gd name="connsiteY20-474" fmla="*/ 1360 h 10000"/>
                  <a:gd name="connsiteX21-475" fmla="*/ 5627 w 10000"/>
                  <a:gd name="connsiteY21-476" fmla="*/ 1470 h 10000"/>
                  <a:gd name="connsiteX22-477" fmla="*/ 4390 w 10000"/>
                  <a:gd name="connsiteY22-478" fmla="*/ 902 h 10000"/>
                  <a:gd name="connsiteX23-479" fmla="*/ 3442 w 10000"/>
                  <a:gd name="connsiteY23-480" fmla="*/ 1543 h 10000"/>
                  <a:gd name="connsiteX24-481" fmla="*/ 3201 w 10000"/>
                  <a:gd name="connsiteY24-482" fmla="*/ 2277 h 10000"/>
                  <a:gd name="connsiteX25-483" fmla="*/ 1578 w 10000"/>
                  <a:gd name="connsiteY25-484" fmla="*/ 2771 h 10000"/>
                  <a:gd name="connsiteX26-485" fmla="*/ 1257 w 10000"/>
                  <a:gd name="connsiteY26-486" fmla="*/ 4203 h 10000"/>
                  <a:gd name="connsiteX27-487" fmla="*/ 902 w 10000"/>
                  <a:gd name="connsiteY27-488" fmla="*/ 5486 h 10000"/>
                  <a:gd name="connsiteX28-489" fmla="*/ 1417 w 10000"/>
                  <a:gd name="connsiteY28-490" fmla="*/ 6294 h 10000"/>
                  <a:gd name="connsiteX29-491" fmla="*/ 2670 w 10000"/>
                  <a:gd name="connsiteY29-492" fmla="*/ 6129 h 10000"/>
                  <a:gd name="connsiteX30-493" fmla="*/ 4518 w 10000"/>
                  <a:gd name="connsiteY30-494" fmla="*/ 6092 h 10000"/>
                  <a:gd name="connsiteX31-495" fmla="*/ 5531 w 10000"/>
                  <a:gd name="connsiteY31-496" fmla="*/ 6642 h 10000"/>
                  <a:gd name="connsiteX32-497" fmla="*/ 5611 w 10000"/>
                  <a:gd name="connsiteY32-498" fmla="*/ 6642 h 10000"/>
                  <a:gd name="connsiteX33-499" fmla="*/ 6093 w 10000"/>
                  <a:gd name="connsiteY33-500" fmla="*/ 6129 h 10000"/>
                  <a:gd name="connsiteX34-501" fmla="*/ 6013 w 10000"/>
                  <a:gd name="connsiteY34-502" fmla="*/ 5907 h 10000"/>
                  <a:gd name="connsiteX35-503" fmla="*/ 5820 w 10000"/>
                  <a:gd name="connsiteY35-504" fmla="*/ 5981 h 10000"/>
                  <a:gd name="connsiteX36-505" fmla="*/ 5547 w 10000"/>
                  <a:gd name="connsiteY36-506" fmla="*/ 6312 h 10000"/>
                  <a:gd name="connsiteX37-507" fmla="*/ 4695 w 10000"/>
                  <a:gd name="connsiteY37-508" fmla="*/ 5834 h 10000"/>
                  <a:gd name="connsiteX38-509" fmla="*/ 2510 w 10000"/>
                  <a:gd name="connsiteY38-510" fmla="*/ 5852 h 10000"/>
                  <a:gd name="connsiteX39-511" fmla="*/ 1545 w 10000"/>
                  <a:gd name="connsiteY39-512" fmla="*/ 5981 h 10000"/>
                  <a:gd name="connsiteX40-513" fmla="*/ 1208 w 10000"/>
                  <a:gd name="connsiteY40-514" fmla="*/ 5431 h 10000"/>
                  <a:gd name="connsiteX41-515" fmla="*/ 1514 w 10000"/>
                  <a:gd name="connsiteY41-516" fmla="*/ 4386 h 10000"/>
                  <a:gd name="connsiteX42-517" fmla="*/ 1561 w 10000"/>
                  <a:gd name="connsiteY42-518" fmla="*/ 4203 h 10000"/>
                  <a:gd name="connsiteX43-519" fmla="*/ 1787 w 10000"/>
                  <a:gd name="connsiteY43-520" fmla="*/ 2991 h 10000"/>
                  <a:gd name="connsiteX44-521" fmla="*/ 3136 w 10000"/>
                  <a:gd name="connsiteY44-522" fmla="*/ 2606 h 10000"/>
                  <a:gd name="connsiteX45-523" fmla="*/ 3876 w 10000"/>
                  <a:gd name="connsiteY45-524" fmla="*/ 3799 h 10000"/>
                  <a:gd name="connsiteX46-525" fmla="*/ 2703 w 10000"/>
                  <a:gd name="connsiteY46-526" fmla="*/ 4569 h 10000"/>
                  <a:gd name="connsiteX47-527" fmla="*/ 2719 w 10000"/>
                  <a:gd name="connsiteY47-528" fmla="*/ 4808 h 10000"/>
                  <a:gd name="connsiteX48-529" fmla="*/ 2927 w 10000"/>
                  <a:gd name="connsiteY48-530" fmla="*/ 4771 h 10000"/>
                  <a:gd name="connsiteX49-531" fmla="*/ 4744 w 10000"/>
                  <a:gd name="connsiteY49-532" fmla="*/ 4423 h 10000"/>
                  <a:gd name="connsiteX50-533" fmla="*/ 4937 w 10000"/>
                  <a:gd name="connsiteY50-534" fmla="*/ 4423 h 10000"/>
                  <a:gd name="connsiteX51-535" fmla="*/ 5804 w 10000"/>
                  <a:gd name="connsiteY51-536" fmla="*/ 4184 h 10000"/>
                  <a:gd name="connsiteX52-537" fmla="*/ 6383 w 10000"/>
                  <a:gd name="connsiteY52-538" fmla="*/ 4973 h 10000"/>
                  <a:gd name="connsiteX53-539" fmla="*/ 6512 w 10000"/>
                  <a:gd name="connsiteY53-540" fmla="*/ 5119 h 10000"/>
                  <a:gd name="connsiteX54-541" fmla="*/ 7572 w 10000"/>
                  <a:gd name="connsiteY54-542" fmla="*/ 6532 h 10000"/>
                  <a:gd name="connsiteX55-543" fmla="*/ 7414 w 10000"/>
                  <a:gd name="connsiteY55-544" fmla="*/ 7630 h 10000"/>
                  <a:gd name="connsiteX56-545" fmla="*/ 5483 w 10000"/>
                  <a:gd name="connsiteY56-546" fmla="*/ 8218 h 10000"/>
                  <a:gd name="connsiteX57-547" fmla="*/ 5467 w 10000"/>
                  <a:gd name="connsiteY57-548" fmla="*/ 8273 h 10000"/>
                  <a:gd name="connsiteX58-549" fmla="*/ 3490 w 10000"/>
                  <a:gd name="connsiteY58-550" fmla="*/ 8053 h 10000"/>
                  <a:gd name="connsiteX59-551" fmla="*/ 3345 w 10000"/>
                  <a:gd name="connsiteY59-552" fmla="*/ 7357 h 10000"/>
                  <a:gd name="connsiteX60-553" fmla="*/ 3586 w 10000"/>
                  <a:gd name="connsiteY60-554" fmla="*/ 7082 h 10000"/>
                  <a:gd name="connsiteX61-555" fmla="*/ 3683 w 10000"/>
                  <a:gd name="connsiteY61-556" fmla="*/ 6880 h 10000"/>
                  <a:gd name="connsiteX62-557" fmla="*/ 3490 w 10000"/>
                  <a:gd name="connsiteY62-558" fmla="*/ 6770 h 10000"/>
                  <a:gd name="connsiteX63-559" fmla="*/ 3072 w 10000"/>
                  <a:gd name="connsiteY63-560" fmla="*/ 7247 h 10000"/>
                  <a:gd name="connsiteX64-561" fmla="*/ 3249 w 10000"/>
                  <a:gd name="connsiteY64-562" fmla="*/ 8255 h 10000"/>
                  <a:gd name="connsiteX65-563" fmla="*/ 3249 w 10000"/>
                  <a:gd name="connsiteY65-564" fmla="*/ 8273 h 10000"/>
                  <a:gd name="connsiteX66-565" fmla="*/ 4680 w 10000"/>
                  <a:gd name="connsiteY66-566" fmla="*/ 8825 h 10000"/>
                  <a:gd name="connsiteX67-567" fmla="*/ 5354 w 10000"/>
                  <a:gd name="connsiteY67-568" fmla="*/ 8677 h 10000"/>
                  <a:gd name="connsiteX68-569" fmla="*/ 3393 w 10000"/>
                  <a:gd name="connsiteY68-570" fmla="*/ 9998 h 10000"/>
                  <a:gd name="connsiteX69-571" fmla="*/ 2253 w 10000"/>
                  <a:gd name="connsiteY69-572" fmla="*/ 9228 h 10000"/>
                  <a:gd name="connsiteX70-573" fmla="*/ 1224 w 10000"/>
                  <a:gd name="connsiteY70-574" fmla="*/ 7137 h 10000"/>
                  <a:gd name="connsiteX71-575" fmla="*/ 3 w 10000"/>
                  <a:gd name="connsiteY71-576" fmla="*/ 4954 h 10000"/>
                  <a:gd name="connsiteX0-577" fmla="*/ 3 w 10000"/>
                  <a:gd name="connsiteY0-578" fmla="*/ 4954 h 10000"/>
                  <a:gd name="connsiteX1-579" fmla="*/ 726 w 10000"/>
                  <a:gd name="connsiteY1-580" fmla="*/ 3028 h 10000"/>
                  <a:gd name="connsiteX2-581" fmla="*/ 1337 w 10000"/>
                  <a:gd name="connsiteY2-582" fmla="*/ 1635 h 10000"/>
                  <a:gd name="connsiteX3-583" fmla="*/ 3233 w 10000"/>
                  <a:gd name="connsiteY3-584" fmla="*/ 773 h 10000"/>
                  <a:gd name="connsiteX4-585" fmla="*/ 5997 w 10000"/>
                  <a:gd name="connsiteY4-586" fmla="*/ 424 h 10000"/>
                  <a:gd name="connsiteX5-587" fmla="*/ 8488 w 10000"/>
                  <a:gd name="connsiteY5-588" fmla="*/ 1452 h 10000"/>
                  <a:gd name="connsiteX6-589" fmla="*/ 9693 w 10000"/>
                  <a:gd name="connsiteY6-590" fmla="*/ 4661 h 10000"/>
                  <a:gd name="connsiteX7-591" fmla="*/ 7765 w 10000"/>
                  <a:gd name="connsiteY7-592" fmla="*/ 5852 h 10000"/>
                  <a:gd name="connsiteX8-593" fmla="*/ 6752 w 10000"/>
                  <a:gd name="connsiteY8-594" fmla="*/ 4844 h 10000"/>
                  <a:gd name="connsiteX9-595" fmla="*/ 7444 w 10000"/>
                  <a:gd name="connsiteY9-596" fmla="*/ 2845 h 10000"/>
                  <a:gd name="connsiteX10-597" fmla="*/ 8680 w 10000"/>
                  <a:gd name="connsiteY10-598" fmla="*/ 2808 h 10000"/>
                  <a:gd name="connsiteX11-599" fmla="*/ 8873 w 10000"/>
                  <a:gd name="connsiteY11-600" fmla="*/ 3799 h 10000"/>
                  <a:gd name="connsiteX12-601" fmla="*/ 8568 w 10000"/>
                  <a:gd name="connsiteY12-602" fmla="*/ 4203 h 10000"/>
                  <a:gd name="connsiteX13-603" fmla="*/ 7941 w 10000"/>
                  <a:gd name="connsiteY13-604" fmla="*/ 4184 h 10000"/>
                  <a:gd name="connsiteX14-605" fmla="*/ 7748 w 10000"/>
                  <a:gd name="connsiteY14-606" fmla="*/ 4276 h 10000"/>
                  <a:gd name="connsiteX15-607" fmla="*/ 7829 w 10000"/>
                  <a:gd name="connsiteY15-608" fmla="*/ 4496 h 10000"/>
                  <a:gd name="connsiteX16-609" fmla="*/ 8664 w 10000"/>
                  <a:gd name="connsiteY16-610" fmla="*/ 4514 h 10000"/>
                  <a:gd name="connsiteX17-611" fmla="*/ 9163 w 10000"/>
                  <a:gd name="connsiteY17-612" fmla="*/ 3928 h 10000"/>
                  <a:gd name="connsiteX18-613" fmla="*/ 8857 w 10000"/>
                  <a:gd name="connsiteY18-614" fmla="*/ 2533 h 10000"/>
                  <a:gd name="connsiteX19-615" fmla="*/ 7637 w 10000"/>
                  <a:gd name="connsiteY19-616" fmla="*/ 2350 h 10000"/>
                  <a:gd name="connsiteX20-617" fmla="*/ 6720 w 10000"/>
                  <a:gd name="connsiteY20-618" fmla="*/ 1360 h 10000"/>
                  <a:gd name="connsiteX21-619" fmla="*/ 5627 w 10000"/>
                  <a:gd name="connsiteY21-620" fmla="*/ 1470 h 10000"/>
                  <a:gd name="connsiteX22-621" fmla="*/ 4390 w 10000"/>
                  <a:gd name="connsiteY22-622" fmla="*/ 902 h 10000"/>
                  <a:gd name="connsiteX23-623" fmla="*/ 3442 w 10000"/>
                  <a:gd name="connsiteY23-624" fmla="*/ 1543 h 10000"/>
                  <a:gd name="connsiteX24-625" fmla="*/ 3201 w 10000"/>
                  <a:gd name="connsiteY24-626" fmla="*/ 2277 h 10000"/>
                  <a:gd name="connsiteX25-627" fmla="*/ 1578 w 10000"/>
                  <a:gd name="connsiteY25-628" fmla="*/ 2771 h 10000"/>
                  <a:gd name="connsiteX26-629" fmla="*/ 1257 w 10000"/>
                  <a:gd name="connsiteY26-630" fmla="*/ 4203 h 10000"/>
                  <a:gd name="connsiteX27-631" fmla="*/ 902 w 10000"/>
                  <a:gd name="connsiteY27-632" fmla="*/ 5486 h 10000"/>
                  <a:gd name="connsiteX28-633" fmla="*/ 1417 w 10000"/>
                  <a:gd name="connsiteY28-634" fmla="*/ 6294 h 10000"/>
                  <a:gd name="connsiteX29-635" fmla="*/ 2670 w 10000"/>
                  <a:gd name="connsiteY29-636" fmla="*/ 6129 h 10000"/>
                  <a:gd name="connsiteX30-637" fmla="*/ 4518 w 10000"/>
                  <a:gd name="connsiteY30-638" fmla="*/ 6092 h 10000"/>
                  <a:gd name="connsiteX31-639" fmla="*/ 5531 w 10000"/>
                  <a:gd name="connsiteY31-640" fmla="*/ 6642 h 10000"/>
                  <a:gd name="connsiteX32-641" fmla="*/ 5611 w 10000"/>
                  <a:gd name="connsiteY32-642" fmla="*/ 6642 h 10000"/>
                  <a:gd name="connsiteX33-643" fmla="*/ 6093 w 10000"/>
                  <a:gd name="connsiteY33-644" fmla="*/ 6129 h 10000"/>
                  <a:gd name="connsiteX34-645" fmla="*/ 6013 w 10000"/>
                  <a:gd name="connsiteY34-646" fmla="*/ 5907 h 10000"/>
                  <a:gd name="connsiteX35-647" fmla="*/ 5820 w 10000"/>
                  <a:gd name="connsiteY35-648" fmla="*/ 5981 h 10000"/>
                  <a:gd name="connsiteX36-649" fmla="*/ 5547 w 10000"/>
                  <a:gd name="connsiteY36-650" fmla="*/ 6312 h 10000"/>
                  <a:gd name="connsiteX37-651" fmla="*/ 4695 w 10000"/>
                  <a:gd name="connsiteY37-652" fmla="*/ 5834 h 10000"/>
                  <a:gd name="connsiteX38-653" fmla="*/ 2510 w 10000"/>
                  <a:gd name="connsiteY38-654" fmla="*/ 5852 h 10000"/>
                  <a:gd name="connsiteX39-655" fmla="*/ 1545 w 10000"/>
                  <a:gd name="connsiteY39-656" fmla="*/ 5981 h 10000"/>
                  <a:gd name="connsiteX40-657" fmla="*/ 1208 w 10000"/>
                  <a:gd name="connsiteY40-658" fmla="*/ 5431 h 10000"/>
                  <a:gd name="connsiteX41-659" fmla="*/ 1514 w 10000"/>
                  <a:gd name="connsiteY41-660" fmla="*/ 4386 h 10000"/>
                  <a:gd name="connsiteX42-661" fmla="*/ 1561 w 10000"/>
                  <a:gd name="connsiteY42-662" fmla="*/ 4203 h 10000"/>
                  <a:gd name="connsiteX43-663" fmla="*/ 1787 w 10000"/>
                  <a:gd name="connsiteY43-664" fmla="*/ 2991 h 10000"/>
                  <a:gd name="connsiteX44-665" fmla="*/ 3136 w 10000"/>
                  <a:gd name="connsiteY44-666" fmla="*/ 2606 h 10000"/>
                  <a:gd name="connsiteX45-667" fmla="*/ 3876 w 10000"/>
                  <a:gd name="connsiteY45-668" fmla="*/ 3799 h 10000"/>
                  <a:gd name="connsiteX46-669" fmla="*/ 2703 w 10000"/>
                  <a:gd name="connsiteY46-670" fmla="*/ 4569 h 10000"/>
                  <a:gd name="connsiteX47-671" fmla="*/ 2719 w 10000"/>
                  <a:gd name="connsiteY47-672" fmla="*/ 4808 h 10000"/>
                  <a:gd name="connsiteX48-673" fmla="*/ 2927 w 10000"/>
                  <a:gd name="connsiteY48-674" fmla="*/ 4771 h 10000"/>
                  <a:gd name="connsiteX49-675" fmla="*/ 4744 w 10000"/>
                  <a:gd name="connsiteY49-676" fmla="*/ 4423 h 10000"/>
                  <a:gd name="connsiteX50-677" fmla="*/ 4937 w 10000"/>
                  <a:gd name="connsiteY50-678" fmla="*/ 4423 h 10000"/>
                  <a:gd name="connsiteX51-679" fmla="*/ 5804 w 10000"/>
                  <a:gd name="connsiteY51-680" fmla="*/ 4184 h 10000"/>
                  <a:gd name="connsiteX52-681" fmla="*/ 6383 w 10000"/>
                  <a:gd name="connsiteY52-682" fmla="*/ 4973 h 10000"/>
                  <a:gd name="connsiteX53-683" fmla="*/ 6512 w 10000"/>
                  <a:gd name="connsiteY53-684" fmla="*/ 5119 h 10000"/>
                  <a:gd name="connsiteX54-685" fmla="*/ 7572 w 10000"/>
                  <a:gd name="connsiteY54-686" fmla="*/ 6532 h 10000"/>
                  <a:gd name="connsiteX55-687" fmla="*/ 7414 w 10000"/>
                  <a:gd name="connsiteY55-688" fmla="*/ 7630 h 10000"/>
                  <a:gd name="connsiteX56-689" fmla="*/ 5483 w 10000"/>
                  <a:gd name="connsiteY56-690" fmla="*/ 8218 h 10000"/>
                  <a:gd name="connsiteX57-691" fmla="*/ 5467 w 10000"/>
                  <a:gd name="connsiteY57-692" fmla="*/ 8273 h 10000"/>
                  <a:gd name="connsiteX58-693" fmla="*/ 3490 w 10000"/>
                  <a:gd name="connsiteY58-694" fmla="*/ 8053 h 10000"/>
                  <a:gd name="connsiteX59-695" fmla="*/ 3345 w 10000"/>
                  <a:gd name="connsiteY59-696" fmla="*/ 7357 h 10000"/>
                  <a:gd name="connsiteX60-697" fmla="*/ 3586 w 10000"/>
                  <a:gd name="connsiteY60-698" fmla="*/ 7082 h 10000"/>
                  <a:gd name="connsiteX61-699" fmla="*/ 3683 w 10000"/>
                  <a:gd name="connsiteY61-700" fmla="*/ 6880 h 10000"/>
                  <a:gd name="connsiteX62-701" fmla="*/ 3490 w 10000"/>
                  <a:gd name="connsiteY62-702" fmla="*/ 6770 h 10000"/>
                  <a:gd name="connsiteX63-703" fmla="*/ 3072 w 10000"/>
                  <a:gd name="connsiteY63-704" fmla="*/ 7247 h 10000"/>
                  <a:gd name="connsiteX64-705" fmla="*/ 3249 w 10000"/>
                  <a:gd name="connsiteY64-706" fmla="*/ 8255 h 10000"/>
                  <a:gd name="connsiteX65-707" fmla="*/ 3249 w 10000"/>
                  <a:gd name="connsiteY65-708" fmla="*/ 8273 h 10000"/>
                  <a:gd name="connsiteX66-709" fmla="*/ 4680 w 10000"/>
                  <a:gd name="connsiteY66-710" fmla="*/ 8825 h 10000"/>
                  <a:gd name="connsiteX67-711" fmla="*/ 5354 w 10000"/>
                  <a:gd name="connsiteY67-712" fmla="*/ 8677 h 10000"/>
                  <a:gd name="connsiteX68-713" fmla="*/ 3393 w 10000"/>
                  <a:gd name="connsiteY68-714" fmla="*/ 9998 h 10000"/>
                  <a:gd name="connsiteX69-715" fmla="*/ 2253 w 10000"/>
                  <a:gd name="connsiteY69-716" fmla="*/ 9228 h 10000"/>
                  <a:gd name="connsiteX70-717" fmla="*/ 1224 w 10000"/>
                  <a:gd name="connsiteY70-718" fmla="*/ 7137 h 10000"/>
                  <a:gd name="connsiteX71-719" fmla="*/ 3 w 10000"/>
                  <a:gd name="connsiteY71-720" fmla="*/ 4954 h 10000"/>
                  <a:gd name="connsiteX0-721" fmla="*/ 3 w 10000"/>
                  <a:gd name="connsiteY0-722" fmla="*/ 4954 h 10000"/>
                  <a:gd name="connsiteX1-723" fmla="*/ 726 w 10000"/>
                  <a:gd name="connsiteY1-724" fmla="*/ 3028 h 10000"/>
                  <a:gd name="connsiteX2-725" fmla="*/ 1337 w 10000"/>
                  <a:gd name="connsiteY2-726" fmla="*/ 1635 h 10000"/>
                  <a:gd name="connsiteX3-727" fmla="*/ 3233 w 10000"/>
                  <a:gd name="connsiteY3-728" fmla="*/ 773 h 10000"/>
                  <a:gd name="connsiteX4-729" fmla="*/ 5997 w 10000"/>
                  <a:gd name="connsiteY4-730" fmla="*/ 424 h 10000"/>
                  <a:gd name="connsiteX5-731" fmla="*/ 8488 w 10000"/>
                  <a:gd name="connsiteY5-732" fmla="*/ 1452 h 10000"/>
                  <a:gd name="connsiteX6-733" fmla="*/ 9693 w 10000"/>
                  <a:gd name="connsiteY6-734" fmla="*/ 4661 h 10000"/>
                  <a:gd name="connsiteX7-735" fmla="*/ 7765 w 10000"/>
                  <a:gd name="connsiteY7-736" fmla="*/ 5852 h 10000"/>
                  <a:gd name="connsiteX8-737" fmla="*/ 6752 w 10000"/>
                  <a:gd name="connsiteY8-738" fmla="*/ 4844 h 10000"/>
                  <a:gd name="connsiteX9-739" fmla="*/ 7444 w 10000"/>
                  <a:gd name="connsiteY9-740" fmla="*/ 2845 h 10000"/>
                  <a:gd name="connsiteX10-741" fmla="*/ 8680 w 10000"/>
                  <a:gd name="connsiteY10-742" fmla="*/ 2808 h 10000"/>
                  <a:gd name="connsiteX11-743" fmla="*/ 8873 w 10000"/>
                  <a:gd name="connsiteY11-744" fmla="*/ 3799 h 10000"/>
                  <a:gd name="connsiteX12-745" fmla="*/ 8568 w 10000"/>
                  <a:gd name="connsiteY12-746" fmla="*/ 4203 h 10000"/>
                  <a:gd name="connsiteX13-747" fmla="*/ 7941 w 10000"/>
                  <a:gd name="connsiteY13-748" fmla="*/ 4184 h 10000"/>
                  <a:gd name="connsiteX14-749" fmla="*/ 7748 w 10000"/>
                  <a:gd name="connsiteY14-750" fmla="*/ 4276 h 10000"/>
                  <a:gd name="connsiteX15-751" fmla="*/ 7829 w 10000"/>
                  <a:gd name="connsiteY15-752" fmla="*/ 4496 h 10000"/>
                  <a:gd name="connsiteX16-753" fmla="*/ 8664 w 10000"/>
                  <a:gd name="connsiteY16-754" fmla="*/ 4514 h 10000"/>
                  <a:gd name="connsiteX17-755" fmla="*/ 9163 w 10000"/>
                  <a:gd name="connsiteY17-756" fmla="*/ 3928 h 10000"/>
                  <a:gd name="connsiteX18-757" fmla="*/ 8857 w 10000"/>
                  <a:gd name="connsiteY18-758" fmla="*/ 2533 h 10000"/>
                  <a:gd name="connsiteX19-759" fmla="*/ 7637 w 10000"/>
                  <a:gd name="connsiteY19-760" fmla="*/ 2350 h 10000"/>
                  <a:gd name="connsiteX20-761" fmla="*/ 6720 w 10000"/>
                  <a:gd name="connsiteY20-762" fmla="*/ 1360 h 10000"/>
                  <a:gd name="connsiteX21-763" fmla="*/ 5627 w 10000"/>
                  <a:gd name="connsiteY21-764" fmla="*/ 1470 h 10000"/>
                  <a:gd name="connsiteX22-765" fmla="*/ 4390 w 10000"/>
                  <a:gd name="connsiteY22-766" fmla="*/ 902 h 10000"/>
                  <a:gd name="connsiteX23-767" fmla="*/ 3442 w 10000"/>
                  <a:gd name="connsiteY23-768" fmla="*/ 1543 h 10000"/>
                  <a:gd name="connsiteX24-769" fmla="*/ 3201 w 10000"/>
                  <a:gd name="connsiteY24-770" fmla="*/ 2277 h 10000"/>
                  <a:gd name="connsiteX25-771" fmla="*/ 1578 w 10000"/>
                  <a:gd name="connsiteY25-772" fmla="*/ 2771 h 10000"/>
                  <a:gd name="connsiteX26-773" fmla="*/ 1257 w 10000"/>
                  <a:gd name="connsiteY26-774" fmla="*/ 4203 h 10000"/>
                  <a:gd name="connsiteX27-775" fmla="*/ 902 w 10000"/>
                  <a:gd name="connsiteY27-776" fmla="*/ 5486 h 10000"/>
                  <a:gd name="connsiteX28-777" fmla="*/ 1417 w 10000"/>
                  <a:gd name="connsiteY28-778" fmla="*/ 6294 h 10000"/>
                  <a:gd name="connsiteX29-779" fmla="*/ 2670 w 10000"/>
                  <a:gd name="connsiteY29-780" fmla="*/ 6129 h 10000"/>
                  <a:gd name="connsiteX30-781" fmla="*/ 4518 w 10000"/>
                  <a:gd name="connsiteY30-782" fmla="*/ 6092 h 10000"/>
                  <a:gd name="connsiteX31-783" fmla="*/ 5531 w 10000"/>
                  <a:gd name="connsiteY31-784" fmla="*/ 6642 h 10000"/>
                  <a:gd name="connsiteX32-785" fmla="*/ 5611 w 10000"/>
                  <a:gd name="connsiteY32-786" fmla="*/ 6642 h 10000"/>
                  <a:gd name="connsiteX33-787" fmla="*/ 6093 w 10000"/>
                  <a:gd name="connsiteY33-788" fmla="*/ 6129 h 10000"/>
                  <a:gd name="connsiteX34-789" fmla="*/ 6013 w 10000"/>
                  <a:gd name="connsiteY34-790" fmla="*/ 5907 h 10000"/>
                  <a:gd name="connsiteX35-791" fmla="*/ 5820 w 10000"/>
                  <a:gd name="connsiteY35-792" fmla="*/ 5981 h 10000"/>
                  <a:gd name="connsiteX36-793" fmla="*/ 5547 w 10000"/>
                  <a:gd name="connsiteY36-794" fmla="*/ 6312 h 10000"/>
                  <a:gd name="connsiteX37-795" fmla="*/ 4695 w 10000"/>
                  <a:gd name="connsiteY37-796" fmla="*/ 5834 h 10000"/>
                  <a:gd name="connsiteX38-797" fmla="*/ 2510 w 10000"/>
                  <a:gd name="connsiteY38-798" fmla="*/ 5852 h 10000"/>
                  <a:gd name="connsiteX39-799" fmla="*/ 1545 w 10000"/>
                  <a:gd name="connsiteY39-800" fmla="*/ 5981 h 10000"/>
                  <a:gd name="connsiteX40-801" fmla="*/ 1208 w 10000"/>
                  <a:gd name="connsiteY40-802" fmla="*/ 5431 h 10000"/>
                  <a:gd name="connsiteX41-803" fmla="*/ 1514 w 10000"/>
                  <a:gd name="connsiteY41-804" fmla="*/ 4386 h 10000"/>
                  <a:gd name="connsiteX42-805" fmla="*/ 1561 w 10000"/>
                  <a:gd name="connsiteY42-806" fmla="*/ 4203 h 10000"/>
                  <a:gd name="connsiteX43-807" fmla="*/ 1787 w 10000"/>
                  <a:gd name="connsiteY43-808" fmla="*/ 2991 h 10000"/>
                  <a:gd name="connsiteX44-809" fmla="*/ 3136 w 10000"/>
                  <a:gd name="connsiteY44-810" fmla="*/ 2606 h 10000"/>
                  <a:gd name="connsiteX45-811" fmla="*/ 3876 w 10000"/>
                  <a:gd name="connsiteY45-812" fmla="*/ 3799 h 10000"/>
                  <a:gd name="connsiteX46-813" fmla="*/ 2703 w 10000"/>
                  <a:gd name="connsiteY46-814" fmla="*/ 4569 h 10000"/>
                  <a:gd name="connsiteX47-815" fmla="*/ 2719 w 10000"/>
                  <a:gd name="connsiteY47-816" fmla="*/ 4808 h 10000"/>
                  <a:gd name="connsiteX48-817" fmla="*/ 2927 w 10000"/>
                  <a:gd name="connsiteY48-818" fmla="*/ 4771 h 10000"/>
                  <a:gd name="connsiteX49-819" fmla="*/ 4744 w 10000"/>
                  <a:gd name="connsiteY49-820" fmla="*/ 4423 h 10000"/>
                  <a:gd name="connsiteX50-821" fmla="*/ 4937 w 10000"/>
                  <a:gd name="connsiteY50-822" fmla="*/ 4423 h 10000"/>
                  <a:gd name="connsiteX51-823" fmla="*/ 5804 w 10000"/>
                  <a:gd name="connsiteY51-824" fmla="*/ 4184 h 10000"/>
                  <a:gd name="connsiteX52-825" fmla="*/ 6383 w 10000"/>
                  <a:gd name="connsiteY52-826" fmla="*/ 4973 h 10000"/>
                  <a:gd name="connsiteX53-827" fmla="*/ 6512 w 10000"/>
                  <a:gd name="connsiteY53-828" fmla="*/ 5119 h 10000"/>
                  <a:gd name="connsiteX54-829" fmla="*/ 7572 w 10000"/>
                  <a:gd name="connsiteY54-830" fmla="*/ 6532 h 10000"/>
                  <a:gd name="connsiteX55-831" fmla="*/ 7414 w 10000"/>
                  <a:gd name="connsiteY55-832" fmla="*/ 7630 h 10000"/>
                  <a:gd name="connsiteX56-833" fmla="*/ 5483 w 10000"/>
                  <a:gd name="connsiteY56-834" fmla="*/ 8218 h 10000"/>
                  <a:gd name="connsiteX57-835" fmla="*/ 5467 w 10000"/>
                  <a:gd name="connsiteY57-836" fmla="*/ 8273 h 10000"/>
                  <a:gd name="connsiteX58-837" fmla="*/ 3490 w 10000"/>
                  <a:gd name="connsiteY58-838" fmla="*/ 8053 h 10000"/>
                  <a:gd name="connsiteX59-839" fmla="*/ 3345 w 10000"/>
                  <a:gd name="connsiteY59-840" fmla="*/ 7357 h 10000"/>
                  <a:gd name="connsiteX60-841" fmla="*/ 3586 w 10000"/>
                  <a:gd name="connsiteY60-842" fmla="*/ 7082 h 10000"/>
                  <a:gd name="connsiteX61-843" fmla="*/ 3683 w 10000"/>
                  <a:gd name="connsiteY61-844" fmla="*/ 6880 h 10000"/>
                  <a:gd name="connsiteX62-845" fmla="*/ 3490 w 10000"/>
                  <a:gd name="connsiteY62-846" fmla="*/ 6770 h 10000"/>
                  <a:gd name="connsiteX63-847" fmla="*/ 3072 w 10000"/>
                  <a:gd name="connsiteY63-848" fmla="*/ 7247 h 10000"/>
                  <a:gd name="connsiteX64-849" fmla="*/ 3249 w 10000"/>
                  <a:gd name="connsiteY64-850" fmla="*/ 8255 h 10000"/>
                  <a:gd name="connsiteX65-851" fmla="*/ 3249 w 10000"/>
                  <a:gd name="connsiteY65-852" fmla="*/ 8273 h 10000"/>
                  <a:gd name="connsiteX66-853" fmla="*/ 4680 w 10000"/>
                  <a:gd name="connsiteY66-854" fmla="*/ 8825 h 10000"/>
                  <a:gd name="connsiteX67-855" fmla="*/ 5354 w 10000"/>
                  <a:gd name="connsiteY67-856" fmla="*/ 8677 h 10000"/>
                  <a:gd name="connsiteX68-857" fmla="*/ 3393 w 10000"/>
                  <a:gd name="connsiteY68-858" fmla="*/ 9998 h 10000"/>
                  <a:gd name="connsiteX69-859" fmla="*/ 2253 w 10000"/>
                  <a:gd name="connsiteY69-860" fmla="*/ 9228 h 10000"/>
                  <a:gd name="connsiteX70-861" fmla="*/ 1224 w 10000"/>
                  <a:gd name="connsiteY70-862" fmla="*/ 7137 h 10000"/>
                  <a:gd name="connsiteX71-863" fmla="*/ 3 w 10000"/>
                  <a:gd name="connsiteY71-864" fmla="*/ 4954 h 10000"/>
                  <a:gd name="connsiteX0-865" fmla="*/ 3 w 10000"/>
                  <a:gd name="connsiteY0-866" fmla="*/ 4954 h 10000"/>
                  <a:gd name="connsiteX1-867" fmla="*/ 726 w 10000"/>
                  <a:gd name="connsiteY1-868" fmla="*/ 3028 h 10000"/>
                  <a:gd name="connsiteX2-869" fmla="*/ 1337 w 10000"/>
                  <a:gd name="connsiteY2-870" fmla="*/ 1635 h 10000"/>
                  <a:gd name="connsiteX3-871" fmla="*/ 3233 w 10000"/>
                  <a:gd name="connsiteY3-872" fmla="*/ 773 h 10000"/>
                  <a:gd name="connsiteX4-873" fmla="*/ 5997 w 10000"/>
                  <a:gd name="connsiteY4-874" fmla="*/ 424 h 10000"/>
                  <a:gd name="connsiteX5-875" fmla="*/ 8488 w 10000"/>
                  <a:gd name="connsiteY5-876" fmla="*/ 1452 h 10000"/>
                  <a:gd name="connsiteX6-877" fmla="*/ 9693 w 10000"/>
                  <a:gd name="connsiteY6-878" fmla="*/ 4661 h 10000"/>
                  <a:gd name="connsiteX7-879" fmla="*/ 7765 w 10000"/>
                  <a:gd name="connsiteY7-880" fmla="*/ 5852 h 10000"/>
                  <a:gd name="connsiteX8-881" fmla="*/ 6752 w 10000"/>
                  <a:gd name="connsiteY8-882" fmla="*/ 4844 h 10000"/>
                  <a:gd name="connsiteX9-883" fmla="*/ 7444 w 10000"/>
                  <a:gd name="connsiteY9-884" fmla="*/ 2845 h 10000"/>
                  <a:gd name="connsiteX10-885" fmla="*/ 8680 w 10000"/>
                  <a:gd name="connsiteY10-886" fmla="*/ 2808 h 10000"/>
                  <a:gd name="connsiteX11-887" fmla="*/ 8873 w 10000"/>
                  <a:gd name="connsiteY11-888" fmla="*/ 3799 h 10000"/>
                  <a:gd name="connsiteX12-889" fmla="*/ 8568 w 10000"/>
                  <a:gd name="connsiteY12-890" fmla="*/ 4203 h 10000"/>
                  <a:gd name="connsiteX13-891" fmla="*/ 7941 w 10000"/>
                  <a:gd name="connsiteY13-892" fmla="*/ 4184 h 10000"/>
                  <a:gd name="connsiteX14-893" fmla="*/ 7748 w 10000"/>
                  <a:gd name="connsiteY14-894" fmla="*/ 4276 h 10000"/>
                  <a:gd name="connsiteX15-895" fmla="*/ 7829 w 10000"/>
                  <a:gd name="connsiteY15-896" fmla="*/ 4496 h 10000"/>
                  <a:gd name="connsiteX16-897" fmla="*/ 8664 w 10000"/>
                  <a:gd name="connsiteY16-898" fmla="*/ 4514 h 10000"/>
                  <a:gd name="connsiteX17-899" fmla="*/ 9163 w 10000"/>
                  <a:gd name="connsiteY17-900" fmla="*/ 3928 h 10000"/>
                  <a:gd name="connsiteX18-901" fmla="*/ 8857 w 10000"/>
                  <a:gd name="connsiteY18-902" fmla="*/ 2533 h 10000"/>
                  <a:gd name="connsiteX19-903" fmla="*/ 7637 w 10000"/>
                  <a:gd name="connsiteY19-904" fmla="*/ 2350 h 10000"/>
                  <a:gd name="connsiteX20-905" fmla="*/ 6720 w 10000"/>
                  <a:gd name="connsiteY20-906" fmla="*/ 1360 h 10000"/>
                  <a:gd name="connsiteX21-907" fmla="*/ 5627 w 10000"/>
                  <a:gd name="connsiteY21-908" fmla="*/ 1470 h 10000"/>
                  <a:gd name="connsiteX22-909" fmla="*/ 4390 w 10000"/>
                  <a:gd name="connsiteY22-910" fmla="*/ 902 h 10000"/>
                  <a:gd name="connsiteX23-911" fmla="*/ 3442 w 10000"/>
                  <a:gd name="connsiteY23-912" fmla="*/ 1543 h 10000"/>
                  <a:gd name="connsiteX24-913" fmla="*/ 3201 w 10000"/>
                  <a:gd name="connsiteY24-914" fmla="*/ 2277 h 10000"/>
                  <a:gd name="connsiteX25-915" fmla="*/ 1578 w 10000"/>
                  <a:gd name="connsiteY25-916" fmla="*/ 2771 h 10000"/>
                  <a:gd name="connsiteX26-917" fmla="*/ 1257 w 10000"/>
                  <a:gd name="connsiteY26-918" fmla="*/ 4203 h 10000"/>
                  <a:gd name="connsiteX27-919" fmla="*/ 902 w 10000"/>
                  <a:gd name="connsiteY27-920" fmla="*/ 5486 h 10000"/>
                  <a:gd name="connsiteX28-921" fmla="*/ 1417 w 10000"/>
                  <a:gd name="connsiteY28-922" fmla="*/ 6294 h 10000"/>
                  <a:gd name="connsiteX29-923" fmla="*/ 2670 w 10000"/>
                  <a:gd name="connsiteY29-924" fmla="*/ 6129 h 10000"/>
                  <a:gd name="connsiteX30-925" fmla="*/ 4518 w 10000"/>
                  <a:gd name="connsiteY30-926" fmla="*/ 6092 h 10000"/>
                  <a:gd name="connsiteX31-927" fmla="*/ 5531 w 10000"/>
                  <a:gd name="connsiteY31-928" fmla="*/ 6642 h 10000"/>
                  <a:gd name="connsiteX32-929" fmla="*/ 5611 w 10000"/>
                  <a:gd name="connsiteY32-930" fmla="*/ 6642 h 10000"/>
                  <a:gd name="connsiteX33-931" fmla="*/ 6093 w 10000"/>
                  <a:gd name="connsiteY33-932" fmla="*/ 6129 h 10000"/>
                  <a:gd name="connsiteX34-933" fmla="*/ 6013 w 10000"/>
                  <a:gd name="connsiteY34-934" fmla="*/ 5907 h 10000"/>
                  <a:gd name="connsiteX35-935" fmla="*/ 5820 w 10000"/>
                  <a:gd name="connsiteY35-936" fmla="*/ 5981 h 10000"/>
                  <a:gd name="connsiteX36-937" fmla="*/ 5547 w 10000"/>
                  <a:gd name="connsiteY36-938" fmla="*/ 6312 h 10000"/>
                  <a:gd name="connsiteX37-939" fmla="*/ 4695 w 10000"/>
                  <a:gd name="connsiteY37-940" fmla="*/ 5834 h 10000"/>
                  <a:gd name="connsiteX38-941" fmla="*/ 2510 w 10000"/>
                  <a:gd name="connsiteY38-942" fmla="*/ 5852 h 10000"/>
                  <a:gd name="connsiteX39-943" fmla="*/ 1545 w 10000"/>
                  <a:gd name="connsiteY39-944" fmla="*/ 5981 h 10000"/>
                  <a:gd name="connsiteX40-945" fmla="*/ 1208 w 10000"/>
                  <a:gd name="connsiteY40-946" fmla="*/ 5431 h 10000"/>
                  <a:gd name="connsiteX41-947" fmla="*/ 1514 w 10000"/>
                  <a:gd name="connsiteY41-948" fmla="*/ 4386 h 10000"/>
                  <a:gd name="connsiteX42-949" fmla="*/ 1561 w 10000"/>
                  <a:gd name="connsiteY42-950" fmla="*/ 4203 h 10000"/>
                  <a:gd name="connsiteX43-951" fmla="*/ 1787 w 10000"/>
                  <a:gd name="connsiteY43-952" fmla="*/ 2991 h 10000"/>
                  <a:gd name="connsiteX44-953" fmla="*/ 3136 w 10000"/>
                  <a:gd name="connsiteY44-954" fmla="*/ 2606 h 10000"/>
                  <a:gd name="connsiteX45-955" fmla="*/ 3876 w 10000"/>
                  <a:gd name="connsiteY45-956" fmla="*/ 3799 h 10000"/>
                  <a:gd name="connsiteX46-957" fmla="*/ 2703 w 10000"/>
                  <a:gd name="connsiteY46-958" fmla="*/ 4569 h 10000"/>
                  <a:gd name="connsiteX47-959" fmla="*/ 2719 w 10000"/>
                  <a:gd name="connsiteY47-960" fmla="*/ 4808 h 10000"/>
                  <a:gd name="connsiteX48-961" fmla="*/ 2927 w 10000"/>
                  <a:gd name="connsiteY48-962" fmla="*/ 4771 h 10000"/>
                  <a:gd name="connsiteX49-963" fmla="*/ 4744 w 10000"/>
                  <a:gd name="connsiteY49-964" fmla="*/ 4423 h 10000"/>
                  <a:gd name="connsiteX50-965" fmla="*/ 4937 w 10000"/>
                  <a:gd name="connsiteY50-966" fmla="*/ 4423 h 10000"/>
                  <a:gd name="connsiteX51-967" fmla="*/ 5804 w 10000"/>
                  <a:gd name="connsiteY51-968" fmla="*/ 4184 h 10000"/>
                  <a:gd name="connsiteX52-969" fmla="*/ 6383 w 10000"/>
                  <a:gd name="connsiteY52-970" fmla="*/ 4973 h 10000"/>
                  <a:gd name="connsiteX53-971" fmla="*/ 6512 w 10000"/>
                  <a:gd name="connsiteY53-972" fmla="*/ 5119 h 10000"/>
                  <a:gd name="connsiteX54-973" fmla="*/ 7572 w 10000"/>
                  <a:gd name="connsiteY54-974" fmla="*/ 6532 h 10000"/>
                  <a:gd name="connsiteX55-975" fmla="*/ 7247 w 10000"/>
                  <a:gd name="connsiteY55-976" fmla="*/ 7791 h 10000"/>
                  <a:gd name="connsiteX56-977" fmla="*/ 5483 w 10000"/>
                  <a:gd name="connsiteY56-978" fmla="*/ 8218 h 10000"/>
                  <a:gd name="connsiteX57-979" fmla="*/ 5467 w 10000"/>
                  <a:gd name="connsiteY57-980" fmla="*/ 8273 h 10000"/>
                  <a:gd name="connsiteX58-981" fmla="*/ 3490 w 10000"/>
                  <a:gd name="connsiteY58-982" fmla="*/ 8053 h 10000"/>
                  <a:gd name="connsiteX59-983" fmla="*/ 3345 w 10000"/>
                  <a:gd name="connsiteY59-984" fmla="*/ 7357 h 10000"/>
                  <a:gd name="connsiteX60-985" fmla="*/ 3586 w 10000"/>
                  <a:gd name="connsiteY60-986" fmla="*/ 7082 h 10000"/>
                  <a:gd name="connsiteX61-987" fmla="*/ 3683 w 10000"/>
                  <a:gd name="connsiteY61-988" fmla="*/ 6880 h 10000"/>
                  <a:gd name="connsiteX62-989" fmla="*/ 3490 w 10000"/>
                  <a:gd name="connsiteY62-990" fmla="*/ 6770 h 10000"/>
                  <a:gd name="connsiteX63-991" fmla="*/ 3072 w 10000"/>
                  <a:gd name="connsiteY63-992" fmla="*/ 7247 h 10000"/>
                  <a:gd name="connsiteX64-993" fmla="*/ 3249 w 10000"/>
                  <a:gd name="connsiteY64-994" fmla="*/ 8255 h 10000"/>
                  <a:gd name="connsiteX65-995" fmla="*/ 3249 w 10000"/>
                  <a:gd name="connsiteY65-996" fmla="*/ 8273 h 10000"/>
                  <a:gd name="connsiteX66-997" fmla="*/ 4680 w 10000"/>
                  <a:gd name="connsiteY66-998" fmla="*/ 8825 h 10000"/>
                  <a:gd name="connsiteX67-999" fmla="*/ 5354 w 10000"/>
                  <a:gd name="connsiteY67-1000" fmla="*/ 8677 h 10000"/>
                  <a:gd name="connsiteX68-1001" fmla="*/ 3393 w 10000"/>
                  <a:gd name="connsiteY68-1002" fmla="*/ 9998 h 10000"/>
                  <a:gd name="connsiteX69-1003" fmla="*/ 2253 w 10000"/>
                  <a:gd name="connsiteY69-1004" fmla="*/ 9228 h 10000"/>
                  <a:gd name="connsiteX70-1005" fmla="*/ 1224 w 10000"/>
                  <a:gd name="connsiteY70-1006" fmla="*/ 7137 h 10000"/>
                  <a:gd name="connsiteX71-1007" fmla="*/ 3 w 10000"/>
                  <a:gd name="connsiteY71-1008" fmla="*/ 4954 h 10000"/>
                  <a:gd name="connsiteX0-1009" fmla="*/ 3 w 10000"/>
                  <a:gd name="connsiteY0-1010" fmla="*/ 4954 h 10000"/>
                  <a:gd name="connsiteX1-1011" fmla="*/ 726 w 10000"/>
                  <a:gd name="connsiteY1-1012" fmla="*/ 3028 h 10000"/>
                  <a:gd name="connsiteX2-1013" fmla="*/ 1337 w 10000"/>
                  <a:gd name="connsiteY2-1014" fmla="*/ 1635 h 10000"/>
                  <a:gd name="connsiteX3-1015" fmla="*/ 3233 w 10000"/>
                  <a:gd name="connsiteY3-1016" fmla="*/ 773 h 10000"/>
                  <a:gd name="connsiteX4-1017" fmla="*/ 5997 w 10000"/>
                  <a:gd name="connsiteY4-1018" fmla="*/ 424 h 10000"/>
                  <a:gd name="connsiteX5-1019" fmla="*/ 8488 w 10000"/>
                  <a:gd name="connsiteY5-1020" fmla="*/ 1452 h 10000"/>
                  <a:gd name="connsiteX6-1021" fmla="*/ 9693 w 10000"/>
                  <a:gd name="connsiteY6-1022" fmla="*/ 4661 h 10000"/>
                  <a:gd name="connsiteX7-1023" fmla="*/ 7765 w 10000"/>
                  <a:gd name="connsiteY7-1024" fmla="*/ 5852 h 10000"/>
                  <a:gd name="connsiteX8-1025" fmla="*/ 6752 w 10000"/>
                  <a:gd name="connsiteY8-1026" fmla="*/ 4844 h 10000"/>
                  <a:gd name="connsiteX9-1027" fmla="*/ 7444 w 10000"/>
                  <a:gd name="connsiteY9-1028" fmla="*/ 2845 h 10000"/>
                  <a:gd name="connsiteX10-1029" fmla="*/ 8680 w 10000"/>
                  <a:gd name="connsiteY10-1030" fmla="*/ 2808 h 10000"/>
                  <a:gd name="connsiteX11-1031" fmla="*/ 8873 w 10000"/>
                  <a:gd name="connsiteY11-1032" fmla="*/ 3799 h 10000"/>
                  <a:gd name="connsiteX12-1033" fmla="*/ 8568 w 10000"/>
                  <a:gd name="connsiteY12-1034" fmla="*/ 4203 h 10000"/>
                  <a:gd name="connsiteX13-1035" fmla="*/ 7941 w 10000"/>
                  <a:gd name="connsiteY13-1036" fmla="*/ 4184 h 10000"/>
                  <a:gd name="connsiteX14-1037" fmla="*/ 7748 w 10000"/>
                  <a:gd name="connsiteY14-1038" fmla="*/ 4276 h 10000"/>
                  <a:gd name="connsiteX15-1039" fmla="*/ 7829 w 10000"/>
                  <a:gd name="connsiteY15-1040" fmla="*/ 4496 h 10000"/>
                  <a:gd name="connsiteX16-1041" fmla="*/ 8664 w 10000"/>
                  <a:gd name="connsiteY16-1042" fmla="*/ 4514 h 10000"/>
                  <a:gd name="connsiteX17-1043" fmla="*/ 9163 w 10000"/>
                  <a:gd name="connsiteY17-1044" fmla="*/ 3928 h 10000"/>
                  <a:gd name="connsiteX18-1045" fmla="*/ 8857 w 10000"/>
                  <a:gd name="connsiteY18-1046" fmla="*/ 2533 h 10000"/>
                  <a:gd name="connsiteX19-1047" fmla="*/ 7637 w 10000"/>
                  <a:gd name="connsiteY19-1048" fmla="*/ 2350 h 10000"/>
                  <a:gd name="connsiteX20-1049" fmla="*/ 6720 w 10000"/>
                  <a:gd name="connsiteY20-1050" fmla="*/ 1360 h 10000"/>
                  <a:gd name="connsiteX21-1051" fmla="*/ 5627 w 10000"/>
                  <a:gd name="connsiteY21-1052" fmla="*/ 1470 h 10000"/>
                  <a:gd name="connsiteX22-1053" fmla="*/ 4390 w 10000"/>
                  <a:gd name="connsiteY22-1054" fmla="*/ 902 h 10000"/>
                  <a:gd name="connsiteX23-1055" fmla="*/ 3442 w 10000"/>
                  <a:gd name="connsiteY23-1056" fmla="*/ 1543 h 10000"/>
                  <a:gd name="connsiteX24-1057" fmla="*/ 3201 w 10000"/>
                  <a:gd name="connsiteY24-1058" fmla="*/ 2277 h 10000"/>
                  <a:gd name="connsiteX25-1059" fmla="*/ 1578 w 10000"/>
                  <a:gd name="connsiteY25-1060" fmla="*/ 2771 h 10000"/>
                  <a:gd name="connsiteX26-1061" fmla="*/ 1257 w 10000"/>
                  <a:gd name="connsiteY26-1062" fmla="*/ 4203 h 10000"/>
                  <a:gd name="connsiteX27-1063" fmla="*/ 902 w 10000"/>
                  <a:gd name="connsiteY27-1064" fmla="*/ 5486 h 10000"/>
                  <a:gd name="connsiteX28-1065" fmla="*/ 1417 w 10000"/>
                  <a:gd name="connsiteY28-1066" fmla="*/ 6294 h 10000"/>
                  <a:gd name="connsiteX29-1067" fmla="*/ 2670 w 10000"/>
                  <a:gd name="connsiteY29-1068" fmla="*/ 6129 h 10000"/>
                  <a:gd name="connsiteX30-1069" fmla="*/ 4518 w 10000"/>
                  <a:gd name="connsiteY30-1070" fmla="*/ 6092 h 10000"/>
                  <a:gd name="connsiteX31-1071" fmla="*/ 5531 w 10000"/>
                  <a:gd name="connsiteY31-1072" fmla="*/ 6642 h 10000"/>
                  <a:gd name="connsiteX32-1073" fmla="*/ 5611 w 10000"/>
                  <a:gd name="connsiteY32-1074" fmla="*/ 6642 h 10000"/>
                  <a:gd name="connsiteX33-1075" fmla="*/ 6093 w 10000"/>
                  <a:gd name="connsiteY33-1076" fmla="*/ 6129 h 10000"/>
                  <a:gd name="connsiteX34-1077" fmla="*/ 6013 w 10000"/>
                  <a:gd name="connsiteY34-1078" fmla="*/ 5907 h 10000"/>
                  <a:gd name="connsiteX35-1079" fmla="*/ 5820 w 10000"/>
                  <a:gd name="connsiteY35-1080" fmla="*/ 5981 h 10000"/>
                  <a:gd name="connsiteX36-1081" fmla="*/ 5547 w 10000"/>
                  <a:gd name="connsiteY36-1082" fmla="*/ 6312 h 10000"/>
                  <a:gd name="connsiteX37-1083" fmla="*/ 4695 w 10000"/>
                  <a:gd name="connsiteY37-1084" fmla="*/ 5834 h 10000"/>
                  <a:gd name="connsiteX38-1085" fmla="*/ 2510 w 10000"/>
                  <a:gd name="connsiteY38-1086" fmla="*/ 5852 h 10000"/>
                  <a:gd name="connsiteX39-1087" fmla="*/ 1545 w 10000"/>
                  <a:gd name="connsiteY39-1088" fmla="*/ 5981 h 10000"/>
                  <a:gd name="connsiteX40-1089" fmla="*/ 1208 w 10000"/>
                  <a:gd name="connsiteY40-1090" fmla="*/ 5431 h 10000"/>
                  <a:gd name="connsiteX41-1091" fmla="*/ 1514 w 10000"/>
                  <a:gd name="connsiteY41-1092" fmla="*/ 4386 h 10000"/>
                  <a:gd name="connsiteX42-1093" fmla="*/ 1561 w 10000"/>
                  <a:gd name="connsiteY42-1094" fmla="*/ 4203 h 10000"/>
                  <a:gd name="connsiteX43-1095" fmla="*/ 1787 w 10000"/>
                  <a:gd name="connsiteY43-1096" fmla="*/ 2991 h 10000"/>
                  <a:gd name="connsiteX44-1097" fmla="*/ 3136 w 10000"/>
                  <a:gd name="connsiteY44-1098" fmla="*/ 2606 h 10000"/>
                  <a:gd name="connsiteX45-1099" fmla="*/ 3876 w 10000"/>
                  <a:gd name="connsiteY45-1100" fmla="*/ 3799 h 10000"/>
                  <a:gd name="connsiteX46-1101" fmla="*/ 2703 w 10000"/>
                  <a:gd name="connsiteY46-1102" fmla="*/ 4569 h 10000"/>
                  <a:gd name="connsiteX47-1103" fmla="*/ 2719 w 10000"/>
                  <a:gd name="connsiteY47-1104" fmla="*/ 4808 h 10000"/>
                  <a:gd name="connsiteX48-1105" fmla="*/ 2927 w 10000"/>
                  <a:gd name="connsiteY48-1106" fmla="*/ 4771 h 10000"/>
                  <a:gd name="connsiteX49-1107" fmla="*/ 4744 w 10000"/>
                  <a:gd name="connsiteY49-1108" fmla="*/ 4423 h 10000"/>
                  <a:gd name="connsiteX50-1109" fmla="*/ 4937 w 10000"/>
                  <a:gd name="connsiteY50-1110" fmla="*/ 4423 h 10000"/>
                  <a:gd name="connsiteX51-1111" fmla="*/ 5804 w 10000"/>
                  <a:gd name="connsiteY51-1112" fmla="*/ 4184 h 10000"/>
                  <a:gd name="connsiteX52-1113" fmla="*/ 6383 w 10000"/>
                  <a:gd name="connsiteY52-1114" fmla="*/ 4973 h 10000"/>
                  <a:gd name="connsiteX53-1115" fmla="*/ 6512 w 10000"/>
                  <a:gd name="connsiteY53-1116" fmla="*/ 5119 h 10000"/>
                  <a:gd name="connsiteX54-1117" fmla="*/ 7572 w 10000"/>
                  <a:gd name="connsiteY54-1118" fmla="*/ 6532 h 10000"/>
                  <a:gd name="connsiteX55-1119" fmla="*/ 7247 w 10000"/>
                  <a:gd name="connsiteY55-1120" fmla="*/ 7791 h 10000"/>
                  <a:gd name="connsiteX56-1121" fmla="*/ 5483 w 10000"/>
                  <a:gd name="connsiteY56-1122" fmla="*/ 8218 h 10000"/>
                  <a:gd name="connsiteX57-1123" fmla="*/ 5467 w 10000"/>
                  <a:gd name="connsiteY57-1124" fmla="*/ 8273 h 10000"/>
                  <a:gd name="connsiteX58-1125" fmla="*/ 3490 w 10000"/>
                  <a:gd name="connsiteY58-1126" fmla="*/ 8053 h 10000"/>
                  <a:gd name="connsiteX59-1127" fmla="*/ 3345 w 10000"/>
                  <a:gd name="connsiteY59-1128" fmla="*/ 7357 h 10000"/>
                  <a:gd name="connsiteX60-1129" fmla="*/ 3586 w 10000"/>
                  <a:gd name="connsiteY60-1130" fmla="*/ 7082 h 10000"/>
                  <a:gd name="connsiteX61-1131" fmla="*/ 3683 w 10000"/>
                  <a:gd name="connsiteY61-1132" fmla="*/ 6880 h 10000"/>
                  <a:gd name="connsiteX62-1133" fmla="*/ 3490 w 10000"/>
                  <a:gd name="connsiteY62-1134" fmla="*/ 6770 h 10000"/>
                  <a:gd name="connsiteX63-1135" fmla="*/ 3072 w 10000"/>
                  <a:gd name="connsiteY63-1136" fmla="*/ 7247 h 10000"/>
                  <a:gd name="connsiteX64-1137" fmla="*/ 3249 w 10000"/>
                  <a:gd name="connsiteY64-1138" fmla="*/ 8255 h 10000"/>
                  <a:gd name="connsiteX65-1139" fmla="*/ 3249 w 10000"/>
                  <a:gd name="connsiteY65-1140" fmla="*/ 8273 h 10000"/>
                  <a:gd name="connsiteX66-1141" fmla="*/ 4680 w 10000"/>
                  <a:gd name="connsiteY66-1142" fmla="*/ 8825 h 10000"/>
                  <a:gd name="connsiteX67-1143" fmla="*/ 5354 w 10000"/>
                  <a:gd name="connsiteY67-1144" fmla="*/ 8677 h 10000"/>
                  <a:gd name="connsiteX68-1145" fmla="*/ 3393 w 10000"/>
                  <a:gd name="connsiteY68-1146" fmla="*/ 9998 h 10000"/>
                  <a:gd name="connsiteX69-1147" fmla="*/ 2253 w 10000"/>
                  <a:gd name="connsiteY69-1148" fmla="*/ 9228 h 10000"/>
                  <a:gd name="connsiteX70-1149" fmla="*/ 1224 w 10000"/>
                  <a:gd name="connsiteY70-1150" fmla="*/ 7137 h 10000"/>
                  <a:gd name="connsiteX71-1151" fmla="*/ 3 w 10000"/>
                  <a:gd name="connsiteY71-1152" fmla="*/ 4954 h 10000"/>
                  <a:gd name="connsiteX0-1153" fmla="*/ 3 w 10000"/>
                  <a:gd name="connsiteY0-1154" fmla="*/ 4954 h 10000"/>
                  <a:gd name="connsiteX1-1155" fmla="*/ 726 w 10000"/>
                  <a:gd name="connsiteY1-1156" fmla="*/ 3028 h 10000"/>
                  <a:gd name="connsiteX2-1157" fmla="*/ 1337 w 10000"/>
                  <a:gd name="connsiteY2-1158" fmla="*/ 1635 h 10000"/>
                  <a:gd name="connsiteX3-1159" fmla="*/ 3233 w 10000"/>
                  <a:gd name="connsiteY3-1160" fmla="*/ 773 h 10000"/>
                  <a:gd name="connsiteX4-1161" fmla="*/ 5997 w 10000"/>
                  <a:gd name="connsiteY4-1162" fmla="*/ 424 h 10000"/>
                  <a:gd name="connsiteX5-1163" fmla="*/ 8488 w 10000"/>
                  <a:gd name="connsiteY5-1164" fmla="*/ 1452 h 10000"/>
                  <a:gd name="connsiteX6-1165" fmla="*/ 9693 w 10000"/>
                  <a:gd name="connsiteY6-1166" fmla="*/ 4661 h 10000"/>
                  <a:gd name="connsiteX7-1167" fmla="*/ 7765 w 10000"/>
                  <a:gd name="connsiteY7-1168" fmla="*/ 5852 h 10000"/>
                  <a:gd name="connsiteX8-1169" fmla="*/ 6752 w 10000"/>
                  <a:gd name="connsiteY8-1170" fmla="*/ 4844 h 10000"/>
                  <a:gd name="connsiteX9-1171" fmla="*/ 7444 w 10000"/>
                  <a:gd name="connsiteY9-1172" fmla="*/ 2845 h 10000"/>
                  <a:gd name="connsiteX10-1173" fmla="*/ 8680 w 10000"/>
                  <a:gd name="connsiteY10-1174" fmla="*/ 2808 h 10000"/>
                  <a:gd name="connsiteX11-1175" fmla="*/ 8873 w 10000"/>
                  <a:gd name="connsiteY11-1176" fmla="*/ 3799 h 10000"/>
                  <a:gd name="connsiteX12-1177" fmla="*/ 8568 w 10000"/>
                  <a:gd name="connsiteY12-1178" fmla="*/ 4203 h 10000"/>
                  <a:gd name="connsiteX13-1179" fmla="*/ 7941 w 10000"/>
                  <a:gd name="connsiteY13-1180" fmla="*/ 4184 h 10000"/>
                  <a:gd name="connsiteX14-1181" fmla="*/ 7748 w 10000"/>
                  <a:gd name="connsiteY14-1182" fmla="*/ 4276 h 10000"/>
                  <a:gd name="connsiteX15-1183" fmla="*/ 7829 w 10000"/>
                  <a:gd name="connsiteY15-1184" fmla="*/ 4496 h 10000"/>
                  <a:gd name="connsiteX16-1185" fmla="*/ 8664 w 10000"/>
                  <a:gd name="connsiteY16-1186" fmla="*/ 4514 h 10000"/>
                  <a:gd name="connsiteX17-1187" fmla="*/ 9163 w 10000"/>
                  <a:gd name="connsiteY17-1188" fmla="*/ 3928 h 10000"/>
                  <a:gd name="connsiteX18-1189" fmla="*/ 8857 w 10000"/>
                  <a:gd name="connsiteY18-1190" fmla="*/ 2533 h 10000"/>
                  <a:gd name="connsiteX19-1191" fmla="*/ 7637 w 10000"/>
                  <a:gd name="connsiteY19-1192" fmla="*/ 2350 h 10000"/>
                  <a:gd name="connsiteX20-1193" fmla="*/ 6720 w 10000"/>
                  <a:gd name="connsiteY20-1194" fmla="*/ 1360 h 10000"/>
                  <a:gd name="connsiteX21-1195" fmla="*/ 5627 w 10000"/>
                  <a:gd name="connsiteY21-1196" fmla="*/ 1470 h 10000"/>
                  <a:gd name="connsiteX22-1197" fmla="*/ 4390 w 10000"/>
                  <a:gd name="connsiteY22-1198" fmla="*/ 902 h 10000"/>
                  <a:gd name="connsiteX23-1199" fmla="*/ 3442 w 10000"/>
                  <a:gd name="connsiteY23-1200" fmla="*/ 1543 h 10000"/>
                  <a:gd name="connsiteX24-1201" fmla="*/ 3201 w 10000"/>
                  <a:gd name="connsiteY24-1202" fmla="*/ 2277 h 10000"/>
                  <a:gd name="connsiteX25-1203" fmla="*/ 1578 w 10000"/>
                  <a:gd name="connsiteY25-1204" fmla="*/ 2771 h 10000"/>
                  <a:gd name="connsiteX26-1205" fmla="*/ 1257 w 10000"/>
                  <a:gd name="connsiteY26-1206" fmla="*/ 4203 h 10000"/>
                  <a:gd name="connsiteX27-1207" fmla="*/ 902 w 10000"/>
                  <a:gd name="connsiteY27-1208" fmla="*/ 5486 h 10000"/>
                  <a:gd name="connsiteX28-1209" fmla="*/ 1417 w 10000"/>
                  <a:gd name="connsiteY28-1210" fmla="*/ 6294 h 10000"/>
                  <a:gd name="connsiteX29-1211" fmla="*/ 2670 w 10000"/>
                  <a:gd name="connsiteY29-1212" fmla="*/ 6129 h 10000"/>
                  <a:gd name="connsiteX30-1213" fmla="*/ 4518 w 10000"/>
                  <a:gd name="connsiteY30-1214" fmla="*/ 6092 h 10000"/>
                  <a:gd name="connsiteX31-1215" fmla="*/ 5531 w 10000"/>
                  <a:gd name="connsiteY31-1216" fmla="*/ 6642 h 10000"/>
                  <a:gd name="connsiteX32-1217" fmla="*/ 5611 w 10000"/>
                  <a:gd name="connsiteY32-1218" fmla="*/ 6642 h 10000"/>
                  <a:gd name="connsiteX33-1219" fmla="*/ 6093 w 10000"/>
                  <a:gd name="connsiteY33-1220" fmla="*/ 6129 h 10000"/>
                  <a:gd name="connsiteX34-1221" fmla="*/ 6013 w 10000"/>
                  <a:gd name="connsiteY34-1222" fmla="*/ 5907 h 10000"/>
                  <a:gd name="connsiteX35-1223" fmla="*/ 5820 w 10000"/>
                  <a:gd name="connsiteY35-1224" fmla="*/ 5981 h 10000"/>
                  <a:gd name="connsiteX36-1225" fmla="*/ 5547 w 10000"/>
                  <a:gd name="connsiteY36-1226" fmla="*/ 6312 h 10000"/>
                  <a:gd name="connsiteX37-1227" fmla="*/ 4695 w 10000"/>
                  <a:gd name="connsiteY37-1228" fmla="*/ 5834 h 10000"/>
                  <a:gd name="connsiteX38-1229" fmla="*/ 2510 w 10000"/>
                  <a:gd name="connsiteY38-1230" fmla="*/ 5852 h 10000"/>
                  <a:gd name="connsiteX39-1231" fmla="*/ 1545 w 10000"/>
                  <a:gd name="connsiteY39-1232" fmla="*/ 5981 h 10000"/>
                  <a:gd name="connsiteX40-1233" fmla="*/ 1208 w 10000"/>
                  <a:gd name="connsiteY40-1234" fmla="*/ 5431 h 10000"/>
                  <a:gd name="connsiteX41-1235" fmla="*/ 1514 w 10000"/>
                  <a:gd name="connsiteY41-1236" fmla="*/ 4386 h 10000"/>
                  <a:gd name="connsiteX42-1237" fmla="*/ 1561 w 10000"/>
                  <a:gd name="connsiteY42-1238" fmla="*/ 4203 h 10000"/>
                  <a:gd name="connsiteX43-1239" fmla="*/ 1787 w 10000"/>
                  <a:gd name="connsiteY43-1240" fmla="*/ 2991 h 10000"/>
                  <a:gd name="connsiteX44-1241" fmla="*/ 3136 w 10000"/>
                  <a:gd name="connsiteY44-1242" fmla="*/ 2606 h 10000"/>
                  <a:gd name="connsiteX45-1243" fmla="*/ 3876 w 10000"/>
                  <a:gd name="connsiteY45-1244" fmla="*/ 3799 h 10000"/>
                  <a:gd name="connsiteX46-1245" fmla="*/ 2703 w 10000"/>
                  <a:gd name="connsiteY46-1246" fmla="*/ 4569 h 10000"/>
                  <a:gd name="connsiteX47-1247" fmla="*/ 2719 w 10000"/>
                  <a:gd name="connsiteY47-1248" fmla="*/ 4808 h 10000"/>
                  <a:gd name="connsiteX48-1249" fmla="*/ 2927 w 10000"/>
                  <a:gd name="connsiteY48-1250" fmla="*/ 4771 h 10000"/>
                  <a:gd name="connsiteX49-1251" fmla="*/ 4744 w 10000"/>
                  <a:gd name="connsiteY49-1252" fmla="*/ 4423 h 10000"/>
                  <a:gd name="connsiteX50-1253" fmla="*/ 4937 w 10000"/>
                  <a:gd name="connsiteY50-1254" fmla="*/ 4423 h 10000"/>
                  <a:gd name="connsiteX51-1255" fmla="*/ 5804 w 10000"/>
                  <a:gd name="connsiteY51-1256" fmla="*/ 4184 h 10000"/>
                  <a:gd name="connsiteX52-1257" fmla="*/ 6383 w 10000"/>
                  <a:gd name="connsiteY52-1258" fmla="*/ 4973 h 10000"/>
                  <a:gd name="connsiteX53-1259" fmla="*/ 6512 w 10000"/>
                  <a:gd name="connsiteY53-1260" fmla="*/ 5119 h 10000"/>
                  <a:gd name="connsiteX54-1261" fmla="*/ 7572 w 10000"/>
                  <a:gd name="connsiteY54-1262" fmla="*/ 6532 h 10000"/>
                  <a:gd name="connsiteX55-1263" fmla="*/ 7247 w 10000"/>
                  <a:gd name="connsiteY55-1264" fmla="*/ 7791 h 10000"/>
                  <a:gd name="connsiteX56-1265" fmla="*/ 5483 w 10000"/>
                  <a:gd name="connsiteY56-1266" fmla="*/ 8218 h 10000"/>
                  <a:gd name="connsiteX57-1267" fmla="*/ 5467 w 10000"/>
                  <a:gd name="connsiteY57-1268" fmla="*/ 8273 h 10000"/>
                  <a:gd name="connsiteX58-1269" fmla="*/ 3490 w 10000"/>
                  <a:gd name="connsiteY58-1270" fmla="*/ 8053 h 10000"/>
                  <a:gd name="connsiteX59-1271" fmla="*/ 3345 w 10000"/>
                  <a:gd name="connsiteY59-1272" fmla="*/ 7357 h 10000"/>
                  <a:gd name="connsiteX60-1273" fmla="*/ 3586 w 10000"/>
                  <a:gd name="connsiteY60-1274" fmla="*/ 7082 h 10000"/>
                  <a:gd name="connsiteX61-1275" fmla="*/ 3683 w 10000"/>
                  <a:gd name="connsiteY61-1276" fmla="*/ 6880 h 10000"/>
                  <a:gd name="connsiteX62-1277" fmla="*/ 3490 w 10000"/>
                  <a:gd name="connsiteY62-1278" fmla="*/ 6770 h 10000"/>
                  <a:gd name="connsiteX63-1279" fmla="*/ 3072 w 10000"/>
                  <a:gd name="connsiteY63-1280" fmla="*/ 7247 h 10000"/>
                  <a:gd name="connsiteX64-1281" fmla="*/ 3249 w 10000"/>
                  <a:gd name="connsiteY64-1282" fmla="*/ 8255 h 10000"/>
                  <a:gd name="connsiteX65-1283" fmla="*/ 3249 w 10000"/>
                  <a:gd name="connsiteY65-1284" fmla="*/ 8273 h 10000"/>
                  <a:gd name="connsiteX66-1285" fmla="*/ 4680 w 10000"/>
                  <a:gd name="connsiteY66-1286" fmla="*/ 8825 h 10000"/>
                  <a:gd name="connsiteX67-1287" fmla="*/ 5354 w 10000"/>
                  <a:gd name="connsiteY67-1288" fmla="*/ 8677 h 10000"/>
                  <a:gd name="connsiteX68-1289" fmla="*/ 3393 w 10000"/>
                  <a:gd name="connsiteY68-1290" fmla="*/ 9998 h 10000"/>
                  <a:gd name="connsiteX69-1291" fmla="*/ 2253 w 10000"/>
                  <a:gd name="connsiteY69-1292" fmla="*/ 9228 h 10000"/>
                  <a:gd name="connsiteX70-1293" fmla="*/ 1224 w 10000"/>
                  <a:gd name="connsiteY70-1294" fmla="*/ 7137 h 10000"/>
                  <a:gd name="connsiteX71-1295" fmla="*/ 3 w 10000"/>
                  <a:gd name="connsiteY71-1296" fmla="*/ 4954 h 10000"/>
                  <a:gd name="connsiteX0-1297" fmla="*/ 3 w 10000"/>
                  <a:gd name="connsiteY0-1298" fmla="*/ 4954 h 10000"/>
                  <a:gd name="connsiteX1-1299" fmla="*/ 726 w 10000"/>
                  <a:gd name="connsiteY1-1300" fmla="*/ 3028 h 10000"/>
                  <a:gd name="connsiteX2-1301" fmla="*/ 1337 w 10000"/>
                  <a:gd name="connsiteY2-1302" fmla="*/ 1635 h 10000"/>
                  <a:gd name="connsiteX3-1303" fmla="*/ 3233 w 10000"/>
                  <a:gd name="connsiteY3-1304" fmla="*/ 773 h 10000"/>
                  <a:gd name="connsiteX4-1305" fmla="*/ 5997 w 10000"/>
                  <a:gd name="connsiteY4-1306" fmla="*/ 424 h 10000"/>
                  <a:gd name="connsiteX5-1307" fmla="*/ 8488 w 10000"/>
                  <a:gd name="connsiteY5-1308" fmla="*/ 1452 h 10000"/>
                  <a:gd name="connsiteX6-1309" fmla="*/ 9693 w 10000"/>
                  <a:gd name="connsiteY6-1310" fmla="*/ 4661 h 10000"/>
                  <a:gd name="connsiteX7-1311" fmla="*/ 7765 w 10000"/>
                  <a:gd name="connsiteY7-1312" fmla="*/ 5852 h 10000"/>
                  <a:gd name="connsiteX8-1313" fmla="*/ 6752 w 10000"/>
                  <a:gd name="connsiteY8-1314" fmla="*/ 4844 h 10000"/>
                  <a:gd name="connsiteX9-1315" fmla="*/ 7444 w 10000"/>
                  <a:gd name="connsiteY9-1316" fmla="*/ 2845 h 10000"/>
                  <a:gd name="connsiteX10-1317" fmla="*/ 8680 w 10000"/>
                  <a:gd name="connsiteY10-1318" fmla="*/ 2808 h 10000"/>
                  <a:gd name="connsiteX11-1319" fmla="*/ 8873 w 10000"/>
                  <a:gd name="connsiteY11-1320" fmla="*/ 3799 h 10000"/>
                  <a:gd name="connsiteX12-1321" fmla="*/ 8568 w 10000"/>
                  <a:gd name="connsiteY12-1322" fmla="*/ 4203 h 10000"/>
                  <a:gd name="connsiteX13-1323" fmla="*/ 7941 w 10000"/>
                  <a:gd name="connsiteY13-1324" fmla="*/ 4184 h 10000"/>
                  <a:gd name="connsiteX14-1325" fmla="*/ 7748 w 10000"/>
                  <a:gd name="connsiteY14-1326" fmla="*/ 4276 h 10000"/>
                  <a:gd name="connsiteX15-1327" fmla="*/ 7829 w 10000"/>
                  <a:gd name="connsiteY15-1328" fmla="*/ 4496 h 10000"/>
                  <a:gd name="connsiteX16-1329" fmla="*/ 8664 w 10000"/>
                  <a:gd name="connsiteY16-1330" fmla="*/ 4514 h 10000"/>
                  <a:gd name="connsiteX17-1331" fmla="*/ 9163 w 10000"/>
                  <a:gd name="connsiteY17-1332" fmla="*/ 3928 h 10000"/>
                  <a:gd name="connsiteX18-1333" fmla="*/ 8857 w 10000"/>
                  <a:gd name="connsiteY18-1334" fmla="*/ 2533 h 10000"/>
                  <a:gd name="connsiteX19-1335" fmla="*/ 7637 w 10000"/>
                  <a:gd name="connsiteY19-1336" fmla="*/ 2350 h 10000"/>
                  <a:gd name="connsiteX20-1337" fmla="*/ 6720 w 10000"/>
                  <a:gd name="connsiteY20-1338" fmla="*/ 1360 h 10000"/>
                  <a:gd name="connsiteX21-1339" fmla="*/ 5627 w 10000"/>
                  <a:gd name="connsiteY21-1340" fmla="*/ 1470 h 10000"/>
                  <a:gd name="connsiteX22-1341" fmla="*/ 4390 w 10000"/>
                  <a:gd name="connsiteY22-1342" fmla="*/ 902 h 10000"/>
                  <a:gd name="connsiteX23-1343" fmla="*/ 3442 w 10000"/>
                  <a:gd name="connsiteY23-1344" fmla="*/ 1543 h 10000"/>
                  <a:gd name="connsiteX24-1345" fmla="*/ 3201 w 10000"/>
                  <a:gd name="connsiteY24-1346" fmla="*/ 2277 h 10000"/>
                  <a:gd name="connsiteX25-1347" fmla="*/ 1578 w 10000"/>
                  <a:gd name="connsiteY25-1348" fmla="*/ 2771 h 10000"/>
                  <a:gd name="connsiteX26-1349" fmla="*/ 1257 w 10000"/>
                  <a:gd name="connsiteY26-1350" fmla="*/ 4203 h 10000"/>
                  <a:gd name="connsiteX27-1351" fmla="*/ 902 w 10000"/>
                  <a:gd name="connsiteY27-1352" fmla="*/ 5486 h 10000"/>
                  <a:gd name="connsiteX28-1353" fmla="*/ 1417 w 10000"/>
                  <a:gd name="connsiteY28-1354" fmla="*/ 6294 h 10000"/>
                  <a:gd name="connsiteX29-1355" fmla="*/ 2670 w 10000"/>
                  <a:gd name="connsiteY29-1356" fmla="*/ 6129 h 10000"/>
                  <a:gd name="connsiteX30-1357" fmla="*/ 4518 w 10000"/>
                  <a:gd name="connsiteY30-1358" fmla="*/ 6092 h 10000"/>
                  <a:gd name="connsiteX31-1359" fmla="*/ 5531 w 10000"/>
                  <a:gd name="connsiteY31-1360" fmla="*/ 6642 h 10000"/>
                  <a:gd name="connsiteX32-1361" fmla="*/ 5611 w 10000"/>
                  <a:gd name="connsiteY32-1362" fmla="*/ 6642 h 10000"/>
                  <a:gd name="connsiteX33-1363" fmla="*/ 6093 w 10000"/>
                  <a:gd name="connsiteY33-1364" fmla="*/ 6129 h 10000"/>
                  <a:gd name="connsiteX34-1365" fmla="*/ 6013 w 10000"/>
                  <a:gd name="connsiteY34-1366" fmla="*/ 5907 h 10000"/>
                  <a:gd name="connsiteX35-1367" fmla="*/ 5820 w 10000"/>
                  <a:gd name="connsiteY35-1368" fmla="*/ 5981 h 10000"/>
                  <a:gd name="connsiteX36-1369" fmla="*/ 5547 w 10000"/>
                  <a:gd name="connsiteY36-1370" fmla="*/ 6312 h 10000"/>
                  <a:gd name="connsiteX37-1371" fmla="*/ 4695 w 10000"/>
                  <a:gd name="connsiteY37-1372" fmla="*/ 5834 h 10000"/>
                  <a:gd name="connsiteX38-1373" fmla="*/ 2510 w 10000"/>
                  <a:gd name="connsiteY38-1374" fmla="*/ 5852 h 10000"/>
                  <a:gd name="connsiteX39-1375" fmla="*/ 1545 w 10000"/>
                  <a:gd name="connsiteY39-1376" fmla="*/ 5981 h 10000"/>
                  <a:gd name="connsiteX40-1377" fmla="*/ 1208 w 10000"/>
                  <a:gd name="connsiteY40-1378" fmla="*/ 5431 h 10000"/>
                  <a:gd name="connsiteX41-1379" fmla="*/ 1514 w 10000"/>
                  <a:gd name="connsiteY41-1380" fmla="*/ 4386 h 10000"/>
                  <a:gd name="connsiteX42-1381" fmla="*/ 1561 w 10000"/>
                  <a:gd name="connsiteY42-1382" fmla="*/ 4203 h 10000"/>
                  <a:gd name="connsiteX43-1383" fmla="*/ 1787 w 10000"/>
                  <a:gd name="connsiteY43-1384" fmla="*/ 2991 h 10000"/>
                  <a:gd name="connsiteX44-1385" fmla="*/ 3136 w 10000"/>
                  <a:gd name="connsiteY44-1386" fmla="*/ 2606 h 10000"/>
                  <a:gd name="connsiteX45-1387" fmla="*/ 3876 w 10000"/>
                  <a:gd name="connsiteY45-1388" fmla="*/ 3799 h 10000"/>
                  <a:gd name="connsiteX46-1389" fmla="*/ 2703 w 10000"/>
                  <a:gd name="connsiteY46-1390" fmla="*/ 4569 h 10000"/>
                  <a:gd name="connsiteX47-1391" fmla="*/ 2719 w 10000"/>
                  <a:gd name="connsiteY47-1392" fmla="*/ 4808 h 10000"/>
                  <a:gd name="connsiteX48-1393" fmla="*/ 2927 w 10000"/>
                  <a:gd name="connsiteY48-1394" fmla="*/ 4771 h 10000"/>
                  <a:gd name="connsiteX49-1395" fmla="*/ 4744 w 10000"/>
                  <a:gd name="connsiteY49-1396" fmla="*/ 4423 h 10000"/>
                  <a:gd name="connsiteX50-1397" fmla="*/ 4937 w 10000"/>
                  <a:gd name="connsiteY50-1398" fmla="*/ 4423 h 10000"/>
                  <a:gd name="connsiteX51-1399" fmla="*/ 5804 w 10000"/>
                  <a:gd name="connsiteY51-1400" fmla="*/ 4184 h 10000"/>
                  <a:gd name="connsiteX52-1401" fmla="*/ 6383 w 10000"/>
                  <a:gd name="connsiteY52-1402" fmla="*/ 4973 h 10000"/>
                  <a:gd name="connsiteX53-1403" fmla="*/ 6512 w 10000"/>
                  <a:gd name="connsiteY53-1404" fmla="*/ 5119 h 10000"/>
                  <a:gd name="connsiteX54-1405" fmla="*/ 7572 w 10000"/>
                  <a:gd name="connsiteY54-1406" fmla="*/ 6532 h 10000"/>
                  <a:gd name="connsiteX55-1407" fmla="*/ 7209 w 10000"/>
                  <a:gd name="connsiteY55-1408" fmla="*/ 7879 h 10000"/>
                  <a:gd name="connsiteX56-1409" fmla="*/ 5483 w 10000"/>
                  <a:gd name="connsiteY56-1410" fmla="*/ 8218 h 10000"/>
                  <a:gd name="connsiteX57-1411" fmla="*/ 5467 w 10000"/>
                  <a:gd name="connsiteY57-1412" fmla="*/ 8273 h 10000"/>
                  <a:gd name="connsiteX58-1413" fmla="*/ 3490 w 10000"/>
                  <a:gd name="connsiteY58-1414" fmla="*/ 8053 h 10000"/>
                  <a:gd name="connsiteX59-1415" fmla="*/ 3345 w 10000"/>
                  <a:gd name="connsiteY59-1416" fmla="*/ 7357 h 10000"/>
                  <a:gd name="connsiteX60-1417" fmla="*/ 3586 w 10000"/>
                  <a:gd name="connsiteY60-1418" fmla="*/ 7082 h 10000"/>
                  <a:gd name="connsiteX61-1419" fmla="*/ 3683 w 10000"/>
                  <a:gd name="connsiteY61-1420" fmla="*/ 6880 h 10000"/>
                  <a:gd name="connsiteX62-1421" fmla="*/ 3490 w 10000"/>
                  <a:gd name="connsiteY62-1422" fmla="*/ 6770 h 10000"/>
                  <a:gd name="connsiteX63-1423" fmla="*/ 3072 w 10000"/>
                  <a:gd name="connsiteY63-1424" fmla="*/ 7247 h 10000"/>
                  <a:gd name="connsiteX64-1425" fmla="*/ 3249 w 10000"/>
                  <a:gd name="connsiteY64-1426" fmla="*/ 8255 h 10000"/>
                  <a:gd name="connsiteX65-1427" fmla="*/ 3249 w 10000"/>
                  <a:gd name="connsiteY65-1428" fmla="*/ 8273 h 10000"/>
                  <a:gd name="connsiteX66-1429" fmla="*/ 4680 w 10000"/>
                  <a:gd name="connsiteY66-1430" fmla="*/ 8825 h 10000"/>
                  <a:gd name="connsiteX67-1431" fmla="*/ 5354 w 10000"/>
                  <a:gd name="connsiteY67-1432" fmla="*/ 8677 h 10000"/>
                  <a:gd name="connsiteX68-1433" fmla="*/ 3393 w 10000"/>
                  <a:gd name="connsiteY68-1434" fmla="*/ 9998 h 10000"/>
                  <a:gd name="connsiteX69-1435" fmla="*/ 2253 w 10000"/>
                  <a:gd name="connsiteY69-1436" fmla="*/ 9228 h 10000"/>
                  <a:gd name="connsiteX70-1437" fmla="*/ 1224 w 10000"/>
                  <a:gd name="connsiteY70-1438" fmla="*/ 7137 h 10000"/>
                  <a:gd name="connsiteX71-1439" fmla="*/ 3 w 10000"/>
                  <a:gd name="connsiteY71-1440" fmla="*/ 4954 h 10000"/>
                  <a:gd name="connsiteX0-1441" fmla="*/ 3 w 10000"/>
                  <a:gd name="connsiteY0-1442" fmla="*/ 4954 h 10000"/>
                  <a:gd name="connsiteX1-1443" fmla="*/ 726 w 10000"/>
                  <a:gd name="connsiteY1-1444" fmla="*/ 3028 h 10000"/>
                  <a:gd name="connsiteX2-1445" fmla="*/ 1337 w 10000"/>
                  <a:gd name="connsiteY2-1446" fmla="*/ 1635 h 10000"/>
                  <a:gd name="connsiteX3-1447" fmla="*/ 3233 w 10000"/>
                  <a:gd name="connsiteY3-1448" fmla="*/ 773 h 10000"/>
                  <a:gd name="connsiteX4-1449" fmla="*/ 5997 w 10000"/>
                  <a:gd name="connsiteY4-1450" fmla="*/ 424 h 10000"/>
                  <a:gd name="connsiteX5-1451" fmla="*/ 8488 w 10000"/>
                  <a:gd name="connsiteY5-1452" fmla="*/ 1452 h 10000"/>
                  <a:gd name="connsiteX6-1453" fmla="*/ 9693 w 10000"/>
                  <a:gd name="connsiteY6-1454" fmla="*/ 4661 h 10000"/>
                  <a:gd name="connsiteX7-1455" fmla="*/ 7765 w 10000"/>
                  <a:gd name="connsiteY7-1456" fmla="*/ 5852 h 10000"/>
                  <a:gd name="connsiteX8-1457" fmla="*/ 6752 w 10000"/>
                  <a:gd name="connsiteY8-1458" fmla="*/ 4844 h 10000"/>
                  <a:gd name="connsiteX9-1459" fmla="*/ 7444 w 10000"/>
                  <a:gd name="connsiteY9-1460" fmla="*/ 2845 h 10000"/>
                  <a:gd name="connsiteX10-1461" fmla="*/ 8680 w 10000"/>
                  <a:gd name="connsiteY10-1462" fmla="*/ 2808 h 10000"/>
                  <a:gd name="connsiteX11-1463" fmla="*/ 8873 w 10000"/>
                  <a:gd name="connsiteY11-1464" fmla="*/ 3799 h 10000"/>
                  <a:gd name="connsiteX12-1465" fmla="*/ 8568 w 10000"/>
                  <a:gd name="connsiteY12-1466" fmla="*/ 4203 h 10000"/>
                  <a:gd name="connsiteX13-1467" fmla="*/ 7941 w 10000"/>
                  <a:gd name="connsiteY13-1468" fmla="*/ 4184 h 10000"/>
                  <a:gd name="connsiteX14-1469" fmla="*/ 7748 w 10000"/>
                  <a:gd name="connsiteY14-1470" fmla="*/ 4276 h 10000"/>
                  <a:gd name="connsiteX15-1471" fmla="*/ 7829 w 10000"/>
                  <a:gd name="connsiteY15-1472" fmla="*/ 4496 h 10000"/>
                  <a:gd name="connsiteX16-1473" fmla="*/ 8664 w 10000"/>
                  <a:gd name="connsiteY16-1474" fmla="*/ 4514 h 10000"/>
                  <a:gd name="connsiteX17-1475" fmla="*/ 9163 w 10000"/>
                  <a:gd name="connsiteY17-1476" fmla="*/ 3928 h 10000"/>
                  <a:gd name="connsiteX18-1477" fmla="*/ 8857 w 10000"/>
                  <a:gd name="connsiteY18-1478" fmla="*/ 2533 h 10000"/>
                  <a:gd name="connsiteX19-1479" fmla="*/ 7637 w 10000"/>
                  <a:gd name="connsiteY19-1480" fmla="*/ 2350 h 10000"/>
                  <a:gd name="connsiteX20-1481" fmla="*/ 6720 w 10000"/>
                  <a:gd name="connsiteY20-1482" fmla="*/ 1360 h 10000"/>
                  <a:gd name="connsiteX21-1483" fmla="*/ 5627 w 10000"/>
                  <a:gd name="connsiteY21-1484" fmla="*/ 1470 h 10000"/>
                  <a:gd name="connsiteX22-1485" fmla="*/ 4390 w 10000"/>
                  <a:gd name="connsiteY22-1486" fmla="*/ 902 h 10000"/>
                  <a:gd name="connsiteX23-1487" fmla="*/ 3442 w 10000"/>
                  <a:gd name="connsiteY23-1488" fmla="*/ 1543 h 10000"/>
                  <a:gd name="connsiteX24-1489" fmla="*/ 3201 w 10000"/>
                  <a:gd name="connsiteY24-1490" fmla="*/ 2277 h 10000"/>
                  <a:gd name="connsiteX25-1491" fmla="*/ 1578 w 10000"/>
                  <a:gd name="connsiteY25-1492" fmla="*/ 2771 h 10000"/>
                  <a:gd name="connsiteX26-1493" fmla="*/ 1257 w 10000"/>
                  <a:gd name="connsiteY26-1494" fmla="*/ 4203 h 10000"/>
                  <a:gd name="connsiteX27-1495" fmla="*/ 902 w 10000"/>
                  <a:gd name="connsiteY27-1496" fmla="*/ 5486 h 10000"/>
                  <a:gd name="connsiteX28-1497" fmla="*/ 1417 w 10000"/>
                  <a:gd name="connsiteY28-1498" fmla="*/ 6294 h 10000"/>
                  <a:gd name="connsiteX29-1499" fmla="*/ 2670 w 10000"/>
                  <a:gd name="connsiteY29-1500" fmla="*/ 6129 h 10000"/>
                  <a:gd name="connsiteX30-1501" fmla="*/ 4518 w 10000"/>
                  <a:gd name="connsiteY30-1502" fmla="*/ 6092 h 10000"/>
                  <a:gd name="connsiteX31-1503" fmla="*/ 5531 w 10000"/>
                  <a:gd name="connsiteY31-1504" fmla="*/ 6642 h 10000"/>
                  <a:gd name="connsiteX32-1505" fmla="*/ 5611 w 10000"/>
                  <a:gd name="connsiteY32-1506" fmla="*/ 6642 h 10000"/>
                  <a:gd name="connsiteX33-1507" fmla="*/ 6093 w 10000"/>
                  <a:gd name="connsiteY33-1508" fmla="*/ 6129 h 10000"/>
                  <a:gd name="connsiteX34-1509" fmla="*/ 6013 w 10000"/>
                  <a:gd name="connsiteY34-1510" fmla="*/ 5907 h 10000"/>
                  <a:gd name="connsiteX35-1511" fmla="*/ 5820 w 10000"/>
                  <a:gd name="connsiteY35-1512" fmla="*/ 5981 h 10000"/>
                  <a:gd name="connsiteX36-1513" fmla="*/ 5547 w 10000"/>
                  <a:gd name="connsiteY36-1514" fmla="*/ 6312 h 10000"/>
                  <a:gd name="connsiteX37-1515" fmla="*/ 4695 w 10000"/>
                  <a:gd name="connsiteY37-1516" fmla="*/ 5834 h 10000"/>
                  <a:gd name="connsiteX38-1517" fmla="*/ 2510 w 10000"/>
                  <a:gd name="connsiteY38-1518" fmla="*/ 5852 h 10000"/>
                  <a:gd name="connsiteX39-1519" fmla="*/ 1545 w 10000"/>
                  <a:gd name="connsiteY39-1520" fmla="*/ 5981 h 10000"/>
                  <a:gd name="connsiteX40-1521" fmla="*/ 1208 w 10000"/>
                  <a:gd name="connsiteY40-1522" fmla="*/ 5431 h 10000"/>
                  <a:gd name="connsiteX41-1523" fmla="*/ 1514 w 10000"/>
                  <a:gd name="connsiteY41-1524" fmla="*/ 4386 h 10000"/>
                  <a:gd name="connsiteX42-1525" fmla="*/ 1561 w 10000"/>
                  <a:gd name="connsiteY42-1526" fmla="*/ 4203 h 10000"/>
                  <a:gd name="connsiteX43-1527" fmla="*/ 1787 w 10000"/>
                  <a:gd name="connsiteY43-1528" fmla="*/ 2991 h 10000"/>
                  <a:gd name="connsiteX44-1529" fmla="*/ 3136 w 10000"/>
                  <a:gd name="connsiteY44-1530" fmla="*/ 2606 h 10000"/>
                  <a:gd name="connsiteX45-1531" fmla="*/ 3876 w 10000"/>
                  <a:gd name="connsiteY45-1532" fmla="*/ 3799 h 10000"/>
                  <a:gd name="connsiteX46-1533" fmla="*/ 2703 w 10000"/>
                  <a:gd name="connsiteY46-1534" fmla="*/ 4569 h 10000"/>
                  <a:gd name="connsiteX47-1535" fmla="*/ 2719 w 10000"/>
                  <a:gd name="connsiteY47-1536" fmla="*/ 4808 h 10000"/>
                  <a:gd name="connsiteX48-1537" fmla="*/ 2927 w 10000"/>
                  <a:gd name="connsiteY48-1538" fmla="*/ 4771 h 10000"/>
                  <a:gd name="connsiteX49-1539" fmla="*/ 4744 w 10000"/>
                  <a:gd name="connsiteY49-1540" fmla="*/ 4423 h 10000"/>
                  <a:gd name="connsiteX50-1541" fmla="*/ 4937 w 10000"/>
                  <a:gd name="connsiteY50-1542" fmla="*/ 4423 h 10000"/>
                  <a:gd name="connsiteX51-1543" fmla="*/ 5804 w 10000"/>
                  <a:gd name="connsiteY51-1544" fmla="*/ 4184 h 10000"/>
                  <a:gd name="connsiteX52-1545" fmla="*/ 6383 w 10000"/>
                  <a:gd name="connsiteY52-1546" fmla="*/ 4973 h 10000"/>
                  <a:gd name="connsiteX53-1547" fmla="*/ 6512 w 10000"/>
                  <a:gd name="connsiteY53-1548" fmla="*/ 5119 h 10000"/>
                  <a:gd name="connsiteX54-1549" fmla="*/ 7572 w 10000"/>
                  <a:gd name="connsiteY54-1550" fmla="*/ 6532 h 10000"/>
                  <a:gd name="connsiteX55-1551" fmla="*/ 7209 w 10000"/>
                  <a:gd name="connsiteY55-1552" fmla="*/ 7879 h 10000"/>
                  <a:gd name="connsiteX56-1553" fmla="*/ 5483 w 10000"/>
                  <a:gd name="connsiteY56-1554" fmla="*/ 8218 h 10000"/>
                  <a:gd name="connsiteX57-1555" fmla="*/ 5467 w 10000"/>
                  <a:gd name="connsiteY57-1556" fmla="*/ 8273 h 10000"/>
                  <a:gd name="connsiteX58-1557" fmla="*/ 3490 w 10000"/>
                  <a:gd name="connsiteY58-1558" fmla="*/ 8053 h 10000"/>
                  <a:gd name="connsiteX59-1559" fmla="*/ 3345 w 10000"/>
                  <a:gd name="connsiteY59-1560" fmla="*/ 7357 h 10000"/>
                  <a:gd name="connsiteX60-1561" fmla="*/ 3586 w 10000"/>
                  <a:gd name="connsiteY60-1562" fmla="*/ 7082 h 10000"/>
                  <a:gd name="connsiteX61-1563" fmla="*/ 3683 w 10000"/>
                  <a:gd name="connsiteY61-1564" fmla="*/ 6880 h 10000"/>
                  <a:gd name="connsiteX62-1565" fmla="*/ 3490 w 10000"/>
                  <a:gd name="connsiteY62-1566" fmla="*/ 6770 h 10000"/>
                  <a:gd name="connsiteX63-1567" fmla="*/ 3072 w 10000"/>
                  <a:gd name="connsiteY63-1568" fmla="*/ 7247 h 10000"/>
                  <a:gd name="connsiteX64-1569" fmla="*/ 3249 w 10000"/>
                  <a:gd name="connsiteY64-1570" fmla="*/ 8255 h 10000"/>
                  <a:gd name="connsiteX65-1571" fmla="*/ 3249 w 10000"/>
                  <a:gd name="connsiteY65-1572" fmla="*/ 8273 h 10000"/>
                  <a:gd name="connsiteX66-1573" fmla="*/ 4680 w 10000"/>
                  <a:gd name="connsiteY66-1574" fmla="*/ 8825 h 10000"/>
                  <a:gd name="connsiteX67-1575" fmla="*/ 5354 w 10000"/>
                  <a:gd name="connsiteY67-1576" fmla="*/ 8677 h 10000"/>
                  <a:gd name="connsiteX68-1577" fmla="*/ 3393 w 10000"/>
                  <a:gd name="connsiteY68-1578" fmla="*/ 9998 h 10000"/>
                  <a:gd name="connsiteX69-1579" fmla="*/ 2253 w 10000"/>
                  <a:gd name="connsiteY69-1580" fmla="*/ 9228 h 10000"/>
                  <a:gd name="connsiteX70-1581" fmla="*/ 1224 w 10000"/>
                  <a:gd name="connsiteY70-1582" fmla="*/ 7137 h 10000"/>
                  <a:gd name="connsiteX71-1583" fmla="*/ 3 w 10000"/>
                  <a:gd name="connsiteY71-1584" fmla="*/ 4954 h 10000"/>
                  <a:gd name="connsiteX0-1585" fmla="*/ 3 w 10000"/>
                  <a:gd name="connsiteY0-1586" fmla="*/ 4954 h 10000"/>
                  <a:gd name="connsiteX1-1587" fmla="*/ 726 w 10000"/>
                  <a:gd name="connsiteY1-1588" fmla="*/ 3028 h 10000"/>
                  <a:gd name="connsiteX2-1589" fmla="*/ 1337 w 10000"/>
                  <a:gd name="connsiteY2-1590" fmla="*/ 1635 h 10000"/>
                  <a:gd name="connsiteX3-1591" fmla="*/ 3233 w 10000"/>
                  <a:gd name="connsiteY3-1592" fmla="*/ 773 h 10000"/>
                  <a:gd name="connsiteX4-1593" fmla="*/ 5997 w 10000"/>
                  <a:gd name="connsiteY4-1594" fmla="*/ 424 h 10000"/>
                  <a:gd name="connsiteX5-1595" fmla="*/ 8488 w 10000"/>
                  <a:gd name="connsiteY5-1596" fmla="*/ 1452 h 10000"/>
                  <a:gd name="connsiteX6-1597" fmla="*/ 9693 w 10000"/>
                  <a:gd name="connsiteY6-1598" fmla="*/ 4661 h 10000"/>
                  <a:gd name="connsiteX7-1599" fmla="*/ 7765 w 10000"/>
                  <a:gd name="connsiteY7-1600" fmla="*/ 5852 h 10000"/>
                  <a:gd name="connsiteX8-1601" fmla="*/ 6752 w 10000"/>
                  <a:gd name="connsiteY8-1602" fmla="*/ 4844 h 10000"/>
                  <a:gd name="connsiteX9-1603" fmla="*/ 7444 w 10000"/>
                  <a:gd name="connsiteY9-1604" fmla="*/ 2845 h 10000"/>
                  <a:gd name="connsiteX10-1605" fmla="*/ 8680 w 10000"/>
                  <a:gd name="connsiteY10-1606" fmla="*/ 2808 h 10000"/>
                  <a:gd name="connsiteX11-1607" fmla="*/ 8873 w 10000"/>
                  <a:gd name="connsiteY11-1608" fmla="*/ 3799 h 10000"/>
                  <a:gd name="connsiteX12-1609" fmla="*/ 8568 w 10000"/>
                  <a:gd name="connsiteY12-1610" fmla="*/ 4203 h 10000"/>
                  <a:gd name="connsiteX13-1611" fmla="*/ 7941 w 10000"/>
                  <a:gd name="connsiteY13-1612" fmla="*/ 4184 h 10000"/>
                  <a:gd name="connsiteX14-1613" fmla="*/ 7748 w 10000"/>
                  <a:gd name="connsiteY14-1614" fmla="*/ 4276 h 10000"/>
                  <a:gd name="connsiteX15-1615" fmla="*/ 7829 w 10000"/>
                  <a:gd name="connsiteY15-1616" fmla="*/ 4496 h 10000"/>
                  <a:gd name="connsiteX16-1617" fmla="*/ 8664 w 10000"/>
                  <a:gd name="connsiteY16-1618" fmla="*/ 4514 h 10000"/>
                  <a:gd name="connsiteX17-1619" fmla="*/ 9163 w 10000"/>
                  <a:gd name="connsiteY17-1620" fmla="*/ 3928 h 10000"/>
                  <a:gd name="connsiteX18-1621" fmla="*/ 8857 w 10000"/>
                  <a:gd name="connsiteY18-1622" fmla="*/ 2533 h 10000"/>
                  <a:gd name="connsiteX19-1623" fmla="*/ 7637 w 10000"/>
                  <a:gd name="connsiteY19-1624" fmla="*/ 2350 h 10000"/>
                  <a:gd name="connsiteX20-1625" fmla="*/ 6720 w 10000"/>
                  <a:gd name="connsiteY20-1626" fmla="*/ 1360 h 10000"/>
                  <a:gd name="connsiteX21-1627" fmla="*/ 5627 w 10000"/>
                  <a:gd name="connsiteY21-1628" fmla="*/ 1470 h 10000"/>
                  <a:gd name="connsiteX22-1629" fmla="*/ 4390 w 10000"/>
                  <a:gd name="connsiteY22-1630" fmla="*/ 902 h 10000"/>
                  <a:gd name="connsiteX23-1631" fmla="*/ 3442 w 10000"/>
                  <a:gd name="connsiteY23-1632" fmla="*/ 1543 h 10000"/>
                  <a:gd name="connsiteX24-1633" fmla="*/ 3201 w 10000"/>
                  <a:gd name="connsiteY24-1634" fmla="*/ 2277 h 10000"/>
                  <a:gd name="connsiteX25-1635" fmla="*/ 1578 w 10000"/>
                  <a:gd name="connsiteY25-1636" fmla="*/ 2771 h 10000"/>
                  <a:gd name="connsiteX26-1637" fmla="*/ 1257 w 10000"/>
                  <a:gd name="connsiteY26-1638" fmla="*/ 4203 h 10000"/>
                  <a:gd name="connsiteX27-1639" fmla="*/ 902 w 10000"/>
                  <a:gd name="connsiteY27-1640" fmla="*/ 5486 h 10000"/>
                  <a:gd name="connsiteX28-1641" fmla="*/ 1417 w 10000"/>
                  <a:gd name="connsiteY28-1642" fmla="*/ 6294 h 10000"/>
                  <a:gd name="connsiteX29-1643" fmla="*/ 2670 w 10000"/>
                  <a:gd name="connsiteY29-1644" fmla="*/ 6129 h 10000"/>
                  <a:gd name="connsiteX30-1645" fmla="*/ 4518 w 10000"/>
                  <a:gd name="connsiteY30-1646" fmla="*/ 6092 h 10000"/>
                  <a:gd name="connsiteX31-1647" fmla="*/ 5531 w 10000"/>
                  <a:gd name="connsiteY31-1648" fmla="*/ 6642 h 10000"/>
                  <a:gd name="connsiteX32-1649" fmla="*/ 5611 w 10000"/>
                  <a:gd name="connsiteY32-1650" fmla="*/ 6642 h 10000"/>
                  <a:gd name="connsiteX33-1651" fmla="*/ 6093 w 10000"/>
                  <a:gd name="connsiteY33-1652" fmla="*/ 6129 h 10000"/>
                  <a:gd name="connsiteX34-1653" fmla="*/ 6013 w 10000"/>
                  <a:gd name="connsiteY34-1654" fmla="*/ 5907 h 10000"/>
                  <a:gd name="connsiteX35-1655" fmla="*/ 5820 w 10000"/>
                  <a:gd name="connsiteY35-1656" fmla="*/ 5981 h 10000"/>
                  <a:gd name="connsiteX36-1657" fmla="*/ 5547 w 10000"/>
                  <a:gd name="connsiteY36-1658" fmla="*/ 6312 h 10000"/>
                  <a:gd name="connsiteX37-1659" fmla="*/ 4695 w 10000"/>
                  <a:gd name="connsiteY37-1660" fmla="*/ 5834 h 10000"/>
                  <a:gd name="connsiteX38-1661" fmla="*/ 2510 w 10000"/>
                  <a:gd name="connsiteY38-1662" fmla="*/ 5852 h 10000"/>
                  <a:gd name="connsiteX39-1663" fmla="*/ 1545 w 10000"/>
                  <a:gd name="connsiteY39-1664" fmla="*/ 5981 h 10000"/>
                  <a:gd name="connsiteX40-1665" fmla="*/ 1208 w 10000"/>
                  <a:gd name="connsiteY40-1666" fmla="*/ 5431 h 10000"/>
                  <a:gd name="connsiteX41-1667" fmla="*/ 1514 w 10000"/>
                  <a:gd name="connsiteY41-1668" fmla="*/ 4386 h 10000"/>
                  <a:gd name="connsiteX42-1669" fmla="*/ 1561 w 10000"/>
                  <a:gd name="connsiteY42-1670" fmla="*/ 4203 h 10000"/>
                  <a:gd name="connsiteX43-1671" fmla="*/ 1787 w 10000"/>
                  <a:gd name="connsiteY43-1672" fmla="*/ 2991 h 10000"/>
                  <a:gd name="connsiteX44-1673" fmla="*/ 3136 w 10000"/>
                  <a:gd name="connsiteY44-1674" fmla="*/ 2606 h 10000"/>
                  <a:gd name="connsiteX45-1675" fmla="*/ 3876 w 10000"/>
                  <a:gd name="connsiteY45-1676" fmla="*/ 3799 h 10000"/>
                  <a:gd name="connsiteX46-1677" fmla="*/ 2703 w 10000"/>
                  <a:gd name="connsiteY46-1678" fmla="*/ 4569 h 10000"/>
                  <a:gd name="connsiteX47-1679" fmla="*/ 2719 w 10000"/>
                  <a:gd name="connsiteY47-1680" fmla="*/ 4808 h 10000"/>
                  <a:gd name="connsiteX48-1681" fmla="*/ 2927 w 10000"/>
                  <a:gd name="connsiteY48-1682" fmla="*/ 4771 h 10000"/>
                  <a:gd name="connsiteX49-1683" fmla="*/ 4744 w 10000"/>
                  <a:gd name="connsiteY49-1684" fmla="*/ 4423 h 10000"/>
                  <a:gd name="connsiteX50-1685" fmla="*/ 4937 w 10000"/>
                  <a:gd name="connsiteY50-1686" fmla="*/ 4423 h 10000"/>
                  <a:gd name="connsiteX51-1687" fmla="*/ 5804 w 10000"/>
                  <a:gd name="connsiteY51-1688" fmla="*/ 4184 h 10000"/>
                  <a:gd name="connsiteX52-1689" fmla="*/ 6383 w 10000"/>
                  <a:gd name="connsiteY52-1690" fmla="*/ 4973 h 10000"/>
                  <a:gd name="connsiteX53-1691" fmla="*/ 6512 w 10000"/>
                  <a:gd name="connsiteY53-1692" fmla="*/ 5119 h 10000"/>
                  <a:gd name="connsiteX54-1693" fmla="*/ 7572 w 10000"/>
                  <a:gd name="connsiteY54-1694" fmla="*/ 6532 h 10000"/>
                  <a:gd name="connsiteX55-1695" fmla="*/ 7273 w 10000"/>
                  <a:gd name="connsiteY55-1696" fmla="*/ 7747 h 10000"/>
                  <a:gd name="connsiteX56-1697" fmla="*/ 5483 w 10000"/>
                  <a:gd name="connsiteY56-1698" fmla="*/ 8218 h 10000"/>
                  <a:gd name="connsiteX57-1699" fmla="*/ 5467 w 10000"/>
                  <a:gd name="connsiteY57-1700" fmla="*/ 8273 h 10000"/>
                  <a:gd name="connsiteX58-1701" fmla="*/ 3490 w 10000"/>
                  <a:gd name="connsiteY58-1702" fmla="*/ 8053 h 10000"/>
                  <a:gd name="connsiteX59-1703" fmla="*/ 3345 w 10000"/>
                  <a:gd name="connsiteY59-1704" fmla="*/ 7357 h 10000"/>
                  <a:gd name="connsiteX60-1705" fmla="*/ 3586 w 10000"/>
                  <a:gd name="connsiteY60-1706" fmla="*/ 7082 h 10000"/>
                  <a:gd name="connsiteX61-1707" fmla="*/ 3683 w 10000"/>
                  <a:gd name="connsiteY61-1708" fmla="*/ 6880 h 10000"/>
                  <a:gd name="connsiteX62-1709" fmla="*/ 3490 w 10000"/>
                  <a:gd name="connsiteY62-1710" fmla="*/ 6770 h 10000"/>
                  <a:gd name="connsiteX63-1711" fmla="*/ 3072 w 10000"/>
                  <a:gd name="connsiteY63-1712" fmla="*/ 7247 h 10000"/>
                  <a:gd name="connsiteX64-1713" fmla="*/ 3249 w 10000"/>
                  <a:gd name="connsiteY64-1714" fmla="*/ 8255 h 10000"/>
                  <a:gd name="connsiteX65-1715" fmla="*/ 3249 w 10000"/>
                  <a:gd name="connsiteY65-1716" fmla="*/ 8273 h 10000"/>
                  <a:gd name="connsiteX66-1717" fmla="*/ 4680 w 10000"/>
                  <a:gd name="connsiteY66-1718" fmla="*/ 8825 h 10000"/>
                  <a:gd name="connsiteX67-1719" fmla="*/ 5354 w 10000"/>
                  <a:gd name="connsiteY67-1720" fmla="*/ 8677 h 10000"/>
                  <a:gd name="connsiteX68-1721" fmla="*/ 3393 w 10000"/>
                  <a:gd name="connsiteY68-1722" fmla="*/ 9998 h 10000"/>
                  <a:gd name="connsiteX69-1723" fmla="*/ 2253 w 10000"/>
                  <a:gd name="connsiteY69-1724" fmla="*/ 9228 h 10000"/>
                  <a:gd name="connsiteX70-1725" fmla="*/ 1224 w 10000"/>
                  <a:gd name="connsiteY70-1726" fmla="*/ 7137 h 10000"/>
                  <a:gd name="connsiteX71-1727" fmla="*/ 3 w 10000"/>
                  <a:gd name="connsiteY71-1728" fmla="*/ 4954 h 10000"/>
                  <a:gd name="connsiteX0-1729" fmla="*/ 3 w 10000"/>
                  <a:gd name="connsiteY0-1730" fmla="*/ 4954 h 10000"/>
                  <a:gd name="connsiteX1-1731" fmla="*/ 726 w 10000"/>
                  <a:gd name="connsiteY1-1732" fmla="*/ 3028 h 10000"/>
                  <a:gd name="connsiteX2-1733" fmla="*/ 1337 w 10000"/>
                  <a:gd name="connsiteY2-1734" fmla="*/ 1635 h 10000"/>
                  <a:gd name="connsiteX3-1735" fmla="*/ 3233 w 10000"/>
                  <a:gd name="connsiteY3-1736" fmla="*/ 773 h 10000"/>
                  <a:gd name="connsiteX4-1737" fmla="*/ 5997 w 10000"/>
                  <a:gd name="connsiteY4-1738" fmla="*/ 424 h 10000"/>
                  <a:gd name="connsiteX5-1739" fmla="*/ 8488 w 10000"/>
                  <a:gd name="connsiteY5-1740" fmla="*/ 1452 h 10000"/>
                  <a:gd name="connsiteX6-1741" fmla="*/ 9693 w 10000"/>
                  <a:gd name="connsiteY6-1742" fmla="*/ 4661 h 10000"/>
                  <a:gd name="connsiteX7-1743" fmla="*/ 7765 w 10000"/>
                  <a:gd name="connsiteY7-1744" fmla="*/ 5852 h 10000"/>
                  <a:gd name="connsiteX8-1745" fmla="*/ 6752 w 10000"/>
                  <a:gd name="connsiteY8-1746" fmla="*/ 4844 h 10000"/>
                  <a:gd name="connsiteX9-1747" fmla="*/ 7444 w 10000"/>
                  <a:gd name="connsiteY9-1748" fmla="*/ 2845 h 10000"/>
                  <a:gd name="connsiteX10-1749" fmla="*/ 8680 w 10000"/>
                  <a:gd name="connsiteY10-1750" fmla="*/ 2808 h 10000"/>
                  <a:gd name="connsiteX11-1751" fmla="*/ 8873 w 10000"/>
                  <a:gd name="connsiteY11-1752" fmla="*/ 3799 h 10000"/>
                  <a:gd name="connsiteX12-1753" fmla="*/ 8568 w 10000"/>
                  <a:gd name="connsiteY12-1754" fmla="*/ 4203 h 10000"/>
                  <a:gd name="connsiteX13-1755" fmla="*/ 7941 w 10000"/>
                  <a:gd name="connsiteY13-1756" fmla="*/ 4184 h 10000"/>
                  <a:gd name="connsiteX14-1757" fmla="*/ 7748 w 10000"/>
                  <a:gd name="connsiteY14-1758" fmla="*/ 4276 h 10000"/>
                  <a:gd name="connsiteX15-1759" fmla="*/ 7829 w 10000"/>
                  <a:gd name="connsiteY15-1760" fmla="*/ 4496 h 10000"/>
                  <a:gd name="connsiteX16-1761" fmla="*/ 8664 w 10000"/>
                  <a:gd name="connsiteY16-1762" fmla="*/ 4514 h 10000"/>
                  <a:gd name="connsiteX17-1763" fmla="*/ 9163 w 10000"/>
                  <a:gd name="connsiteY17-1764" fmla="*/ 3928 h 10000"/>
                  <a:gd name="connsiteX18-1765" fmla="*/ 8857 w 10000"/>
                  <a:gd name="connsiteY18-1766" fmla="*/ 2533 h 10000"/>
                  <a:gd name="connsiteX19-1767" fmla="*/ 7637 w 10000"/>
                  <a:gd name="connsiteY19-1768" fmla="*/ 2350 h 10000"/>
                  <a:gd name="connsiteX20-1769" fmla="*/ 6720 w 10000"/>
                  <a:gd name="connsiteY20-1770" fmla="*/ 1360 h 10000"/>
                  <a:gd name="connsiteX21-1771" fmla="*/ 5627 w 10000"/>
                  <a:gd name="connsiteY21-1772" fmla="*/ 1470 h 10000"/>
                  <a:gd name="connsiteX22-1773" fmla="*/ 4390 w 10000"/>
                  <a:gd name="connsiteY22-1774" fmla="*/ 902 h 10000"/>
                  <a:gd name="connsiteX23-1775" fmla="*/ 3442 w 10000"/>
                  <a:gd name="connsiteY23-1776" fmla="*/ 1543 h 10000"/>
                  <a:gd name="connsiteX24-1777" fmla="*/ 3201 w 10000"/>
                  <a:gd name="connsiteY24-1778" fmla="*/ 2277 h 10000"/>
                  <a:gd name="connsiteX25-1779" fmla="*/ 1578 w 10000"/>
                  <a:gd name="connsiteY25-1780" fmla="*/ 2771 h 10000"/>
                  <a:gd name="connsiteX26-1781" fmla="*/ 1257 w 10000"/>
                  <a:gd name="connsiteY26-1782" fmla="*/ 4203 h 10000"/>
                  <a:gd name="connsiteX27-1783" fmla="*/ 902 w 10000"/>
                  <a:gd name="connsiteY27-1784" fmla="*/ 5486 h 10000"/>
                  <a:gd name="connsiteX28-1785" fmla="*/ 1417 w 10000"/>
                  <a:gd name="connsiteY28-1786" fmla="*/ 6294 h 10000"/>
                  <a:gd name="connsiteX29-1787" fmla="*/ 2670 w 10000"/>
                  <a:gd name="connsiteY29-1788" fmla="*/ 6129 h 10000"/>
                  <a:gd name="connsiteX30-1789" fmla="*/ 4518 w 10000"/>
                  <a:gd name="connsiteY30-1790" fmla="*/ 6092 h 10000"/>
                  <a:gd name="connsiteX31-1791" fmla="*/ 5531 w 10000"/>
                  <a:gd name="connsiteY31-1792" fmla="*/ 6642 h 10000"/>
                  <a:gd name="connsiteX32-1793" fmla="*/ 5611 w 10000"/>
                  <a:gd name="connsiteY32-1794" fmla="*/ 6642 h 10000"/>
                  <a:gd name="connsiteX33-1795" fmla="*/ 6093 w 10000"/>
                  <a:gd name="connsiteY33-1796" fmla="*/ 6129 h 10000"/>
                  <a:gd name="connsiteX34-1797" fmla="*/ 6013 w 10000"/>
                  <a:gd name="connsiteY34-1798" fmla="*/ 5907 h 10000"/>
                  <a:gd name="connsiteX35-1799" fmla="*/ 5820 w 10000"/>
                  <a:gd name="connsiteY35-1800" fmla="*/ 5981 h 10000"/>
                  <a:gd name="connsiteX36-1801" fmla="*/ 5547 w 10000"/>
                  <a:gd name="connsiteY36-1802" fmla="*/ 6312 h 10000"/>
                  <a:gd name="connsiteX37-1803" fmla="*/ 4695 w 10000"/>
                  <a:gd name="connsiteY37-1804" fmla="*/ 5834 h 10000"/>
                  <a:gd name="connsiteX38-1805" fmla="*/ 2510 w 10000"/>
                  <a:gd name="connsiteY38-1806" fmla="*/ 5852 h 10000"/>
                  <a:gd name="connsiteX39-1807" fmla="*/ 1545 w 10000"/>
                  <a:gd name="connsiteY39-1808" fmla="*/ 5981 h 10000"/>
                  <a:gd name="connsiteX40-1809" fmla="*/ 1208 w 10000"/>
                  <a:gd name="connsiteY40-1810" fmla="*/ 5431 h 10000"/>
                  <a:gd name="connsiteX41-1811" fmla="*/ 1514 w 10000"/>
                  <a:gd name="connsiteY41-1812" fmla="*/ 4386 h 10000"/>
                  <a:gd name="connsiteX42-1813" fmla="*/ 1561 w 10000"/>
                  <a:gd name="connsiteY42-1814" fmla="*/ 4203 h 10000"/>
                  <a:gd name="connsiteX43-1815" fmla="*/ 1787 w 10000"/>
                  <a:gd name="connsiteY43-1816" fmla="*/ 2991 h 10000"/>
                  <a:gd name="connsiteX44-1817" fmla="*/ 3136 w 10000"/>
                  <a:gd name="connsiteY44-1818" fmla="*/ 2606 h 10000"/>
                  <a:gd name="connsiteX45-1819" fmla="*/ 3876 w 10000"/>
                  <a:gd name="connsiteY45-1820" fmla="*/ 3799 h 10000"/>
                  <a:gd name="connsiteX46-1821" fmla="*/ 2703 w 10000"/>
                  <a:gd name="connsiteY46-1822" fmla="*/ 4569 h 10000"/>
                  <a:gd name="connsiteX47-1823" fmla="*/ 2719 w 10000"/>
                  <a:gd name="connsiteY47-1824" fmla="*/ 4808 h 10000"/>
                  <a:gd name="connsiteX48-1825" fmla="*/ 2927 w 10000"/>
                  <a:gd name="connsiteY48-1826" fmla="*/ 4771 h 10000"/>
                  <a:gd name="connsiteX49-1827" fmla="*/ 4744 w 10000"/>
                  <a:gd name="connsiteY49-1828" fmla="*/ 4423 h 10000"/>
                  <a:gd name="connsiteX50-1829" fmla="*/ 4937 w 10000"/>
                  <a:gd name="connsiteY50-1830" fmla="*/ 4423 h 10000"/>
                  <a:gd name="connsiteX51-1831" fmla="*/ 5804 w 10000"/>
                  <a:gd name="connsiteY51-1832" fmla="*/ 4184 h 10000"/>
                  <a:gd name="connsiteX52-1833" fmla="*/ 6383 w 10000"/>
                  <a:gd name="connsiteY52-1834" fmla="*/ 4973 h 10000"/>
                  <a:gd name="connsiteX53-1835" fmla="*/ 6512 w 10000"/>
                  <a:gd name="connsiteY53-1836" fmla="*/ 5119 h 10000"/>
                  <a:gd name="connsiteX54-1837" fmla="*/ 7572 w 10000"/>
                  <a:gd name="connsiteY54-1838" fmla="*/ 6532 h 10000"/>
                  <a:gd name="connsiteX55-1839" fmla="*/ 7273 w 10000"/>
                  <a:gd name="connsiteY55-1840" fmla="*/ 7747 h 10000"/>
                  <a:gd name="connsiteX56-1841" fmla="*/ 5483 w 10000"/>
                  <a:gd name="connsiteY56-1842" fmla="*/ 8218 h 10000"/>
                  <a:gd name="connsiteX57-1843" fmla="*/ 5467 w 10000"/>
                  <a:gd name="connsiteY57-1844" fmla="*/ 8273 h 10000"/>
                  <a:gd name="connsiteX58-1845" fmla="*/ 3490 w 10000"/>
                  <a:gd name="connsiteY58-1846" fmla="*/ 8053 h 10000"/>
                  <a:gd name="connsiteX59-1847" fmla="*/ 3345 w 10000"/>
                  <a:gd name="connsiteY59-1848" fmla="*/ 7357 h 10000"/>
                  <a:gd name="connsiteX60-1849" fmla="*/ 3586 w 10000"/>
                  <a:gd name="connsiteY60-1850" fmla="*/ 7082 h 10000"/>
                  <a:gd name="connsiteX61-1851" fmla="*/ 3683 w 10000"/>
                  <a:gd name="connsiteY61-1852" fmla="*/ 6880 h 10000"/>
                  <a:gd name="connsiteX62-1853" fmla="*/ 3490 w 10000"/>
                  <a:gd name="connsiteY62-1854" fmla="*/ 6770 h 10000"/>
                  <a:gd name="connsiteX63-1855" fmla="*/ 3072 w 10000"/>
                  <a:gd name="connsiteY63-1856" fmla="*/ 7247 h 10000"/>
                  <a:gd name="connsiteX64-1857" fmla="*/ 3249 w 10000"/>
                  <a:gd name="connsiteY64-1858" fmla="*/ 8255 h 10000"/>
                  <a:gd name="connsiteX65-1859" fmla="*/ 3249 w 10000"/>
                  <a:gd name="connsiteY65-1860" fmla="*/ 8273 h 10000"/>
                  <a:gd name="connsiteX66-1861" fmla="*/ 4680 w 10000"/>
                  <a:gd name="connsiteY66-1862" fmla="*/ 8825 h 10000"/>
                  <a:gd name="connsiteX67-1863" fmla="*/ 5354 w 10000"/>
                  <a:gd name="connsiteY67-1864" fmla="*/ 8677 h 10000"/>
                  <a:gd name="connsiteX68-1865" fmla="*/ 3393 w 10000"/>
                  <a:gd name="connsiteY68-1866" fmla="*/ 9998 h 10000"/>
                  <a:gd name="connsiteX69-1867" fmla="*/ 2253 w 10000"/>
                  <a:gd name="connsiteY69-1868" fmla="*/ 9228 h 10000"/>
                  <a:gd name="connsiteX70-1869" fmla="*/ 1224 w 10000"/>
                  <a:gd name="connsiteY70-1870" fmla="*/ 7137 h 10000"/>
                  <a:gd name="connsiteX71-1871" fmla="*/ 3 w 10000"/>
                  <a:gd name="connsiteY71-1872" fmla="*/ 4954 h 10000"/>
                  <a:gd name="connsiteX0-1873" fmla="*/ 3 w 10000"/>
                  <a:gd name="connsiteY0-1874" fmla="*/ 4954 h 10000"/>
                  <a:gd name="connsiteX1-1875" fmla="*/ 726 w 10000"/>
                  <a:gd name="connsiteY1-1876" fmla="*/ 3028 h 10000"/>
                  <a:gd name="connsiteX2-1877" fmla="*/ 1337 w 10000"/>
                  <a:gd name="connsiteY2-1878" fmla="*/ 1635 h 10000"/>
                  <a:gd name="connsiteX3-1879" fmla="*/ 3233 w 10000"/>
                  <a:gd name="connsiteY3-1880" fmla="*/ 773 h 10000"/>
                  <a:gd name="connsiteX4-1881" fmla="*/ 5997 w 10000"/>
                  <a:gd name="connsiteY4-1882" fmla="*/ 424 h 10000"/>
                  <a:gd name="connsiteX5-1883" fmla="*/ 8488 w 10000"/>
                  <a:gd name="connsiteY5-1884" fmla="*/ 1452 h 10000"/>
                  <a:gd name="connsiteX6-1885" fmla="*/ 9693 w 10000"/>
                  <a:gd name="connsiteY6-1886" fmla="*/ 4661 h 10000"/>
                  <a:gd name="connsiteX7-1887" fmla="*/ 7765 w 10000"/>
                  <a:gd name="connsiteY7-1888" fmla="*/ 5852 h 10000"/>
                  <a:gd name="connsiteX8-1889" fmla="*/ 6752 w 10000"/>
                  <a:gd name="connsiteY8-1890" fmla="*/ 4844 h 10000"/>
                  <a:gd name="connsiteX9-1891" fmla="*/ 7444 w 10000"/>
                  <a:gd name="connsiteY9-1892" fmla="*/ 2845 h 10000"/>
                  <a:gd name="connsiteX10-1893" fmla="*/ 8680 w 10000"/>
                  <a:gd name="connsiteY10-1894" fmla="*/ 2808 h 10000"/>
                  <a:gd name="connsiteX11-1895" fmla="*/ 8873 w 10000"/>
                  <a:gd name="connsiteY11-1896" fmla="*/ 3799 h 10000"/>
                  <a:gd name="connsiteX12-1897" fmla="*/ 8568 w 10000"/>
                  <a:gd name="connsiteY12-1898" fmla="*/ 4203 h 10000"/>
                  <a:gd name="connsiteX13-1899" fmla="*/ 7941 w 10000"/>
                  <a:gd name="connsiteY13-1900" fmla="*/ 4184 h 10000"/>
                  <a:gd name="connsiteX14-1901" fmla="*/ 7748 w 10000"/>
                  <a:gd name="connsiteY14-1902" fmla="*/ 4276 h 10000"/>
                  <a:gd name="connsiteX15-1903" fmla="*/ 7829 w 10000"/>
                  <a:gd name="connsiteY15-1904" fmla="*/ 4496 h 10000"/>
                  <a:gd name="connsiteX16-1905" fmla="*/ 8664 w 10000"/>
                  <a:gd name="connsiteY16-1906" fmla="*/ 4514 h 10000"/>
                  <a:gd name="connsiteX17-1907" fmla="*/ 9163 w 10000"/>
                  <a:gd name="connsiteY17-1908" fmla="*/ 3928 h 10000"/>
                  <a:gd name="connsiteX18-1909" fmla="*/ 8857 w 10000"/>
                  <a:gd name="connsiteY18-1910" fmla="*/ 2533 h 10000"/>
                  <a:gd name="connsiteX19-1911" fmla="*/ 7637 w 10000"/>
                  <a:gd name="connsiteY19-1912" fmla="*/ 2350 h 10000"/>
                  <a:gd name="connsiteX20-1913" fmla="*/ 6720 w 10000"/>
                  <a:gd name="connsiteY20-1914" fmla="*/ 1360 h 10000"/>
                  <a:gd name="connsiteX21-1915" fmla="*/ 5627 w 10000"/>
                  <a:gd name="connsiteY21-1916" fmla="*/ 1470 h 10000"/>
                  <a:gd name="connsiteX22-1917" fmla="*/ 4390 w 10000"/>
                  <a:gd name="connsiteY22-1918" fmla="*/ 902 h 10000"/>
                  <a:gd name="connsiteX23-1919" fmla="*/ 3442 w 10000"/>
                  <a:gd name="connsiteY23-1920" fmla="*/ 1543 h 10000"/>
                  <a:gd name="connsiteX24-1921" fmla="*/ 3201 w 10000"/>
                  <a:gd name="connsiteY24-1922" fmla="*/ 2277 h 10000"/>
                  <a:gd name="connsiteX25-1923" fmla="*/ 1578 w 10000"/>
                  <a:gd name="connsiteY25-1924" fmla="*/ 2771 h 10000"/>
                  <a:gd name="connsiteX26-1925" fmla="*/ 1257 w 10000"/>
                  <a:gd name="connsiteY26-1926" fmla="*/ 4203 h 10000"/>
                  <a:gd name="connsiteX27-1927" fmla="*/ 902 w 10000"/>
                  <a:gd name="connsiteY27-1928" fmla="*/ 5486 h 10000"/>
                  <a:gd name="connsiteX28-1929" fmla="*/ 1417 w 10000"/>
                  <a:gd name="connsiteY28-1930" fmla="*/ 6294 h 10000"/>
                  <a:gd name="connsiteX29-1931" fmla="*/ 2670 w 10000"/>
                  <a:gd name="connsiteY29-1932" fmla="*/ 6129 h 10000"/>
                  <a:gd name="connsiteX30-1933" fmla="*/ 4518 w 10000"/>
                  <a:gd name="connsiteY30-1934" fmla="*/ 6092 h 10000"/>
                  <a:gd name="connsiteX31-1935" fmla="*/ 5531 w 10000"/>
                  <a:gd name="connsiteY31-1936" fmla="*/ 6642 h 10000"/>
                  <a:gd name="connsiteX32-1937" fmla="*/ 5611 w 10000"/>
                  <a:gd name="connsiteY32-1938" fmla="*/ 6642 h 10000"/>
                  <a:gd name="connsiteX33-1939" fmla="*/ 6093 w 10000"/>
                  <a:gd name="connsiteY33-1940" fmla="*/ 6129 h 10000"/>
                  <a:gd name="connsiteX34-1941" fmla="*/ 6013 w 10000"/>
                  <a:gd name="connsiteY34-1942" fmla="*/ 5907 h 10000"/>
                  <a:gd name="connsiteX35-1943" fmla="*/ 5820 w 10000"/>
                  <a:gd name="connsiteY35-1944" fmla="*/ 5981 h 10000"/>
                  <a:gd name="connsiteX36-1945" fmla="*/ 5547 w 10000"/>
                  <a:gd name="connsiteY36-1946" fmla="*/ 6312 h 10000"/>
                  <a:gd name="connsiteX37-1947" fmla="*/ 4695 w 10000"/>
                  <a:gd name="connsiteY37-1948" fmla="*/ 5834 h 10000"/>
                  <a:gd name="connsiteX38-1949" fmla="*/ 2510 w 10000"/>
                  <a:gd name="connsiteY38-1950" fmla="*/ 5852 h 10000"/>
                  <a:gd name="connsiteX39-1951" fmla="*/ 1545 w 10000"/>
                  <a:gd name="connsiteY39-1952" fmla="*/ 5981 h 10000"/>
                  <a:gd name="connsiteX40-1953" fmla="*/ 1208 w 10000"/>
                  <a:gd name="connsiteY40-1954" fmla="*/ 5431 h 10000"/>
                  <a:gd name="connsiteX41-1955" fmla="*/ 1514 w 10000"/>
                  <a:gd name="connsiteY41-1956" fmla="*/ 4386 h 10000"/>
                  <a:gd name="connsiteX42-1957" fmla="*/ 1561 w 10000"/>
                  <a:gd name="connsiteY42-1958" fmla="*/ 4203 h 10000"/>
                  <a:gd name="connsiteX43-1959" fmla="*/ 1787 w 10000"/>
                  <a:gd name="connsiteY43-1960" fmla="*/ 2991 h 10000"/>
                  <a:gd name="connsiteX44-1961" fmla="*/ 3136 w 10000"/>
                  <a:gd name="connsiteY44-1962" fmla="*/ 2606 h 10000"/>
                  <a:gd name="connsiteX45-1963" fmla="*/ 3876 w 10000"/>
                  <a:gd name="connsiteY45-1964" fmla="*/ 3799 h 10000"/>
                  <a:gd name="connsiteX46-1965" fmla="*/ 2703 w 10000"/>
                  <a:gd name="connsiteY46-1966" fmla="*/ 4569 h 10000"/>
                  <a:gd name="connsiteX47-1967" fmla="*/ 2719 w 10000"/>
                  <a:gd name="connsiteY47-1968" fmla="*/ 4808 h 10000"/>
                  <a:gd name="connsiteX48-1969" fmla="*/ 2927 w 10000"/>
                  <a:gd name="connsiteY48-1970" fmla="*/ 4771 h 10000"/>
                  <a:gd name="connsiteX49-1971" fmla="*/ 4744 w 10000"/>
                  <a:gd name="connsiteY49-1972" fmla="*/ 4423 h 10000"/>
                  <a:gd name="connsiteX50-1973" fmla="*/ 4937 w 10000"/>
                  <a:gd name="connsiteY50-1974" fmla="*/ 4423 h 10000"/>
                  <a:gd name="connsiteX51-1975" fmla="*/ 5804 w 10000"/>
                  <a:gd name="connsiteY51-1976" fmla="*/ 4184 h 10000"/>
                  <a:gd name="connsiteX52-1977" fmla="*/ 6383 w 10000"/>
                  <a:gd name="connsiteY52-1978" fmla="*/ 4973 h 10000"/>
                  <a:gd name="connsiteX53-1979" fmla="*/ 6512 w 10000"/>
                  <a:gd name="connsiteY53-1980" fmla="*/ 5119 h 10000"/>
                  <a:gd name="connsiteX54-1981" fmla="*/ 7572 w 10000"/>
                  <a:gd name="connsiteY54-1982" fmla="*/ 6532 h 10000"/>
                  <a:gd name="connsiteX55-1983" fmla="*/ 7196 w 10000"/>
                  <a:gd name="connsiteY55-1984" fmla="*/ 7806 h 10000"/>
                  <a:gd name="connsiteX56-1985" fmla="*/ 5483 w 10000"/>
                  <a:gd name="connsiteY56-1986" fmla="*/ 8218 h 10000"/>
                  <a:gd name="connsiteX57-1987" fmla="*/ 5467 w 10000"/>
                  <a:gd name="connsiteY57-1988" fmla="*/ 8273 h 10000"/>
                  <a:gd name="connsiteX58-1989" fmla="*/ 3490 w 10000"/>
                  <a:gd name="connsiteY58-1990" fmla="*/ 8053 h 10000"/>
                  <a:gd name="connsiteX59-1991" fmla="*/ 3345 w 10000"/>
                  <a:gd name="connsiteY59-1992" fmla="*/ 7357 h 10000"/>
                  <a:gd name="connsiteX60-1993" fmla="*/ 3586 w 10000"/>
                  <a:gd name="connsiteY60-1994" fmla="*/ 7082 h 10000"/>
                  <a:gd name="connsiteX61-1995" fmla="*/ 3683 w 10000"/>
                  <a:gd name="connsiteY61-1996" fmla="*/ 6880 h 10000"/>
                  <a:gd name="connsiteX62-1997" fmla="*/ 3490 w 10000"/>
                  <a:gd name="connsiteY62-1998" fmla="*/ 6770 h 10000"/>
                  <a:gd name="connsiteX63-1999" fmla="*/ 3072 w 10000"/>
                  <a:gd name="connsiteY63-2000" fmla="*/ 7247 h 10000"/>
                  <a:gd name="connsiteX64-2001" fmla="*/ 3249 w 10000"/>
                  <a:gd name="connsiteY64-2002" fmla="*/ 8255 h 10000"/>
                  <a:gd name="connsiteX65-2003" fmla="*/ 3249 w 10000"/>
                  <a:gd name="connsiteY65-2004" fmla="*/ 8273 h 10000"/>
                  <a:gd name="connsiteX66-2005" fmla="*/ 4680 w 10000"/>
                  <a:gd name="connsiteY66-2006" fmla="*/ 8825 h 10000"/>
                  <a:gd name="connsiteX67-2007" fmla="*/ 5354 w 10000"/>
                  <a:gd name="connsiteY67-2008" fmla="*/ 8677 h 10000"/>
                  <a:gd name="connsiteX68-2009" fmla="*/ 3393 w 10000"/>
                  <a:gd name="connsiteY68-2010" fmla="*/ 9998 h 10000"/>
                  <a:gd name="connsiteX69-2011" fmla="*/ 2253 w 10000"/>
                  <a:gd name="connsiteY69-2012" fmla="*/ 9228 h 10000"/>
                  <a:gd name="connsiteX70-2013" fmla="*/ 1224 w 10000"/>
                  <a:gd name="connsiteY70-2014" fmla="*/ 7137 h 10000"/>
                  <a:gd name="connsiteX71-2015" fmla="*/ 3 w 10000"/>
                  <a:gd name="connsiteY71-2016" fmla="*/ 4954 h 10000"/>
                  <a:gd name="connsiteX0-2017" fmla="*/ 3 w 10000"/>
                  <a:gd name="connsiteY0-2018" fmla="*/ 4954 h 10000"/>
                  <a:gd name="connsiteX1-2019" fmla="*/ 726 w 10000"/>
                  <a:gd name="connsiteY1-2020" fmla="*/ 3028 h 10000"/>
                  <a:gd name="connsiteX2-2021" fmla="*/ 1337 w 10000"/>
                  <a:gd name="connsiteY2-2022" fmla="*/ 1635 h 10000"/>
                  <a:gd name="connsiteX3-2023" fmla="*/ 3233 w 10000"/>
                  <a:gd name="connsiteY3-2024" fmla="*/ 773 h 10000"/>
                  <a:gd name="connsiteX4-2025" fmla="*/ 5997 w 10000"/>
                  <a:gd name="connsiteY4-2026" fmla="*/ 424 h 10000"/>
                  <a:gd name="connsiteX5-2027" fmla="*/ 8488 w 10000"/>
                  <a:gd name="connsiteY5-2028" fmla="*/ 1452 h 10000"/>
                  <a:gd name="connsiteX6-2029" fmla="*/ 9693 w 10000"/>
                  <a:gd name="connsiteY6-2030" fmla="*/ 4661 h 10000"/>
                  <a:gd name="connsiteX7-2031" fmla="*/ 7765 w 10000"/>
                  <a:gd name="connsiteY7-2032" fmla="*/ 5852 h 10000"/>
                  <a:gd name="connsiteX8-2033" fmla="*/ 6752 w 10000"/>
                  <a:gd name="connsiteY8-2034" fmla="*/ 4844 h 10000"/>
                  <a:gd name="connsiteX9-2035" fmla="*/ 7444 w 10000"/>
                  <a:gd name="connsiteY9-2036" fmla="*/ 2845 h 10000"/>
                  <a:gd name="connsiteX10-2037" fmla="*/ 8680 w 10000"/>
                  <a:gd name="connsiteY10-2038" fmla="*/ 2808 h 10000"/>
                  <a:gd name="connsiteX11-2039" fmla="*/ 8873 w 10000"/>
                  <a:gd name="connsiteY11-2040" fmla="*/ 3799 h 10000"/>
                  <a:gd name="connsiteX12-2041" fmla="*/ 8568 w 10000"/>
                  <a:gd name="connsiteY12-2042" fmla="*/ 4203 h 10000"/>
                  <a:gd name="connsiteX13-2043" fmla="*/ 7941 w 10000"/>
                  <a:gd name="connsiteY13-2044" fmla="*/ 4184 h 10000"/>
                  <a:gd name="connsiteX14-2045" fmla="*/ 7748 w 10000"/>
                  <a:gd name="connsiteY14-2046" fmla="*/ 4276 h 10000"/>
                  <a:gd name="connsiteX15-2047" fmla="*/ 7829 w 10000"/>
                  <a:gd name="connsiteY15-2048" fmla="*/ 4496 h 10000"/>
                  <a:gd name="connsiteX16-2049" fmla="*/ 8664 w 10000"/>
                  <a:gd name="connsiteY16-2050" fmla="*/ 4514 h 10000"/>
                  <a:gd name="connsiteX17-2051" fmla="*/ 9163 w 10000"/>
                  <a:gd name="connsiteY17-2052" fmla="*/ 3928 h 10000"/>
                  <a:gd name="connsiteX18-2053" fmla="*/ 8857 w 10000"/>
                  <a:gd name="connsiteY18-2054" fmla="*/ 2533 h 10000"/>
                  <a:gd name="connsiteX19-2055" fmla="*/ 7637 w 10000"/>
                  <a:gd name="connsiteY19-2056" fmla="*/ 2350 h 10000"/>
                  <a:gd name="connsiteX20-2057" fmla="*/ 6720 w 10000"/>
                  <a:gd name="connsiteY20-2058" fmla="*/ 1360 h 10000"/>
                  <a:gd name="connsiteX21-2059" fmla="*/ 5627 w 10000"/>
                  <a:gd name="connsiteY21-2060" fmla="*/ 1470 h 10000"/>
                  <a:gd name="connsiteX22-2061" fmla="*/ 4390 w 10000"/>
                  <a:gd name="connsiteY22-2062" fmla="*/ 902 h 10000"/>
                  <a:gd name="connsiteX23-2063" fmla="*/ 3442 w 10000"/>
                  <a:gd name="connsiteY23-2064" fmla="*/ 1543 h 10000"/>
                  <a:gd name="connsiteX24-2065" fmla="*/ 3201 w 10000"/>
                  <a:gd name="connsiteY24-2066" fmla="*/ 2277 h 10000"/>
                  <a:gd name="connsiteX25-2067" fmla="*/ 1578 w 10000"/>
                  <a:gd name="connsiteY25-2068" fmla="*/ 2771 h 10000"/>
                  <a:gd name="connsiteX26-2069" fmla="*/ 1257 w 10000"/>
                  <a:gd name="connsiteY26-2070" fmla="*/ 4203 h 10000"/>
                  <a:gd name="connsiteX27-2071" fmla="*/ 902 w 10000"/>
                  <a:gd name="connsiteY27-2072" fmla="*/ 5486 h 10000"/>
                  <a:gd name="connsiteX28-2073" fmla="*/ 1417 w 10000"/>
                  <a:gd name="connsiteY28-2074" fmla="*/ 6294 h 10000"/>
                  <a:gd name="connsiteX29-2075" fmla="*/ 2670 w 10000"/>
                  <a:gd name="connsiteY29-2076" fmla="*/ 6129 h 10000"/>
                  <a:gd name="connsiteX30-2077" fmla="*/ 4518 w 10000"/>
                  <a:gd name="connsiteY30-2078" fmla="*/ 6092 h 10000"/>
                  <a:gd name="connsiteX31-2079" fmla="*/ 5531 w 10000"/>
                  <a:gd name="connsiteY31-2080" fmla="*/ 6642 h 10000"/>
                  <a:gd name="connsiteX32-2081" fmla="*/ 5611 w 10000"/>
                  <a:gd name="connsiteY32-2082" fmla="*/ 6642 h 10000"/>
                  <a:gd name="connsiteX33-2083" fmla="*/ 6093 w 10000"/>
                  <a:gd name="connsiteY33-2084" fmla="*/ 6129 h 10000"/>
                  <a:gd name="connsiteX34-2085" fmla="*/ 6013 w 10000"/>
                  <a:gd name="connsiteY34-2086" fmla="*/ 5907 h 10000"/>
                  <a:gd name="connsiteX35-2087" fmla="*/ 5820 w 10000"/>
                  <a:gd name="connsiteY35-2088" fmla="*/ 5981 h 10000"/>
                  <a:gd name="connsiteX36-2089" fmla="*/ 5547 w 10000"/>
                  <a:gd name="connsiteY36-2090" fmla="*/ 6312 h 10000"/>
                  <a:gd name="connsiteX37-2091" fmla="*/ 4695 w 10000"/>
                  <a:gd name="connsiteY37-2092" fmla="*/ 5834 h 10000"/>
                  <a:gd name="connsiteX38-2093" fmla="*/ 2510 w 10000"/>
                  <a:gd name="connsiteY38-2094" fmla="*/ 5852 h 10000"/>
                  <a:gd name="connsiteX39-2095" fmla="*/ 1545 w 10000"/>
                  <a:gd name="connsiteY39-2096" fmla="*/ 5981 h 10000"/>
                  <a:gd name="connsiteX40-2097" fmla="*/ 1208 w 10000"/>
                  <a:gd name="connsiteY40-2098" fmla="*/ 5431 h 10000"/>
                  <a:gd name="connsiteX41-2099" fmla="*/ 1514 w 10000"/>
                  <a:gd name="connsiteY41-2100" fmla="*/ 4386 h 10000"/>
                  <a:gd name="connsiteX42-2101" fmla="*/ 1561 w 10000"/>
                  <a:gd name="connsiteY42-2102" fmla="*/ 4203 h 10000"/>
                  <a:gd name="connsiteX43-2103" fmla="*/ 1787 w 10000"/>
                  <a:gd name="connsiteY43-2104" fmla="*/ 2991 h 10000"/>
                  <a:gd name="connsiteX44-2105" fmla="*/ 3136 w 10000"/>
                  <a:gd name="connsiteY44-2106" fmla="*/ 2606 h 10000"/>
                  <a:gd name="connsiteX45-2107" fmla="*/ 3876 w 10000"/>
                  <a:gd name="connsiteY45-2108" fmla="*/ 3799 h 10000"/>
                  <a:gd name="connsiteX46-2109" fmla="*/ 2703 w 10000"/>
                  <a:gd name="connsiteY46-2110" fmla="*/ 4569 h 10000"/>
                  <a:gd name="connsiteX47-2111" fmla="*/ 2719 w 10000"/>
                  <a:gd name="connsiteY47-2112" fmla="*/ 4808 h 10000"/>
                  <a:gd name="connsiteX48-2113" fmla="*/ 2927 w 10000"/>
                  <a:gd name="connsiteY48-2114" fmla="*/ 4771 h 10000"/>
                  <a:gd name="connsiteX49-2115" fmla="*/ 4744 w 10000"/>
                  <a:gd name="connsiteY49-2116" fmla="*/ 4423 h 10000"/>
                  <a:gd name="connsiteX50-2117" fmla="*/ 4937 w 10000"/>
                  <a:gd name="connsiteY50-2118" fmla="*/ 4423 h 10000"/>
                  <a:gd name="connsiteX51-2119" fmla="*/ 5804 w 10000"/>
                  <a:gd name="connsiteY51-2120" fmla="*/ 4184 h 10000"/>
                  <a:gd name="connsiteX52-2121" fmla="*/ 6383 w 10000"/>
                  <a:gd name="connsiteY52-2122" fmla="*/ 4973 h 10000"/>
                  <a:gd name="connsiteX53-2123" fmla="*/ 6512 w 10000"/>
                  <a:gd name="connsiteY53-2124" fmla="*/ 5119 h 10000"/>
                  <a:gd name="connsiteX54-2125" fmla="*/ 7572 w 10000"/>
                  <a:gd name="connsiteY54-2126" fmla="*/ 6532 h 10000"/>
                  <a:gd name="connsiteX55-2127" fmla="*/ 7196 w 10000"/>
                  <a:gd name="connsiteY55-2128" fmla="*/ 7806 h 10000"/>
                  <a:gd name="connsiteX56-2129" fmla="*/ 5483 w 10000"/>
                  <a:gd name="connsiteY56-2130" fmla="*/ 8218 h 10000"/>
                  <a:gd name="connsiteX57-2131" fmla="*/ 5467 w 10000"/>
                  <a:gd name="connsiteY57-2132" fmla="*/ 8273 h 10000"/>
                  <a:gd name="connsiteX58-2133" fmla="*/ 3490 w 10000"/>
                  <a:gd name="connsiteY58-2134" fmla="*/ 8053 h 10000"/>
                  <a:gd name="connsiteX59-2135" fmla="*/ 3345 w 10000"/>
                  <a:gd name="connsiteY59-2136" fmla="*/ 7357 h 10000"/>
                  <a:gd name="connsiteX60-2137" fmla="*/ 3586 w 10000"/>
                  <a:gd name="connsiteY60-2138" fmla="*/ 7082 h 10000"/>
                  <a:gd name="connsiteX61-2139" fmla="*/ 3683 w 10000"/>
                  <a:gd name="connsiteY61-2140" fmla="*/ 6880 h 10000"/>
                  <a:gd name="connsiteX62-2141" fmla="*/ 3490 w 10000"/>
                  <a:gd name="connsiteY62-2142" fmla="*/ 6770 h 10000"/>
                  <a:gd name="connsiteX63-2143" fmla="*/ 3072 w 10000"/>
                  <a:gd name="connsiteY63-2144" fmla="*/ 7247 h 10000"/>
                  <a:gd name="connsiteX64-2145" fmla="*/ 3249 w 10000"/>
                  <a:gd name="connsiteY64-2146" fmla="*/ 8255 h 10000"/>
                  <a:gd name="connsiteX65-2147" fmla="*/ 3249 w 10000"/>
                  <a:gd name="connsiteY65-2148" fmla="*/ 8273 h 10000"/>
                  <a:gd name="connsiteX66-2149" fmla="*/ 4680 w 10000"/>
                  <a:gd name="connsiteY66-2150" fmla="*/ 8825 h 10000"/>
                  <a:gd name="connsiteX67-2151" fmla="*/ 5354 w 10000"/>
                  <a:gd name="connsiteY67-2152" fmla="*/ 8677 h 10000"/>
                  <a:gd name="connsiteX68-2153" fmla="*/ 3393 w 10000"/>
                  <a:gd name="connsiteY68-2154" fmla="*/ 9998 h 10000"/>
                  <a:gd name="connsiteX69-2155" fmla="*/ 2253 w 10000"/>
                  <a:gd name="connsiteY69-2156" fmla="*/ 9228 h 10000"/>
                  <a:gd name="connsiteX70-2157" fmla="*/ 1224 w 10000"/>
                  <a:gd name="connsiteY70-2158" fmla="*/ 7137 h 10000"/>
                  <a:gd name="connsiteX71-2159" fmla="*/ 3 w 10000"/>
                  <a:gd name="connsiteY71-2160" fmla="*/ 4954 h 10000"/>
                  <a:gd name="connsiteX0-2161" fmla="*/ 3 w 10000"/>
                  <a:gd name="connsiteY0-2162" fmla="*/ 4954 h 10000"/>
                  <a:gd name="connsiteX1-2163" fmla="*/ 726 w 10000"/>
                  <a:gd name="connsiteY1-2164" fmla="*/ 3028 h 10000"/>
                  <a:gd name="connsiteX2-2165" fmla="*/ 1337 w 10000"/>
                  <a:gd name="connsiteY2-2166" fmla="*/ 1635 h 10000"/>
                  <a:gd name="connsiteX3-2167" fmla="*/ 3233 w 10000"/>
                  <a:gd name="connsiteY3-2168" fmla="*/ 773 h 10000"/>
                  <a:gd name="connsiteX4-2169" fmla="*/ 5997 w 10000"/>
                  <a:gd name="connsiteY4-2170" fmla="*/ 424 h 10000"/>
                  <a:gd name="connsiteX5-2171" fmla="*/ 8488 w 10000"/>
                  <a:gd name="connsiteY5-2172" fmla="*/ 1452 h 10000"/>
                  <a:gd name="connsiteX6-2173" fmla="*/ 9693 w 10000"/>
                  <a:gd name="connsiteY6-2174" fmla="*/ 4661 h 10000"/>
                  <a:gd name="connsiteX7-2175" fmla="*/ 7765 w 10000"/>
                  <a:gd name="connsiteY7-2176" fmla="*/ 5852 h 10000"/>
                  <a:gd name="connsiteX8-2177" fmla="*/ 6752 w 10000"/>
                  <a:gd name="connsiteY8-2178" fmla="*/ 4844 h 10000"/>
                  <a:gd name="connsiteX9-2179" fmla="*/ 7444 w 10000"/>
                  <a:gd name="connsiteY9-2180" fmla="*/ 2845 h 10000"/>
                  <a:gd name="connsiteX10-2181" fmla="*/ 8680 w 10000"/>
                  <a:gd name="connsiteY10-2182" fmla="*/ 2808 h 10000"/>
                  <a:gd name="connsiteX11-2183" fmla="*/ 8873 w 10000"/>
                  <a:gd name="connsiteY11-2184" fmla="*/ 3799 h 10000"/>
                  <a:gd name="connsiteX12-2185" fmla="*/ 8568 w 10000"/>
                  <a:gd name="connsiteY12-2186" fmla="*/ 4203 h 10000"/>
                  <a:gd name="connsiteX13-2187" fmla="*/ 7941 w 10000"/>
                  <a:gd name="connsiteY13-2188" fmla="*/ 4184 h 10000"/>
                  <a:gd name="connsiteX14-2189" fmla="*/ 7748 w 10000"/>
                  <a:gd name="connsiteY14-2190" fmla="*/ 4276 h 10000"/>
                  <a:gd name="connsiteX15-2191" fmla="*/ 7829 w 10000"/>
                  <a:gd name="connsiteY15-2192" fmla="*/ 4496 h 10000"/>
                  <a:gd name="connsiteX16-2193" fmla="*/ 8664 w 10000"/>
                  <a:gd name="connsiteY16-2194" fmla="*/ 4514 h 10000"/>
                  <a:gd name="connsiteX17-2195" fmla="*/ 9163 w 10000"/>
                  <a:gd name="connsiteY17-2196" fmla="*/ 3928 h 10000"/>
                  <a:gd name="connsiteX18-2197" fmla="*/ 8857 w 10000"/>
                  <a:gd name="connsiteY18-2198" fmla="*/ 2533 h 10000"/>
                  <a:gd name="connsiteX19-2199" fmla="*/ 7637 w 10000"/>
                  <a:gd name="connsiteY19-2200" fmla="*/ 2350 h 10000"/>
                  <a:gd name="connsiteX20-2201" fmla="*/ 6720 w 10000"/>
                  <a:gd name="connsiteY20-2202" fmla="*/ 1360 h 10000"/>
                  <a:gd name="connsiteX21-2203" fmla="*/ 5627 w 10000"/>
                  <a:gd name="connsiteY21-2204" fmla="*/ 1470 h 10000"/>
                  <a:gd name="connsiteX22-2205" fmla="*/ 4390 w 10000"/>
                  <a:gd name="connsiteY22-2206" fmla="*/ 902 h 10000"/>
                  <a:gd name="connsiteX23-2207" fmla="*/ 3442 w 10000"/>
                  <a:gd name="connsiteY23-2208" fmla="*/ 1543 h 10000"/>
                  <a:gd name="connsiteX24-2209" fmla="*/ 3201 w 10000"/>
                  <a:gd name="connsiteY24-2210" fmla="*/ 2277 h 10000"/>
                  <a:gd name="connsiteX25-2211" fmla="*/ 1578 w 10000"/>
                  <a:gd name="connsiteY25-2212" fmla="*/ 2771 h 10000"/>
                  <a:gd name="connsiteX26-2213" fmla="*/ 1257 w 10000"/>
                  <a:gd name="connsiteY26-2214" fmla="*/ 4203 h 10000"/>
                  <a:gd name="connsiteX27-2215" fmla="*/ 902 w 10000"/>
                  <a:gd name="connsiteY27-2216" fmla="*/ 5486 h 10000"/>
                  <a:gd name="connsiteX28-2217" fmla="*/ 1417 w 10000"/>
                  <a:gd name="connsiteY28-2218" fmla="*/ 6294 h 10000"/>
                  <a:gd name="connsiteX29-2219" fmla="*/ 2670 w 10000"/>
                  <a:gd name="connsiteY29-2220" fmla="*/ 6129 h 10000"/>
                  <a:gd name="connsiteX30-2221" fmla="*/ 4518 w 10000"/>
                  <a:gd name="connsiteY30-2222" fmla="*/ 6092 h 10000"/>
                  <a:gd name="connsiteX31-2223" fmla="*/ 5531 w 10000"/>
                  <a:gd name="connsiteY31-2224" fmla="*/ 6642 h 10000"/>
                  <a:gd name="connsiteX32-2225" fmla="*/ 5611 w 10000"/>
                  <a:gd name="connsiteY32-2226" fmla="*/ 6642 h 10000"/>
                  <a:gd name="connsiteX33-2227" fmla="*/ 6093 w 10000"/>
                  <a:gd name="connsiteY33-2228" fmla="*/ 6129 h 10000"/>
                  <a:gd name="connsiteX34-2229" fmla="*/ 6013 w 10000"/>
                  <a:gd name="connsiteY34-2230" fmla="*/ 5907 h 10000"/>
                  <a:gd name="connsiteX35-2231" fmla="*/ 5820 w 10000"/>
                  <a:gd name="connsiteY35-2232" fmla="*/ 5981 h 10000"/>
                  <a:gd name="connsiteX36-2233" fmla="*/ 5547 w 10000"/>
                  <a:gd name="connsiteY36-2234" fmla="*/ 6312 h 10000"/>
                  <a:gd name="connsiteX37-2235" fmla="*/ 4695 w 10000"/>
                  <a:gd name="connsiteY37-2236" fmla="*/ 5834 h 10000"/>
                  <a:gd name="connsiteX38-2237" fmla="*/ 2510 w 10000"/>
                  <a:gd name="connsiteY38-2238" fmla="*/ 5852 h 10000"/>
                  <a:gd name="connsiteX39-2239" fmla="*/ 1545 w 10000"/>
                  <a:gd name="connsiteY39-2240" fmla="*/ 5981 h 10000"/>
                  <a:gd name="connsiteX40-2241" fmla="*/ 1208 w 10000"/>
                  <a:gd name="connsiteY40-2242" fmla="*/ 5431 h 10000"/>
                  <a:gd name="connsiteX41-2243" fmla="*/ 1514 w 10000"/>
                  <a:gd name="connsiteY41-2244" fmla="*/ 4386 h 10000"/>
                  <a:gd name="connsiteX42-2245" fmla="*/ 1561 w 10000"/>
                  <a:gd name="connsiteY42-2246" fmla="*/ 4203 h 10000"/>
                  <a:gd name="connsiteX43-2247" fmla="*/ 1787 w 10000"/>
                  <a:gd name="connsiteY43-2248" fmla="*/ 2991 h 10000"/>
                  <a:gd name="connsiteX44-2249" fmla="*/ 3136 w 10000"/>
                  <a:gd name="connsiteY44-2250" fmla="*/ 2606 h 10000"/>
                  <a:gd name="connsiteX45-2251" fmla="*/ 3876 w 10000"/>
                  <a:gd name="connsiteY45-2252" fmla="*/ 3799 h 10000"/>
                  <a:gd name="connsiteX46-2253" fmla="*/ 2703 w 10000"/>
                  <a:gd name="connsiteY46-2254" fmla="*/ 4569 h 10000"/>
                  <a:gd name="connsiteX47-2255" fmla="*/ 2719 w 10000"/>
                  <a:gd name="connsiteY47-2256" fmla="*/ 4808 h 10000"/>
                  <a:gd name="connsiteX48-2257" fmla="*/ 2927 w 10000"/>
                  <a:gd name="connsiteY48-2258" fmla="*/ 4771 h 10000"/>
                  <a:gd name="connsiteX49-2259" fmla="*/ 4744 w 10000"/>
                  <a:gd name="connsiteY49-2260" fmla="*/ 4423 h 10000"/>
                  <a:gd name="connsiteX50-2261" fmla="*/ 4937 w 10000"/>
                  <a:gd name="connsiteY50-2262" fmla="*/ 4423 h 10000"/>
                  <a:gd name="connsiteX51-2263" fmla="*/ 5804 w 10000"/>
                  <a:gd name="connsiteY51-2264" fmla="*/ 4184 h 10000"/>
                  <a:gd name="connsiteX52-2265" fmla="*/ 6383 w 10000"/>
                  <a:gd name="connsiteY52-2266" fmla="*/ 4973 h 10000"/>
                  <a:gd name="connsiteX53-2267" fmla="*/ 6512 w 10000"/>
                  <a:gd name="connsiteY53-2268" fmla="*/ 5119 h 10000"/>
                  <a:gd name="connsiteX54-2269" fmla="*/ 7572 w 10000"/>
                  <a:gd name="connsiteY54-2270" fmla="*/ 6532 h 10000"/>
                  <a:gd name="connsiteX55-2271" fmla="*/ 7196 w 10000"/>
                  <a:gd name="connsiteY55-2272" fmla="*/ 7806 h 10000"/>
                  <a:gd name="connsiteX56-2273" fmla="*/ 5483 w 10000"/>
                  <a:gd name="connsiteY56-2274" fmla="*/ 8218 h 10000"/>
                  <a:gd name="connsiteX57-2275" fmla="*/ 5467 w 10000"/>
                  <a:gd name="connsiteY57-2276" fmla="*/ 8273 h 10000"/>
                  <a:gd name="connsiteX58-2277" fmla="*/ 3490 w 10000"/>
                  <a:gd name="connsiteY58-2278" fmla="*/ 8053 h 10000"/>
                  <a:gd name="connsiteX59-2279" fmla="*/ 3345 w 10000"/>
                  <a:gd name="connsiteY59-2280" fmla="*/ 7357 h 10000"/>
                  <a:gd name="connsiteX60-2281" fmla="*/ 3586 w 10000"/>
                  <a:gd name="connsiteY60-2282" fmla="*/ 7082 h 10000"/>
                  <a:gd name="connsiteX61-2283" fmla="*/ 3683 w 10000"/>
                  <a:gd name="connsiteY61-2284" fmla="*/ 6880 h 10000"/>
                  <a:gd name="connsiteX62-2285" fmla="*/ 3490 w 10000"/>
                  <a:gd name="connsiteY62-2286" fmla="*/ 6770 h 10000"/>
                  <a:gd name="connsiteX63-2287" fmla="*/ 3072 w 10000"/>
                  <a:gd name="connsiteY63-2288" fmla="*/ 7247 h 10000"/>
                  <a:gd name="connsiteX64-2289" fmla="*/ 3249 w 10000"/>
                  <a:gd name="connsiteY64-2290" fmla="*/ 8255 h 10000"/>
                  <a:gd name="connsiteX65-2291" fmla="*/ 3249 w 10000"/>
                  <a:gd name="connsiteY65-2292" fmla="*/ 8273 h 10000"/>
                  <a:gd name="connsiteX66-2293" fmla="*/ 4680 w 10000"/>
                  <a:gd name="connsiteY66-2294" fmla="*/ 8825 h 10000"/>
                  <a:gd name="connsiteX67-2295" fmla="*/ 5354 w 10000"/>
                  <a:gd name="connsiteY67-2296" fmla="*/ 8677 h 10000"/>
                  <a:gd name="connsiteX68-2297" fmla="*/ 3393 w 10000"/>
                  <a:gd name="connsiteY68-2298" fmla="*/ 9998 h 10000"/>
                  <a:gd name="connsiteX69-2299" fmla="*/ 2253 w 10000"/>
                  <a:gd name="connsiteY69-2300" fmla="*/ 9228 h 10000"/>
                  <a:gd name="connsiteX70-2301" fmla="*/ 1224 w 10000"/>
                  <a:gd name="connsiteY70-2302" fmla="*/ 7137 h 10000"/>
                  <a:gd name="connsiteX71-2303" fmla="*/ 3 w 10000"/>
                  <a:gd name="connsiteY71-2304" fmla="*/ 4954 h 10000"/>
                  <a:gd name="connsiteX0-2305" fmla="*/ 3 w 10000"/>
                  <a:gd name="connsiteY0-2306" fmla="*/ 4954 h 10000"/>
                  <a:gd name="connsiteX1-2307" fmla="*/ 726 w 10000"/>
                  <a:gd name="connsiteY1-2308" fmla="*/ 3028 h 10000"/>
                  <a:gd name="connsiteX2-2309" fmla="*/ 1337 w 10000"/>
                  <a:gd name="connsiteY2-2310" fmla="*/ 1635 h 10000"/>
                  <a:gd name="connsiteX3-2311" fmla="*/ 3233 w 10000"/>
                  <a:gd name="connsiteY3-2312" fmla="*/ 773 h 10000"/>
                  <a:gd name="connsiteX4-2313" fmla="*/ 5997 w 10000"/>
                  <a:gd name="connsiteY4-2314" fmla="*/ 424 h 10000"/>
                  <a:gd name="connsiteX5-2315" fmla="*/ 8488 w 10000"/>
                  <a:gd name="connsiteY5-2316" fmla="*/ 1452 h 10000"/>
                  <a:gd name="connsiteX6-2317" fmla="*/ 9693 w 10000"/>
                  <a:gd name="connsiteY6-2318" fmla="*/ 4661 h 10000"/>
                  <a:gd name="connsiteX7-2319" fmla="*/ 7765 w 10000"/>
                  <a:gd name="connsiteY7-2320" fmla="*/ 5852 h 10000"/>
                  <a:gd name="connsiteX8-2321" fmla="*/ 6752 w 10000"/>
                  <a:gd name="connsiteY8-2322" fmla="*/ 4844 h 10000"/>
                  <a:gd name="connsiteX9-2323" fmla="*/ 7444 w 10000"/>
                  <a:gd name="connsiteY9-2324" fmla="*/ 2845 h 10000"/>
                  <a:gd name="connsiteX10-2325" fmla="*/ 8680 w 10000"/>
                  <a:gd name="connsiteY10-2326" fmla="*/ 2808 h 10000"/>
                  <a:gd name="connsiteX11-2327" fmla="*/ 8873 w 10000"/>
                  <a:gd name="connsiteY11-2328" fmla="*/ 3799 h 10000"/>
                  <a:gd name="connsiteX12-2329" fmla="*/ 8568 w 10000"/>
                  <a:gd name="connsiteY12-2330" fmla="*/ 4203 h 10000"/>
                  <a:gd name="connsiteX13-2331" fmla="*/ 7941 w 10000"/>
                  <a:gd name="connsiteY13-2332" fmla="*/ 4184 h 10000"/>
                  <a:gd name="connsiteX14-2333" fmla="*/ 7748 w 10000"/>
                  <a:gd name="connsiteY14-2334" fmla="*/ 4276 h 10000"/>
                  <a:gd name="connsiteX15-2335" fmla="*/ 7829 w 10000"/>
                  <a:gd name="connsiteY15-2336" fmla="*/ 4496 h 10000"/>
                  <a:gd name="connsiteX16-2337" fmla="*/ 8664 w 10000"/>
                  <a:gd name="connsiteY16-2338" fmla="*/ 4514 h 10000"/>
                  <a:gd name="connsiteX17-2339" fmla="*/ 9163 w 10000"/>
                  <a:gd name="connsiteY17-2340" fmla="*/ 3928 h 10000"/>
                  <a:gd name="connsiteX18-2341" fmla="*/ 8857 w 10000"/>
                  <a:gd name="connsiteY18-2342" fmla="*/ 2533 h 10000"/>
                  <a:gd name="connsiteX19-2343" fmla="*/ 7637 w 10000"/>
                  <a:gd name="connsiteY19-2344" fmla="*/ 2350 h 10000"/>
                  <a:gd name="connsiteX20-2345" fmla="*/ 6720 w 10000"/>
                  <a:gd name="connsiteY20-2346" fmla="*/ 1360 h 10000"/>
                  <a:gd name="connsiteX21-2347" fmla="*/ 5627 w 10000"/>
                  <a:gd name="connsiteY21-2348" fmla="*/ 1470 h 10000"/>
                  <a:gd name="connsiteX22-2349" fmla="*/ 4390 w 10000"/>
                  <a:gd name="connsiteY22-2350" fmla="*/ 902 h 10000"/>
                  <a:gd name="connsiteX23-2351" fmla="*/ 3442 w 10000"/>
                  <a:gd name="connsiteY23-2352" fmla="*/ 1543 h 10000"/>
                  <a:gd name="connsiteX24-2353" fmla="*/ 3201 w 10000"/>
                  <a:gd name="connsiteY24-2354" fmla="*/ 2277 h 10000"/>
                  <a:gd name="connsiteX25-2355" fmla="*/ 1578 w 10000"/>
                  <a:gd name="connsiteY25-2356" fmla="*/ 2771 h 10000"/>
                  <a:gd name="connsiteX26-2357" fmla="*/ 1257 w 10000"/>
                  <a:gd name="connsiteY26-2358" fmla="*/ 4203 h 10000"/>
                  <a:gd name="connsiteX27-2359" fmla="*/ 902 w 10000"/>
                  <a:gd name="connsiteY27-2360" fmla="*/ 5486 h 10000"/>
                  <a:gd name="connsiteX28-2361" fmla="*/ 1417 w 10000"/>
                  <a:gd name="connsiteY28-2362" fmla="*/ 6294 h 10000"/>
                  <a:gd name="connsiteX29-2363" fmla="*/ 2670 w 10000"/>
                  <a:gd name="connsiteY29-2364" fmla="*/ 6129 h 10000"/>
                  <a:gd name="connsiteX30-2365" fmla="*/ 4518 w 10000"/>
                  <a:gd name="connsiteY30-2366" fmla="*/ 6092 h 10000"/>
                  <a:gd name="connsiteX31-2367" fmla="*/ 5531 w 10000"/>
                  <a:gd name="connsiteY31-2368" fmla="*/ 6642 h 10000"/>
                  <a:gd name="connsiteX32-2369" fmla="*/ 5611 w 10000"/>
                  <a:gd name="connsiteY32-2370" fmla="*/ 6642 h 10000"/>
                  <a:gd name="connsiteX33-2371" fmla="*/ 6093 w 10000"/>
                  <a:gd name="connsiteY33-2372" fmla="*/ 6129 h 10000"/>
                  <a:gd name="connsiteX34-2373" fmla="*/ 6013 w 10000"/>
                  <a:gd name="connsiteY34-2374" fmla="*/ 5907 h 10000"/>
                  <a:gd name="connsiteX35-2375" fmla="*/ 5820 w 10000"/>
                  <a:gd name="connsiteY35-2376" fmla="*/ 5981 h 10000"/>
                  <a:gd name="connsiteX36-2377" fmla="*/ 5547 w 10000"/>
                  <a:gd name="connsiteY36-2378" fmla="*/ 6312 h 10000"/>
                  <a:gd name="connsiteX37-2379" fmla="*/ 4695 w 10000"/>
                  <a:gd name="connsiteY37-2380" fmla="*/ 5834 h 10000"/>
                  <a:gd name="connsiteX38-2381" fmla="*/ 2510 w 10000"/>
                  <a:gd name="connsiteY38-2382" fmla="*/ 5852 h 10000"/>
                  <a:gd name="connsiteX39-2383" fmla="*/ 1545 w 10000"/>
                  <a:gd name="connsiteY39-2384" fmla="*/ 5981 h 10000"/>
                  <a:gd name="connsiteX40-2385" fmla="*/ 1208 w 10000"/>
                  <a:gd name="connsiteY40-2386" fmla="*/ 5431 h 10000"/>
                  <a:gd name="connsiteX41-2387" fmla="*/ 1514 w 10000"/>
                  <a:gd name="connsiteY41-2388" fmla="*/ 4386 h 10000"/>
                  <a:gd name="connsiteX42-2389" fmla="*/ 1561 w 10000"/>
                  <a:gd name="connsiteY42-2390" fmla="*/ 4203 h 10000"/>
                  <a:gd name="connsiteX43-2391" fmla="*/ 1787 w 10000"/>
                  <a:gd name="connsiteY43-2392" fmla="*/ 2991 h 10000"/>
                  <a:gd name="connsiteX44-2393" fmla="*/ 3136 w 10000"/>
                  <a:gd name="connsiteY44-2394" fmla="*/ 2606 h 10000"/>
                  <a:gd name="connsiteX45-2395" fmla="*/ 3876 w 10000"/>
                  <a:gd name="connsiteY45-2396" fmla="*/ 3799 h 10000"/>
                  <a:gd name="connsiteX46-2397" fmla="*/ 2703 w 10000"/>
                  <a:gd name="connsiteY46-2398" fmla="*/ 4569 h 10000"/>
                  <a:gd name="connsiteX47-2399" fmla="*/ 2719 w 10000"/>
                  <a:gd name="connsiteY47-2400" fmla="*/ 4808 h 10000"/>
                  <a:gd name="connsiteX48-2401" fmla="*/ 2927 w 10000"/>
                  <a:gd name="connsiteY48-2402" fmla="*/ 4771 h 10000"/>
                  <a:gd name="connsiteX49-2403" fmla="*/ 4744 w 10000"/>
                  <a:gd name="connsiteY49-2404" fmla="*/ 4423 h 10000"/>
                  <a:gd name="connsiteX50-2405" fmla="*/ 4937 w 10000"/>
                  <a:gd name="connsiteY50-2406" fmla="*/ 4423 h 10000"/>
                  <a:gd name="connsiteX51-2407" fmla="*/ 5804 w 10000"/>
                  <a:gd name="connsiteY51-2408" fmla="*/ 4184 h 10000"/>
                  <a:gd name="connsiteX52-2409" fmla="*/ 6383 w 10000"/>
                  <a:gd name="connsiteY52-2410" fmla="*/ 4973 h 10000"/>
                  <a:gd name="connsiteX53-2411" fmla="*/ 6512 w 10000"/>
                  <a:gd name="connsiteY53-2412" fmla="*/ 5119 h 10000"/>
                  <a:gd name="connsiteX54-2413" fmla="*/ 7572 w 10000"/>
                  <a:gd name="connsiteY54-2414" fmla="*/ 6532 h 10000"/>
                  <a:gd name="connsiteX55-2415" fmla="*/ 7273 w 10000"/>
                  <a:gd name="connsiteY55-2416" fmla="*/ 7835 h 10000"/>
                  <a:gd name="connsiteX56-2417" fmla="*/ 5483 w 10000"/>
                  <a:gd name="connsiteY56-2418" fmla="*/ 8218 h 10000"/>
                  <a:gd name="connsiteX57-2419" fmla="*/ 5467 w 10000"/>
                  <a:gd name="connsiteY57-2420" fmla="*/ 8273 h 10000"/>
                  <a:gd name="connsiteX58-2421" fmla="*/ 3490 w 10000"/>
                  <a:gd name="connsiteY58-2422" fmla="*/ 8053 h 10000"/>
                  <a:gd name="connsiteX59-2423" fmla="*/ 3345 w 10000"/>
                  <a:gd name="connsiteY59-2424" fmla="*/ 7357 h 10000"/>
                  <a:gd name="connsiteX60-2425" fmla="*/ 3586 w 10000"/>
                  <a:gd name="connsiteY60-2426" fmla="*/ 7082 h 10000"/>
                  <a:gd name="connsiteX61-2427" fmla="*/ 3683 w 10000"/>
                  <a:gd name="connsiteY61-2428" fmla="*/ 6880 h 10000"/>
                  <a:gd name="connsiteX62-2429" fmla="*/ 3490 w 10000"/>
                  <a:gd name="connsiteY62-2430" fmla="*/ 6770 h 10000"/>
                  <a:gd name="connsiteX63-2431" fmla="*/ 3072 w 10000"/>
                  <a:gd name="connsiteY63-2432" fmla="*/ 7247 h 10000"/>
                  <a:gd name="connsiteX64-2433" fmla="*/ 3249 w 10000"/>
                  <a:gd name="connsiteY64-2434" fmla="*/ 8255 h 10000"/>
                  <a:gd name="connsiteX65-2435" fmla="*/ 3249 w 10000"/>
                  <a:gd name="connsiteY65-2436" fmla="*/ 8273 h 10000"/>
                  <a:gd name="connsiteX66-2437" fmla="*/ 4680 w 10000"/>
                  <a:gd name="connsiteY66-2438" fmla="*/ 8825 h 10000"/>
                  <a:gd name="connsiteX67-2439" fmla="*/ 5354 w 10000"/>
                  <a:gd name="connsiteY67-2440" fmla="*/ 8677 h 10000"/>
                  <a:gd name="connsiteX68-2441" fmla="*/ 3393 w 10000"/>
                  <a:gd name="connsiteY68-2442" fmla="*/ 9998 h 10000"/>
                  <a:gd name="connsiteX69-2443" fmla="*/ 2253 w 10000"/>
                  <a:gd name="connsiteY69-2444" fmla="*/ 9228 h 10000"/>
                  <a:gd name="connsiteX70-2445" fmla="*/ 1224 w 10000"/>
                  <a:gd name="connsiteY70-2446" fmla="*/ 7137 h 10000"/>
                  <a:gd name="connsiteX71-2447" fmla="*/ 3 w 10000"/>
                  <a:gd name="connsiteY71-2448" fmla="*/ 4954 h 10000"/>
                  <a:gd name="connsiteX0-2449" fmla="*/ 3 w 10000"/>
                  <a:gd name="connsiteY0-2450" fmla="*/ 4954 h 10000"/>
                  <a:gd name="connsiteX1-2451" fmla="*/ 726 w 10000"/>
                  <a:gd name="connsiteY1-2452" fmla="*/ 3028 h 10000"/>
                  <a:gd name="connsiteX2-2453" fmla="*/ 1337 w 10000"/>
                  <a:gd name="connsiteY2-2454" fmla="*/ 1635 h 10000"/>
                  <a:gd name="connsiteX3-2455" fmla="*/ 3233 w 10000"/>
                  <a:gd name="connsiteY3-2456" fmla="*/ 773 h 10000"/>
                  <a:gd name="connsiteX4-2457" fmla="*/ 5997 w 10000"/>
                  <a:gd name="connsiteY4-2458" fmla="*/ 424 h 10000"/>
                  <a:gd name="connsiteX5-2459" fmla="*/ 8488 w 10000"/>
                  <a:gd name="connsiteY5-2460" fmla="*/ 1452 h 10000"/>
                  <a:gd name="connsiteX6-2461" fmla="*/ 9693 w 10000"/>
                  <a:gd name="connsiteY6-2462" fmla="*/ 4661 h 10000"/>
                  <a:gd name="connsiteX7-2463" fmla="*/ 7765 w 10000"/>
                  <a:gd name="connsiteY7-2464" fmla="*/ 5852 h 10000"/>
                  <a:gd name="connsiteX8-2465" fmla="*/ 6752 w 10000"/>
                  <a:gd name="connsiteY8-2466" fmla="*/ 4844 h 10000"/>
                  <a:gd name="connsiteX9-2467" fmla="*/ 7444 w 10000"/>
                  <a:gd name="connsiteY9-2468" fmla="*/ 2845 h 10000"/>
                  <a:gd name="connsiteX10-2469" fmla="*/ 8680 w 10000"/>
                  <a:gd name="connsiteY10-2470" fmla="*/ 2808 h 10000"/>
                  <a:gd name="connsiteX11-2471" fmla="*/ 8873 w 10000"/>
                  <a:gd name="connsiteY11-2472" fmla="*/ 3799 h 10000"/>
                  <a:gd name="connsiteX12-2473" fmla="*/ 8568 w 10000"/>
                  <a:gd name="connsiteY12-2474" fmla="*/ 4203 h 10000"/>
                  <a:gd name="connsiteX13-2475" fmla="*/ 7941 w 10000"/>
                  <a:gd name="connsiteY13-2476" fmla="*/ 4184 h 10000"/>
                  <a:gd name="connsiteX14-2477" fmla="*/ 7748 w 10000"/>
                  <a:gd name="connsiteY14-2478" fmla="*/ 4276 h 10000"/>
                  <a:gd name="connsiteX15-2479" fmla="*/ 7829 w 10000"/>
                  <a:gd name="connsiteY15-2480" fmla="*/ 4496 h 10000"/>
                  <a:gd name="connsiteX16-2481" fmla="*/ 8664 w 10000"/>
                  <a:gd name="connsiteY16-2482" fmla="*/ 4514 h 10000"/>
                  <a:gd name="connsiteX17-2483" fmla="*/ 9163 w 10000"/>
                  <a:gd name="connsiteY17-2484" fmla="*/ 3928 h 10000"/>
                  <a:gd name="connsiteX18-2485" fmla="*/ 8857 w 10000"/>
                  <a:gd name="connsiteY18-2486" fmla="*/ 2533 h 10000"/>
                  <a:gd name="connsiteX19-2487" fmla="*/ 7637 w 10000"/>
                  <a:gd name="connsiteY19-2488" fmla="*/ 2350 h 10000"/>
                  <a:gd name="connsiteX20-2489" fmla="*/ 6720 w 10000"/>
                  <a:gd name="connsiteY20-2490" fmla="*/ 1360 h 10000"/>
                  <a:gd name="connsiteX21-2491" fmla="*/ 5627 w 10000"/>
                  <a:gd name="connsiteY21-2492" fmla="*/ 1470 h 10000"/>
                  <a:gd name="connsiteX22-2493" fmla="*/ 4390 w 10000"/>
                  <a:gd name="connsiteY22-2494" fmla="*/ 902 h 10000"/>
                  <a:gd name="connsiteX23-2495" fmla="*/ 3442 w 10000"/>
                  <a:gd name="connsiteY23-2496" fmla="*/ 1543 h 10000"/>
                  <a:gd name="connsiteX24-2497" fmla="*/ 3201 w 10000"/>
                  <a:gd name="connsiteY24-2498" fmla="*/ 2277 h 10000"/>
                  <a:gd name="connsiteX25-2499" fmla="*/ 1578 w 10000"/>
                  <a:gd name="connsiteY25-2500" fmla="*/ 2771 h 10000"/>
                  <a:gd name="connsiteX26-2501" fmla="*/ 1257 w 10000"/>
                  <a:gd name="connsiteY26-2502" fmla="*/ 4203 h 10000"/>
                  <a:gd name="connsiteX27-2503" fmla="*/ 902 w 10000"/>
                  <a:gd name="connsiteY27-2504" fmla="*/ 5486 h 10000"/>
                  <a:gd name="connsiteX28-2505" fmla="*/ 1417 w 10000"/>
                  <a:gd name="connsiteY28-2506" fmla="*/ 6294 h 10000"/>
                  <a:gd name="connsiteX29-2507" fmla="*/ 2670 w 10000"/>
                  <a:gd name="connsiteY29-2508" fmla="*/ 6129 h 10000"/>
                  <a:gd name="connsiteX30-2509" fmla="*/ 4518 w 10000"/>
                  <a:gd name="connsiteY30-2510" fmla="*/ 6092 h 10000"/>
                  <a:gd name="connsiteX31-2511" fmla="*/ 5531 w 10000"/>
                  <a:gd name="connsiteY31-2512" fmla="*/ 6642 h 10000"/>
                  <a:gd name="connsiteX32-2513" fmla="*/ 5611 w 10000"/>
                  <a:gd name="connsiteY32-2514" fmla="*/ 6642 h 10000"/>
                  <a:gd name="connsiteX33-2515" fmla="*/ 6093 w 10000"/>
                  <a:gd name="connsiteY33-2516" fmla="*/ 6129 h 10000"/>
                  <a:gd name="connsiteX34-2517" fmla="*/ 6013 w 10000"/>
                  <a:gd name="connsiteY34-2518" fmla="*/ 5907 h 10000"/>
                  <a:gd name="connsiteX35-2519" fmla="*/ 5820 w 10000"/>
                  <a:gd name="connsiteY35-2520" fmla="*/ 5981 h 10000"/>
                  <a:gd name="connsiteX36-2521" fmla="*/ 5547 w 10000"/>
                  <a:gd name="connsiteY36-2522" fmla="*/ 6312 h 10000"/>
                  <a:gd name="connsiteX37-2523" fmla="*/ 4695 w 10000"/>
                  <a:gd name="connsiteY37-2524" fmla="*/ 5834 h 10000"/>
                  <a:gd name="connsiteX38-2525" fmla="*/ 2510 w 10000"/>
                  <a:gd name="connsiteY38-2526" fmla="*/ 5852 h 10000"/>
                  <a:gd name="connsiteX39-2527" fmla="*/ 1545 w 10000"/>
                  <a:gd name="connsiteY39-2528" fmla="*/ 5981 h 10000"/>
                  <a:gd name="connsiteX40-2529" fmla="*/ 1208 w 10000"/>
                  <a:gd name="connsiteY40-2530" fmla="*/ 5431 h 10000"/>
                  <a:gd name="connsiteX41-2531" fmla="*/ 1514 w 10000"/>
                  <a:gd name="connsiteY41-2532" fmla="*/ 4386 h 10000"/>
                  <a:gd name="connsiteX42-2533" fmla="*/ 1561 w 10000"/>
                  <a:gd name="connsiteY42-2534" fmla="*/ 4203 h 10000"/>
                  <a:gd name="connsiteX43-2535" fmla="*/ 1787 w 10000"/>
                  <a:gd name="connsiteY43-2536" fmla="*/ 2991 h 10000"/>
                  <a:gd name="connsiteX44-2537" fmla="*/ 3136 w 10000"/>
                  <a:gd name="connsiteY44-2538" fmla="*/ 2606 h 10000"/>
                  <a:gd name="connsiteX45-2539" fmla="*/ 3876 w 10000"/>
                  <a:gd name="connsiteY45-2540" fmla="*/ 3799 h 10000"/>
                  <a:gd name="connsiteX46-2541" fmla="*/ 2703 w 10000"/>
                  <a:gd name="connsiteY46-2542" fmla="*/ 4569 h 10000"/>
                  <a:gd name="connsiteX47-2543" fmla="*/ 2719 w 10000"/>
                  <a:gd name="connsiteY47-2544" fmla="*/ 4808 h 10000"/>
                  <a:gd name="connsiteX48-2545" fmla="*/ 2927 w 10000"/>
                  <a:gd name="connsiteY48-2546" fmla="*/ 4771 h 10000"/>
                  <a:gd name="connsiteX49-2547" fmla="*/ 4744 w 10000"/>
                  <a:gd name="connsiteY49-2548" fmla="*/ 4423 h 10000"/>
                  <a:gd name="connsiteX50-2549" fmla="*/ 4937 w 10000"/>
                  <a:gd name="connsiteY50-2550" fmla="*/ 4423 h 10000"/>
                  <a:gd name="connsiteX51-2551" fmla="*/ 5804 w 10000"/>
                  <a:gd name="connsiteY51-2552" fmla="*/ 4184 h 10000"/>
                  <a:gd name="connsiteX52-2553" fmla="*/ 6383 w 10000"/>
                  <a:gd name="connsiteY52-2554" fmla="*/ 4973 h 10000"/>
                  <a:gd name="connsiteX53-2555" fmla="*/ 6512 w 10000"/>
                  <a:gd name="connsiteY53-2556" fmla="*/ 5119 h 10000"/>
                  <a:gd name="connsiteX54-2557" fmla="*/ 7572 w 10000"/>
                  <a:gd name="connsiteY54-2558" fmla="*/ 6532 h 10000"/>
                  <a:gd name="connsiteX55-2559" fmla="*/ 7273 w 10000"/>
                  <a:gd name="connsiteY55-2560" fmla="*/ 7835 h 10000"/>
                  <a:gd name="connsiteX56-2561" fmla="*/ 5483 w 10000"/>
                  <a:gd name="connsiteY56-2562" fmla="*/ 8218 h 10000"/>
                  <a:gd name="connsiteX57-2563" fmla="*/ 5467 w 10000"/>
                  <a:gd name="connsiteY57-2564" fmla="*/ 8273 h 10000"/>
                  <a:gd name="connsiteX58-2565" fmla="*/ 3490 w 10000"/>
                  <a:gd name="connsiteY58-2566" fmla="*/ 8053 h 10000"/>
                  <a:gd name="connsiteX59-2567" fmla="*/ 3345 w 10000"/>
                  <a:gd name="connsiteY59-2568" fmla="*/ 7357 h 10000"/>
                  <a:gd name="connsiteX60-2569" fmla="*/ 3586 w 10000"/>
                  <a:gd name="connsiteY60-2570" fmla="*/ 7082 h 10000"/>
                  <a:gd name="connsiteX61-2571" fmla="*/ 3683 w 10000"/>
                  <a:gd name="connsiteY61-2572" fmla="*/ 6880 h 10000"/>
                  <a:gd name="connsiteX62-2573" fmla="*/ 3490 w 10000"/>
                  <a:gd name="connsiteY62-2574" fmla="*/ 6770 h 10000"/>
                  <a:gd name="connsiteX63-2575" fmla="*/ 3072 w 10000"/>
                  <a:gd name="connsiteY63-2576" fmla="*/ 7247 h 10000"/>
                  <a:gd name="connsiteX64-2577" fmla="*/ 3249 w 10000"/>
                  <a:gd name="connsiteY64-2578" fmla="*/ 8255 h 10000"/>
                  <a:gd name="connsiteX65-2579" fmla="*/ 3249 w 10000"/>
                  <a:gd name="connsiteY65-2580" fmla="*/ 8273 h 10000"/>
                  <a:gd name="connsiteX66-2581" fmla="*/ 4680 w 10000"/>
                  <a:gd name="connsiteY66-2582" fmla="*/ 8825 h 10000"/>
                  <a:gd name="connsiteX67-2583" fmla="*/ 5354 w 10000"/>
                  <a:gd name="connsiteY67-2584" fmla="*/ 8677 h 10000"/>
                  <a:gd name="connsiteX68-2585" fmla="*/ 3393 w 10000"/>
                  <a:gd name="connsiteY68-2586" fmla="*/ 9998 h 10000"/>
                  <a:gd name="connsiteX69-2587" fmla="*/ 2253 w 10000"/>
                  <a:gd name="connsiteY69-2588" fmla="*/ 9228 h 10000"/>
                  <a:gd name="connsiteX70-2589" fmla="*/ 1224 w 10000"/>
                  <a:gd name="connsiteY70-2590" fmla="*/ 7137 h 10000"/>
                  <a:gd name="connsiteX71-2591" fmla="*/ 3 w 10000"/>
                  <a:gd name="connsiteY71-2592" fmla="*/ 4954 h 10000"/>
                  <a:gd name="connsiteX0-2593" fmla="*/ 3 w 10000"/>
                  <a:gd name="connsiteY0-2594" fmla="*/ 4954 h 10000"/>
                  <a:gd name="connsiteX1-2595" fmla="*/ 726 w 10000"/>
                  <a:gd name="connsiteY1-2596" fmla="*/ 3028 h 10000"/>
                  <a:gd name="connsiteX2-2597" fmla="*/ 1337 w 10000"/>
                  <a:gd name="connsiteY2-2598" fmla="*/ 1635 h 10000"/>
                  <a:gd name="connsiteX3-2599" fmla="*/ 3233 w 10000"/>
                  <a:gd name="connsiteY3-2600" fmla="*/ 773 h 10000"/>
                  <a:gd name="connsiteX4-2601" fmla="*/ 5997 w 10000"/>
                  <a:gd name="connsiteY4-2602" fmla="*/ 424 h 10000"/>
                  <a:gd name="connsiteX5-2603" fmla="*/ 8488 w 10000"/>
                  <a:gd name="connsiteY5-2604" fmla="*/ 1452 h 10000"/>
                  <a:gd name="connsiteX6-2605" fmla="*/ 9693 w 10000"/>
                  <a:gd name="connsiteY6-2606" fmla="*/ 4661 h 10000"/>
                  <a:gd name="connsiteX7-2607" fmla="*/ 7765 w 10000"/>
                  <a:gd name="connsiteY7-2608" fmla="*/ 5852 h 10000"/>
                  <a:gd name="connsiteX8-2609" fmla="*/ 6752 w 10000"/>
                  <a:gd name="connsiteY8-2610" fmla="*/ 4844 h 10000"/>
                  <a:gd name="connsiteX9-2611" fmla="*/ 7444 w 10000"/>
                  <a:gd name="connsiteY9-2612" fmla="*/ 2845 h 10000"/>
                  <a:gd name="connsiteX10-2613" fmla="*/ 8680 w 10000"/>
                  <a:gd name="connsiteY10-2614" fmla="*/ 2808 h 10000"/>
                  <a:gd name="connsiteX11-2615" fmla="*/ 8873 w 10000"/>
                  <a:gd name="connsiteY11-2616" fmla="*/ 3799 h 10000"/>
                  <a:gd name="connsiteX12-2617" fmla="*/ 8568 w 10000"/>
                  <a:gd name="connsiteY12-2618" fmla="*/ 4203 h 10000"/>
                  <a:gd name="connsiteX13-2619" fmla="*/ 7941 w 10000"/>
                  <a:gd name="connsiteY13-2620" fmla="*/ 4184 h 10000"/>
                  <a:gd name="connsiteX14-2621" fmla="*/ 7748 w 10000"/>
                  <a:gd name="connsiteY14-2622" fmla="*/ 4276 h 10000"/>
                  <a:gd name="connsiteX15-2623" fmla="*/ 7829 w 10000"/>
                  <a:gd name="connsiteY15-2624" fmla="*/ 4496 h 10000"/>
                  <a:gd name="connsiteX16-2625" fmla="*/ 8664 w 10000"/>
                  <a:gd name="connsiteY16-2626" fmla="*/ 4514 h 10000"/>
                  <a:gd name="connsiteX17-2627" fmla="*/ 9163 w 10000"/>
                  <a:gd name="connsiteY17-2628" fmla="*/ 3928 h 10000"/>
                  <a:gd name="connsiteX18-2629" fmla="*/ 8857 w 10000"/>
                  <a:gd name="connsiteY18-2630" fmla="*/ 2533 h 10000"/>
                  <a:gd name="connsiteX19-2631" fmla="*/ 7637 w 10000"/>
                  <a:gd name="connsiteY19-2632" fmla="*/ 2350 h 10000"/>
                  <a:gd name="connsiteX20-2633" fmla="*/ 6720 w 10000"/>
                  <a:gd name="connsiteY20-2634" fmla="*/ 1360 h 10000"/>
                  <a:gd name="connsiteX21-2635" fmla="*/ 5627 w 10000"/>
                  <a:gd name="connsiteY21-2636" fmla="*/ 1470 h 10000"/>
                  <a:gd name="connsiteX22-2637" fmla="*/ 4390 w 10000"/>
                  <a:gd name="connsiteY22-2638" fmla="*/ 902 h 10000"/>
                  <a:gd name="connsiteX23-2639" fmla="*/ 3442 w 10000"/>
                  <a:gd name="connsiteY23-2640" fmla="*/ 1543 h 10000"/>
                  <a:gd name="connsiteX24-2641" fmla="*/ 3201 w 10000"/>
                  <a:gd name="connsiteY24-2642" fmla="*/ 2277 h 10000"/>
                  <a:gd name="connsiteX25-2643" fmla="*/ 1578 w 10000"/>
                  <a:gd name="connsiteY25-2644" fmla="*/ 2771 h 10000"/>
                  <a:gd name="connsiteX26-2645" fmla="*/ 1257 w 10000"/>
                  <a:gd name="connsiteY26-2646" fmla="*/ 4203 h 10000"/>
                  <a:gd name="connsiteX27-2647" fmla="*/ 902 w 10000"/>
                  <a:gd name="connsiteY27-2648" fmla="*/ 5486 h 10000"/>
                  <a:gd name="connsiteX28-2649" fmla="*/ 1417 w 10000"/>
                  <a:gd name="connsiteY28-2650" fmla="*/ 6294 h 10000"/>
                  <a:gd name="connsiteX29-2651" fmla="*/ 2670 w 10000"/>
                  <a:gd name="connsiteY29-2652" fmla="*/ 6129 h 10000"/>
                  <a:gd name="connsiteX30-2653" fmla="*/ 4518 w 10000"/>
                  <a:gd name="connsiteY30-2654" fmla="*/ 6092 h 10000"/>
                  <a:gd name="connsiteX31-2655" fmla="*/ 5531 w 10000"/>
                  <a:gd name="connsiteY31-2656" fmla="*/ 6642 h 10000"/>
                  <a:gd name="connsiteX32-2657" fmla="*/ 5611 w 10000"/>
                  <a:gd name="connsiteY32-2658" fmla="*/ 6642 h 10000"/>
                  <a:gd name="connsiteX33-2659" fmla="*/ 6093 w 10000"/>
                  <a:gd name="connsiteY33-2660" fmla="*/ 6129 h 10000"/>
                  <a:gd name="connsiteX34-2661" fmla="*/ 6013 w 10000"/>
                  <a:gd name="connsiteY34-2662" fmla="*/ 5907 h 10000"/>
                  <a:gd name="connsiteX35-2663" fmla="*/ 5820 w 10000"/>
                  <a:gd name="connsiteY35-2664" fmla="*/ 5981 h 10000"/>
                  <a:gd name="connsiteX36-2665" fmla="*/ 5547 w 10000"/>
                  <a:gd name="connsiteY36-2666" fmla="*/ 6312 h 10000"/>
                  <a:gd name="connsiteX37-2667" fmla="*/ 4695 w 10000"/>
                  <a:gd name="connsiteY37-2668" fmla="*/ 5834 h 10000"/>
                  <a:gd name="connsiteX38-2669" fmla="*/ 2510 w 10000"/>
                  <a:gd name="connsiteY38-2670" fmla="*/ 5852 h 10000"/>
                  <a:gd name="connsiteX39-2671" fmla="*/ 1545 w 10000"/>
                  <a:gd name="connsiteY39-2672" fmla="*/ 5981 h 10000"/>
                  <a:gd name="connsiteX40-2673" fmla="*/ 1208 w 10000"/>
                  <a:gd name="connsiteY40-2674" fmla="*/ 5431 h 10000"/>
                  <a:gd name="connsiteX41-2675" fmla="*/ 1514 w 10000"/>
                  <a:gd name="connsiteY41-2676" fmla="*/ 4386 h 10000"/>
                  <a:gd name="connsiteX42-2677" fmla="*/ 1561 w 10000"/>
                  <a:gd name="connsiteY42-2678" fmla="*/ 4203 h 10000"/>
                  <a:gd name="connsiteX43-2679" fmla="*/ 1787 w 10000"/>
                  <a:gd name="connsiteY43-2680" fmla="*/ 2991 h 10000"/>
                  <a:gd name="connsiteX44-2681" fmla="*/ 3136 w 10000"/>
                  <a:gd name="connsiteY44-2682" fmla="*/ 2606 h 10000"/>
                  <a:gd name="connsiteX45-2683" fmla="*/ 3876 w 10000"/>
                  <a:gd name="connsiteY45-2684" fmla="*/ 3799 h 10000"/>
                  <a:gd name="connsiteX46-2685" fmla="*/ 2703 w 10000"/>
                  <a:gd name="connsiteY46-2686" fmla="*/ 4569 h 10000"/>
                  <a:gd name="connsiteX47-2687" fmla="*/ 2719 w 10000"/>
                  <a:gd name="connsiteY47-2688" fmla="*/ 4808 h 10000"/>
                  <a:gd name="connsiteX48-2689" fmla="*/ 2927 w 10000"/>
                  <a:gd name="connsiteY48-2690" fmla="*/ 4771 h 10000"/>
                  <a:gd name="connsiteX49-2691" fmla="*/ 4744 w 10000"/>
                  <a:gd name="connsiteY49-2692" fmla="*/ 4423 h 10000"/>
                  <a:gd name="connsiteX50-2693" fmla="*/ 4937 w 10000"/>
                  <a:gd name="connsiteY50-2694" fmla="*/ 4423 h 10000"/>
                  <a:gd name="connsiteX51-2695" fmla="*/ 5804 w 10000"/>
                  <a:gd name="connsiteY51-2696" fmla="*/ 4184 h 10000"/>
                  <a:gd name="connsiteX52-2697" fmla="*/ 6383 w 10000"/>
                  <a:gd name="connsiteY52-2698" fmla="*/ 4973 h 10000"/>
                  <a:gd name="connsiteX53-2699" fmla="*/ 6512 w 10000"/>
                  <a:gd name="connsiteY53-2700" fmla="*/ 5119 h 10000"/>
                  <a:gd name="connsiteX54-2701" fmla="*/ 7572 w 10000"/>
                  <a:gd name="connsiteY54-2702" fmla="*/ 6532 h 10000"/>
                  <a:gd name="connsiteX55-2703" fmla="*/ 7273 w 10000"/>
                  <a:gd name="connsiteY55-2704" fmla="*/ 7835 h 10000"/>
                  <a:gd name="connsiteX56-2705" fmla="*/ 5483 w 10000"/>
                  <a:gd name="connsiteY56-2706" fmla="*/ 8218 h 10000"/>
                  <a:gd name="connsiteX57-2707" fmla="*/ 5467 w 10000"/>
                  <a:gd name="connsiteY57-2708" fmla="*/ 8273 h 10000"/>
                  <a:gd name="connsiteX58-2709" fmla="*/ 3490 w 10000"/>
                  <a:gd name="connsiteY58-2710" fmla="*/ 8053 h 10000"/>
                  <a:gd name="connsiteX59-2711" fmla="*/ 3345 w 10000"/>
                  <a:gd name="connsiteY59-2712" fmla="*/ 7357 h 10000"/>
                  <a:gd name="connsiteX60-2713" fmla="*/ 3586 w 10000"/>
                  <a:gd name="connsiteY60-2714" fmla="*/ 7082 h 10000"/>
                  <a:gd name="connsiteX61-2715" fmla="*/ 3683 w 10000"/>
                  <a:gd name="connsiteY61-2716" fmla="*/ 6880 h 10000"/>
                  <a:gd name="connsiteX62-2717" fmla="*/ 3490 w 10000"/>
                  <a:gd name="connsiteY62-2718" fmla="*/ 6770 h 10000"/>
                  <a:gd name="connsiteX63-2719" fmla="*/ 3072 w 10000"/>
                  <a:gd name="connsiteY63-2720" fmla="*/ 7247 h 10000"/>
                  <a:gd name="connsiteX64-2721" fmla="*/ 3249 w 10000"/>
                  <a:gd name="connsiteY64-2722" fmla="*/ 8255 h 10000"/>
                  <a:gd name="connsiteX65-2723" fmla="*/ 3249 w 10000"/>
                  <a:gd name="connsiteY65-2724" fmla="*/ 8273 h 10000"/>
                  <a:gd name="connsiteX66-2725" fmla="*/ 4680 w 10000"/>
                  <a:gd name="connsiteY66-2726" fmla="*/ 8825 h 10000"/>
                  <a:gd name="connsiteX67-2727" fmla="*/ 5354 w 10000"/>
                  <a:gd name="connsiteY67-2728" fmla="*/ 8677 h 10000"/>
                  <a:gd name="connsiteX68-2729" fmla="*/ 3393 w 10000"/>
                  <a:gd name="connsiteY68-2730" fmla="*/ 9998 h 10000"/>
                  <a:gd name="connsiteX69-2731" fmla="*/ 2253 w 10000"/>
                  <a:gd name="connsiteY69-2732" fmla="*/ 9228 h 10000"/>
                  <a:gd name="connsiteX70-2733" fmla="*/ 1224 w 10000"/>
                  <a:gd name="connsiteY70-2734" fmla="*/ 7137 h 10000"/>
                  <a:gd name="connsiteX71-2735" fmla="*/ 3 w 10000"/>
                  <a:gd name="connsiteY71-2736" fmla="*/ 4954 h 10000"/>
                  <a:gd name="connsiteX0-2737" fmla="*/ 3 w 10000"/>
                  <a:gd name="connsiteY0-2738" fmla="*/ 4954 h 10000"/>
                  <a:gd name="connsiteX1-2739" fmla="*/ 726 w 10000"/>
                  <a:gd name="connsiteY1-2740" fmla="*/ 3028 h 10000"/>
                  <a:gd name="connsiteX2-2741" fmla="*/ 1337 w 10000"/>
                  <a:gd name="connsiteY2-2742" fmla="*/ 1635 h 10000"/>
                  <a:gd name="connsiteX3-2743" fmla="*/ 3233 w 10000"/>
                  <a:gd name="connsiteY3-2744" fmla="*/ 773 h 10000"/>
                  <a:gd name="connsiteX4-2745" fmla="*/ 5997 w 10000"/>
                  <a:gd name="connsiteY4-2746" fmla="*/ 424 h 10000"/>
                  <a:gd name="connsiteX5-2747" fmla="*/ 8488 w 10000"/>
                  <a:gd name="connsiteY5-2748" fmla="*/ 1452 h 10000"/>
                  <a:gd name="connsiteX6-2749" fmla="*/ 9693 w 10000"/>
                  <a:gd name="connsiteY6-2750" fmla="*/ 4661 h 10000"/>
                  <a:gd name="connsiteX7-2751" fmla="*/ 7765 w 10000"/>
                  <a:gd name="connsiteY7-2752" fmla="*/ 5852 h 10000"/>
                  <a:gd name="connsiteX8-2753" fmla="*/ 6752 w 10000"/>
                  <a:gd name="connsiteY8-2754" fmla="*/ 4844 h 10000"/>
                  <a:gd name="connsiteX9-2755" fmla="*/ 7444 w 10000"/>
                  <a:gd name="connsiteY9-2756" fmla="*/ 2845 h 10000"/>
                  <a:gd name="connsiteX10-2757" fmla="*/ 8680 w 10000"/>
                  <a:gd name="connsiteY10-2758" fmla="*/ 2808 h 10000"/>
                  <a:gd name="connsiteX11-2759" fmla="*/ 8873 w 10000"/>
                  <a:gd name="connsiteY11-2760" fmla="*/ 3799 h 10000"/>
                  <a:gd name="connsiteX12-2761" fmla="*/ 8568 w 10000"/>
                  <a:gd name="connsiteY12-2762" fmla="*/ 4203 h 10000"/>
                  <a:gd name="connsiteX13-2763" fmla="*/ 7941 w 10000"/>
                  <a:gd name="connsiteY13-2764" fmla="*/ 4184 h 10000"/>
                  <a:gd name="connsiteX14-2765" fmla="*/ 7748 w 10000"/>
                  <a:gd name="connsiteY14-2766" fmla="*/ 4276 h 10000"/>
                  <a:gd name="connsiteX15-2767" fmla="*/ 7829 w 10000"/>
                  <a:gd name="connsiteY15-2768" fmla="*/ 4496 h 10000"/>
                  <a:gd name="connsiteX16-2769" fmla="*/ 8664 w 10000"/>
                  <a:gd name="connsiteY16-2770" fmla="*/ 4514 h 10000"/>
                  <a:gd name="connsiteX17-2771" fmla="*/ 9163 w 10000"/>
                  <a:gd name="connsiteY17-2772" fmla="*/ 3928 h 10000"/>
                  <a:gd name="connsiteX18-2773" fmla="*/ 8857 w 10000"/>
                  <a:gd name="connsiteY18-2774" fmla="*/ 2533 h 10000"/>
                  <a:gd name="connsiteX19-2775" fmla="*/ 7637 w 10000"/>
                  <a:gd name="connsiteY19-2776" fmla="*/ 2350 h 10000"/>
                  <a:gd name="connsiteX20-2777" fmla="*/ 6720 w 10000"/>
                  <a:gd name="connsiteY20-2778" fmla="*/ 1360 h 10000"/>
                  <a:gd name="connsiteX21-2779" fmla="*/ 5627 w 10000"/>
                  <a:gd name="connsiteY21-2780" fmla="*/ 1470 h 10000"/>
                  <a:gd name="connsiteX22-2781" fmla="*/ 4390 w 10000"/>
                  <a:gd name="connsiteY22-2782" fmla="*/ 902 h 10000"/>
                  <a:gd name="connsiteX23-2783" fmla="*/ 3442 w 10000"/>
                  <a:gd name="connsiteY23-2784" fmla="*/ 1543 h 10000"/>
                  <a:gd name="connsiteX24-2785" fmla="*/ 3201 w 10000"/>
                  <a:gd name="connsiteY24-2786" fmla="*/ 2277 h 10000"/>
                  <a:gd name="connsiteX25-2787" fmla="*/ 1578 w 10000"/>
                  <a:gd name="connsiteY25-2788" fmla="*/ 2771 h 10000"/>
                  <a:gd name="connsiteX26-2789" fmla="*/ 1257 w 10000"/>
                  <a:gd name="connsiteY26-2790" fmla="*/ 4203 h 10000"/>
                  <a:gd name="connsiteX27-2791" fmla="*/ 902 w 10000"/>
                  <a:gd name="connsiteY27-2792" fmla="*/ 5486 h 10000"/>
                  <a:gd name="connsiteX28-2793" fmla="*/ 1417 w 10000"/>
                  <a:gd name="connsiteY28-2794" fmla="*/ 6294 h 10000"/>
                  <a:gd name="connsiteX29-2795" fmla="*/ 2670 w 10000"/>
                  <a:gd name="connsiteY29-2796" fmla="*/ 6129 h 10000"/>
                  <a:gd name="connsiteX30-2797" fmla="*/ 4518 w 10000"/>
                  <a:gd name="connsiteY30-2798" fmla="*/ 6092 h 10000"/>
                  <a:gd name="connsiteX31-2799" fmla="*/ 5531 w 10000"/>
                  <a:gd name="connsiteY31-2800" fmla="*/ 6642 h 10000"/>
                  <a:gd name="connsiteX32-2801" fmla="*/ 5611 w 10000"/>
                  <a:gd name="connsiteY32-2802" fmla="*/ 6642 h 10000"/>
                  <a:gd name="connsiteX33-2803" fmla="*/ 6093 w 10000"/>
                  <a:gd name="connsiteY33-2804" fmla="*/ 6129 h 10000"/>
                  <a:gd name="connsiteX34-2805" fmla="*/ 6013 w 10000"/>
                  <a:gd name="connsiteY34-2806" fmla="*/ 5907 h 10000"/>
                  <a:gd name="connsiteX35-2807" fmla="*/ 5820 w 10000"/>
                  <a:gd name="connsiteY35-2808" fmla="*/ 5981 h 10000"/>
                  <a:gd name="connsiteX36-2809" fmla="*/ 5547 w 10000"/>
                  <a:gd name="connsiteY36-2810" fmla="*/ 6312 h 10000"/>
                  <a:gd name="connsiteX37-2811" fmla="*/ 4695 w 10000"/>
                  <a:gd name="connsiteY37-2812" fmla="*/ 5834 h 10000"/>
                  <a:gd name="connsiteX38-2813" fmla="*/ 2510 w 10000"/>
                  <a:gd name="connsiteY38-2814" fmla="*/ 5852 h 10000"/>
                  <a:gd name="connsiteX39-2815" fmla="*/ 1545 w 10000"/>
                  <a:gd name="connsiteY39-2816" fmla="*/ 5981 h 10000"/>
                  <a:gd name="connsiteX40-2817" fmla="*/ 1208 w 10000"/>
                  <a:gd name="connsiteY40-2818" fmla="*/ 5431 h 10000"/>
                  <a:gd name="connsiteX41-2819" fmla="*/ 1514 w 10000"/>
                  <a:gd name="connsiteY41-2820" fmla="*/ 4386 h 10000"/>
                  <a:gd name="connsiteX42-2821" fmla="*/ 1561 w 10000"/>
                  <a:gd name="connsiteY42-2822" fmla="*/ 4203 h 10000"/>
                  <a:gd name="connsiteX43-2823" fmla="*/ 1787 w 10000"/>
                  <a:gd name="connsiteY43-2824" fmla="*/ 2991 h 10000"/>
                  <a:gd name="connsiteX44-2825" fmla="*/ 3136 w 10000"/>
                  <a:gd name="connsiteY44-2826" fmla="*/ 2606 h 10000"/>
                  <a:gd name="connsiteX45-2827" fmla="*/ 3876 w 10000"/>
                  <a:gd name="connsiteY45-2828" fmla="*/ 3799 h 10000"/>
                  <a:gd name="connsiteX46-2829" fmla="*/ 2703 w 10000"/>
                  <a:gd name="connsiteY46-2830" fmla="*/ 4569 h 10000"/>
                  <a:gd name="connsiteX47-2831" fmla="*/ 2719 w 10000"/>
                  <a:gd name="connsiteY47-2832" fmla="*/ 4808 h 10000"/>
                  <a:gd name="connsiteX48-2833" fmla="*/ 2927 w 10000"/>
                  <a:gd name="connsiteY48-2834" fmla="*/ 4771 h 10000"/>
                  <a:gd name="connsiteX49-2835" fmla="*/ 4744 w 10000"/>
                  <a:gd name="connsiteY49-2836" fmla="*/ 4423 h 10000"/>
                  <a:gd name="connsiteX50-2837" fmla="*/ 4937 w 10000"/>
                  <a:gd name="connsiteY50-2838" fmla="*/ 4423 h 10000"/>
                  <a:gd name="connsiteX51-2839" fmla="*/ 5804 w 10000"/>
                  <a:gd name="connsiteY51-2840" fmla="*/ 4184 h 10000"/>
                  <a:gd name="connsiteX52-2841" fmla="*/ 6383 w 10000"/>
                  <a:gd name="connsiteY52-2842" fmla="*/ 4973 h 10000"/>
                  <a:gd name="connsiteX53-2843" fmla="*/ 6512 w 10000"/>
                  <a:gd name="connsiteY53-2844" fmla="*/ 5119 h 10000"/>
                  <a:gd name="connsiteX54-2845" fmla="*/ 7572 w 10000"/>
                  <a:gd name="connsiteY54-2846" fmla="*/ 6532 h 10000"/>
                  <a:gd name="connsiteX55-2847" fmla="*/ 7273 w 10000"/>
                  <a:gd name="connsiteY55-2848" fmla="*/ 7835 h 10000"/>
                  <a:gd name="connsiteX56-2849" fmla="*/ 5483 w 10000"/>
                  <a:gd name="connsiteY56-2850" fmla="*/ 8218 h 10000"/>
                  <a:gd name="connsiteX57-2851" fmla="*/ 5467 w 10000"/>
                  <a:gd name="connsiteY57-2852" fmla="*/ 8273 h 10000"/>
                  <a:gd name="connsiteX58-2853" fmla="*/ 3490 w 10000"/>
                  <a:gd name="connsiteY58-2854" fmla="*/ 8053 h 10000"/>
                  <a:gd name="connsiteX59-2855" fmla="*/ 3345 w 10000"/>
                  <a:gd name="connsiteY59-2856" fmla="*/ 7357 h 10000"/>
                  <a:gd name="connsiteX60-2857" fmla="*/ 3586 w 10000"/>
                  <a:gd name="connsiteY60-2858" fmla="*/ 7082 h 10000"/>
                  <a:gd name="connsiteX61-2859" fmla="*/ 3683 w 10000"/>
                  <a:gd name="connsiteY61-2860" fmla="*/ 6880 h 10000"/>
                  <a:gd name="connsiteX62-2861" fmla="*/ 3490 w 10000"/>
                  <a:gd name="connsiteY62-2862" fmla="*/ 6770 h 10000"/>
                  <a:gd name="connsiteX63-2863" fmla="*/ 3072 w 10000"/>
                  <a:gd name="connsiteY63-2864" fmla="*/ 7247 h 10000"/>
                  <a:gd name="connsiteX64-2865" fmla="*/ 3249 w 10000"/>
                  <a:gd name="connsiteY64-2866" fmla="*/ 8255 h 10000"/>
                  <a:gd name="connsiteX65-2867" fmla="*/ 3249 w 10000"/>
                  <a:gd name="connsiteY65-2868" fmla="*/ 8273 h 10000"/>
                  <a:gd name="connsiteX66-2869" fmla="*/ 4680 w 10000"/>
                  <a:gd name="connsiteY66-2870" fmla="*/ 8825 h 10000"/>
                  <a:gd name="connsiteX67-2871" fmla="*/ 5354 w 10000"/>
                  <a:gd name="connsiteY67-2872" fmla="*/ 8677 h 10000"/>
                  <a:gd name="connsiteX68-2873" fmla="*/ 3393 w 10000"/>
                  <a:gd name="connsiteY68-2874" fmla="*/ 9998 h 10000"/>
                  <a:gd name="connsiteX69-2875" fmla="*/ 2253 w 10000"/>
                  <a:gd name="connsiteY69-2876" fmla="*/ 9228 h 10000"/>
                  <a:gd name="connsiteX70-2877" fmla="*/ 1224 w 10000"/>
                  <a:gd name="connsiteY70-2878" fmla="*/ 7137 h 10000"/>
                  <a:gd name="connsiteX71-2879" fmla="*/ 3 w 10000"/>
                  <a:gd name="connsiteY71-2880" fmla="*/ 4954 h 10000"/>
                  <a:gd name="connsiteX0-2881" fmla="*/ 3 w 10000"/>
                  <a:gd name="connsiteY0-2882" fmla="*/ 4954 h 10000"/>
                  <a:gd name="connsiteX1-2883" fmla="*/ 726 w 10000"/>
                  <a:gd name="connsiteY1-2884" fmla="*/ 3028 h 10000"/>
                  <a:gd name="connsiteX2-2885" fmla="*/ 1337 w 10000"/>
                  <a:gd name="connsiteY2-2886" fmla="*/ 1635 h 10000"/>
                  <a:gd name="connsiteX3-2887" fmla="*/ 3233 w 10000"/>
                  <a:gd name="connsiteY3-2888" fmla="*/ 773 h 10000"/>
                  <a:gd name="connsiteX4-2889" fmla="*/ 5997 w 10000"/>
                  <a:gd name="connsiteY4-2890" fmla="*/ 424 h 10000"/>
                  <a:gd name="connsiteX5-2891" fmla="*/ 8488 w 10000"/>
                  <a:gd name="connsiteY5-2892" fmla="*/ 1452 h 10000"/>
                  <a:gd name="connsiteX6-2893" fmla="*/ 9693 w 10000"/>
                  <a:gd name="connsiteY6-2894" fmla="*/ 4661 h 10000"/>
                  <a:gd name="connsiteX7-2895" fmla="*/ 7765 w 10000"/>
                  <a:gd name="connsiteY7-2896" fmla="*/ 5852 h 10000"/>
                  <a:gd name="connsiteX8-2897" fmla="*/ 6752 w 10000"/>
                  <a:gd name="connsiteY8-2898" fmla="*/ 4844 h 10000"/>
                  <a:gd name="connsiteX9-2899" fmla="*/ 7444 w 10000"/>
                  <a:gd name="connsiteY9-2900" fmla="*/ 2845 h 10000"/>
                  <a:gd name="connsiteX10-2901" fmla="*/ 8680 w 10000"/>
                  <a:gd name="connsiteY10-2902" fmla="*/ 2808 h 10000"/>
                  <a:gd name="connsiteX11-2903" fmla="*/ 8873 w 10000"/>
                  <a:gd name="connsiteY11-2904" fmla="*/ 3799 h 10000"/>
                  <a:gd name="connsiteX12-2905" fmla="*/ 8568 w 10000"/>
                  <a:gd name="connsiteY12-2906" fmla="*/ 4203 h 10000"/>
                  <a:gd name="connsiteX13-2907" fmla="*/ 7941 w 10000"/>
                  <a:gd name="connsiteY13-2908" fmla="*/ 4184 h 10000"/>
                  <a:gd name="connsiteX14-2909" fmla="*/ 7748 w 10000"/>
                  <a:gd name="connsiteY14-2910" fmla="*/ 4276 h 10000"/>
                  <a:gd name="connsiteX15-2911" fmla="*/ 7829 w 10000"/>
                  <a:gd name="connsiteY15-2912" fmla="*/ 4496 h 10000"/>
                  <a:gd name="connsiteX16-2913" fmla="*/ 8664 w 10000"/>
                  <a:gd name="connsiteY16-2914" fmla="*/ 4514 h 10000"/>
                  <a:gd name="connsiteX17-2915" fmla="*/ 9163 w 10000"/>
                  <a:gd name="connsiteY17-2916" fmla="*/ 3928 h 10000"/>
                  <a:gd name="connsiteX18-2917" fmla="*/ 8857 w 10000"/>
                  <a:gd name="connsiteY18-2918" fmla="*/ 2533 h 10000"/>
                  <a:gd name="connsiteX19-2919" fmla="*/ 7637 w 10000"/>
                  <a:gd name="connsiteY19-2920" fmla="*/ 2350 h 10000"/>
                  <a:gd name="connsiteX20-2921" fmla="*/ 6720 w 10000"/>
                  <a:gd name="connsiteY20-2922" fmla="*/ 1360 h 10000"/>
                  <a:gd name="connsiteX21-2923" fmla="*/ 5627 w 10000"/>
                  <a:gd name="connsiteY21-2924" fmla="*/ 1470 h 10000"/>
                  <a:gd name="connsiteX22-2925" fmla="*/ 4390 w 10000"/>
                  <a:gd name="connsiteY22-2926" fmla="*/ 902 h 10000"/>
                  <a:gd name="connsiteX23-2927" fmla="*/ 3442 w 10000"/>
                  <a:gd name="connsiteY23-2928" fmla="*/ 1543 h 10000"/>
                  <a:gd name="connsiteX24-2929" fmla="*/ 3201 w 10000"/>
                  <a:gd name="connsiteY24-2930" fmla="*/ 2277 h 10000"/>
                  <a:gd name="connsiteX25-2931" fmla="*/ 1578 w 10000"/>
                  <a:gd name="connsiteY25-2932" fmla="*/ 2771 h 10000"/>
                  <a:gd name="connsiteX26-2933" fmla="*/ 1257 w 10000"/>
                  <a:gd name="connsiteY26-2934" fmla="*/ 4203 h 10000"/>
                  <a:gd name="connsiteX27-2935" fmla="*/ 902 w 10000"/>
                  <a:gd name="connsiteY27-2936" fmla="*/ 5486 h 10000"/>
                  <a:gd name="connsiteX28-2937" fmla="*/ 1417 w 10000"/>
                  <a:gd name="connsiteY28-2938" fmla="*/ 6294 h 10000"/>
                  <a:gd name="connsiteX29-2939" fmla="*/ 2670 w 10000"/>
                  <a:gd name="connsiteY29-2940" fmla="*/ 6129 h 10000"/>
                  <a:gd name="connsiteX30-2941" fmla="*/ 4518 w 10000"/>
                  <a:gd name="connsiteY30-2942" fmla="*/ 6092 h 10000"/>
                  <a:gd name="connsiteX31-2943" fmla="*/ 5531 w 10000"/>
                  <a:gd name="connsiteY31-2944" fmla="*/ 6642 h 10000"/>
                  <a:gd name="connsiteX32-2945" fmla="*/ 5611 w 10000"/>
                  <a:gd name="connsiteY32-2946" fmla="*/ 6642 h 10000"/>
                  <a:gd name="connsiteX33-2947" fmla="*/ 6093 w 10000"/>
                  <a:gd name="connsiteY33-2948" fmla="*/ 6129 h 10000"/>
                  <a:gd name="connsiteX34-2949" fmla="*/ 6013 w 10000"/>
                  <a:gd name="connsiteY34-2950" fmla="*/ 5907 h 10000"/>
                  <a:gd name="connsiteX35-2951" fmla="*/ 5820 w 10000"/>
                  <a:gd name="connsiteY35-2952" fmla="*/ 5981 h 10000"/>
                  <a:gd name="connsiteX36-2953" fmla="*/ 5547 w 10000"/>
                  <a:gd name="connsiteY36-2954" fmla="*/ 6312 h 10000"/>
                  <a:gd name="connsiteX37-2955" fmla="*/ 4695 w 10000"/>
                  <a:gd name="connsiteY37-2956" fmla="*/ 5834 h 10000"/>
                  <a:gd name="connsiteX38-2957" fmla="*/ 2510 w 10000"/>
                  <a:gd name="connsiteY38-2958" fmla="*/ 5852 h 10000"/>
                  <a:gd name="connsiteX39-2959" fmla="*/ 1545 w 10000"/>
                  <a:gd name="connsiteY39-2960" fmla="*/ 5981 h 10000"/>
                  <a:gd name="connsiteX40-2961" fmla="*/ 1208 w 10000"/>
                  <a:gd name="connsiteY40-2962" fmla="*/ 5431 h 10000"/>
                  <a:gd name="connsiteX41-2963" fmla="*/ 1514 w 10000"/>
                  <a:gd name="connsiteY41-2964" fmla="*/ 4386 h 10000"/>
                  <a:gd name="connsiteX42-2965" fmla="*/ 1561 w 10000"/>
                  <a:gd name="connsiteY42-2966" fmla="*/ 4203 h 10000"/>
                  <a:gd name="connsiteX43-2967" fmla="*/ 1787 w 10000"/>
                  <a:gd name="connsiteY43-2968" fmla="*/ 2991 h 10000"/>
                  <a:gd name="connsiteX44-2969" fmla="*/ 3136 w 10000"/>
                  <a:gd name="connsiteY44-2970" fmla="*/ 2606 h 10000"/>
                  <a:gd name="connsiteX45-2971" fmla="*/ 3876 w 10000"/>
                  <a:gd name="connsiteY45-2972" fmla="*/ 3799 h 10000"/>
                  <a:gd name="connsiteX46-2973" fmla="*/ 2703 w 10000"/>
                  <a:gd name="connsiteY46-2974" fmla="*/ 4569 h 10000"/>
                  <a:gd name="connsiteX47-2975" fmla="*/ 2719 w 10000"/>
                  <a:gd name="connsiteY47-2976" fmla="*/ 4808 h 10000"/>
                  <a:gd name="connsiteX48-2977" fmla="*/ 2927 w 10000"/>
                  <a:gd name="connsiteY48-2978" fmla="*/ 4771 h 10000"/>
                  <a:gd name="connsiteX49-2979" fmla="*/ 4744 w 10000"/>
                  <a:gd name="connsiteY49-2980" fmla="*/ 4423 h 10000"/>
                  <a:gd name="connsiteX50-2981" fmla="*/ 4937 w 10000"/>
                  <a:gd name="connsiteY50-2982" fmla="*/ 4423 h 10000"/>
                  <a:gd name="connsiteX51-2983" fmla="*/ 5804 w 10000"/>
                  <a:gd name="connsiteY51-2984" fmla="*/ 4184 h 10000"/>
                  <a:gd name="connsiteX52-2985" fmla="*/ 6383 w 10000"/>
                  <a:gd name="connsiteY52-2986" fmla="*/ 4973 h 10000"/>
                  <a:gd name="connsiteX53-2987" fmla="*/ 6512 w 10000"/>
                  <a:gd name="connsiteY53-2988" fmla="*/ 5119 h 10000"/>
                  <a:gd name="connsiteX54-2989" fmla="*/ 7572 w 10000"/>
                  <a:gd name="connsiteY54-2990" fmla="*/ 6532 h 10000"/>
                  <a:gd name="connsiteX55-2991" fmla="*/ 7273 w 10000"/>
                  <a:gd name="connsiteY55-2992" fmla="*/ 7835 h 10000"/>
                  <a:gd name="connsiteX56-2993" fmla="*/ 5483 w 10000"/>
                  <a:gd name="connsiteY56-2994" fmla="*/ 8218 h 10000"/>
                  <a:gd name="connsiteX57-2995" fmla="*/ 5467 w 10000"/>
                  <a:gd name="connsiteY57-2996" fmla="*/ 8273 h 10000"/>
                  <a:gd name="connsiteX58-2997" fmla="*/ 3490 w 10000"/>
                  <a:gd name="connsiteY58-2998" fmla="*/ 8053 h 10000"/>
                  <a:gd name="connsiteX59-2999" fmla="*/ 3345 w 10000"/>
                  <a:gd name="connsiteY59-3000" fmla="*/ 7357 h 10000"/>
                  <a:gd name="connsiteX60-3001" fmla="*/ 3586 w 10000"/>
                  <a:gd name="connsiteY60-3002" fmla="*/ 7082 h 10000"/>
                  <a:gd name="connsiteX61-3003" fmla="*/ 3683 w 10000"/>
                  <a:gd name="connsiteY61-3004" fmla="*/ 6880 h 10000"/>
                  <a:gd name="connsiteX62-3005" fmla="*/ 3490 w 10000"/>
                  <a:gd name="connsiteY62-3006" fmla="*/ 6770 h 10000"/>
                  <a:gd name="connsiteX63-3007" fmla="*/ 3072 w 10000"/>
                  <a:gd name="connsiteY63-3008" fmla="*/ 7247 h 10000"/>
                  <a:gd name="connsiteX64-3009" fmla="*/ 3249 w 10000"/>
                  <a:gd name="connsiteY64-3010" fmla="*/ 8255 h 10000"/>
                  <a:gd name="connsiteX65-3011" fmla="*/ 3249 w 10000"/>
                  <a:gd name="connsiteY65-3012" fmla="*/ 8273 h 10000"/>
                  <a:gd name="connsiteX66-3013" fmla="*/ 4680 w 10000"/>
                  <a:gd name="connsiteY66-3014" fmla="*/ 8825 h 10000"/>
                  <a:gd name="connsiteX67-3015" fmla="*/ 5354 w 10000"/>
                  <a:gd name="connsiteY67-3016" fmla="*/ 8677 h 10000"/>
                  <a:gd name="connsiteX68-3017" fmla="*/ 3393 w 10000"/>
                  <a:gd name="connsiteY68-3018" fmla="*/ 9998 h 10000"/>
                  <a:gd name="connsiteX69-3019" fmla="*/ 2253 w 10000"/>
                  <a:gd name="connsiteY69-3020" fmla="*/ 9228 h 10000"/>
                  <a:gd name="connsiteX70-3021" fmla="*/ 1224 w 10000"/>
                  <a:gd name="connsiteY70-3022" fmla="*/ 7137 h 10000"/>
                  <a:gd name="connsiteX71-3023" fmla="*/ 3 w 10000"/>
                  <a:gd name="connsiteY71-3024" fmla="*/ 4954 h 10000"/>
                  <a:gd name="connsiteX0-3025" fmla="*/ 3 w 10000"/>
                  <a:gd name="connsiteY0-3026" fmla="*/ 4954 h 10000"/>
                  <a:gd name="connsiteX1-3027" fmla="*/ 726 w 10000"/>
                  <a:gd name="connsiteY1-3028" fmla="*/ 3028 h 10000"/>
                  <a:gd name="connsiteX2-3029" fmla="*/ 1337 w 10000"/>
                  <a:gd name="connsiteY2-3030" fmla="*/ 1635 h 10000"/>
                  <a:gd name="connsiteX3-3031" fmla="*/ 3233 w 10000"/>
                  <a:gd name="connsiteY3-3032" fmla="*/ 773 h 10000"/>
                  <a:gd name="connsiteX4-3033" fmla="*/ 5997 w 10000"/>
                  <a:gd name="connsiteY4-3034" fmla="*/ 424 h 10000"/>
                  <a:gd name="connsiteX5-3035" fmla="*/ 8488 w 10000"/>
                  <a:gd name="connsiteY5-3036" fmla="*/ 1452 h 10000"/>
                  <a:gd name="connsiteX6-3037" fmla="*/ 9693 w 10000"/>
                  <a:gd name="connsiteY6-3038" fmla="*/ 4661 h 10000"/>
                  <a:gd name="connsiteX7-3039" fmla="*/ 7765 w 10000"/>
                  <a:gd name="connsiteY7-3040" fmla="*/ 5852 h 10000"/>
                  <a:gd name="connsiteX8-3041" fmla="*/ 6752 w 10000"/>
                  <a:gd name="connsiteY8-3042" fmla="*/ 4844 h 10000"/>
                  <a:gd name="connsiteX9-3043" fmla="*/ 7444 w 10000"/>
                  <a:gd name="connsiteY9-3044" fmla="*/ 2845 h 10000"/>
                  <a:gd name="connsiteX10-3045" fmla="*/ 8680 w 10000"/>
                  <a:gd name="connsiteY10-3046" fmla="*/ 2808 h 10000"/>
                  <a:gd name="connsiteX11-3047" fmla="*/ 8873 w 10000"/>
                  <a:gd name="connsiteY11-3048" fmla="*/ 3799 h 10000"/>
                  <a:gd name="connsiteX12-3049" fmla="*/ 8568 w 10000"/>
                  <a:gd name="connsiteY12-3050" fmla="*/ 4203 h 10000"/>
                  <a:gd name="connsiteX13-3051" fmla="*/ 7941 w 10000"/>
                  <a:gd name="connsiteY13-3052" fmla="*/ 4184 h 10000"/>
                  <a:gd name="connsiteX14-3053" fmla="*/ 7748 w 10000"/>
                  <a:gd name="connsiteY14-3054" fmla="*/ 4276 h 10000"/>
                  <a:gd name="connsiteX15-3055" fmla="*/ 7829 w 10000"/>
                  <a:gd name="connsiteY15-3056" fmla="*/ 4496 h 10000"/>
                  <a:gd name="connsiteX16-3057" fmla="*/ 8664 w 10000"/>
                  <a:gd name="connsiteY16-3058" fmla="*/ 4514 h 10000"/>
                  <a:gd name="connsiteX17-3059" fmla="*/ 9163 w 10000"/>
                  <a:gd name="connsiteY17-3060" fmla="*/ 3928 h 10000"/>
                  <a:gd name="connsiteX18-3061" fmla="*/ 8857 w 10000"/>
                  <a:gd name="connsiteY18-3062" fmla="*/ 2533 h 10000"/>
                  <a:gd name="connsiteX19-3063" fmla="*/ 7637 w 10000"/>
                  <a:gd name="connsiteY19-3064" fmla="*/ 2350 h 10000"/>
                  <a:gd name="connsiteX20-3065" fmla="*/ 6720 w 10000"/>
                  <a:gd name="connsiteY20-3066" fmla="*/ 1360 h 10000"/>
                  <a:gd name="connsiteX21-3067" fmla="*/ 5627 w 10000"/>
                  <a:gd name="connsiteY21-3068" fmla="*/ 1470 h 10000"/>
                  <a:gd name="connsiteX22-3069" fmla="*/ 4390 w 10000"/>
                  <a:gd name="connsiteY22-3070" fmla="*/ 902 h 10000"/>
                  <a:gd name="connsiteX23-3071" fmla="*/ 3442 w 10000"/>
                  <a:gd name="connsiteY23-3072" fmla="*/ 1543 h 10000"/>
                  <a:gd name="connsiteX24-3073" fmla="*/ 3201 w 10000"/>
                  <a:gd name="connsiteY24-3074" fmla="*/ 2277 h 10000"/>
                  <a:gd name="connsiteX25-3075" fmla="*/ 1578 w 10000"/>
                  <a:gd name="connsiteY25-3076" fmla="*/ 2771 h 10000"/>
                  <a:gd name="connsiteX26-3077" fmla="*/ 1257 w 10000"/>
                  <a:gd name="connsiteY26-3078" fmla="*/ 4203 h 10000"/>
                  <a:gd name="connsiteX27-3079" fmla="*/ 902 w 10000"/>
                  <a:gd name="connsiteY27-3080" fmla="*/ 5486 h 10000"/>
                  <a:gd name="connsiteX28-3081" fmla="*/ 1417 w 10000"/>
                  <a:gd name="connsiteY28-3082" fmla="*/ 6294 h 10000"/>
                  <a:gd name="connsiteX29-3083" fmla="*/ 2670 w 10000"/>
                  <a:gd name="connsiteY29-3084" fmla="*/ 6129 h 10000"/>
                  <a:gd name="connsiteX30-3085" fmla="*/ 4518 w 10000"/>
                  <a:gd name="connsiteY30-3086" fmla="*/ 6092 h 10000"/>
                  <a:gd name="connsiteX31-3087" fmla="*/ 5531 w 10000"/>
                  <a:gd name="connsiteY31-3088" fmla="*/ 6642 h 10000"/>
                  <a:gd name="connsiteX32-3089" fmla="*/ 5611 w 10000"/>
                  <a:gd name="connsiteY32-3090" fmla="*/ 6642 h 10000"/>
                  <a:gd name="connsiteX33-3091" fmla="*/ 6093 w 10000"/>
                  <a:gd name="connsiteY33-3092" fmla="*/ 6129 h 10000"/>
                  <a:gd name="connsiteX34-3093" fmla="*/ 6013 w 10000"/>
                  <a:gd name="connsiteY34-3094" fmla="*/ 5907 h 10000"/>
                  <a:gd name="connsiteX35-3095" fmla="*/ 5820 w 10000"/>
                  <a:gd name="connsiteY35-3096" fmla="*/ 5981 h 10000"/>
                  <a:gd name="connsiteX36-3097" fmla="*/ 5547 w 10000"/>
                  <a:gd name="connsiteY36-3098" fmla="*/ 6312 h 10000"/>
                  <a:gd name="connsiteX37-3099" fmla="*/ 4695 w 10000"/>
                  <a:gd name="connsiteY37-3100" fmla="*/ 5834 h 10000"/>
                  <a:gd name="connsiteX38-3101" fmla="*/ 2510 w 10000"/>
                  <a:gd name="connsiteY38-3102" fmla="*/ 5852 h 10000"/>
                  <a:gd name="connsiteX39-3103" fmla="*/ 1545 w 10000"/>
                  <a:gd name="connsiteY39-3104" fmla="*/ 5981 h 10000"/>
                  <a:gd name="connsiteX40-3105" fmla="*/ 1208 w 10000"/>
                  <a:gd name="connsiteY40-3106" fmla="*/ 5431 h 10000"/>
                  <a:gd name="connsiteX41-3107" fmla="*/ 1514 w 10000"/>
                  <a:gd name="connsiteY41-3108" fmla="*/ 4386 h 10000"/>
                  <a:gd name="connsiteX42-3109" fmla="*/ 1561 w 10000"/>
                  <a:gd name="connsiteY42-3110" fmla="*/ 4203 h 10000"/>
                  <a:gd name="connsiteX43-3111" fmla="*/ 1787 w 10000"/>
                  <a:gd name="connsiteY43-3112" fmla="*/ 2991 h 10000"/>
                  <a:gd name="connsiteX44-3113" fmla="*/ 3136 w 10000"/>
                  <a:gd name="connsiteY44-3114" fmla="*/ 2606 h 10000"/>
                  <a:gd name="connsiteX45-3115" fmla="*/ 3876 w 10000"/>
                  <a:gd name="connsiteY45-3116" fmla="*/ 3799 h 10000"/>
                  <a:gd name="connsiteX46-3117" fmla="*/ 2703 w 10000"/>
                  <a:gd name="connsiteY46-3118" fmla="*/ 4569 h 10000"/>
                  <a:gd name="connsiteX47-3119" fmla="*/ 2719 w 10000"/>
                  <a:gd name="connsiteY47-3120" fmla="*/ 4808 h 10000"/>
                  <a:gd name="connsiteX48-3121" fmla="*/ 2927 w 10000"/>
                  <a:gd name="connsiteY48-3122" fmla="*/ 4771 h 10000"/>
                  <a:gd name="connsiteX49-3123" fmla="*/ 4744 w 10000"/>
                  <a:gd name="connsiteY49-3124" fmla="*/ 4423 h 10000"/>
                  <a:gd name="connsiteX50-3125" fmla="*/ 4937 w 10000"/>
                  <a:gd name="connsiteY50-3126" fmla="*/ 4423 h 10000"/>
                  <a:gd name="connsiteX51-3127" fmla="*/ 5804 w 10000"/>
                  <a:gd name="connsiteY51-3128" fmla="*/ 4184 h 10000"/>
                  <a:gd name="connsiteX52-3129" fmla="*/ 6383 w 10000"/>
                  <a:gd name="connsiteY52-3130" fmla="*/ 4973 h 10000"/>
                  <a:gd name="connsiteX53-3131" fmla="*/ 6512 w 10000"/>
                  <a:gd name="connsiteY53-3132" fmla="*/ 5119 h 10000"/>
                  <a:gd name="connsiteX54-3133" fmla="*/ 7572 w 10000"/>
                  <a:gd name="connsiteY54-3134" fmla="*/ 6532 h 10000"/>
                  <a:gd name="connsiteX55-3135" fmla="*/ 7273 w 10000"/>
                  <a:gd name="connsiteY55-3136" fmla="*/ 7835 h 10000"/>
                  <a:gd name="connsiteX56-3137" fmla="*/ 5483 w 10000"/>
                  <a:gd name="connsiteY56-3138" fmla="*/ 8218 h 10000"/>
                  <a:gd name="connsiteX57-3139" fmla="*/ 5467 w 10000"/>
                  <a:gd name="connsiteY57-3140" fmla="*/ 8273 h 10000"/>
                  <a:gd name="connsiteX58-3141" fmla="*/ 3490 w 10000"/>
                  <a:gd name="connsiteY58-3142" fmla="*/ 8053 h 10000"/>
                  <a:gd name="connsiteX59-3143" fmla="*/ 3345 w 10000"/>
                  <a:gd name="connsiteY59-3144" fmla="*/ 7357 h 10000"/>
                  <a:gd name="connsiteX60-3145" fmla="*/ 3586 w 10000"/>
                  <a:gd name="connsiteY60-3146" fmla="*/ 7082 h 10000"/>
                  <a:gd name="connsiteX61-3147" fmla="*/ 3683 w 10000"/>
                  <a:gd name="connsiteY61-3148" fmla="*/ 6880 h 10000"/>
                  <a:gd name="connsiteX62-3149" fmla="*/ 3490 w 10000"/>
                  <a:gd name="connsiteY62-3150" fmla="*/ 6770 h 10000"/>
                  <a:gd name="connsiteX63-3151" fmla="*/ 3072 w 10000"/>
                  <a:gd name="connsiteY63-3152" fmla="*/ 7247 h 10000"/>
                  <a:gd name="connsiteX64-3153" fmla="*/ 3249 w 10000"/>
                  <a:gd name="connsiteY64-3154" fmla="*/ 8255 h 10000"/>
                  <a:gd name="connsiteX65-3155" fmla="*/ 3249 w 10000"/>
                  <a:gd name="connsiteY65-3156" fmla="*/ 8273 h 10000"/>
                  <a:gd name="connsiteX66-3157" fmla="*/ 4680 w 10000"/>
                  <a:gd name="connsiteY66-3158" fmla="*/ 8825 h 10000"/>
                  <a:gd name="connsiteX67-3159" fmla="*/ 5354 w 10000"/>
                  <a:gd name="connsiteY67-3160" fmla="*/ 8677 h 10000"/>
                  <a:gd name="connsiteX68-3161" fmla="*/ 3393 w 10000"/>
                  <a:gd name="connsiteY68-3162" fmla="*/ 9998 h 10000"/>
                  <a:gd name="connsiteX69-3163" fmla="*/ 2253 w 10000"/>
                  <a:gd name="connsiteY69-3164" fmla="*/ 9228 h 10000"/>
                  <a:gd name="connsiteX70-3165" fmla="*/ 1224 w 10000"/>
                  <a:gd name="connsiteY70-3166" fmla="*/ 7137 h 10000"/>
                  <a:gd name="connsiteX71-3167" fmla="*/ 3 w 10000"/>
                  <a:gd name="connsiteY71-3168" fmla="*/ 4954 h 10000"/>
                  <a:gd name="connsiteX0-3169" fmla="*/ 3 w 10000"/>
                  <a:gd name="connsiteY0-3170" fmla="*/ 4954 h 10000"/>
                  <a:gd name="connsiteX1-3171" fmla="*/ 726 w 10000"/>
                  <a:gd name="connsiteY1-3172" fmla="*/ 3028 h 10000"/>
                  <a:gd name="connsiteX2-3173" fmla="*/ 1337 w 10000"/>
                  <a:gd name="connsiteY2-3174" fmla="*/ 1635 h 10000"/>
                  <a:gd name="connsiteX3-3175" fmla="*/ 3233 w 10000"/>
                  <a:gd name="connsiteY3-3176" fmla="*/ 773 h 10000"/>
                  <a:gd name="connsiteX4-3177" fmla="*/ 5997 w 10000"/>
                  <a:gd name="connsiteY4-3178" fmla="*/ 424 h 10000"/>
                  <a:gd name="connsiteX5-3179" fmla="*/ 8488 w 10000"/>
                  <a:gd name="connsiteY5-3180" fmla="*/ 1452 h 10000"/>
                  <a:gd name="connsiteX6-3181" fmla="*/ 9693 w 10000"/>
                  <a:gd name="connsiteY6-3182" fmla="*/ 4661 h 10000"/>
                  <a:gd name="connsiteX7-3183" fmla="*/ 7765 w 10000"/>
                  <a:gd name="connsiteY7-3184" fmla="*/ 5852 h 10000"/>
                  <a:gd name="connsiteX8-3185" fmla="*/ 6752 w 10000"/>
                  <a:gd name="connsiteY8-3186" fmla="*/ 4844 h 10000"/>
                  <a:gd name="connsiteX9-3187" fmla="*/ 7444 w 10000"/>
                  <a:gd name="connsiteY9-3188" fmla="*/ 2845 h 10000"/>
                  <a:gd name="connsiteX10-3189" fmla="*/ 8680 w 10000"/>
                  <a:gd name="connsiteY10-3190" fmla="*/ 2808 h 10000"/>
                  <a:gd name="connsiteX11-3191" fmla="*/ 8873 w 10000"/>
                  <a:gd name="connsiteY11-3192" fmla="*/ 3799 h 10000"/>
                  <a:gd name="connsiteX12-3193" fmla="*/ 8568 w 10000"/>
                  <a:gd name="connsiteY12-3194" fmla="*/ 4203 h 10000"/>
                  <a:gd name="connsiteX13-3195" fmla="*/ 7941 w 10000"/>
                  <a:gd name="connsiteY13-3196" fmla="*/ 4184 h 10000"/>
                  <a:gd name="connsiteX14-3197" fmla="*/ 7748 w 10000"/>
                  <a:gd name="connsiteY14-3198" fmla="*/ 4276 h 10000"/>
                  <a:gd name="connsiteX15-3199" fmla="*/ 7829 w 10000"/>
                  <a:gd name="connsiteY15-3200" fmla="*/ 4496 h 10000"/>
                  <a:gd name="connsiteX16-3201" fmla="*/ 8664 w 10000"/>
                  <a:gd name="connsiteY16-3202" fmla="*/ 4514 h 10000"/>
                  <a:gd name="connsiteX17-3203" fmla="*/ 9163 w 10000"/>
                  <a:gd name="connsiteY17-3204" fmla="*/ 3928 h 10000"/>
                  <a:gd name="connsiteX18-3205" fmla="*/ 8857 w 10000"/>
                  <a:gd name="connsiteY18-3206" fmla="*/ 2533 h 10000"/>
                  <a:gd name="connsiteX19-3207" fmla="*/ 7637 w 10000"/>
                  <a:gd name="connsiteY19-3208" fmla="*/ 2350 h 10000"/>
                  <a:gd name="connsiteX20-3209" fmla="*/ 6720 w 10000"/>
                  <a:gd name="connsiteY20-3210" fmla="*/ 1360 h 10000"/>
                  <a:gd name="connsiteX21-3211" fmla="*/ 5627 w 10000"/>
                  <a:gd name="connsiteY21-3212" fmla="*/ 1470 h 10000"/>
                  <a:gd name="connsiteX22-3213" fmla="*/ 4390 w 10000"/>
                  <a:gd name="connsiteY22-3214" fmla="*/ 902 h 10000"/>
                  <a:gd name="connsiteX23-3215" fmla="*/ 3442 w 10000"/>
                  <a:gd name="connsiteY23-3216" fmla="*/ 1543 h 10000"/>
                  <a:gd name="connsiteX24-3217" fmla="*/ 3201 w 10000"/>
                  <a:gd name="connsiteY24-3218" fmla="*/ 2277 h 10000"/>
                  <a:gd name="connsiteX25-3219" fmla="*/ 1578 w 10000"/>
                  <a:gd name="connsiteY25-3220" fmla="*/ 2771 h 10000"/>
                  <a:gd name="connsiteX26-3221" fmla="*/ 1257 w 10000"/>
                  <a:gd name="connsiteY26-3222" fmla="*/ 4203 h 10000"/>
                  <a:gd name="connsiteX27-3223" fmla="*/ 902 w 10000"/>
                  <a:gd name="connsiteY27-3224" fmla="*/ 5486 h 10000"/>
                  <a:gd name="connsiteX28-3225" fmla="*/ 1417 w 10000"/>
                  <a:gd name="connsiteY28-3226" fmla="*/ 6294 h 10000"/>
                  <a:gd name="connsiteX29-3227" fmla="*/ 2670 w 10000"/>
                  <a:gd name="connsiteY29-3228" fmla="*/ 6129 h 10000"/>
                  <a:gd name="connsiteX30-3229" fmla="*/ 4518 w 10000"/>
                  <a:gd name="connsiteY30-3230" fmla="*/ 6092 h 10000"/>
                  <a:gd name="connsiteX31-3231" fmla="*/ 5531 w 10000"/>
                  <a:gd name="connsiteY31-3232" fmla="*/ 6642 h 10000"/>
                  <a:gd name="connsiteX32-3233" fmla="*/ 5611 w 10000"/>
                  <a:gd name="connsiteY32-3234" fmla="*/ 6642 h 10000"/>
                  <a:gd name="connsiteX33-3235" fmla="*/ 6093 w 10000"/>
                  <a:gd name="connsiteY33-3236" fmla="*/ 6129 h 10000"/>
                  <a:gd name="connsiteX34-3237" fmla="*/ 6013 w 10000"/>
                  <a:gd name="connsiteY34-3238" fmla="*/ 5907 h 10000"/>
                  <a:gd name="connsiteX35-3239" fmla="*/ 5820 w 10000"/>
                  <a:gd name="connsiteY35-3240" fmla="*/ 5981 h 10000"/>
                  <a:gd name="connsiteX36-3241" fmla="*/ 5547 w 10000"/>
                  <a:gd name="connsiteY36-3242" fmla="*/ 6312 h 10000"/>
                  <a:gd name="connsiteX37-3243" fmla="*/ 4695 w 10000"/>
                  <a:gd name="connsiteY37-3244" fmla="*/ 5834 h 10000"/>
                  <a:gd name="connsiteX38-3245" fmla="*/ 2510 w 10000"/>
                  <a:gd name="connsiteY38-3246" fmla="*/ 5852 h 10000"/>
                  <a:gd name="connsiteX39-3247" fmla="*/ 1545 w 10000"/>
                  <a:gd name="connsiteY39-3248" fmla="*/ 5981 h 10000"/>
                  <a:gd name="connsiteX40-3249" fmla="*/ 1208 w 10000"/>
                  <a:gd name="connsiteY40-3250" fmla="*/ 5431 h 10000"/>
                  <a:gd name="connsiteX41-3251" fmla="*/ 1514 w 10000"/>
                  <a:gd name="connsiteY41-3252" fmla="*/ 4386 h 10000"/>
                  <a:gd name="connsiteX42-3253" fmla="*/ 1561 w 10000"/>
                  <a:gd name="connsiteY42-3254" fmla="*/ 4203 h 10000"/>
                  <a:gd name="connsiteX43-3255" fmla="*/ 1787 w 10000"/>
                  <a:gd name="connsiteY43-3256" fmla="*/ 2991 h 10000"/>
                  <a:gd name="connsiteX44-3257" fmla="*/ 3136 w 10000"/>
                  <a:gd name="connsiteY44-3258" fmla="*/ 2606 h 10000"/>
                  <a:gd name="connsiteX45-3259" fmla="*/ 3876 w 10000"/>
                  <a:gd name="connsiteY45-3260" fmla="*/ 3799 h 10000"/>
                  <a:gd name="connsiteX46-3261" fmla="*/ 2703 w 10000"/>
                  <a:gd name="connsiteY46-3262" fmla="*/ 4569 h 10000"/>
                  <a:gd name="connsiteX47-3263" fmla="*/ 2719 w 10000"/>
                  <a:gd name="connsiteY47-3264" fmla="*/ 4808 h 10000"/>
                  <a:gd name="connsiteX48-3265" fmla="*/ 2927 w 10000"/>
                  <a:gd name="connsiteY48-3266" fmla="*/ 4771 h 10000"/>
                  <a:gd name="connsiteX49-3267" fmla="*/ 4744 w 10000"/>
                  <a:gd name="connsiteY49-3268" fmla="*/ 4423 h 10000"/>
                  <a:gd name="connsiteX50-3269" fmla="*/ 4937 w 10000"/>
                  <a:gd name="connsiteY50-3270" fmla="*/ 4423 h 10000"/>
                  <a:gd name="connsiteX51-3271" fmla="*/ 5804 w 10000"/>
                  <a:gd name="connsiteY51-3272" fmla="*/ 4184 h 10000"/>
                  <a:gd name="connsiteX52-3273" fmla="*/ 6383 w 10000"/>
                  <a:gd name="connsiteY52-3274" fmla="*/ 4973 h 10000"/>
                  <a:gd name="connsiteX53-3275" fmla="*/ 6512 w 10000"/>
                  <a:gd name="connsiteY53-3276" fmla="*/ 5119 h 10000"/>
                  <a:gd name="connsiteX54-3277" fmla="*/ 7572 w 10000"/>
                  <a:gd name="connsiteY54-3278" fmla="*/ 6532 h 10000"/>
                  <a:gd name="connsiteX55-3279" fmla="*/ 7183 w 10000"/>
                  <a:gd name="connsiteY55-3280" fmla="*/ 7879 h 10000"/>
                  <a:gd name="connsiteX56-3281" fmla="*/ 5483 w 10000"/>
                  <a:gd name="connsiteY56-3282" fmla="*/ 8218 h 10000"/>
                  <a:gd name="connsiteX57-3283" fmla="*/ 5467 w 10000"/>
                  <a:gd name="connsiteY57-3284" fmla="*/ 8273 h 10000"/>
                  <a:gd name="connsiteX58-3285" fmla="*/ 3490 w 10000"/>
                  <a:gd name="connsiteY58-3286" fmla="*/ 8053 h 10000"/>
                  <a:gd name="connsiteX59-3287" fmla="*/ 3345 w 10000"/>
                  <a:gd name="connsiteY59-3288" fmla="*/ 7357 h 10000"/>
                  <a:gd name="connsiteX60-3289" fmla="*/ 3586 w 10000"/>
                  <a:gd name="connsiteY60-3290" fmla="*/ 7082 h 10000"/>
                  <a:gd name="connsiteX61-3291" fmla="*/ 3683 w 10000"/>
                  <a:gd name="connsiteY61-3292" fmla="*/ 6880 h 10000"/>
                  <a:gd name="connsiteX62-3293" fmla="*/ 3490 w 10000"/>
                  <a:gd name="connsiteY62-3294" fmla="*/ 6770 h 10000"/>
                  <a:gd name="connsiteX63-3295" fmla="*/ 3072 w 10000"/>
                  <a:gd name="connsiteY63-3296" fmla="*/ 7247 h 10000"/>
                  <a:gd name="connsiteX64-3297" fmla="*/ 3249 w 10000"/>
                  <a:gd name="connsiteY64-3298" fmla="*/ 8255 h 10000"/>
                  <a:gd name="connsiteX65-3299" fmla="*/ 3249 w 10000"/>
                  <a:gd name="connsiteY65-3300" fmla="*/ 8273 h 10000"/>
                  <a:gd name="connsiteX66-3301" fmla="*/ 4680 w 10000"/>
                  <a:gd name="connsiteY66-3302" fmla="*/ 8825 h 10000"/>
                  <a:gd name="connsiteX67-3303" fmla="*/ 5354 w 10000"/>
                  <a:gd name="connsiteY67-3304" fmla="*/ 8677 h 10000"/>
                  <a:gd name="connsiteX68-3305" fmla="*/ 3393 w 10000"/>
                  <a:gd name="connsiteY68-3306" fmla="*/ 9998 h 10000"/>
                  <a:gd name="connsiteX69-3307" fmla="*/ 2253 w 10000"/>
                  <a:gd name="connsiteY69-3308" fmla="*/ 9228 h 10000"/>
                  <a:gd name="connsiteX70-3309" fmla="*/ 1224 w 10000"/>
                  <a:gd name="connsiteY70-3310" fmla="*/ 7137 h 10000"/>
                  <a:gd name="connsiteX71-3311" fmla="*/ 3 w 10000"/>
                  <a:gd name="connsiteY71-3312" fmla="*/ 4954 h 10000"/>
                  <a:gd name="connsiteX0-3313" fmla="*/ 3 w 10000"/>
                  <a:gd name="connsiteY0-3314" fmla="*/ 4954 h 10000"/>
                  <a:gd name="connsiteX1-3315" fmla="*/ 726 w 10000"/>
                  <a:gd name="connsiteY1-3316" fmla="*/ 3028 h 10000"/>
                  <a:gd name="connsiteX2-3317" fmla="*/ 1337 w 10000"/>
                  <a:gd name="connsiteY2-3318" fmla="*/ 1635 h 10000"/>
                  <a:gd name="connsiteX3-3319" fmla="*/ 3233 w 10000"/>
                  <a:gd name="connsiteY3-3320" fmla="*/ 773 h 10000"/>
                  <a:gd name="connsiteX4-3321" fmla="*/ 5997 w 10000"/>
                  <a:gd name="connsiteY4-3322" fmla="*/ 424 h 10000"/>
                  <a:gd name="connsiteX5-3323" fmla="*/ 8488 w 10000"/>
                  <a:gd name="connsiteY5-3324" fmla="*/ 1452 h 10000"/>
                  <a:gd name="connsiteX6-3325" fmla="*/ 9693 w 10000"/>
                  <a:gd name="connsiteY6-3326" fmla="*/ 4661 h 10000"/>
                  <a:gd name="connsiteX7-3327" fmla="*/ 7765 w 10000"/>
                  <a:gd name="connsiteY7-3328" fmla="*/ 5852 h 10000"/>
                  <a:gd name="connsiteX8-3329" fmla="*/ 6752 w 10000"/>
                  <a:gd name="connsiteY8-3330" fmla="*/ 4844 h 10000"/>
                  <a:gd name="connsiteX9-3331" fmla="*/ 7444 w 10000"/>
                  <a:gd name="connsiteY9-3332" fmla="*/ 2845 h 10000"/>
                  <a:gd name="connsiteX10-3333" fmla="*/ 8680 w 10000"/>
                  <a:gd name="connsiteY10-3334" fmla="*/ 2808 h 10000"/>
                  <a:gd name="connsiteX11-3335" fmla="*/ 8873 w 10000"/>
                  <a:gd name="connsiteY11-3336" fmla="*/ 3799 h 10000"/>
                  <a:gd name="connsiteX12-3337" fmla="*/ 8568 w 10000"/>
                  <a:gd name="connsiteY12-3338" fmla="*/ 4203 h 10000"/>
                  <a:gd name="connsiteX13-3339" fmla="*/ 7941 w 10000"/>
                  <a:gd name="connsiteY13-3340" fmla="*/ 4184 h 10000"/>
                  <a:gd name="connsiteX14-3341" fmla="*/ 7748 w 10000"/>
                  <a:gd name="connsiteY14-3342" fmla="*/ 4276 h 10000"/>
                  <a:gd name="connsiteX15-3343" fmla="*/ 7829 w 10000"/>
                  <a:gd name="connsiteY15-3344" fmla="*/ 4496 h 10000"/>
                  <a:gd name="connsiteX16-3345" fmla="*/ 8664 w 10000"/>
                  <a:gd name="connsiteY16-3346" fmla="*/ 4514 h 10000"/>
                  <a:gd name="connsiteX17-3347" fmla="*/ 9163 w 10000"/>
                  <a:gd name="connsiteY17-3348" fmla="*/ 3928 h 10000"/>
                  <a:gd name="connsiteX18-3349" fmla="*/ 8857 w 10000"/>
                  <a:gd name="connsiteY18-3350" fmla="*/ 2533 h 10000"/>
                  <a:gd name="connsiteX19-3351" fmla="*/ 7637 w 10000"/>
                  <a:gd name="connsiteY19-3352" fmla="*/ 2350 h 10000"/>
                  <a:gd name="connsiteX20-3353" fmla="*/ 6720 w 10000"/>
                  <a:gd name="connsiteY20-3354" fmla="*/ 1360 h 10000"/>
                  <a:gd name="connsiteX21-3355" fmla="*/ 5627 w 10000"/>
                  <a:gd name="connsiteY21-3356" fmla="*/ 1470 h 10000"/>
                  <a:gd name="connsiteX22-3357" fmla="*/ 4390 w 10000"/>
                  <a:gd name="connsiteY22-3358" fmla="*/ 902 h 10000"/>
                  <a:gd name="connsiteX23-3359" fmla="*/ 3442 w 10000"/>
                  <a:gd name="connsiteY23-3360" fmla="*/ 1543 h 10000"/>
                  <a:gd name="connsiteX24-3361" fmla="*/ 3201 w 10000"/>
                  <a:gd name="connsiteY24-3362" fmla="*/ 2277 h 10000"/>
                  <a:gd name="connsiteX25-3363" fmla="*/ 1578 w 10000"/>
                  <a:gd name="connsiteY25-3364" fmla="*/ 2771 h 10000"/>
                  <a:gd name="connsiteX26-3365" fmla="*/ 1257 w 10000"/>
                  <a:gd name="connsiteY26-3366" fmla="*/ 4203 h 10000"/>
                  <a:gd name="connsiteX27-3367" fmla="*/ 902 w 10000"/>
                  <a:gd name="connsiteY27-3368" fmla="*/ 5486 h 10000"/>
                  <a:gd name="connsiteX28-3369" fmla="*/ 1417 w 10000"/>
                  <a:gd name="connsiteY28-3370" fmla="*/ 6294 h 10000"/>
                  <a:gd name="connsiteX29-3371" fmla="*/ 2670 w 10000"/>
                  <a:gd name="connsiteY29-3372" fmla="*/ 6129 h 10000"/>
                  <a:gd name="connsiteX30-3373" fmla="*/ 4518 w 10000"/>
                  <a:gd name="connsiteY30-3374" fmla="*/ 6092 h 10000"/>
                  <a:gd name="connsiteX31-3375" fmla="*/ 5531 w 10000"/>
                  <a:gd name="connsiteY31-3376" fmla="*/ 6642 h 10000"/>
                  <a:gd name="connsiteX32-3377" fmla="*/ 5611 w 10000"/>
                  <a:gd name="connsiteY32-3378" fmla="*/ 6642 h 10000"/>
                  <a:gd name="connsiteX33-3379" fmla="*/ 6093 w 10000"/>
                  <a:gd name="connsiteY33-3380" fmla="*/ 6129 h 10000"/>
                  <a:gd name="connsiteX34-3381" fmla="*/ 6013 w 10000"/>
                  <a:gd name="connsiteY34-3382" fmla="*/ 5907 h 10000"/>
                  <a:gd name="connsiteX35-3383" fmla="*/ 5820 w 10000"/>
                  <a:gd name="connsiteY35-3384" fmla="*/ 5981 h 10000"/>
                  <a:gd name="connsiteX36-3385" fmla="*/ 5547 w 10000"/>
                  <a:gd name="connsiteY36-3386" fmla="*/ 6312 h 10000"/>
                  <a:gd name="connsiteX37-3387" fmla="*/ 4695 w 10000"/>
                  <a:gd name="connsiteY37-3388" fmla="*/ 5834 h 10000"/>
                  <a:gd name="connsiteX38-3389" fmla="*/ 2510 w 10000"/>
                  <a:gd name="connsiteY38-3390" fmla="*/ 5852 h 10000"/>
                  <a:gd name="connsiteX39-3391" fmla="*/ 1545 w 10000"/>
                  <a:gd name="connsiteY39-3392" fmla="*/ 5981 h 10000"/>
                  <a:gd name="connsiteX40-3393" fmla="*/ 1208 w 10000"/>
                  <a:gd name="connsiteY40-3394" fmla="*/ 5431 h 10000"/>
                  <a:gd name="connsiteX41-3395" fmla="*/ 1514 w 10000"/>
                  <a:gd name="connsiteY41-3396" fmla="*/ 4386 h 10000"/>
                  <a:gd name="connsiteX42-3397" fmla="*/ 1561 w 10000"/>
                  <a:gd name="connsiteY42-3398" fmla="*/ 4203 h 10000"/>
                  <a:gd name="connsiteX43-3399" fmla="*/ 1787 w 10000"/>
                  <a:gd name="connsiteY43-3400" fmla="*/ 2991 h 10000"/>
                  <a:gd name="connsiteX44-3401" fmla="*/ 3136 w 10000"/>
                  <a:gd name="connsiteY44-3402" fmla="*/ 2606 h 10000"/>
                  <a:gd name="connsiteX45-3403" fmla="*/ 3876 w 10000"/>
                  <a:gd name="connsiteY45-3404" fmla="*/ 3799 h 10000"/>
                  <a:gd name="connsiteX46-3405" fmla="*/ 2703 w 10000"/>
                  <a:gd name="connsiteY46-3406" fmla="*/ 4569 h 10000"/>
                  <a:gd name="connsiteX47-3407" fmla="*/ 2719 w 10000"/>
                  <a:gd name="connsiteY47-3408" fmla="*/ 4808 h 10000"/>
                  <a:gd name="connsiteX48-3409" fmla="*/ 2927 w 10000"/>
                  <a:gd name="connsiteY48-3410" fmla="*/ 4771 h 10000"/>
                  <a:gd name="connsiteX49-3411" fmla="*/ 4744 w 10000"/>
                  <a:gd name="connsiteY49-3412" fmla="*/ 4423 h 10000"/>
                  <a:gd name="connsiteX50-3413" fmla="*/ 4937 w 10000"/>
                  <a:gd name="connsiteY50-3414" fmla="*/ 4423 h 10000"/>
                  <a:gd name="connsiteX51-3415" fmla="*/ 5804 w 10000"/>
                  <a:gd name="connsiteY51-3416" fmla="*/ 4184 h 10000"/>
                  <a:gd name="connsiteX52-3417" fmla="*/ 6383 w 10000"/>
                  <a:gd name="connsiteY52-3418" fmla="*/ 4973 h 10000"/>
                  <a:gd name="connsiteX53-3419" fmla="*/ 6512 w 10000"/>
                  <a:gd name="connsiteY53-3420" fmla="*/ 5119 h 10000"/>
                  <a:gd name="connsiteX54-3421" fmla="*/ 7572 w 10000"/>
                  <a:gd name="connsiteY54-3422" fmla="*/ 6532 h 10000"/>
                  <a:gd name="connsiteX55-3423" fmla="*/ 7183 w 10000"/>
                  <a:gd name="connsiteY55-3424" fmla="*/ 7879 h 10000"/>
                  <a:gd name="connsiteX56-3425" fmla="*/ 5483 w 10000"/>
                  <a:gd name="connsiteY56-3426" fmla="*/ 8218 h 10000"/>
                  <a:gd name="connsiteX57-3427" fmla="*/ 5467 w 10000"/>
                  <a:gd name="connsiteY57-3428" fmla="*/ 8273 h 10000"/>
                  <a:gd name="connsiteX58-3429" fmla="*/ 3490 w 10000"/>
                  <a:gd name="connsiteY58-3430" fmla="*/ 8053 h 10000"/>
                  <a:gd name="connsiteX59-3431" fmla="*/ 3345 w 10000"/>
                  <a:gd name="connsiteY59-3432" fmla="*/ 7357 h 10000"/>
                  <a:gd name="connsiteX60-3433" fmla="*/ 3586 w 10000"/>
                  <a:gd name="connsiteY60-3434" fmla="*/ 7082 h 10000"/>
                  <a:gd name="connsiteX61-3435" fmla="*/ 3683 w 10000"/>
                  <a:gd name="connsiteY61-3436" fmla="*/ 6880 h 10000"/>
                  <a:gd name="connsiteX62-3437" fmla="*/ 3490 w 10000"/>
                  <a:gd name="connsiteY62-3438" fmla="*/ 6770 h 10000"/>
                  <a:gd name="connsiteX63-3439" fmla="*/ 3072 w 10000"/>
                  <a:gd name="connsiteY63-3440" fmla="*/ 7247 h 10000"/>
                  <a:gd name="connsiteX64-3441" fmla="*/ 3249 w 10000"/>
                  <a:gd name="connsiteY64-3442" fmla="*/ 8255 h 10000"/>
                  <a:gd name="connsiteX65-3443" fmla="*/ 3249 w 10000"/>
                  <a:gd name="connsiteY65-3444" fmla="*/ 8273 h 10000"/>
                  <a:gd name="connsiteX66-3445" fmla="*/ 4680 w 10000"/>
                  <a:gd name="connsiteY66-3446" fmla="*/ 8825 h 10000"/>
                  <a:gd name="connsiteX67-3447" fmla="*/ 5354 w 10000"/>
                  <a:gd name="connsiteY67-3448" fmla="*/ 8677 h 10000"/>
                  <a:gd name="connsiteX68-3449" fmla="*/ 3393 w 10000"/>
                  <a:gd name="connsiteY68-3450" fmla="*/ 9998 h 10000"/>
                  <a:gd name="connsiteX69-3451" fmla="*/ 2253 w 10000"/>
                  <a:gd name="connsiteY69-3452" fmla="*/ 9228 h 10000"/>
                  <a:gd name="connsiteX70-3453" fmla="*/ 1224 w 10000"/>
                  <a:gd name="connsiteY70-3454" fmla="*/ 7137 h 10000"/>
                  <a:gd name="connsiteX71-3455" fmla="*/ 3 w 10000"/>
                  <a:gd name="connsiteY71-3456" fmla="*/ 4954 h 10000"/>
                  <a:gd name="connsiteX0-3457" fmla="*/ 3 w 10000"/>
                  <a:gd name="connsiteY0-3458" fmla="*/ 4954 h 10000"/>
                  <a:gd name="connsiteX1-3459" fmla="*/ 726 w 10000"/>
                  <a:gd name="connsiteY1-3460" fmla="*/ 3028 h 10000"/>
                  <a:gd name="connsiteX2-3461" fmla="*/ 1337 w 10000"/>
                  <a:gd name="connsiteY2-3462" fmla="*/ 1635 h 10000"/>
                  <a:gd name="connsiteX3-3463" fmla="*/ 3233 w 10000"/>
                  <a:gd name="connsiteY3-3464" fmla="*/ 773 h 10000"/>
                  <a:gd name="connsiteX4-3465" fmla="*/ 5997 w 10000"/>
                  <a:gd name="connsiteY4-3466" fmla="*/ 424 h 10000"/>
                  <a:gd name="connsiteX5-3467" fmla="*/ 8488 w 10000"/>
                  <a:gd name="connsiteY5-3468" fmla="*/ 1452 h 10000"/>
                  <a:gd name="connsiteX6-3469" fmla="*/ 9693 w 10000"/>
                  <a:gd name="connsiteY6-3470" fmla="*/ 4661 h 10000"/>
                  <a:gd name="connsiteX7-3471" fmla="*/ 7765 w 10000"/>
                  <a:gd name="connsiteY7-3472" fmla="*/ 5852 h 10000"/>
                  <a:gd name="connsiteX8-3473" fmla="*/ 6752 w 10000"/>
                  <a:gd name="connsiteY8-3474" fmla="*/ 4844 h 10000"/>
                  <a:gd name="connsiteX9-3475" fmla="*/ 7444 w 10000"/>
                  <a:gd name="connsiteY9-3476" fmla="*/ 2845 h 10000"/>
                  <a:gd name="connsiteX10-3477" fmla="*/ 8680 w 10000"/>
                  <a:gd name="connsiteY10-3478" fmla="*/ 2808 h 10000"/>
                  <a:gd name="connsiteX11-3479" fmla="*/ 8873 w 10000"/>
                  <a:gd name="connsiteY11-3480" fmla="*/ 3799 h 10000"/>
                  <a:gd name="connsiteX12-3481" fmla="*/ 8568 w 10000"/>
                  <a:gd name="connsiteY12-3482" fmla="*/ 4203 h 10000"/>
                  <a:gd name="connsiteX13-3483" fmla="*/ 7941 w 10000"/>
                  <a:gd name="connsiteY13-3484" fmla="*/ 4184 h 10000"/>
                  <a:gd name="connsiteX14-3485" fmla="*/ 7748 w 10000"/>
                  <a:gd name="connsiteY14-3486" fmla="*/ 4276 h 10000"/>
                  <a:gd name="connsiteX15-3487" fmla="*/ 7829 w 10000"/>
                  <a:gd name="connsiteY15-3488" fmla="*/ 4496 h 10000"/>
                  <a:gd name="connsiteX16-3489" fmla="*/ 8664 w 10000"/>
                  <a:gd name="connsiteY16-3490" fmla="*/ 4514 h 10000"/>
                  <a:gd name="connsiteX17-3491" fmla="*/ 9163 w 10000"/>
                  <a:gd name="connsiteY17-3492" fmla="*/ 3928 h 10000"/>
                  <a:gd name="connsiteX18-3493" fmla="*/ 8857 w 10000"/>
                  <a:gd name="connsiteY18-3494" fmla="*/ 2533 h 10000"/>
                  <a:gd name="connsiteX19-3495" fmla="*/ 7637 w 10000"/>
                  <a:gd name="connsiteY19-3496" fmla="*/ 2350 h 10000"/>
                  <a:gd name="connsiteX20-3497" fmla="*/ 6720 w 10000"/>
                  <a:gd name="connsiteY20-3498" fmla="*/ 1360 h 10000"/>
                  <a:gd name="connsiteX21-3499" fmla="*/ 5627 w 10000"/>
                  <a:gd name="connsiteY21-3500" fmla="*/ 1470 h 10000"/>
                  <a:gd name="connsiteX22-3501" fmla="*/ 4390 w 10000"/>
                  <a:gd name="connsiteY22-3502" fmla="*/ 902 h 10000"/>
                  <a:gd name="connsiteX23-3503" fmla="*/ 3442 w 10000"/>
                  <a:gd name="connsiteY23-3504" fmla="*/ 1543 h 10000"/>
                  <a:gd name="connsiteX24-3505" fmla="*/ 3201 w 10000"/>
                  <a:gd name="connsiteY24-3506" fmla="*/ 2277 h 10000"/>
                  <a:gd name="connsiteX25-3507" fmla="*/ 1578 w 10000"/>
                  <a:gd name="connsiteY25-3508" fmla="*/ 2771 h 10000"/>
                  <a:gd name="connsiteX26-3509" fmla="*/ 1257 w 10000"/>
                  <a:gd name="connsiteY26-3510" fmla="*/ 4203 h 10000"/>
                  <a:gd name="connsiteX27-3511" fmla="*/ 902 w 10000"/>
                  <a:gd name="connsiteY27-3512" fmla="*/ 5486 h 10000"/>
                  <a:gd name="connsiteX28-3513" fmla="*/ 1417 w 10000"/>
                  <a:gd name="connsiteY28-3514" fmla="*/ 6294 h 10000"/>
                  <a:gd name="connsiteX29-3515" fmla="*/ 2670 w 10000"/>
                  <a:gd name="connsiteY29-3516" fmla="*/ 6129 h 10000"/>
                  <a:gd name="connsiteX30-3517" fmla="*/ 4518 w 10000"/>
                  <a:gd name="connsiteY30-3518" fmla="*/ 6092 h 10000"/>
                  <a:gd name="connsiteX31-3519" fmla="*/ 5531 w 10000"/>
                  <a:gd name="connsiteY31-3520" fmla="*/ 6642 h 10000"/>
                  <a:gd name="connsiteX32-3521" fmla="*/ 5611 w 10000"/>
                  <a:gd name="connsiteY32-3522" fmla="*/ 6642 h 10000"/>
                  <a:gd name="connsiteX33-3523" fmla="*/ 6093 w 10000"/>
                  <a:gd name="connsiteY33-3524" fmla="*/ 6129 h 10000"/>
                  <a:gd name="connsiteX34-3525" fmla="*/ 6013 w 10000"/>
                  <a:gd name="connsiteY34-3526" fmla="*/ 5907 h 10000"/>
                  <a:gd name="connsiteX35-3527" fmla="*/ 5820 w 10000"/>
                  <a:gd name="connsiteY35-3528" fmla="*/ 5981 h 10000"/>
                  <a:gd name="connsiteX36-3529" fmla="*/ 5547 w 10000"/>
                  <a:gd name="connsiteY36-3530" fmla="*/ 6312 h 10000"/>
                  <a:gd name="connsiteX37-3531" fmla="*/ 4695 w 10000"/>
                  <a:gd name="connsiteY37-3532" fmla="*/ 5834 h 10000"/>
                  <a:gd name="connsiteX38-3533" fmla="*/ 2510 w 10000"/>
                  <a:gd name="connsiteY38-3534" fmla="*/ 5852 h 10000"/>
                  <a:gd name="connsiteX39-3535" fmla="*/ 1545 w 10000"/>
                  <a:gd name="connsiteY39-3536" fmla="*/ 5981 h 10000"/>
                  <a:gd name="connsiteX40-3537" fmla="*/ 1208 w 10000"/>
                  <a:gd name="connsiteY40-3538" fmla="*/ 5431 h 10000"/>
                  <a:gd name="connsiteX41-3539" fmla="*/ 1514 w 10000"/>
                  <a:gd name="connsiteY41-3540" fmla="*/ 4386 h 10000"/>
                  <a:gd name="connsiteX42-3541" fmla="*/ 1561 w 10000"/>
                  <a:gd name="connsiteY42-3542" fmla="*/ 4203 h 10000"/>
                  <a:gd name="connsiteX43-3543" fmla="*/ 1787 w 10000"/>
                  <a:gd name="connsiteY43-3544" fmla="*/ 2991 h 10000"/>
                  <a:gd name="connsiteX44-3545" fmla="*/ 3136 w 10000"/>
                  <a:gd name="connsiteY44-3546" fmla="*/ 2606 h 10000"/>
                  <a:gd name="connsiteX45-3547" fmla="*/ 3876 w 10000"/>
                  <a:gd name="connsiteY45-3548" fmla="*/ 3799 h 10000"/>
                  <a:gd name="connsiteX46-3549" fmla="*/ 2703 w 10000"/>
                  <a:gd name="connsiteY46-3550" fmla="*/ 4569 h 10000"/>
                  <a:gd name="connsiteX47-3551" fmla="*/ 2719 w 10000"/>
                  <a:gd name="connsiteY47-3552" fmla="*/ 4808 h 10000"/>
                  <a:gd name="connsiteX48-3553" fmla="*/ 2927 w 10000"/>
                  <a:gd name="connsiteY48-3554" fmla="*/ 4771 h 10000"/>
                  <a:gd name="connsiteX49-3555" fmla="*/ 4744 w 10000"/>
                  <a:gd name="connsiteY49-3556" fmla="*/ 4423 h 10000"/>
                  <a:gd name="connsiteX50-3557" fmla="*/ 4937 w 10000"/>
                  <a:gd name="connsiteY50-3558" fmla="*/ 4423 h 10000"/>
                  <a:gd name="connsiteX51-3559" fmla="*/ 5804 w 10000"/>
                  <a:gd name="connsiteY51-3560" fmla="*/ 4184 h 10000"/>
                  <a:gd name="connsiteX52-3561" fmla="*/ 6383 w 10000"/>
                  <a:gd name="connsiteY52-3562" fmla="*/ 4973 h 10000"/>
                  <a:gd name="connsiteX53-3563" fmla="*/ 6512 w 10000"/>
                  <a:gd name="connsiteY53-3564" fmla="*/ 5119 h 10000"/>
                  <a:gd name="connsiteX54-3565" fmla="*/ 7572 w 10000"/>
                  <a:gd name="connsiteY54-3566" fmla="*/ 6532 h 10000"/>
                  <a:gd name="connsiteX55-3567" fmla="*/ 7183 w 10000"/>
                  <a:gd name="connsiteY55-3568" fmla="*/ 7879 h 10000"/>
                  <a:gd name="connsiteX56-3569" fmla="*/ 5483 w 10000"/>
                  <a:gd name="connsiteY56-3570" fmla="*/ 8218 h 10000"/>
                  <a:gd name="connsiteX57-3571" fmla="*/ 5467 w 10000"/>
                  <a:gd name="connsiteY57-3572" fmla="*/ 8273 h 10000"/>
                  <a:gd name="connsiteX58-3573" fmla="*/ 3490 w 10000"/>
                  <a:gd name="connsiteY58-3574" fmla="*/ 8053 h 10000"/>
                  <a:gd name="connsiteX59-3575" fmla="*/ 3345 w 10000"/>
                  <a:gd name="connsiteY59-3576" fmla="*/ 7357 h 10000"/>
                  <a:gd name="connsiteX60-3577" fmla="*/ 3586 w 10000"/>
                  <a:gd name="connsiteY60-3578" fmla="*/ 7082 h 10000"/>
                  <a:gd name="connsiteX61-3579" fmla="*/ 3683 w 10000"/>
                  <a:gd name="connsiteY61-3580" fmla="*/ 6880 h 10000"/>
                  <a:gd name="connsiteX62-3581" fmla="*/ 3490 w 10000"/>
                  <a:gd name="connsiteY62-3582" fmla="*/ 6770 h 10000"/>
                  <a:gd name="connsiteX63-3583" fmla="*/ 3072 w 10000"/>
                  <a:gd name="connsiteY63-3584" fmla="*/ 7247 h 10000"/>
                  <a:gd name="connsiteX64-3585" fmla="*/ 3249 w 10000"/>
                  <a:gd name="connsiteY64-3586" fmla="*/ 8255 h 10000"/>
                  <a:gd name="connsiteX65-3587" fmla="*/ 3249 w 10000"/>
                  <a:gd name="connsiteY65-3588" fmla="*/ 8273 h 10000"/>
                  <a:gd name="connsiteX66-3589" fmla="*/ 4680 w 10000"/>
                  <a:gd name="connsiteY66-3590" fmla="*/ 8825 h 10000"/>
                  <a:gd name="connsiteX67-3591" fmla="*/ 5354 w 10000"/>
                  <a:gd name="connsiteY67-3592" fmla="*/ 8677 h 10000"/>
                  <a:gd name="connsiteX68-3593" fmla="*/ 3393 w 10000"/>
                  <a:gd name="connsiteY68-3594" fmla="*/ 9998 h 10000"/>
                  <a:gd name="connsiteX69-3595" fmla="*/ 2253 w 10000"/>
                  <a:gd name="connsiteY69-3596" fmla="*/ 9228 h 10000"/>
                  <a:gd name="connsiteX70-3597" fmla="*/ 1224 w 10000"/>
                  <a:gd name="connsiteY70-3598" fmla="*/ 7137 h 10000"/>
                  <a:gd name="connsiteX71-3599" fmla="*/ 3 w 10000"/>
                  <a:gd name="connsiteY71-3600" fmla="*/ 4954 h 10000"/>
                  <a:gd name="connsiteX0-3601" fmla="*/ 3 w 10000"/>
                  <a:gd name="connsiteY0-3602" fmla="*/ 4954 h 10000"/>
                  <a:gd name="connsiteX1-3603" fmla="*/ 726 w 10000"/>
                  <a:gd name="connsiteY1-3604" fmla="*/ 3028 h 10000"/>
                  <a:gd name="connsiteX2-3605" fmla="*/ 1337 w 10000"/>
                  <a:gd name="connsiteY2-3606" fmla="*/ 1635 h 10000"/>
                  <a:gd name="connsiteX3-3607" fmla="*/ 3233 w 10000"/>
                  <a:gd name="connsiteY3-3608" fmla="*/ 773 h 10000"/>
                  <a:gd name="connsiteX4-3609" fmla="*/ 5997 w 10000"/>
                  <a:gd name="connsiteY4-3610" fmla="*/ 424 h 10000"/>
                  <a:gd name="connsiteX5-3611" fmla="*/ 8488 w 10000"/>
                  <a:gd name="connsiteY5-3612" fmla="*/ 1452 h 10000"/>
                  <a:gd name="connsiteX6-3613" fmla="*/ 9693 w 10000"/>
                  <a:gd name="connsiteY6-3614" fmla="*/ 4661 h 10000"/>
                  <a:gd name="connsiteX7-3615" fmla="*/ 7765 w 10000"/>
                  <a:gd name="connsiteY7-3616" fmla="*/ 5852 h 10000"/>
                  <a:gd name="connsiteX8-3617" fmla="*/ 6752 w 10000"/>
                  <a:gd name="connsiteY8-3618" fmla="*/ 4844 h 10000"/>
                  <a:gd name="connsiteX9-3619" fmla="*/ 7444 w 10000"/>
                  <a:gd name="connsiteY9-3620" fmla="*/ 2845 h 10000"/>
                  <a:gd name="connsiteX10-3621" fmla="*/ 8680 w 10000"/>
                  <a:gd name="connsiteY10-3622" fmla="*/ 2808 h 10000"/>
                  <a:gd name="connsiteX11-3623" fmla="*/ 8873 w 10000"/>
                  <a:gd name="connsiteY11-3624" fmla="*/ 3799 h 10000"/>
                  <a:gd name="connsiteX12-3625" fmla="*/ 8568 w 10000"/>
                  <a:gd name="connsiteY12-3626" fmla="*/ 4203 h 10000"/>
                  <a:gd name="connsiteX13-3627" fmla="*/ 7941 w 10000"/>
                  <a:gd name="connsiteY13-3628" fmla="*/ 4184 h 10000"/>
                  <a:gd name="connsiteX14-3629" fmla="*/ 7748 w 10000"/>
                  <a:gd name="connsiteY14-3630" fmla="*/ 4276 h 10000"/>
                  <a:gd name="connsiteX15-3631" fmla="*/ 7829 w 10000"/>
                  <a:gd name="connsiteY15-3632" fmla="*/ 4496 h 10000"/>
                  <a:gd name="connsiteX16-3633" fmla="*/ 8664 w 10000"/>
                  <a:gd name="connsiteY16-3634" fmla="*/ 4514 h 10000"/>
                  <a:gd name="connsiteX17-3635" fmla="*/ 9163 w 10000"/>
                  <a:gd name="connsiteY17-3636" fmla="*/ 3928 h 10000"/>
                  <a:gd name="connsiteX18-3637" fmla="*/ 8857 w 10000"/>
                  <a:gd name="connsiteY18-3638" fmla="*/ 2533 h 10000"/>
                  <a:gd name="connsiteX19-3639" fmla="*/ 7637 w 10000"/>
                  <a:gd name="connsiteY19-3640" fmla="*/ 2350 h 10000"/>
                  <a:gd name="connsiteX20-3641" fmla="*/ 6720 w 10000"/>
                  <a:gd name="connsiteY20-3642" fmla="*/ 1360 h 10000"/>
                  <a:gd name="connsiteX21-3643" fmla="*/ 5627 w 10000"/>
                  <a:gd name="connsiteY21-3644" fmla="*/ 1470 h 10000"/>
                  <a:gd name="connsiteX22-3645" fmla="*/ 4390 w 10000"/>
                  <a:gd name="connsiteY22-3646" fmla="*/ 902 h 10000"/>
                  <a:gd name="connsiteX23-3647" fmla="*/ 3442 w 10000"/>
                  <a:gd name="connsiteY23-3648" fmla="*/ 1543 h 10000"/>
                  <a:gd name="connsiteX24-3649" fmla="*/ 3201 w 10000"/>
                  <a:gd name="connsiteY24-3650" fmla="*/ 2277 h 10000"/>
                  <a:gd name="connsiteX25-3651" fmla="*/ 1578 w 10000"/>
                  <a:gd name="connsiteY25-3652" fmla="*/ 2771 h 10000"/>
                  <a:gd name="connsiteX26-3653" fmla="*/ 1257 w 10000"/>
                  <a:gd name="connsiteY26-3654" fmla="*/ 4203 h 10000"/>
                  <a:gd name="connsiteX27-3655" fmla="*/ 902 w 10000"/>
                  <a:gd name="connsiteY27-3656" fmla="*/ 5486 h 10000"/>
                  <a:gd name="connsiteX28-3657" fmla="*/ 1417 w 10000"/>
                  <a:gd name="connsiteY28-3658" fmla="*/ 6294 h 10000"/>
                  <a:gd name="connsiteX29-3659" fmla="*/ 2670 w 10000"/>
                  <a:gd name="connsiteY29-3660" fmla="*/ 6129 h 10000"/>
                  <a:gd name="connsiteX30-3661" fmla="*/ 4518 w 10000"/>
                  <a:gd name="connsiteY30-3662" fmla="*/ 6092 h 10000"/>
                  <a:gd name="connsiteX31-3663" fmla="*/ 5531 w 10000"/>
                  <a:gd name="connsiteY31-3664" fmla="*/ 6642 h 10000"/>
                  <a:gd name="connsiteX32-3665" fmla="*/ 5611 w 10000"/>
                  <a:gd name="connsiteY32-3666" fmla="*/ 6642 h 10000"/>
                  <a:gd name="connsiteX33-3667" fmla="*/ 6093 w 10000"/>
                  <a:gd name="connsiteY33-3668" fmla="*/ 6129 h 10000"/>
                  <a:gd name="connsiteX34-3669" fmla="*/ 6013 w 10000"/>
                  <a:gd name="connsiteY34-3670" fmla="*/ 5907 h 10000"/>
                  <a:gd name="connsiteX35-3671" fmla="*/ 5820 w 10000"/>
                  <a:gd name="connsiteY35-3672" fmla="*/ 5981 h 10000"/>
                  <a:gd name="connsiteX36-3673" fmla="*/ 5547 w 10000"/>
                  <a:gd name="connsiteY36-3674" fmla="*/ 6312 h 10000"/>
                  <a:gd name="connsiteX37-3675" fmla="*/ 4695 w 10000"/>
                  <a:gd name="connsiteY37-3676" fmla="*/ 5834 h 10000"/>
                  <a:gd name="connsiteX38-3677" fmla="*/ 2510 w 10000"/>
                  <a:gd name="connsiteY38-3678" fmla="*/ 5852 h 10000"/>
                  <a:gd name="connsiteX39-3679" fmla="*/ 1545 w 10000"/>
                  <a:gd name="connsiteY39-3680" fmla="*/ 5981 h 10000"/>
                  <a:gd name="connsiteX40-3681" fmla="*/ 1208 w 10000"/>
                  <a:gd name="connsiteY40-3682" fmla="*/ 5431 h 10000"/>
                  <a:gd name="connsiteX41-3683" fmla="*/ 1514 w 10000"/>
                  <a:gd name="connsiteY41-3684" fmla="*/ 4386 h 10000"/>
                  <a:gd name="connsiteX42-3685" fmla="*/ 1561 w 10000"/>
                  <a:gd name="connsiteY42-3686" fmla="*/ 4203 h 10000"/>
                  <a:gd name="connsiteX43-3687" fmla="*/ 1787 w 10000"/>
                  <a:gd name="connsiteY43-3688" fmla="*/ 2991 h 10000"/>
                  <a:gd name="connsiteX44-3689" fmla="*/ 3136 w 10000"/>
                  <a:gd name="connsiteY44-3690" fmla="*/ 2606 h 10000"/>
                  <a:gd name="connsiteX45-3691" fmla="*/ 3876 w 10000"/>
                  <a:gd name="connsiteY45-3692" fmla="*/ 3799 h 10000"/>
                  <a:gd name="connsiteX46-3693" fmla="*/ 2703 w 10000"/>
                  <a:gd name="connsiteY46-3694" fmla="*/ 4569 h 10000"/>
                  <a:gd name="connsiteX47-3695" fmla="*/ 2719 w 10000"/>
                  <a:gd name="connsiteY47-3696" fmla="*/ 4808 h 10000"/>
                  <a:gd name="connsiteX48-3697" fmla="*/ 2927 w 10000"/>
                  <a:gd name="connsiteY48-3698" fmla="*/ 4771 h 10000"/>
                  <a:gd name="connsiteX49-3699" fmla="*/ 4744 w 10000"/>
                  <a:gd name="connsiteY49-3700" fmla="*/ 4423 h 10000"/>
                  <a:gd name="connsiteX50-3701" fmla="*/ 4937 w 10000"/>
                  <a:gd name="connsiteY50-3702" fmla="*/ 4423 h 10000"/>
                  <a:gd name="connsiteX51-3703" fmla="*/ 5804 w 10000"/>
                  <a:gd name="connsiteY51-3704" fmla="*/ 4184 h 10000"/>
                  <a:gd name="connsiteX52-3705" fmla="*/ 6383 w 10000"/>
                  <a:gd name="connsiteY52-3706" fmla="*/ 4973 h 10000"/>
                  <a:gd name="connsiteX53-3707" fmla="*/ 6512 w 10000"/>
                  <a:gd name="connsiteY53-3708" fmla="*/ 5119 h 10000"/>
                  <a:gd name="connsiteX54-3709" fmla="*/ 7572 w 10000"/>
                  <a:gd name="connsiteY54-3710" fmla="*/ 6532 h 10000"/>
                  <a:gd name="connsiteX55-3711" fmla="*/ 7183 w 10000"/>
                  <a:gd name="connsiteY55-3712" fmla="*/ 7879 h 10000"/>
                  <a:gd name="connsiteX56-3713" fmla="*/ 5483 w 10000"/>
                  <a:gd name="connsiteY56-3714" fmla="*/ 8218 h 10000"/>
                  <a:gd name="connsiteX57-3715" fmla="*/ 5467 w 10000"/>
                  <a:gd name="connsiteY57-3716" fmla="*/ 8273 h 10000"/>
                  <a:gd name="connsiteX58-3717" fmla="*/ 3490 w 10000"/>
                  <a:gd name="connsiteY58-3718" fmla="*/ 8053 h 10000"/>
                  <a:gd name="connsiteX59-3719" fmla="*/ 3345 w 10000"/>
                  <a:gd name="connsiteY59-3720" fmla="*/ 7357 h 10000"/>
                  <a:gd name="connsiteX60-3721" fmla="*/ 3586 w 10000"/>
                  <a:gd name="connsiteY60-3722" fmla="*/ 7082 h 10000"/>
                  <a:gd name="connsiteX61-3723" fmla="*/ 3683 w 10000"/>
                  <a:gd name="connsiteY61-3724" fmla="*/ 6880 h 10000"/>
                  <a:gd name="connsiteX62-3725" fmla="*/ 3490 w 10000"/>
                  <a:gd name="connsiteY62-3726" fmla="*/ 6770 h 10000"/>
                  <a:gd name="connsiteX63-3727" fmla="*/ 3072 w 10000"/>
                  <a:gd name="connsiteY63-3728" fmla="*/ 7247 h 10000"/>
                  <a:gd name="connsiteX64-3729" fmla="*/ 3249 w 10000"/>
                  <a:gd name="connsiteY64-3730" fmla="*/ 8255 h 10000"/>
                  <a:gd name="connsiteX65-3731" fmla="*/ 3249 w 10000"/>
                  <a:gd name="connsiteY65-3732" fmla="*/ 8273 h 10000"/>
                  <a:gd name="connsiteX66-3733" fmla="*/ 4680 w 10000"/>
                  <a:gd name="connsiteY66-3734" fmla="*/ 8825 h 10000"/>
                  <a:gd name="connsiteX67-3735" fmla="*/ 5354 w 10000"/>
                  <a:gd name="connsiteY67-3736" fmla="*/ 8677 h 10000"/>
                  <a:gd name="connsiteX68-3737" fmla="*/ 3393 w 10000"/>
                  <a:gd name="connsiteY68-3738" fmla="*/ 9998 h 10000"/>
                  <a:gd name="connsiteX69-3739" fmla="*/ 2253 w 10000"/>
                  <a:gd name="connsiteY69-3740" fmla="*/ 9228 h 10000"/>
                  <a:gd name="connsiteX70-3741" fmla="*/ 1224 w 10000"/>
                  <a:gd name="connsiteY70-3742" fmla="*/ 7137 h 10000"/>
                  <a:gd name="connsiteX71-3743" fmla="*/ 3 w 10000"/>
                  <a:gd name="connsiteY71-3744" fmla="*/ 4954 h 10000"/>
                  <a:gd name="connsiteX0-3745" fmla="*/ 3 w 10000"/>
                  <a:gd name="connsiteY0-3746" fmla="*/ 4954 h 10000"/>
                  <a:gd name="connsiteX1-3747" fmla="*/ 726 w 10000"/>
                  <a:gd name="connsiteY1-3748" fmla="*/ 3028 h 10000"/>
                  <a:gd name="connsiteX2-3749" fmla="*/ 1337 w 10000"/>
                  <a:gd name="connsiteY2-3750" fmla="*/ 1635 h 10000"/>
                  <a:gd name="connsiteX3-3751" fmla="*/ 3233 w 10000"/>
                  <a:gd name="connsiteY3-3752" fmla="*/ 773 h 10000"/>
                  <a:gd name="connsiteX4-3753" fmla="*/ 5997 w 10000"/>
                  <a:gd name="connsiteY4-3754" fmla="*/ 424 h 10000"/>
                  <a:gd name="connsiteX5-3755" fmla="*/ 8488 w 10000"/>
                  <a:gd name="connsiteY5-3756" fmla="*/ 1452 h 10000"/>
                  <a:gd name="connsiteX6-3757" fmla="*/ 9693 w 10000"/>
                  <a:gd name="connsiteY6-3758" fmla="*/ 4661 h 10000"/>
                  <a:gd name="connsiteX7-3759" fmla="*/ 7765 w 10000"/>
                  <a:gd name="connsiteY7-3760" fmla="*/ 5852 h 10000"/>
                  <a:gd name="connsiteX8-3761" fmla="*/ 6752 w 10000"/>
                  <a:gd name="connsiteY8-3762" fmla="*/ 4844 h 10000"/>
                  <a:gd name="connsiteX9-3763" fmla="*/ 7444 w 10000"/>
                  <a:gd name="connsiteY9-3764" fmla="*/ 2845 h 10000"/>
                  <a:gd name="connsiteX10-3765" fmla="*/ 8680 w 10000"/>
                  <a:gd name="connsiteY10-3766" fmla="*/ 2808 h 10000"/>
                  <a:gd name="connsiteX11-3767" fmla="*/ 8873 w 10000"/>
                  <a:gd name="connsiteY11-3768" fmla="*/ 3799 h 10000"/>
                  <a:gd name="connsiteX12-3769" fmla="*/ 8568 w 10000"/>
                  <a:gd name="connsiteY12-3770" fmla="*/ 4203 h 10000"/>
                  <a:gd name="connsiteX13-3771" fmla="*/ 7941 w 10000"/>
                  <a:gd name="connsiteY13-3772" fmla="*/ 4184 h 10000"/>
                  <a:gd name="connsiteX14-3773" fmla="*/ 7748 w 10000"/>
                  <a:gd name="connsiteY14-3774" fmla="*/ 4276 h 10000"/>
                  <a:gd name="connsiteX15-3775" fmla="*/ 7829 w 10000"/>
                  <a:gd name="connsiteY15-3776" fmla="*/ 4496 h 10000"/>
                  <a:gd name="connsiteX16-3777" fmla="*/ 8664 w 10000"/>
                  <a:gd name="connsiteY16-3778" fmla="*/ 4514 h 10000"/>
                  <a:gd name="connsiteX17-3779" fmla="*/ 9163 w 10000"/>
                  <a:gd name="connsiteY17-3780" fmla="*/ 3928 h 10000"/>
                  <a:gd name="connsiteX18-3781" fmla="*/ 8857 w 10000"/>
                  <a:gd name="connsiteY18-3782" fmla="*/ 2533 h 10000"/>
                  <a:gd name="connsiteX19-3783" fmla="*/ 7637 w 10000"/>
                  <a:gd name="connsiteY19-3784" fmla="*/ 2350 h 10000"/>
                  <a:gd name="connsiteX20-3785" fmla="*/ 6720 w 10000"/>
                  <a:gd name="connsiteY20-3786" fmla="*/ 1360 h 10000"/>
                  <a:gd name="connsiteX21-3787" fmla="*/ 5627 w 10000"/>
                  <a:gd name="connsiteY21-3788" fmla="*/ 1470 h 10000"/>
                  <a:gd name="connsiteX22-3789" fmla="*/ 4390 w 10000"/>
                  <a:gd name="connsiteY22-3790" fmla="*/ 902 h 10000"/>
                  <a:gd name="connsiteX23-3791" fmla="*/ 3442 w 10000"/>
                  <a:gd name="connsiteY23-3792" fmla="*/ 1543 h 10000"/>
                  <a:gd name="connsiteX24-3793" fmla="*/ 3201 w 10000"/>
                  <a:gd name="connsiteY24-3794" fmla="*/ 2277 h 10000"/>
                  <a:gd name="connsiteX25-3795" fmla="*/ 1578 w 10000"/>
                  <a:gd name="connsiteY25-3796" fmla="*/ 2771 h 10000"/>
                  <a:gd name="connsiteX26-3797" fmla="*/ 1257 w 10000"/>
                  <a:gd name="connsiteY26-3798" fmla="*/ 4203 h 10000"/>
                  <a:gd name="connsiteX27-3799" fmla="*/ 902 w 10000"/>
                  <a:gd name="connsiteY27-3800" fmla="*/ 5486 h 10000"/>
                  <a:gd name="connsiteX28-3801" fmla="*/ 1417 w 10000"/>
                  <a:gd name="connsiteY28-3802" fmla="*/ 6294 h 10000"/>
                  <a:gd name="connsiteX29-3803" fmla="*/ 2670 w 10000"/>
                  <a:gd name="connsiteY29-3804" fmla="*/ 6129 h 10000"/>
                  <a:gd name="connsiteX30-3805" fmla="*/ 4518 w 10000"/>
                  <a:gd name="connsiteY30-3806" fmla="*/ 6092 h 10000"/>
                  <a:gd name="connsiteX31-3807" fmla="*/ 5531 w 10000"/>
                  <a:gd name="connsiteY31-3808" fmla="*/ 6642 h 10000"/>
                  <a:gd name="connsiteX32-3809" fmla="*/ 5611 w 10000"/>
                  <a:gd name="connsiteY32-3810" fmla="*/ 6642 h 10000"/>
                  <a:gd name="connsiteX33-3811" fmla="*/ 6093 w 10000"/>
                  <a:gd name="connsiteY33-3812" fmla="*/ 6129 h 10000"/>
                  <a:gd name="connsiteX34-3813" fmla="*/ 6013 w 10000"/>
                  <a:gd name="connsiteY34-3814" fmla="*/ 5907 h 10000"/>
                  <a:gd name="connsiteX35-3815" fmla="*/ 5820 w 10000"/>
                  <a:gd name="connsiteY35-3816" fmla="*/ 5981 h 10000"/>
                  <a:gd name="connsiteX36-3817" fmla="*/ 5547 w 10000"/>
                  <a:gd name="connsiteY36-3818" fmla="*/ 6312 h 10000"/>
                  <a:gd name="connsiteX37-3819" fmla="*/ 4695 w 10000"/>
                  <a:gd name="connsiteY37-3820" fmla="*/ 5834 h 10000"/>
                  <a:gd name="connsiteX38-3821" fmla="*/ 2510 w 10000"/>
                  <a:gd name="connsiteY38-3822" fmla="*/ 5852 h 10000"/>
                  <a:gd name="connsiteX39-3823" fmla="*/ 1545 w 10000"/>
                  <a:gd name="connsiteY39-3824" fmla="*/ 5981 h 10000"/>
                  <a:gd name="connsiteX40-3825" fmla="*/ 1208 w 10000"/>
                  <a:gd name="connsiteY40-3826" fmla="*/ 5431 h 10000"/>
                  <a:gd name="connsiteX41-3827" fmla="*/ 1514 w 10000"/>
                  <a:gd name="connsiteY41-3828" fmla="*/ 4386 h 10000"/>
                  <a:gd name="connsiteX42-3829" fmla="*/ 1561 w 10000"/>
                  <a:gd name="connsiteY42-3830" fmla="*/ 4203 h 10000"/>
                  <a:gd name="connsiteX43-3831" fmla="*/ 1787 w 10000"/>
                  <a:gd name="connsiteY43-3832" fmla="*/ 2991 h 10000"/>
                  <a:gd name="connsiteX44-3833" fmla="*/ 3136 w 10000"/>
                  <a:gd name="connsiteY44-3834" fmla="*/ 2606 h 10000"/>
                  <a:gd name="connsiteX45-3835" fmla="*/ 3876 w 10000"/>
                  <a:gd name="connsiteY45-3836" fmla="*/ 3799 h 10000"/>
                  <a:gd name="connsiteX46-3837" fmla="*/ 2703 w 10000"/>
                  <a:gd name="connsiteY46-3838" fmla="*/ 4569 h 10000"/>
                  <a:gd name="connsiteX47-3839" fmla="*/ 2719 w 10000"/>
                  <a:gd name="connsiteY47-3840" fmla="*/ 4808 h 10000"/>
                  <a:gd name="connsiteX48-3841" fmla="*/ 2927 w 10000"/>
                  <a:gd name="connsiteY48-3842" fmla="*/ 4771 h 10000"/>
                  <a:gd name="connsiteX49-3843" fmla="*/ 4744 w 10000"/>
                  <a:gd name="connsiteY49-3844" fmla="*/ 4423 h 10000"/>
                  <a:gd name="connsiteX50-3845" fmla="*/ 4937 w 10000"/>
                  <a:gd name="connsiteY50-3846" fmla="*/ 4423 h 10000"/>
                  <a:gd name="connsiteX51-3847" fmla="*/ 5804 w 10000"/>
                  <a:gd name="connsiteY51-3848" fmla="*/ 4184 h 10000"/>
                  <a:gd name="connsiteX52-3849" fmla="*/ 6383 w 10000"/>
                  <a:gd name="connsiteY52-3850" fmla="*/ 4973 h 10000"/>
                  <a:gd name="connsiteX53-3851" fmla="*/ 6512 w 10000"/>
                  <a:gd name="connsiteY53-3852" fmla="*/ 5119 h 10000"/>
                  <a:gd name="connsiteX54-3853" fmla="*/ 7572 w 10000"/>
                  <a:gd name="connsiteY54-3854" fmla="*/ 6532 h 10000"/>
                  <a:gd name="connsiteX55-3855" fmla="*/ 7093 w 10000"/>
                  <a:gd name="connsiteY55-3856" fmla="*/ 7894 h 10000"/>
                  <a:gd name="connsiteX56-3857" fmla="*/ 5483 w 10000"/>
                  <a:gd name="connsiteY56-3858" fmla="*/ 8218 h 10000"/>
                  <a:gd name="connsiteX57-3859" fmla="*/ 5467 w 10000"/>
                  <a:gd name="connsiteY57-3860" fmla="*/ 8273 h 10000"/>
                  <a:gd name="connsiteX58-3861" fmla="*/ 3490 w 10000"/>
                  <a:gd name="connsiteY58-3862" fmla="*/ 8053 h 10000"/>
                  <a:gd name="connsiteX59-3863" fmla="*/ 3345 w 10000"/>
                  <a:gd name="connsiteY59-3864" fmla="*/ 7357 h 10000"/>
                  <a:gd name="connsiteX60-3865" fmla="*/ 3586 w 10000"/>
                  <a:gd name="connsiteY60-3866" fmla="*/ 7082 h 10000"/>
                  <a:gd name="connsiteX61-3867" fmla="*/ 3683 w 10000"/>
                  <a:gd name="connsiteY61-3868" fmla="*/ 6880 h 10000"/>
                  <a:gd name="connsiteX62-3869" fmla="*/ 3490 w 10000"/>
                  <a:gd name="connsiteY62-3870" fmla="*/ 6770 h 10000"/>
                  <a:gd name="connsiteX63-3871" fmla="*/ 3072 w 10000"/>
                  <a:gd name="connsiteY63-3872" fmla="*/ 7247 h 10000"/>
                  <a:gd name="connsiteX64-3873" fmla="*/ 3249 w 10000"/>
                  <a:gd name="connsiteY64-3874" fmla="*/ 8255 h 10000"/>
                  <a:gd name="connsiteX65-3875" fmla="*/ 3249 w 10000"/>
                  <a:gd name="connsiteY65-3876" fmla="*/ 8273 h 10000"/>
                  <a:gd name="connsiteX66-3877" fmla="*/ 4680 w 10000"/>
                  <a:gd name="connsiteY66-3878" fmla="*/ 8825 h 10000"/>
                  <a:gd name="connsiteX67-3879" fmla="*/ 5354 w 10000"/>
                  <a:gd name="connsiteY67-3880" fmla="*/ 8677 h 10000"/>
                  <a:gd name="connsiteX68-3881" fmla="*/ 3393 w 10000"/>
                  <a:gd name="connsiteY68-3882" fmla="*/ 9998 h 10000"/>
                  <a:gd name="connsiteX69-3883" fmla="*/ 2253 w 10000"/>
                  <a:gd name="connsiteY69-3884" fmla="*/ 9228 h 10000"/>
                  <a:gd name="connsiteX70-3885" fmla="*/ 1224 w 10000"/>
                  <a:gd name="connsiteY70-3886" fmla="*/ 7137 h 10000"/>
                  <a:gd name="connsiteX71-3887" fmla="*/ 3 w 10000"/>
                  <a:gd name="connsiteY71-3888" fmla="*/ 4954 h 10000"/>
                  <a:gd name="connsiteX0-3889" fmla="*/ 3 w 10000"/>
                  <a:gd name="connsiteY0-3890" fmla="*/ 4954 h 10000"/>
                  <a:gd name="connsiteX1-3891" fmla="*/ 726 w 10000"/>
                  <a:gd name="connsiteY1-3892" fmla="*/ 3028 h 10000"/>
                  <a:gd name="connsiteX2-3893" fmla="*/ 1337 w 10000"/>
                  <a:gd name="connsiteY2-3894" fmla="*/ 1635 h 10000"/>
                  <a:gd name="connsiteX3-3895" fmla="*/ 3233 w 10000"/>
                  <a:gd name="connsiteY3-3896" fmla="*/ 773 h 10000"/>
                  <a:gd name="connsiteX4-3897" fmla="*/ 5997 w 10000"/>
                  <a:gd name="connsiteY4-3898" fmla="*/ 424 h 10000"/>
                  <a:gd name="connsiteX5-3899" fmla="*/ 8488 w 10000"/>
                  <a:gd name="connsiteY5-3900" fmla="*/ 1452 h 10000"/>
                  <a:gd name="connsiteX6-3901" fmla="*/ 9693 w 10000"/>
                  <a:gd name="connsiteY6-3902" fmla="*/ 4661 h 10000"/>
                  <a:gd name="connsiteX7-3903" fmla="*/ 7765 w 10000"/>
                  <a:gd name="connsiteY7-3904" fmla="*/ 5852 h 10000"/>
                  <a:gd name="connsiteX8-3905" fmla="*/ 6752 w 10000"/>
                  <a:gd name="connsiteY8-3906" fmla="*/ 4844 h 10000"/>
                  <a:gd name="connsiteX9-3907" fmla="*/ 7444 w 10000"/>
                  <a:gd name="connsiteY9-3908" fmla="*/ 2845 h 10000"/>
                  <a:gd name="connsiteX10-3909" fmla="*/ 8680 w 10000"/>
                  <a:gd name="connsiteY10-3910" fmla="*/ 2808 h 10000"/>
                  <a:gd name="connsiteX11-3911" fmla="*/ 8873 w 10000"/>
                  <a:gd name="connsiteY11-3912" fmla="*/ 3799 h 10000"/>
                  <a:gd name="connsiteX12-3913" fmla="*/ 8568 w 10000"/>
                  <a:gd name="connsiteY12-3914" fmla="*/ 4203 h 10000"/>
                  <a:gd name="connsiteX13-3915" fmla="*/ 7941 w 10000"/>
                  <a:gd name="connsiteY13-3916" fmla="*/ 4184 h 10000"/>
                  <a:gd name="connsiteX14-3917" fmla="*/ 7748 w 10000"/>
                  <a:gd name="connsiteY14-3918" fmla="*/ 4276 h 10000"/>
                  <a:gd name="connsiteX15-3919" fmla="*/ 7829 w 10000"/>
                  <a:gd name="connsiteY15-3920" fmla="*/ 4496 h 10000"/>
                  <a:gd name="connsiteX16-3921" fmla="*/ 8664 w 10000"/>
                  <a:gd name="connsiteY16-3922" fmla="*/ 4514 h 10000"/>
                  <a:gd name="connsiteX17-3923" fmla="*/ 9163 w 10000"/>
                  <a:gd name="connsiteY17-3924" fmla="*/ 3928 h 10000"/>
                  <a:gd name="connsiteX18-3925" fmla="*/ 8857 w 10000"/>
                  <a:gd name="connsiteY18-3926" fmla="*/ 2533 h 10000"/>
                  <a:gd name="connsiteX19-3927" fmla="*/ 7637 w 10000"/>
                  <a:gd name="connsiteY19-3928" fmla="*/ 2350 h 10000"/>
                  <a:gd name="connsiteX20-3929" fmla="*/ 6720 w 10000"/>
                  <a:gd name="connsiteY20-3930" fmla="*/ 1360 h 10000"/>
                  <a:gd name="connsiteX21-3931" fmla="*/ 5627 w 10000"/>
                  <a:gd name="connsiteY21-3932" fmla="*/ 1470 h 10000"/>
                  <a:gd name="connsiteX22-3933" fmla="*/ 4390 w 10000"/>
                  <a:gd name="connsiteY22-3934" fmla="*/ 902 h 10000"/>
                  <a:gd name="connsiteX23-3935" fmla="*/ 3442 w 10000"/>
                  <a:gd name="connsiteY23-3936" fmla="*/ 1543 h 10000"/>
                  <a:gd name="connsiteX24-3937" fmla="*/ 3201 w 10000"/>
                  <a:gd name="connsiteY24-3938" fmla="*/ 2277 h 10000"/>
                  <a:gd name="connsiteX25-3939" fmla="*/ 1578 w 10000"/>
                  <a:gd name="connsiteY25-3940" fmla="*/ 2771 h 10000"/>
                  <a:gd name="connsiteX26-3941" fmla="*/ 1257 w 10000"/>
                  <a:gd name="connsiteY26-3942" fmla="*/ 4203 h 10000"/>
                  <a:gd name="connsiteX27-3943" fmla="*/ 902 w 10000"/>
                  <a:gd name="connsiteY27-3944" fmla="*/ 5486 h 10000"/>
                  <a:gd name="connsiteX28-3945" fmla="*/ 1417 w 10000"/>
                  <a:gd name="connsiteY28-3946" fmla="*/ 6294 h 10000"/>
                  <a:gd name="connsiteX29-3947" fmla="*/ 2670 w 10000"/>
                  <a:gd name="connsiteY29-3948" fmla="*/ 6129 h 10000"/>
                  <a:gd name="connsiteX30-3949" fmla="*/ 4518 w 10000"/>
                  <a:gd name="connsiteY30-3950" fmla="*/ 6092 h 10000"/>
                  <a:gd name="connsiteX31-3951" fmla="*/ 5531 w 10000"/>
                  <a:gd name="connsiteY31-3952" fmla="*/ 6642 h 10000"/>
                  <a:gd name="connsiteX32-3953" fmla="*/ 5611 w 10000"/>
                  <a:gd name="connsiteY32-3954" fmla="*/ 6642 h 10000"/>
                  <a:gd name="connsiteX33-3955" fmla="*/ 6093 w 10000"/>
                  <a:gd name="connsiteY33-3956" fmla="*/ 6129 h 10000"/>
                  <a:gd name="connsiteX34-3957" fmla="*/ 6013 w 10000"/>
                  <a:gd name="connsiteY34-3958" fmla="*/ 5907 h 10000"/>
                  <a:gd name="connsiteX35-3959" fmla="*/ 5820 w 10000"/>
                  <a:gd name="connsiteY35-3960" fmla="*/ 5981 h 10000"/>
                  <a:gd name="connsiteX36-3961" fmla="*/ 5547 w 10000"/>
                  <a:gd name="connsiteY36-3962" fmla="*/ 6312 h 10000"/>
                  <a:gd name="connsiteX37-3963" fmla="*/ 4695 w 10000"/>
                  <a:gd name="connsiteY37-3964" fmla="*/ 5834 h 10000"/>
                  <a:gd name="connsiteX38-3965" fmla="*/ 2510 w 10000"/>
                  <a:gd name="connsiteY38-3966" fmla="*/ 5852 h 10000"/>
                  <a:gd name="connsiteX39-3967" fmla="*/ 1545 w 10000"/>
                  <a:gd name="connsiteY39-3968" fmla="*/ 5981 h 10000"/>
                  <a:gd name="connsiteX40-3969" fmla="*/ 1208 w 10000"/>
                  <a:gd name="connsiteY40-3970" fmla="*/ 5431 h 10000"/>
                  <a:gd name="connsiteX41-3971" fmla="*/ 1514 w 10000"/>
                  <a:gd name="connsiteY41-3972" fmla="*/ 4386 h 10000"/>
                  <a:gd name="connsiteX42-3973" fmla="*/ 1561 w 10000"/>
                  <a:gd name="connsiteY42-3974" fmla="*/ 4203 h 10000"/>
                  <a:gd name="connsiteX43-3975" fmla="*/ 1787 w 10000"/>
                  <a:gd name="connsiteY43-3976" fmla="*/ 2991 h 10000"/>
                  <a:gd name="connsiteX44-3977" fmla="*/ 3136 w 10000"/>
                  <a:gd name="connsiteY44-3978" fmla="*/ 2606 h 10000"/>
                  <a:gd name="connsiteX45-3979" fmla="*/ 3876 w 10000"/>
                  <a:gd name="connsiteY45-3980" fmla="*/ 3799 h 10000"/>
                  <a:gd name="connsiteX46-3981" fmla="*/ 2703 w 10000"/>
                  <a:gd name="connsiteY46-3982" fmla="*/ 4569 h 10000"/>
                  <a:gd name="connsiteX47-3983" fmla="*/ 2719 w 10000"/>
                  <a:gd name="connsiteY47-3984" fmla="*/ 4808 h 10000"/>
                  <a:gd name="connsiteX48-3985" fmla="*/ 2927 w 10000"/>
                  <a:gd name="connsiteY48-3986" fmla="*/ 4771 h 10000"/>
                  <a:gd name="connsiteX49-3987" fmla="*/ 4744 w 10000"/>
                  <a:gd name="connsiteY49-3988" fmla="*/ 4423 h 10000"/>
                  <a:gd name="connsiteX50-3989" fmla="*/ 4937 w 10000"/>
                  <a:gd name="connsiteY50-3990" fmla="*/ 4423 h 10000"/>
                  <a:gd name="connsiteX51-3991" fmla="*/ 5804 w 10000"/>
                  <a:gd name="connsiteY51-3992" fmla="*/ 4184 h 10000"/>
                  <a:gd name="connsiteX52-3993" fmla="*/ 6383 w 10000"/>
                  <a:gd name="connsiteY52-3994" fmla="*/ 4973 h 10000"/>
                  <a:gd name="connsiteX53-3995" fmla="*/ 6512 w 10000"/>
                  <a:gd name="connsiteY53-3996" fmla="*/ 5119 h 10000"/>
                  <a:gd name="connsiteX54-3997" fmla="*/ 7572 w 10000"/>
                  <a:gd name="connsiteY54-3998" fmla="*/ 6532 h 10000"/>
                  <a:gd name="connsiteX55-3999" fmla="*/ 7093 w 10000"/>
                  <a:gd name="connsiteY55-4000" fmla="*/ 7894 h 10000"/>
                  <a:gd name="connsiteX56-4001" fmla="*/ 5483 w 10000"/>
                  <a:gd name="connsiteY56-4002" fmla="*/ 8218 h 10000"/>
                  <a:gd name="connsiteX57-4003" fmla="*/ 5467 w 10000"/>
                  <a:gd name="connsiteY57-4004" fmla="*/ 8273 h 10000"/>
                  <a:gd name="connsiteX58-4005" fmla="*/ 3490 w 10000"/>
                  <a:gd name="connsiteY58-4006" fmla="*/ 8053 h 10000"/>
                  <a:gd name="connsiteX59-4007" fmla="*/ 3345 w 10000"/>
                  <a:gd name="connsiteY59-4008" fmla="*/ 7357 h 10000"/>
                  <a:gd name="connsiteX60-4009" fmla="*/ 3586 w 10000"/>
                  <a:gd name="connsiteY60-4010" fmla="*/ 7082 h 10000"/>
                  <a:gd name="connsiteX61-4011" fmla="*/ 3683 w 10000"/>
                  <a:gd name="connsiteY61-4012" fmla="*/ 6880 h 10000"/>
                  <a:gd name="connsiteX62-4013" fmla="*/ 3490 w 10000"/>
                  <a:gd name="connsiteY62-4014" fmla="*/ 6770 h 10000"/>
                  <a:gd name="connsiteX63-4015" fmla="*/ 3072 w 10000"/>
                  <a:gd name="connsiteY63-4016" fmla="*/ 7247 h 10000"/>
                  <a:gd name="connsiteX64-4017" fmla="*/ 3249 w 10000"/>
                  <a:gd name="connsiteY64-4018" fmla="*/ 8255 h 10000"/>
                  <a:gd name="connsiteX65-4019" fmla="*/ 3249 w 10000"/>
                  <a:gd name="connsiteY65-4020" fmla="*/ 8273 h 10000"/>
                  <a:gd name="connsiteX66-4021" fmla="*/ 4680 w 10000"/>
                  <a:gd name="connsiteY66-4022" fmla="*/ 8825 h 10000"/>
                  <a:gd name="connsiteX67-4023" fmla="*/ 5354 w 10000"/>
                  <a:gd name="connsiteY67-4024" fmla="*/ 8677 h 10000"/>
                  <a:gd name="connsiteX68-4025" fmla="*/ 3393 w 10000"/>
                  <a:gd name="connsiteY68-4026" fmla="*/ 9998 h 10000"/>
                  <a:gd name="connsiteX69-4027" fmla="*/ 2253 w 10000"/>
                  <a:gd name="connsiteY69-4028" fmla="*/ 9228 h 10000"/>
                  <a:gd name="connsiteX70-4029" fmla="*/ 1224 w 10000"/>
                  <a:gd name="connsiteY70-4030" fmla="*/ 7137 h 10000"/>
                  <a:gd name="connsiteX71-4031" fmla="*/ 3 w 10000"/>
                  <a:gd name="connsiteY71-4032" fmla="*/ 4954 h 10000"/>
                  <a:gd name="connsiteX0-4033" fmla="*/ 3 w 10000"/>
                  <a:gd name="connsiteY0-4034" fmla="*/ 4954 h 10000"/>
                  <a:gd name="connsiteX1-4035" fmla="*/ 726 w 10000"/>
                  <a:gd name="connsiteY1-4036" fmla="*/ 3028 h 10000"/>
                  <a:gd name="connsiteX2-4037" fmla="*/ 1337 w 10000"/>
                  <a:gd name="connsiteY2-4038" fmla="*/ 1635 h 10000"/>
                  <a:gd name="connsiteX3-4039" fmla="*/ 3233 w 10000"/>
                  <a:gd name="connsiteY3-4040" fmla="*/ 773 h 10000"/>
                  <a:gd name="connsiteX4-4041" fmla="*/ 5997 w 10000"/>
                  <a:gd name="connsiteY4-4042" fmla="*/ 424 h 10000"/>
                  <a:gd name="connsiteX5-4043" fmla="*/ 8488 w 10000"/>
                  <a:gd name="connsiteY5-4044" fmla="*/ 1452 h 10000"/>
                  <a:gd name="connsiteX6-4045" fmla="*/ 9693 w 10000"/>
                  <a:gd name="connsiteY6-4046" fmla="*/ 4661 h 10000"/>
                  <a:gd name="connsiteX7-4047" fmla="*/ 7765 w 10000"/>
                  <a:gd name="connsiteY7-4048" fmla="*/ 5852 h 10000"/>
                  <a:gd name="connsiteX8-4049" fmla="*/ 6752 w 10000"/>
                  <a:gd name="connsiteY8-4050" fmla="*/ 4844 h 10000"/>
                  <a:gd name="connsiteX9-4051" fmla="*/ 7444 w 10000"/>
                  <a:gd name="connsiteY9-4052" fmla="*/ 2845 h 10000"/>
                  <a:gd name="connsiteX10-4053" fmla="*/ 8680 w 10000"/>
                  <a:gd name="connsiteY10-4054" fmla="*/ 2808 h 10000"/>
                  <a:gd name="connsiteX11-4055" fmla="*/ 8873 w 10000"/>
                  <a:gd name="connsiteY11-4056" fmla="*/ 3799 h 10000"/>
                  <a:gd name="connsiteX12-4057" fmla="*/ 8568 w 10000"/>
                  <a:gd name="connsiteY12-4058" fmla="*/ 4203 h 10000"/>
                  <a:gd name="connsiteX13-4059" fmla="*/ 7941 w 10000"/>
                  <a:gd name="connsiteY13-4060" fmla="*/ 4184 h 10000"/>
                  <a:gd name="connsiteX14-4061" fmla="*/ 7748 w 10000"/>
                  <a:gd name="connsiteY14-4062" fmla="*/ 4276 h 10000"/>
                  <a:gd name="connsiteX15-4063" fmla="*/ 7829 w 10000"/>
                  <a:gd name="connsiteY15-4064" fmla="*/ 4496 h 10000"/>
                  <a:gd name="connsiteX16-4065" fmla="*/ 8664 w 10000"/>
                  <a:gd name="connsiteY16-4066" fmla="*/ 4514 h 10000"/>
                  <a:gd name="connsiteX17-4067" fmla="*/ 9163 w 10000"/>
                  <a:gd name="connsiteY17-4068" fmla="*/ 3928 h 10000"/>
                  <a:gd name="connsiteX18-4069" fmla="*/ 8857 w 10000"/>
                  <a:gd name="connsiteY18-4070" fmla="*/ 2533 h 10000"/>
                  <a:gd name="connsiteX19-4071" fmla="*/ 7637 w 10000"/>
                  <a:gd name="connsiteY19-4072" fmla="*/ 2350 h 10000"/>
                  <a:gd name="connsiteX20-4073" fmla="*/ 6720 w 10000"/>
                  <a:gd name="connsiteY20-4074" fmla="*/ 1360 h 10000"/>
                  <a:gd name="connsiteX21-4075" fmla="*/ 5627 w 10000"/>
                  <a:gd name="connsiteY21-4076" fmla="*/ 1470 h 10000"/>
                  <a:gd name="connsiteX22-4077" fmla="*/ 4390 w 10000"/>
                  <a:gd name="connsiteY22-4078" fmla="*/ 902 h 10000"/>
                  <a:gd name="connsiteX23-4079" fmla="*/ 3442 w 10000"/>
                  <a:gd name="connsiteY23-4080" fmla="*/ 1543 h 10000"/>
                  <a:gd name="connsiteX24-4081" fmla="*/ 3201 w 10000"/>
                  <a:gd name="connsiteY24-4082" fmla="*/ 2277 h 10000"/>
                  <a:gd name="connsiteX25-4083" fmla="*/ 1578 w 10000"/>
                  <a:gd name="connsiteY25-4084" fmla="*/ 2771 h 10000"/>
                  <a:gd name="connsiteX26-4085" fmla="*/ 1257 w 10000"/>
                  <a:gd name="connsiteY26-4086" fmla="*/ 4203 h 10000"/>
                  <a:gd name="connsiteX27-4087" fmla="*/ 902 w 10000"/>
                  <a:gd name="connsiteY27-4088" fmla="*/ 5486 h 10000"/>
                  <a:gd name="connsiteX28-4089" fmla="*/ 1417 w 10000"/>
                  <a:gd name="connsiteY28-4090" fmla="*/ 6294 h 10000"/>
                  <a:gd name="connsiteX29-4091" fmla="*/ 2670 w 10000"/>
                  <a:gd name="connsiteY29-4092" fmla="*/ 6129 h 10000"/>
                  <a:gd name="connsiteX30-4093" fmla="*/ 4518 w 10000"/>
                  <a:gd name="connsiteY30-4094" fmla="*/ 6092 h 10000"/>
                  <a:gd name="connsiteX31-4095" fmla="*/ 5531 w 10000"/>
                  <a:gd name="connsiteY31-4096" fmla="*/ 6642 h 10000"/>
                  <a:gd name="connsiteX32-4097" fmla="*/ 5611 w 10000"/>
                  <a:gd name="connsiteY32-4098" fmla="*/ 6642 h 10000"/>
                  <a:gd name="connsiteX33-4099" fmla="*/ 6093 w 10000"/>
                  <a:gd name="connsiteY33-4100" fmla="*/ 6129 h 10000"/>
                  <a:gd name="connsiteX34-4101" fmla="*/ 6013 w 10000"/>
                  <a:gd name="connsiteY34-4102" fmla="*/ 5907 h 10000"/>
                  <a:gd name="connsiteX35-4103" fmla="*/ 5820 w 10000"/>
                  <a:gd name="connsiteY35-4104" fmla="*/ 5981 h 10000"/>
                  <a:gd name="connsiteX36-4105" fmla="*/ 5547 w 10000"/>
                  <a:gd name="connsiteY36-4106" fmla="*/ 6312 h 10000"/>
                  <a:gd name="connsiteX37-4107" fmla="*/ 4695 w 10000"/>
                  <a:gd name="connsiteY37-4108" fmla="*/ 5834 h 10000"/>
                  <a:gd name="connsiteX38-4109" fmla="*/ 2510 w 10000"/>
                  <a:gd name="connsiteY38-4110" fmla="*/ 5852 h 10000"/>
                  <a:gd name="connsiteX39-4111" fmla="*/ 1545 w 10000"/>
                  <a:gd name="connsiteY39-4112" fmla="*/ 5981 h 10000"/>
                  <a:gd name="connsiteX40-4113" fmla="*/ 1208 w 10000"/>
                  <a:gd name="connsiteY40-4114" fmla="*/ 5431 h 10000"/>
                  <a:gd name="connsiteX41-4115" fmla="*/ 1514 w 10000"/>
                  <a:gd name="connsiteY41-4116" fmla="*/ 4386 h 10000"/>
                  <a:gd name="connsiteX42-4117" fmla="*/ 1561 w 10000"/>
                  <a:gd name="connsiteY42-4118" fmla="*/ 4203 h 10000"/>
                  <a:gd name="connsiteX43-4119" fmla="*/ 1787 w 10000"/>
                  <a:gd name="connsiteY43-4120" fmla="*/ 2991 h 10000"/>
                  <a:gd name="connsiteX44-4121" fmla="*/ 3136 w 10000"/>
                  <a:gd name="connsiteY44-4122" fmla="*/ 2606 h 10000"/>
                  <a:gd name="connsiteX45-4123" fmla="*/ 3876 w 10000"/>
                  <a:gd name="connsiteY45-4124" fmla="*/ 3799 h 10000"/>
                  <a:gd name="connsiteX46-4125" fmla="*/ 2703 w 10000"/>
                  <a:gd name="connsiteY46-4126" fmla="*/ 4569 h 10000"/>
                  <a:gd name="connsiteX47-4127" fmla="*/ 2719 w 10000"/>
                  <a:gd name="connsiteY47-4128" fmla="*/ 4808 h 10000"/>
                  <a:gd name="connsiteX48-4129" fmla="*/ 2927 w 10000"/>
                  <a:gd name="connsiteY48-4130" fmla="*/ 4771 h 10000"/>
                  <a:gd name="connsiteX49-4131" fmla="*/ 4744 w 10000"/>
                  <a:gd name="connsiteY49-4132" fmla="*/ 4423 h 10000"/>
                  <a:gd name="connsiteX50-4133" fmla="*/ 4937 w 10000"/>
                  <a:gd name="connsiteY50-4134" fmla="*/ 4423 h 10000"/>
                  <a:gd name="connsiteX51-4135" fmla="*/ 5804 w 10000"/>
                  <a:gd name="connsiteY51-4136" fmla="*/ 4184 h 10000"/>
                  <a:gd name="connsiteX52-4137" fmla="*/ 6383 w 10000"/>
                  <a:gd name="connsiteY52-4138" fmla="*/ 4973 h 10000"/>
                  <a:gd name="connsiteX53-4139" fmla="*/ 6512 w 10000"/>
                  <a:gd name="connsiteY53-4140" fmla="*/ 5119 h 10000"/>
                  <a:gd name="connsiteX54-4141" fmla="*/ 7572 w 10000"/>
                  <a:gd name="connsiteY54-4142" fmla="*/ 6532 h 10000"/>
                  <a:gd name="connsiteX55-4143" fmla="*/ 7093 w 10000"/>
                  <a:gd name="connsiteY55-4144" fmla="*/ 7953 h 10000"/>
                  <a:gd name="connsiteX56-4145" fmla="*/ 5483 w 10000"/>
                  <a:gd name="connsiteY56-4146" fmla="*/ 8218 h 10000"/>
                  <a:gd name="connsiteX57-4147" fmla="*/ 5467 w 10000"/>
                  <a:gd name="connsiteY57-4148" fmla="*/ 8273 h 10000"/>
                  <a:gd name="connsiteX58-4149" fmla="*/ 3490 w 10000"/>
                  <a:gd name="connsiteY58-4150" fmla="*/ 8053 h 10000"/>
                  <a:gd name="connsiteX59-4151" fmla="*/ 3345 w 10000"/>
                  <a:gd name="connsiteY59-4152" fmla="*/ 7357 h 10000"/>
                  <a:gd name="connsiteX60-4153" fmla="*/ 3586 w 10000"/>
                  <a:gd name="connsiteY60-4154" fmla="*/ 7082 h 10000"/>
                  <a:gd name="connsiteX61-4155" fmla="*/ 3683 w 10000"/>
                  <a:gd name="connsiteY61-4156" fmla="*/ 6880 h 10000"/>
                  <a:gd name="connsiteX62-4157" fmla="*/ 3490 w 10000"/>
                  <a:gd name="connsiteY62-4158" fmla="*/ 6770 h 10000"/>
                  <a:gd name="connsiteX63-4159" fmla="*/ 3072 w 10000"/>
                  <a:gd name="connsiteY63-4160" fmla="*/ 7247 h 10000"/>
                  <a:gd name="connsiteX64-4161" fmla="*/ 3249 w 10000"/>
                  <a:gd name="connsiteY64-4162" fmla="*/ 8255 h 10000"/>
                  <a:gd name="connsiteX65-4163" fmla="*/ 3249 w 10000"/>
                  <a:gd name="connsiteY65-4164" fmla="*/ 8273 h 10000"/>
                  <a:gd name="connsiteX66-4165" fmla="*/ 4680 w 10000"/>
                  <a:gd name="connsiteY66-4166" fmla="*/ 8825 h 10000"/>
                  <a:gd name="connsiteX67-4167" fmla="*/ 5354 w 10000"/>
                  <a:gd name="connsiteY67-4168" fmla="*/ 8677 h 10000"/>
                  <a:gd name="connsiteX68-4169" fmla="*/ 3393 w 10000"/>
                  <a:gd name="connsiteY68-4170" fmla="*/ 9998 h 10000"/>
                  <a:gd name="connsiteX69-4171" fmla="*/ 2253 w 10000"/>
                  <a:gd name="connsiteY69-4172" fmla="*/ 9228 h 10000"/>
                  <a:gd name="connsiteX70-4173" fmla="*/ 1224 w 10000"/>
                  <a:gd name="connsiteY70-4174" fmla="*/ 7137 h 10000"/>
                  <a:gd name="connsiteX71-4175" fmla="*/ 3 w 10000"/>
                  <a:gd name="connsiteY71-4176" fmla="*/ 4954 h 10000"/>
                  <a:gd name="connsiteX0-4177" fmla="*/ 3 w 10000"/>
                  <a:gd name="connsiteY0-4178" fmla="*/ 4954 h 10000"/>
                  <a:gd name="connsiteX1-4179" fmla="*/ 726 w 10000"/>
                  <a:gd name="connsiteY1-4180" fmla="*/ 3028 h 10000"/>
                  <a:gd name="connsiteX2-4181" fmla="*/ 1337 w 10000"/>
                  <a:gd name="connsiteY2-4182" fmla="*/ 1635 h 10000"/>
                  <a:gd name="connsiteX3-4183" fmla="*/ 3233 w 10000"/>
                  <a:gd name="connsiteY3-4184" fmla="*/ 773 h 10000"/>
                  <a:gd name="connsiteX4-4185" fmla="*/ 5997 w 10000"/>
                  <a:gd name="connsiteY4-4186" fmla="*/ 424 h 10000"/>
                  <a:gd name="connsiteX5-4187" fmla="*/ 8488 w 10000"/>
                  <a:gd name="connsiteY5-4188" fmla="*/ 1452 h 10000"/>
                  <a:gd name="connsiteX6-4189" fmla="*/ 9693 w 10000"/>
                  <a:gd name="connsiteY6-4190" fmla="*/ 4661 h 10000"/>
                  <a:gd name="connsiteX7-4191" fmla="*/ 7765 w 10000"/>
                  <a:gd name="connsiteY7-4192" fmla="*/ 5852 h 10000"/>
                  <a:gd name="connsiteX8-4193" fmla="*/ 6752 w 10000"/>
                  <a:gd name="connsiteY8-4194" fmla="*/ 4844 h 10000"/>
                  <a:gd name="connsiteX9-4195" fmla="*/ 7444 w 10000"/>
                  <a:gd name="connsiteY9-4196" fmla="*/ 2845 h 10000"/>
                  <a:gd name="connsiteX10-4197" fmla="*/ 8680 w 10000"/>
                  <a:gd name="connsiteY10-4198" fmla="*/ 2808 h 10000"/>
                  <a:gd name="connsiteX11-4199" fmla="*/ 8873 w 10000"/>
                  <a:gd name="connsiteY11-4200" fmla="*/ 3799 h 10000"/>
                  <a:gd name="connsiteX12-4201" fmla="*/ 8568 w 10000"/>
                  <a:gd name="connsiteY12-4202" fmla="*/ 4203 h 10000"/>
                  <a:gd name="connsiteX13-4203" fmla="*/ 7941 w 10000"/>
                  <a:gd name="connsiteY13-4204" fmla="*/ 4184 h 10000"/>
                  <a:gd name="connsiteX14-4205" fmla="*/ 7748 w 10000"/>
                  <a:gd name="connsiteY14-4206" fmla="*/ 4276 h 10000"/>
                  <a:gd name="connsiteX15-4207" fmla="*/ 7829 w 10000"/>
                  <a:gd name="connsiteY15-4208" fmla="*/ 4496 h 10000"/>
                  <a:gd name="connsiteX16-4209" fmla="*/ 8664 w 10000"/>
                  <a:gd name="connsiteY16-4210" fmla="*/ 4514 h 10000"/>
                  <a:gd name="connsiteX17-4211" fmla="*/ 9163 w 10000"/>
                  <a:gd name="connsiteY17-4212" fmla="*/ 3928 h 10000"/>
                  <a:gd name="connsiteX18-4213" fmla="*/ 8857 w 10000"/>
                  <a:gd name="connsiteY18-4214" fmla="*/ 2533 h 10000"/>
                  <a:gd name="connsiteX19-4215" fmla="*/ 7637 w 10000"/>
                  <a:gd name="connsiteY19-4216" fmla="*/ 2350 h 10000"/>
                  <a:gd name="connsiteX20-4217" fmla="*/ 6720 w 10000"/>
                  <a:gd name="connsiteY20-4218" fmla="*/ 1360 h 10000"/>
                  <a:gd name="connsiteX21-4219" fmla="*/ 5627 w 10000"/>
                  <a:gd name="connsiteY21-4220" fmla="*/ 1470 h 10000"/>
                  <a:gd name="connsiteX22-4221" fmla="*/ 4390 w 10000"/>
                  <a:gd name="connsiteY22-4222" fmla="*/ 902 h 10000"/>
                  <a:gd name="connsiteX23-4223" fmla="*/ 3442 w 10000"/>
                  <a:gd name="connsiteY23-4224" fmla="*/ 1543 h 10000"/>
                  <a:gd name="connsiteX24-4225" fmla="*/ 3201 w 10000"/>
                  <a:gd name="connsiteY24-4226" fmla="*/ 2277 h 10000"/>
                  <a:gd name="connsiteX25-4227" fmla="*/ 1578 w 10000"/>
                  <a:gd name="connsiteY25-4228" fmla="*/ 2771 h 10000"/>
                  <a:gd name="connsiteX26-4229" fmla="*/ 1257 w 10000"/>
                  <a:gd name="connsiteY26-4230" fmla="*/ 4203 h 10000"/>
                  <a:gd name="connsiteX27-4231" fmla="*/ 902 w 10000"/>
                  <a:gd name="connsiteY27-4232" fmla="*/ 5486 h 10000"/>
                  <a:gd name="connsiteX28-4233" fmla="*/ 1417 w 10000"/>
                  <a:gd name="connsiteY28-4234" fmla="*/ 6294 h 10000"/>
                  <a:gd name="connsiteX29-4235" fmla="*/ 2670 w 10000"/>
                  <a:gd name="connsiteY29-4236" fmla="*/ 6129 h 10000"/>
                  <a:gd name="connsiteX30-4237" fmla="*/ 4518 w 10000"/>
                  <a:gd name="connsiteY30-4238" fmla="*/ 6092 h 10000"/>
                  <a:gd name="connsiteX31-4239" fmla="*/ 5531 w 10000"/>
                  <a:gd name="connsiteY31-4240" fmla="*/ 6642 h 10000"/>
                  <a:gd name="connsiteX32-4241" fmla="*/ 5611 w 10000"/>
                  <a:gd name="connsiteY32-4242" fmla="*/ 6642 h 10000"/>
                  <a:gd name="connsiteX33-4243" fmla="*/ 6093 w 10000"/>
                  <a:gd name="connsiteY33-4244" fmla="*/ 6129 h 10000"/>
                  <a:gd name="connsiteX34-4245" fmla="*/ 6013 w 10000"/>
                  <a:gd name="connsiteY34-4246" fmla="*/ 5907 h 10000"/>
                  <a:gd name="connsiteX35-4247" fmla="*/ 5820 w 10000"/>
                  <a:gd name="connsiteY35-4248" fmla="*/ 5981 h 10000"/>
                  <a:gd name="connsiteX36-4249" fmla="*/ 5547 w 10000"/>
                  <a:gd name="connsiteY36-4250" fmla="*/ 6312 h 10000"/>
                  <a:gd name="connsiteX37-4251" fmla="*/ 4695 w 10000"/>
                  <a:gd name="connsiteY37-4252" fmla="*/ 5834 h 10000"/>
                  <a:gd name="connsiteX38-4253" fmla="*/ 2510 w 10000"/>
                  <a:gd name="connsiteY38-4254" fmla="*/ 5852 h 10000"/>
                  <a:gd name="connsiteX39-4255" fmla="*/ 1545 w 10000"/>
                  <a:gd name="connsiteY39-4256" fmla="*/ 5981 h 10000"/>
                  <a:gd name="connsiteX40-4257" fmla="*/ 1208 w 10000"/>
                  <a:gd name="connsiteY40-4258" fmla="*/ 5431 h 10000"/>
                  <a:gd name="connsiteX41-4259" fmla="*/ 1514 w 10000"/>
                  <a:gd name="connsiteY41-4260" fmla="*/ 4386 h 10000"/>
                  <a:gd name="connsiteX42-4261" fmla="*/ 1561 w 10000"/>
                  <a:gd name="connsiteY42-4262" fmla="*/ 4203 h 10000"/>
                  <a:gd name="connsiteX43-4263" fmla="*/ 1787 w 10000"/>
                  <a:gd name="connsiteY43-4264" fmla="*/ 2991 h 10000"/>
                  <a:gd name="connsiteX44-4265" fmla="*/ 3136 w 10000"/>
                  <a:gd name="connsiteY44-4266" fmla="*/ 2606 h 10000"/>
                  <a:gd name="connsiteX45-4267" fmla="*/ 3876 w 10000"/>
                  <a:gd name="connsiteY45-4268" fmla="*/ 3799 h 10000"/>
                  <a:gd name="connsiteX46-4269" fmla="*/ 2703 w 10000"/>
                  <a:gd name="connsiteY46-4270" fmla="*/ 4569 h 10000"/>
                  <a:gd name="connsiteX47-4271" fmla="*/ 2719 w 10000"/>
                  <a:gd name="connsiteY47-4272" fmla="*/ 4808 h 10000"/>
                  <a:gd name="connsiteX48-4273" fmla="*/ 2927 w 10000"/>
                  <a:gd name="connsiteY48-4274" fmla="*/ 4771 h 10000"/>
                  <a:gd name="connsiteX49-4275" fmla="*/ 4744 w 10000"/>
                  <a:gd name="connsiteY49-4276" fmla="*/ 4423 h 10000"/>
                  <a:gd name="connsiteX50-4277" fmla="*/ 4937 w 10000"/>
                  <a:gd name="connsiteY50-4278" fmla="*/ 4423 h 10000"/>
                  <a:gd name="connsiteX51-4279" fmla="*/ 5804 w 10000"/>
                  <a:gd name="connsiteY51-4280" fmla="*/ 4184 h 10000"/>
                  <a:gd name="connsiteX52-4281" fmla="*/ 6383 w 10000"/>
                  <a:gd name="connsiteY52-4282" fmla="*/ 4973 h 10000"/>
                  <a:gd name="connsiteX53-4283" fmla="*/ 6512 w 10000"/>
                  <a:gd name="connsiteY53-4284" fmla="*/ 5119 h 10000"/>
                  <a:gd name="connsiteX54-4285" fmla="*/ 7572 w 10000"/>
                  <a:gd name="connsiteY54-4286" fmla="*/ 6532 h 10000"/>
                  <a:gd name="connsiteX55-4287" fmla="*/ 7093 w 10000"/>
                  <a:gd name="connsiteY55-4288" fmla="*/ 7953 h 10000"/>
                  <a:gd name="connsiteX56-4289" fmla="*/ 5483 w 10000"/>
                  <a:gd name="connsiteY56-4290" fmla="*/ 8218 h 10000"/>
                  <a:gd name="connsiteX57-4291" fmla="*/ 5467 w 10000"/>
                  <a:gd name="connsiteY57-4292" fmla="*/ 8273 h 10000"/>
                  <a:gd name="connsiteX58-4293" fmla="*/ 3490 w 10000"/>
                  <a:gd name="connsiteY58-4294" fmla="*/ 8053 h 10000"/>
                  <a:gd name="connsiteX59-4295" fmla="*/ 3345 w 10000"/>
                  <a:gd name="connsiteY59-4296" fmla="*/ 7357 h 10000"/>
                  <a:gd name="connsiteX60-4297" fmla="*/ 3586 w 10000"/>
                  <a:gd name="connsiteY60-4298" fmla="*/ 7082 h 10000"/>
                  <a:gd name="connsiteX61-4299" fmla="*/ 3683 w 10000"/>
                  <a:gd name="connsiteY61-4300" fmla="*/ 6880 h 10000"/>
                  <a:gd name="connsiteX62-4301" fmla="*/ 3490 w 10000"/>
                  <a:gd name="connsiteY62-4302" fmla="*/ 6770 h 10000"/>
                  <a:gd name="connsiteX63-4303" fmla="*/ 3072 w 10000"/>
                  <a:gd name="connsiteY63-4304" fmla="*/ 7247 h 10000"/>
                  <a:gd name="connsiteX64-4305" fmla="*/ 3249 w 10000"/>
                  <a:gd name="connsiteY64-4306" fmla="*/ 8255 h 10000"/>
                  <a:gd name="connsiteX65-4307" fmla="*/ 3249 w 10000"/>
                  <a:gd name="connsiteY65-4308" fmla="*/ 8273 h 10000"/>
                  <a:gd name="connsiteX66-4309" fmla="*/ 4680 w 10000"/>
                  <a:gd name="connsiteY66-4310" fmla="*/ 8825 h 10000"/>
                  <a:gd name="connsiteX67-4311" fmla="*/ 5354 w 10000"/>
                  <a:gd name="connsiteY67-4312" fmla="*/ 8677 h 10000"/>
                  <a:gd name="connsiteX68-4313" fmla="*/ 3393 w 10000"/>
                  <a:gd name="connsiteY68-4314" fmla="*/ 9998 h 10000"/>
                  <a:gd name="connsiteX69-4315" fmla="*/ 2253 w 10000"/>
                  <a:gd name="connsiteY69-4316" fmla="*/ 9228 h 10000"/>
                  <a:gd name="connsiteX70-4317" fmla="*/ 1224 w 10000"/>
                  <a:gd name="connsiteY70-4318" fmla="*/ 7137 h 10000"/>
                  <a:gd name="connsiteX71-4319" fmla="*/ 3 w 10000"/>
                  <a:gd name="connsiteY71-4320" fmla="*/ 4954 h 10000"/>
                  <a:gd name="connsiteX0-4321" fmla="*/ 3 w 10000"/>
                  <a:gd name="connsiteY0-4322" fmla="*/ 4954 h 10000"/>
                  <a:gd name="connsiteX1-4323" fmla="*/ 726 w 10000"/>
                  <a:gd name="connsiteY1-4324" fmla="*/ 3028 h 10000"/>
                  <a:gd name="connsiteX2-4325" fmla="*/ 1337 w 10000"/>
                  <a:gd name="connsiteY2-4326" fmla="*/ 1635 h 10000"/>
                  <a:gd name="connsiteX3-4327" fmla="*/ 3233 w 10000"/>
                  <a:gd name="connsiteY3-4328" fmla="*/ 773 h 10000"/>
                  <a:gd name="connsiteX4-4329" fmla="*/ 5997 w 10000"/>
                  <a:gd name="connsiteY4-4330" fmla="*/ 424 h 10000"/>
                  <a:gd name="connsiteX5-4331" fmla="*/ 8488 w 10000"/>
                  <a:gd name="connsiteY5-4332" fmla="*/ 1452 h 10000"/>
                  <a:gd name="connsiteX6-4333" fmla="*/ 9693 w 10000"/>
                  <a:gd name="connsiteY6-4334" fmla="*/ 4661 h 10000"/>
                  <a:gd name="connsiteX7-4335" fmla="*/ 7765 w 10000"/>
                  <a:gd name="connsiteY7-4336" fmla="*/ 5852 h 10000"/>
                  <a:gd name="connsiteX8-4337" fmla="*/ 6752 w 10000"/>
                  <a:gd name="connsiteY8-4338" fmla="*/ 4844 h 10000"/>
                  <a:gd name="connsiteX9-4339" fmla="*/ 7444 w 10000"/>
                  <a:gd name="connsiteY9-4340" fmla="*/ 2845 h 10000"/>
                  <a:gd name="connsiteX10-4341" fmla="*/ 8680 w 10000"/>
                  <a:gd name="connsiteY10-4342" fmla="*/ 2808 h 10000"/>
                  <a:gd name="connsiteX11-4343" fmla="*/ 8873 w 10000"/>
                  <a:gd name="connsiteY11-4344" fmla="*/ 3799 h 10000"/>
                  <a:gd name="connsiteX12-4345" fmla="*/ 8568 w 10000"/>
                  <a:gd name="connsiteY12-4346" fmla="*/ 4203 h 10000"/>
                  <a:gd name="connsiteX13-4347" fmla="*/ 7941 w 10000"/>
                  <a:gd name="connsiteY13-4348" fmla="*/ 4184 h 10000"/>
                  <a:gd name="connsiteX14-4349" fmla="*/ 7748 w 10000"/>
                  <a:gd name="connsiteY14-4350" fmla="*/ 4276 h 10000"/>
                  <a:gd name="connsiteX15-4351" fmla="*/ 7829 w 10000"/>
                  <a:gd name="connsiteY15-4352" fmla="*/ 4496 h 10000"/>
                  <a:gd name="connsiteX16-4353" fmla="*/ 8664 w 10000"/>
                  <a:gd name="connsiteY16-4354" fmla="*/ 4514 h 10000"/>
                  <a:gd name="connsiteX17-4355" fmla="*/ 9163 w 10000"/>
                  <a:gd name="connsiteY17-4356" fmla="*/ 3928 h 10000"/>
                  <a:gd name="connsiteX18-4357" fmla="*/ 8857 w 10000"/>
                  <a:gd name="connsiteY18-4358" fmla="*/ 2533 h 10000"/>
                  <a:gd name="connsiteX19-4359" fmla="*/ 7637 w 10000"/>
                  <a:gd name="connsiteY19-4360" fmla="*/ 2350 h 10000"/>
                  <a:gd name="connsiteX20-4361" fmla="*/ 6720 w 10000"/>
                  <a:gd name="connsiteY20-4362" fmla="*/ 1360 h 10000"/>
                  <a:gd name="connsiteX21-4363" fmla="*/ 5627 w 10000"/>
                  <a:gd name="connsiteY21-4364" fmla="*/ 1470 h 10000"/>
                  <a:gd name="connsiteX22-4365" fmla="*/ 4390 w 10000"/>
                  <a:gd name="connsiteY22-4366" fmla="*/ 902 h 10000"/>
                  <a:gd name="connsiteX23-4367" fmla="*/ 3442 w 10000"/>
                  <a:gd name="connsiteY23-4368" fmla="*/ 1543 h 10000"/>
                  <a:gd name="connsiteX24-4369" fmla="*/ 3201 w 10000"/>
                  <a:gd name="connsiteY24-4370" fmla="*/ 2277 h 10000"/>
                  <a:gd name="connsiteX25-4371" fmla="*/ 1578 w 10000"/>
                  <a:gd name="connsiteY25-4372" fmla="*/ 2771 h 10000"/>
                  <a:gd name="connsiteX26-4373" fmla="*/ 1257 w 10000"/>
                  <a:gd name="connsiteY26-4374" fmla="*/ 4203 h 10000"/>
                  <a:gd name="connsiteX27-4375" fmla="*/ 902 w 10000"/>
                  <a:gd name="connsiteY27-4376" fmla="*/ 5486 h 10000"/>
                  <a:gd name="connsiteX28-4377" fmla="*/ 1417 w 10000"/>
                  <a:gd name="connsiteY28-4378" fmla="*/ 6294 h 10000"/>
                  <a:gd name="connsiteX29-4379" fmla="*/ 2670 w 10000"/>
                  <a:gd name="connsiteY29-4380" fmla="*/ 6129 h 10000"/>
                  <a:gd name="connsiteX30-4381" fmla="*/ 4518 w 10000"/>
                  <a:gd name="connsiteY30-4382" fmla="*/ 6092 h 10000"/>
                  <a:gd name="connsiteX31-4383" fmla="*/ 5531 w 10000"/>
                  <a:gd name="connsiteY31-4384" fmla="*/ 6642 h 10000"/>
                  <a:gd name="connsiteX32-4385" fmla="*/ 5611 w 10000"/>
                  <a:gd name="connsiteY32-4386" fmla="*/ 6642 h 10000"/>
                  <a:gd name="connsiteX33-4387" fmla="*/ 6093 w 10000"/>
                  <a:gd name="connsiteY33-4388" fmla="*/ 6129 h 10000"/>
                  <a:gd name="connsiteX34-4389" fmla="*/ 6013 w 10000"/>
                  <a:gd name="connsiteY34-4390" fmla="*/ 5907 h 10000"/>
                  <a:gd name="connsiteX35-4391" fmla="*/ 5820 w 10000"/>
                  <a:gd name="connsiteY35-4392" fmla="*/ 5981 h 10000"/>
                  <a:gd name="connsiteX36-4393" fmla="*/ 5547 w 10000"/>
                  <a:gd name="connsiteY36-4394" fmla="*/ 6312 h 10000"/>
                  <a:gd name="connsiteX37-4395" fmla="*/ 4695 w 10000"/>
                  <a:gd name="connsiteY37-4396" fmla="*/ 5834 h 10000"/>
                  <a:gd name="connsiteX38-4397" fmla="*/ 2510 w 10000"/>
                  <a:gd name="connsiteY38-4398" fmla="*/ 5852 h 10000"/>
                  <a:gd name="connsiteX39-4399" fmla="*/ 1545 w 10000"/>
                  <a:gd name="connsiteY39-4400" fmla="*/ 5981 h 10000"/>
                  <a:gd name="connsiteX40-4401" fmla="*/ 1208 w 10000"/>
                  <a:gd name="connsiteY40-4402" fmla="*/ 5431 h 10000"/>
                  <a:gd name="connsiteX41-4403" fmla="*/ 1514 w 10000"/>
                  <a:gd name="connsiteY41-4404" fmla="*/ 4386 h 10000"/>
                  <a:gd name="connsiteX42-4405" fmla="*/ 1561 w 10000"/>
                  <a:gd name="connsiteY42-4406" fmla="*/ 4203 h 10000"/>
                  <a:gd name="connsiteX43-4407" fmla="*/ 1787 w 10000"/>
                  <a:gd name="connsiteY43-4408" fmla="*/ 2991 h 10000"/>
                  <a:gd name="connsiteX44-4409" fmla="*/ 3136 w 10000"/>
                  <a:gd name="connsiteY44-4410" fmla="*/ 2606 h 10000"/>
                  <a:gd name="connsiteX45-4411" fmla="*/ 3876 w 10000"/>
                  <a:gd name="connsiteY45-4412" fmla="*/ 3799 h 10000"/>
                  <a:gd name="connsiteX46-4413" fmla="*/ 2703 w 10000"/>
                  <a:gd name="connsiteY46-4414" fmla="*/ 4569 h 10000"/>
                  <a:gd name="connsiteX47-4415" fmla="*/ 2719 w 10000"/>
                  <a:gd name="connsiteY47-4416" fmla="*/ 4808 h 10000"/>
                  <a:gd name="connsiteX48-4417" fmla="*/ 2927 w 10000"/>
                  <a:gd name="connsiteY48-4418" fmla="*/ 4771 h 10000"/>
                  <a:gd name="connsiteX49-4419" fmla="*/ 4744 w 10000"/>
                  <a:gd name="connsiteY49-4420" fmla="*/ 4423 h 10000"/>
                  <a:gd name="connsiteX50-4421" fmla="*/ 4937 w 10000"/>
                  <a:gd name="connsiteY50-4422" fmla="*/ 4423 h 10000"/>
                  <a:gd name="connsiteX51-4423" fmla="*/ 5804 w 10000"/>
                  <a:gd name="connsiteY51-4424" fmla="*/ 4184 h 10000"/>
                  <a:gd name="connsiteX52-4425" fmla="*/ 6383 w 10000"/>
                  <a:gd name="connsiteY52-4426" fmla="*/ 4973 h 10000"/>
                  <a:gd name="connsiteX53-4427" fmla="*/ 6512 w 10000"/>
                  <a:gd name="connsiteY53-4428" fmla="*/ 5119 h 10000"/>
                  <a:gd name="connsiteX54-4429" fmla="*/ 7572 w 10000"/>
                  <a:gd name="connsiteY54-4430" fmla="*/ 6532 h 10000"/>
                  <a:gd name="connsiteX55-4431" fmla="*/ 7055 w 10000"/>
                  <a:gd name="connsiteY55-4432" fmla="*/ 7909 h 10000"/>
                  <a:gd name="connsiteX56-4433" fmla="*/ 5483 w 10000"/>
                  <a:gd name="connsiteY56-4434" fmla="*/ 8218 h 10000"/>
                  <a:gd name="connsiteX57-4435" fmla="*/ 5467 w 10000"/>
                  <a:gd name="connsiteY57-4436" fmla="*/ 8273 h 10000"/>
                  <a:gd name="connsiteX58-4437" fmla="*/ 3490 w 10000"/>
                  <a:gd name="connsiteY58-4438" fmla="*/ 8053 h 10000"/>
                  <a:gd name="connsiteX59-4439" fmla="*/ 3345 w 10000"/>
                  <a:gd name="connsiteY59-4440" fmla="*/ 7357 h 10000"/>
                  <a:gd name="connsiteX60-4441" fmla="*/ 3586 w 10000"/>
                  <a:gd name="connsiteY60-4442" fmla="*/ 7082 h 10000"/>
                  <a:gd name="connsiteX61-4443" fmla="*/ 3683 w 10000"/>
                  <a:gd name="connsiteY61-4444" fmla="*/ 6880 h 10000"/>
                  <a:gd name="connsiteX62-4445" fmla="*/ 3490 w 10000"/>
                  <a:gd name="connsiteY62-4446" fmla="*/ 6770 h 10000"/>
                  <a:gd name="connsiteX63-4447" fmla="*/ 3072 w 10000"/>
                  <a:gd name="connsiteY63-4448" fmla="*/ 7247 h 10000"/>
                  <a:gd name="connsiteX64-4449" fmla="*/ 3249 w 10000"/>
                  <a:gd name="connsiteY64-4450" fmla="*/ 8255 h 10000"/>
                  <a:gd name="connsiteX65-4451" fmla="*/ 3249 w 10000"/>
                  <a:gd name="connsiteY65-4452" fmla="*/ 8273 h 10000"/>
                  <a:gd name="connsiteX66-4453" fmla="*/ 4680 w 10000"/>
                  <a:gd name="connsiteY66-4454" fmla="*/ 8825 h 10000"/>
                  <a:gd name="connsiteX67-4455" fmla="*/ 5354 w 10000"/>
                  <a:gd name="connsiteY67-4456" fmla="*/ 8677 h 10000"/>
                  <a:gd name="connsiteX68-4457" fmla="*/ 3393 w 10000"/>
                  <a:gd name="connsiteY68-4458" fmla="*/ 9998 h 10000"/>
                  <a:gd name="connsiteX69-4459" fmla="*/ 2253 w 10000"/>
                  <a:gd name="connsiteY69-4460" fmla="*/ 9228 h 10000"/>
                  <a:gd name="connsiteX70-4461" fmla="*/ 1224 w 10000"/>
                  <a:gd name="connsiteY70-4462" fmla="*/ 7137 h 10000"/>
                  <a:gd name="connsiteX71-4463" fmla="*/ 3 w 10000"/>
                  <a:gd name="connsiteY71-4464" fmla="*/ 4954 h 10000"/>
                  <a:gd name="connsiteX0-4465" fmla="*/ 3 w 10000"/>
                  <a:gd name="connsiteY0-4466" fmla="*/ 4954 h 10000"/>
                  <a:gd name="connsiteX1-4467" fmla="*/ 726 w 10000"/>
                  <a:gd name="connsiteY1-4468" fmla="*/ 3028 h 10000"/>
                  <a:gd name="connsiteX2-4469" fmla="*/ 1337 w 10000"/>
                  <a:gd name="connsiteY2-4470" fmla="*/ 1635 h 10000"/>
                  <a:gd name="connsiteX3-4471" fmla="*/ 3233 w 10000"/>
                  <a:gd name="connsiteY3-4472" fmla="*/ 773 h 10000"/>
                  <a:gd name="connsiteX4-4473" fmla="*/ 5997 w 10000"/>
                  <a:gd name="connsiteY4-4474" fmla="*/ 424 h 10000"/>
                  <a:gd name="connsiteX5-4475" fmla="*/ 8488 w 10000"/>
                  <a:gd name="connsiteY5-4476" fmla="*/ 1452 h 10000"/>
                  <a:gd name="connsiteX6-4477" fmla="*/ 9693 w 10000"/>
                  <a:gd name="connsiteY6-4478" fmla="*/ 4661 h 10000"/>
                  <a:gd name="connsiteX7-4479" fmla="*/ 7765 w 10000"/>
                  <a:gd name="connsiteY7-4480" fmla="*/ 5852 h 10000"/>
                  <a:gd name="connsiteX8-4481" fmla="*/ 6752 w 10000"/>
                  <a:gd name="connsiteY8-4482" fmla="*/ 4844 h 10000"/>
                  <a:gd name="connsiteX9-4483" fmla="*/ 7444 w 10000"/>
                  <a:gd name="connsiteY9-4484" fmla="*/ 2845 h 10000"/>
                  <a:gd name="connsiteX10-4485" fmla="*/ 8680 w 10000"/>
                  <a:gd name="connsiteY10-4486" fmla="*/ 2808 h 10000"/>
                  <a:gd name="connsiteX11-4487" fmla="*/ 8873 w 10000"/>
                  <a:gd name="connsiteY11-4488" fmla="*/ 3799 h 10000"/>
                  <a:gd name="connsiteX12-4489" fmla="*/ 8568 w 10000"/>
                  <a:gd name="connsiteY12-4490" fmla="*/ 4203 h 10000"/>
                  <a:gd name="connsiteX13-4491" fmla="*/ 7941 w 10000"/>
                  <a:gd name="connsiteY13-4492" fmla="*/ 4184 h 10000"/>
                  <a:gd name="connsiteX14-4493" fmla="*/ 7748 w 10000"/>
                  <a:gd name="connsiteY14-4494" fmla="*/ 4276 h 10000"/>
                  <a:gd name="connsiteX15-4495" fmla="*/ 7829 w 10000"/>
                  <a:gd name="connsiteY15-4496" fmla="*/ 4496 h 10000"/>
                  <a:gd name="connsiteX16-4497" fmla="*/ 8664 w 10000"/>
                  <a:gd name="connsiteY16-4498" fmla="*/ 4514 h 10000"/>
                  <a:gd name="connsiteX17-4499" fmla="*/ 9163 w 10000"/>
                  <a:gd name="connsiteY17-4500" fmla="*/ 3928 h 10000"/>
                  <a:gd name="connsiteX18-4501" fmla="*/ 8857 w 10000"/>
                  <a:gd name="connsiteY18-4502" fmla="*/ 2533 h 10000"/>
                  <a:gd name="connsiteX19-4503" fmla="*/ 7637 w 10000"/>
                  <a:gd name="connsiteY19-4504" fmla="*/ 2350 h 10000"/>
                  <a:gd name="connsiteX20-4505" fmla="*/ 6720 w 10000"/>
                  <a:gd name="connsiteY20-4506" fmla="*/ 1360 h 10000"/>
                  <a:gd name="connsiteX21-4507" fmla="*/ 5627 w 10000"/>
                  <a:gd name="connsiteY21-4508" fmla="*/ 1470 h 10000"/>
                  <a:gd name="connsiteX22-4509" fmla="*/ 4390 w 10000"/>
                  <a:gd name="connsiteY22-4510" fmla="*/ 902 h 10000"/>
                  <a:gd name="connsiteX23-4511" fmla="*/ 3442 w 10000"/>
                  <a:gd name="connsiteY23-4512" fmla="*/ 1543 h 10000"/>
                  <a:gd name="connsiteX24-4513" fmla="*/ 3201 w 10000"/>
                  <a:gd name="connsiteY24-4514" fmla="*/ 2277 h 10000"/>
                  <a:gd name="connsiteX25-4515" fmla="*/ 1578 w 10000"/>
                  <a:gd name="connsiteY25-4516" fmla="*/ 2771 h 10000"/>
                  <a:gd name="connsiteX26-4517" fmla="*/ 1257 w 10000"/>
                  <a:gd name="connsiteY26-4518" fmla="*/ 4203 h 10000"/>
                  <a:gd name="connsiteX27-4519" fmla="*/ 902 w 10000"/>
                  <a:gd name="connsiteY27-4520" fmla="*/ 5486 h 10000"/>
                  <a:gd name="connsiteX28-4521" fmla="*/ 1417 w 10000"/>
                  <a:gd name="connsiteY28-4522" fmla="*/ 6294 h 10000"/>
                  <a:gd name="connsiteX29-4523" fmla="*/ 2670 w 10000"/>
                  <a:gd name="connsiteY29-4524" fmla="*/ 6129 h 10000"/>
                  <a:gd name="connsiteX30-4525" fmla="*/ 4518 w 10000"/>
                  <a:gd name="connsiteY30-4526" fmla="*/ 6092 h 10000"/>
                  <a:gd name="connsiteX31-4527" fmla="*/ 5531 w 10000"/>
                  <a:gd name="connsiteY31-4528" fmla="*/ 6642 h 10000"/>
                  <a:gd name="connsiteX32-4529" fmla="*/ 5611 w 10000"/>
                  <a:gd name="connsiteY32-4530" fmla="*/ 6642 h 10000"/>
                  <a:gd name="connsiteX33-4531" fmla="*/ 6093 w 10000"/>
                  <a:gd name="connsiteY33-4532" fmla="*/ 6129 h 10000"/>
                  <a:gd name="connsiteX34-4533" fmla="*/ 6013 w 10000"/>
                  <a:gd name="connsiteY34-4534" fmla="*/ 5907 h 10000"/>
                  <a:gd name="connsiteX35-4535" fmla="*/ 5820 w 10000"/>
                  <a:gd name="connsiteY35-4536" fmla="*/ 5981 h 10000"/>
                  <a:gd name="connsiteX36-4537" fmla="*/ 5547 w 10000"/>
                  <a:gd name="connsiteY36-4538" fmla="*/ 6312 h 10000"/>
                  <a:gd name="connsiteX37-4539" fmla="*/ 4695 w 10000"/>
                  <a:gd name="connsiteY37-4540" fmla="*/ 5834 h 10000"/>
                  <a:gd name="connsiteX38-4541" fmla="*/ 2510 w 10000"/>
                  <a:gd name="connsiteY38-4542" fmla="*/ 5852 h 10000"/>
                  <a:gd name="connsiteX39-4543" fmla="*/ 1545 w 10000"/>
                  <a:gd name="connsiteY39-4544" fmla="*/ 5981 h 10000"/>
                  <a:gd name="connsiteX40-4545" fmla="*/ 1208 w 10000"/>
                  <a:gd name="connsiteY40-4546" fmla="*/ 5431 h 10000"/>
                  <a:gd name="connsiteX41-4547" fmla="*/ 1514 w 10000"/>
                  <a:gd name="connsiteY41-4548" fmla="*/ 4386 h 10000"/>
                  <a:gd name="connsiteX42-4549" fmla="*/ 1561 w 10000"/>
                  <a:gd name="connsiteY42-4550" fmla="*/ 4203 h 10000"/>
                  <a:gd name="connsiteX43-4551" fmla="*/ 1787 w 10000"/>
                  <a:gd name="connsiteY43-4552" fmla="*/ 2991 h 10000"/>
                  <a:gd name="connsiteX44-4553" fmla="*/ 3136 w 10000"/>
                  <a:gd name="connsiteY44-4554" fmla="*/ 2606 h 10000"/>
                  <a:gd name="connsiteX45-4555" fmla="*/ 3876 w 10000"/>
                  <a:gd name="connsiteY45-4556" fmla="*/ 3799 h 10000"/>
                  <a:gd name="connsiteX46-4557" fmla="*/ 2703 w 10000"/>
                  <a:gd name="connsiteY46-4558" fmla="*/ 4569 h 10000"/>
                  <a:gd name="connsiteX47-4559" fmla="*/ 2719 w 10000"/>
                  <a:gd name="connsiteY47-4560" fmla="*/ 4808 h 10000"/>
                  <a:gd name="connsiteX48-4561" fmla="*/ 2927 w 10000"/>
                  <a:gd name="connsiteY48-4562" fmla="*/ 4771 h 10000"/>
                  <a:gd name="connsiteX49-4563" fmla="*/ 4744 w 10000"/>
                  <a:gd name="connsiteY49-4564" fmla="*/ 4423 h 10000"/>
                  <a:gd name="connsiteX50-4565" fmla="*/ 4937 w 10000"/>
                  <a:gd name="connsiteY50-4566" fmla="*/ 4423 h 10000"/>
                  <a:gd name="connsiteX51-4567" fmla="*/ 5804 w 10000"/>
                  <a:gd name="connsiteY51-4568" fmla="*/ 4184 h 10000"/>
                  <a:gd name="connsiteX52-4569" fmla="*/ 6383 w 10000"/>
                  <a:gd name="connsiteY52-4570" fmla="*/ 4973 h 10000"/>
                  <a:gd name="connsiteX53-4571" fmla="*/ 6512 w 10000"/>
                  <a:gd name="connsiteY53-4572" fmla="*/ 5119 h 10000"/>
                  <a:gd name="connsiteX54-4573" fmla="*/ 7572 w 10000"/>
                  <a:gd name="connsiteY54-4574" fmla="*/ 6532 h 10000"/>
                  <a:gd name="connsiteX55-4575" fmla="*/ 7055 w 10000"/>
                  <a:gd name="connsiteY55-4576" fmla="*/ 7909 h 10000"/>
                  <a:gd name="connsiteX56-4577" fmla="*/ 5483 w 10000"/>
                  <a:gd name="connsiteY56-4578" fmla="*/ 8218 h 10000"/>
                  <a:gd name="connsiteX57-4579" fmla="*/ 5467 w 10000"/>
                  <a:gd name="connsiteY57-4580" fmla="*/ 8273 h 10000"/>
                  <a:gd name="connsiteX58-4581" fmla="*/ 3490 w 10000"/>
                  <a:gd name="connsiteY58-4582" fmla="*/ 8053 h 10000"/>
                  <a:gd name="connsiteX59-4583" fmla="*/ 3345 w 10000"/>
                  <a:gd name="connsiteY59-4584" fmla="*/ 7357 h 10000"/>
                  <a:gd name="connsiteX60-4585" fmla="*/ 3586 w 10000"/>
                  <a:gd name="connsiteY60-4586" fmla="*/ 7082 h 10000"/>
                  <a:gd name="connsiteX61-4587" fmla="*/ 3683 w 10000"/>
                  <a:gd name="connsiteY61-4588" fmla="*/ 6880 h 10000"/>
                  <a:gd name="connsiteX62-4589" fmla="*/ 3490 w 10000"/>
                  <a:gd name="connsiteY62-4590" fmla="*/ 6770 h 10000"/>
                  <a:gd name="connsiteX63-4591" fmla="*/ 3072 w 10000"/>
                  <a:gd name="connsiteY63-4592" fmla="*/ 7247 h 10000"/>
                  <a:gd name="connsiteX64-4593" fmla="*/ 3249 w 10000"/>
                  <a:gd name="connsiteY64-4594" fmla="*/ 8255 h 10000"/>
                  <a:gd name="connsiteX65-4595" fmla="*/ 3249 w 10000"/>
                  <a:gd name="connsiteY65-4596" fmla="*/ 8273 h 10000"/>
                  <a:gd name="connsiteX66-4597" fmla="*/ 4680 w 10000"/>
                  <a:gd name="connsiteY66-4598" fmla="*/ 8825 h 10000"/>
                  <a:gd name="connsiteX67-4599" fmla="*/ 5354 w 10000"/>
                  <a:gd name="connsiteY67-4600" fmla="*/ 8677 h 10000"/>
                  <a:gd name="connsiteX68-4601" fmla="*/ 3393 w 10000"/>
                  <a:gd name="connsiteY68-4602" fmla="*/ 9998 h 10000"/>
                  <a:gd name="connsiteX69-4603" fmla="*/ 2253 w 10000"/>
                  <a:gd name="connsiteY69-4604" fmla="*/ 9228 h 10000"/>
                  <a:gd name="connsiteX70-4605" fmla="*/ 1224 w 10000"/>
                  <a:gd name="connsiteY70-4606" fmla="*/ 7137 h 10000"/>
                  <a:gd name="connsiteX71-4607" fmla="*/ 3 w 10000"/>
                  <a:gd name="connsiteY71-4608" fmla="*/ 4954 h 10000"/>
                  <a:gd name="connsiteX0-4609" fmla="*/ 3 w 10000"/>
                  <a:gd name="connsiteY0-4610" fmla="*/ 4954 h 10000"/>
                  <a:gd name="connsiteX1-4611" fmla="*/ 726 w 10000"/>
                  <a:gd name="connsiteY1-4612" fmla="*/ 3028 h 10000"/>
                  <a:gd name="connsiteX2-4613" fmla="*/ 1337 w 10000"/>
                  <a:gd name="connsiteY2-4614" fmla="*/ 1635 h 10000"/>
                  <a:gd name="connsiteX3-4615" fmla="*/ 3233 w 10000"/>
                  <a:gd name="connsiteY3-4616" fmla="*/ 773 h 10000"/>
                  <a:gd name="connsiteX4-4617" fmla="*/ 5997 w 10000"/>
                  <a:gd name="connsiteY4-4618" fmla="*/ 424 h 10000"/>
                  <a:gd name="connsiteX5-4619" fmla="*/ 8488 w 10000"/>
                  <a:gd name="connsiteY5-4620" fmla="*/ 1452 h 10000"/>
                  <a:gd name="connsiteX6-4621" fmla="*/ 9693 w 10000"/>
                  <a:gd name="connsiteY6-4622" fmla="*/ 4661 h 10000"/>
                  <a:gd name="connsiteX7-4623" fmla="*/ 7765 w 10000"/>
                  <a:gd name="connsiteY7-4624" fmla="*/ 5852 h 10000"/>
                  <a:gd name="connsiteX8-4625" fmla="*/ 6752 w 10000"/>
                  <a:gd name="connsiteY8-4626" fmla="*/ 4844 h 10000"/>
                  <a:gd name="connsiteX9-4627" fmla="*/ 7444 w 10000"/>
                  <a:gd name="connsiteY9-4628" fmla="*/ 2845 h 10000"/>
                  <a:gd name="connsiteX10-4629" fmla="*/ 8680 w 10000"/>
                  <a:gd name="connsiteY10-4630" fmla="*/ 2808 h 10000"/>
                  <a:gd name="connsiteX11-4631" fmla="*/ 8873 w 10000"/>
                  <a:gd name="connsiteY11-4632" fmla="*/ 3799 h 10000"/>
                  <a:gd name="connsiteX12-4633" fmla="*/ 8568 w 10000"/>
                  <a:gd name="connsiteY12-4634" fmla="*/ 4203 h 10000"/>
                  <a:gd name="connsiteX13-4635" fmla="*/ 7941 w 10000"/>
                  <a:gd name="connsiteY13-4636" fmla="*/ 4184 h 10000"/>
                  <a:gd name="connsiteX14-4637" fmla="*/ 7748 w 10000"/>
                  <a:gd name="connsiteY14-4638" fmla="*/ 4276 h 10000"/>
                  <a:gd name="connsiteX15-4639" fmla="*/ 7829 w 10000"/>
                  <a:gd name="connsiteY15-4640" fmla="*/ 4496 h 10000"/>
                  <a:gd name="connsiteX16-4641" fmla="*/ 8664 w 10000"/>
                  <a:gd name="connsiteY16-4642" fmla="*/ 4514 h 10000"/>
                  <a:gd name="connsiteX17-4643" fmla="*/ 9163 w 10000"/>
                  <a:gd name="connsiteY17-4644" fmla="*/ 3928 h 10000"/>
                  <a:gd name="connsiteX18-4645" fmla="*/ 8857 w 10000"/>
                  <a:gd name="connsiteY18-4646" fmla="*/ 2533 h 10000"/>
                  <a:gd name="connsiteX19-4647" fmla="*/ 7637 w 10000"/>
                  <a:gd name="connsiteY19-4648" fmla="*/ 2350 h 10000"/>
                  <a:gd name="connsiteX20-4649" fmla="*/ 6720 w 10000"/>
                  <a:gd name="connsiteY20-4650" fmla="*/ 1360 h 10000"/>
                  <a:gd name="connsiteX21-4651" fmla="*/ 5627 w 10000"/>
                  <a:gd name="connsiteY21-4652" fmla="*/ 1470 h 10000"/>
                  <a:gd name="connsiteX22-4653" fmla="*/ 4390 w 10000"/>
                  <a:gd name="connsiteY22-4654" fmla="*/ 902 h 10000"/>
                  <a:gd name="connsiteX23-4655" fmla="*/ 3442 w 10000"/>
                  <a:gd name="connsiteY23-4656" fmla="*/ 1543 h 10000"/>
                  <a:gd name="connsiteX24-4657" fmla="*/ 3201 w 10000"/>
                  <a:gd name="connsiteY24-4658" fmla="*/ 2277 h 10000"/>
                  <a:gd name="connsiteX25-4659" fmla="*/ 1578 w 10000"/>
                  <a:gd name="connsiteY25-4660" fmla="*/ 2771 h 10000"/>
                  <a:gd name="connsiteX26-4661" fmla="*/ 1257 w 10000"/>
                  <a:gd name="connsiteY26-4662" fmla="*/ 4203 h 10000"/>
                  <a:gd name="connsiteX27-4663" fmla="*/ 902 w 10000"/>
                  <a:gd name="connsiteY27-4664" fmla="*/ 5486 h 10000"/>
                  <a:gd name="connsiteX28-4665" fmla="*/ 1417 w 10000"/>
                  <a:gd name="connsiteY28-4666" fmla="*/ 6294 h 10000"/>
                  <a:gd name="connsiteX29-4667" fmla="*/ 2670 w 10000"/>
                  <a:gd name="connsiteY29-4668" fmla="*/ 6129 h 10000"/>
                  <a:gd name="connsiteX30-4669" fmla="*/ 4518 w 10000"/>
                  <a:gd name="connsiteY30-4670" fmla="*/ 6092 h 10000"/>
                  <a:gd name="connsiteX31-4671" fmla="*/ 5531 w 10000"/>
                  <a:gd name="connsiteY31-4672" fmla="*/ 6642 h 10000"/>
                  <a:gd name="connsiteX32-4673" fmla="*/ 5611 w 10000"/>
                  <a:gd name="connsiteY32-4674" fmla="*/ 6642 h 10000"/>
                  <a:gd name="connsiteX33-4675" fmla="*/ 6093 w 10000"/>
                  <a:gd name="connsiteY33-4676" fmla="*/ 6129 h 10000"/>
                  <a:gd name="connsiteX34-4677" fmla="*/ 6013 w 10000"/>
                  <a:gd name="connsiteY34-4678" fmla="*/ 5907 h 10000"/>
                  <a:gd name="connsiteX35-4679" fmla="*/ 5820 w 10000"/>
                  <a:gd name="connsiteY35-4680" fmla="*/ 5981 h 10000"/>
                  <a:gd name="connsiteX36-4681" fmla="*/ 5547 w 10000"/>
                  <a:gd name="connsiteY36-4682" fmla="*/ 6312 h 10000"/>
                  <a:gd name="connsiteX37-4683" fmla="*/ 4695 w 10000"/>
                  <a:gd name="connsiteY37-4684" fmla="*/ 5834 h 10000"/>
                  <a:gd name="connsiteX38-4685" fmla="*/ 2510 w 10000"/>
                  <a:gd name="connsiteY38-4686" fmla="*/ 5852 h 10000"/>
                  <a:gd name="connsiteX39-4687" fmla="*/ 1545 w 10000"/>
                  <a:gd name="connsiteY39-4688" fmla="*/ 5981 h 10000"/>
                  <a:gd name="connsiteX40-4689" fmla="*/ 1208 w 10000"/>
                  <a:gd name="connsiteY40-4690" fmla="*/ 5431 h 10000"/>
                  <a:gd name="connsiteX41-4691" fmla="*/ 1514 w 10000"/>
                  <a:gd name="connsiteY41-4692" fmla="*/ 4386 h 10000"/>
                  <a:gd name="connsiteX42-4693" fmla="*/ 1561 w 10000"/>
                  <a:gd name="connsiteY42-4694" fmla="*/ 4203 h 10000"/>
                  <a:gd name="connsiteX43-4695" fmla="*/ 1787 w 10000"/>
                  <a:gd name="connsiteY43-4696" fmla="*/ 2991 h 10000"/>
                  <a:gd name="connsiteX44-4697" fmla="*/ 3136 w 10000"/>
                  <a:gd name="connsiteY44-4698" fmla="*/ 2606 h 10000"/>
                  <a:gd name="connsiteX45-4699" fmla="*/ 3876 w 10000"/>
                  <a:gd name="connsiteY45-4700" fmla="*/ 3799 h 10000"/>
                  <a:gd name="connsiteX46-4701" fmla="*/ 2703 w 10000"/>
                  <a:gd name="connsiteY46-4702" fmla="*/ 4569 h 10000"/>
                  <a:gd name="connsiteX47-4703" fmla="*/ 2719 w 10000"/>
                  <a:gd name="connsiteY47-4704" fmla="*/ 4808 h 10000"/>
                  <a:gd name="connsiteX48-4705" fmla="*/ 2927 w 10000"/>
                  <a:gd name="connsiteY48-4706" fmla="*/ 4771 h 10000"/>
                  <a:gd name="connsiteX49-4707" fmla="*/ 4744 w 10000"/>
                  <a:gd name="connsiteY49-4708" fmla="*/ 4423 h 10000"/>
                  <a:gd name="connsiteX50-4709" fmla="*/ 4937 w 10000"/>
                  <a:gd name="connsiteY50-4710" fmla="*/ 4423 h 10000"/>
                  <a:gd name="connsiteX51-4711" fmla="*/ 5804 w 10000"/>
                  <a:gd name="connsiteY51-4712" fmla="*/ 4184 h 10000"/>
                  <a:gd name="connsiteX52-4713" fmla="*/ 6383 w 10000"/>
                  <a:gd name="connsiteY52-4714" fmla="*/ 4973 h 10000"/>
                  <a:gd name="connsiteX53-4715" fmla="*/ 6512 w 10000"/>
                  <a:gd name="connsiteY53-4716" fmla="*/ 5119 h 10000"/>
                  <a:gd name="connsiteX54-4717" fmla="*/ 7572 w 10000"/>
                  <a:gd name="connsiteY54-4718" fmla="*/ 6532 h 10000"/>
                  <a:gd name="connsiteX55-4719" fmla="*/ 7055 w 10000"/>
                  <a:gd name="connsiteY55-4720" fmla="*/ 7909 h 10000"/>
                  <a:gd name="connsiteX56-4721" fmla="*/ 5483 w 10000"/>
                  <a:gd name="connsiteY56-4722" fmla="*/ 8218 h 10000"/>
                  <a:gd name="connsiteX57-4723" fmla="*/ 5467 w 10000"/>
                  <a:gd name="connsiteY57-4724" fmla="*/ 8273 h 10000"/>
                  <a:gd name="connsiteX58-4725" fmla="*/ 3490 w 10000"/>
                  <a:gd name="connsiteY58-4726" fmla="*/ 8053 h 10000"/>
                  <a:gd name="connsiteX59-4727" fmla="*/ 3345 w 10000"/>
                  <a:gd name="connsiteY59-4728" fmla="*/ 7357 h 10000"/>
                  <a:gd name="connsiteX60-4729" fmla="*/ 3586 w 10000"/>
                  <a:gd name="connsiteY60-4730" fmla="*/ 7082 h 10000"/>
                  <a:gd name="connsiteX61-4731" fmla="*/ 3683 w 10000"/>
                  <a:gd name="connsiteY61-4732" fmla="*/ 6880 h 10000"/>
                  <a:gd name="connsiteX62-4733" fmla="*/ 3490 w 10000"/>
                  <a:gd name="connsiteY62-4734" fmla="*/ 6770 h 10000"/>
                  <a:gd name="connsiteX63-4735" fmla="*/ 3072 w 10000"/>
                  <a:gd name="connsiteY63-4736" fmla="*/ 7247 h 10000"/>
                  <a:gd name="connsiteX64-4737" fmla="*/ 3249 w 10000"/>
                  <a:gd name="connsiteY64-4738" fmla="*/ 8255 h 10000"/>
                  <a:gd name="connsiteX65-4739" fmla="*/ 3249 w 10000"/>
                  <a:gd name="connsiteY65-4740" fmla="*/ 8273 h 10000"/>
                  <a:gd name="connsiteX66-4741" fmla="*/ 4680 w 10000"/>
                  <a:gd name="connsiteY66-4742" fmla="*/ 8825 h 10000"/>
                  <a:gd name="connsiteX67-4743" fmla="*/ 5354 w 10000"/>
                  <a:gd name="connsiteY67-4744" fmla="*/ 8677 h 10000"/>
                  <a:gd name="connsiteX68-4745" fmla="*/ 3393 w 10000"/>
                  <a:gd name="connsiteY68-4746" fmla="*/ 9998 h 10000"/>
                  <a:gd name="connsiteX69-4747" fmla="*/ 2253 w 10000"/>
                  <a:gd name="connsiteY69-4748" fmla="*/ 9228 h 10000"/>
                  <a:gd name="connsiteX70-4749" fmla="*/ 1224 w 10000"/>
                  <a:gd name="connsiteY70-4750" fmla="*/ 7137 h 10000"/>
                  <a:gd name="connsiteX71-4751" fmla="*/ 3 w 10000"/>
                  <a:gd name="connsiteY71-4752" fmla="*/ 4954 h 10000"/>
                  <a:gd name="connsiteX0-4753" fmla="*/ 3 w 10000"/>
                  <a:gd name="connsiteY0-4754" fmla="*/ 4954 h 10000"/>
                  <a:gd name="connsiteX1-4755" fmla="*/ 726 w 10000"/>
                  <a:gd name="connsiteY1-4756" fmla="*/ 3028 h 10000"/>
                  <a:gd name="connsiteX2-4757" fmla="*/ 1337 w 10000"/>
                  <a:gd name="connsiteY2-4758" fmla="*/ 1635 h 10000"/>
                  <a:gd name="connsiteX3-4759" fmla="*/ 3233 w 10000"/>
                  <a:gd name="connsiteY3-4760" fmla="*/ 773 h 10000"/>
                  <a:gd name="connsiteX4-4761" fmla="*/ 5997 w 10000"/>
                  <a:gd name="connsiteY4-4762" fmla="*/ 424 h 10000"/>
                  <a:gd name="connsiteX5-4763" fmla="*/ 8488 w 10000"/>
                  <a:gd name="connsiteY5-4764" fmla="*/ 1452 h 10000"/>
                  <a:gd name="connsiteX6-4765" fmla="*/ 9693 w 10000"/>
                  <a:gd name="connsiteY6-4766" fmla="*/ 4661 h 10000"/>
                  <a:gd name="connsiteX7-4767" fmla="*/ 7765 w 10000"/>
                  <a:gd name="connsiteY7-4768" fmla="*/ 5852 h 10000"/>
                  <a:gd name="connsiteX8-4769" fmla="*/ 6752 w 10000"/>
                  <a:gd name="connsiteY8-4770" fmla="*/ 4844 h 10000"/>
                  <a:gd name="connsiteX9-4771" fmla="*/ 7444 w 10000"/>
                  <a:gd name="connsiteY9-4772" fmla="*/ 2845 h 10000"/>
                  <a:gd name="connsiteX10-4773" fmla="*/ 8680 w 10000"/>
                  <a:gd name="connsiteY10-4774" fmla="*/ 2808 h 10000"/>
                  <a:gd name="connsiteX11-4775" fmla="*/ 8873 w 10000"/>
                  <a:gd name="connsiteY11-4776" fmla="*/ 3799 h 10000"/>
                  <a:gd name="connsiteX12-4777" fmla="*/ 8568 w 10000"/>
                  <a:gd name="connsiteY12-4778" fmla="*/ 4203 h 10000"/>
                  <a:gd name="connsiteX13-4779" fmla="*/ 7941 w 10000"/>
                  <a:gd name="connsiteY13-4780" fmla="*/ 4184 h 10000"/>
                  <a:gd name="connsiteX14-4781" fmla="*/ 7748 w 10000"/>
                  <a:gd name="connsiteY14-4782" fmla="*/ 4276 h 10000"/>
                  <a:gd name="connsiteX15-4783" fmla="*/ 7829 w 10000"/>
                  <a:gd name="connsiteY15-4784" fmla="*/ 4496 h 10000"/>
                  <a:gd name="connsiteX16-4785" fmla="*/ 8664 w 10000"/>
                  <a:gd name="connsiteY16-4786" fmla="*/ 4514 h 10000"/>
                  <a:gd name="connsiteX17-4787" fmla="*/ 9163 w 10000"/>
                  <a:gd name="connsiteY17-4788" fmla="*/ 3928 h 10000"/>
                  <a:gd name="connsiteX18-4789" fmla="*/ 8857 w 10000"/>
                  <a:gd name="connsiteY18-4790" fmla="*/ 2533 h 10000"/>
                  <a:gd name="connsiteX19-4791" fmla="*/ 7637 w 10000"/>
                  <a:gd name="connsiteY19-4792" fmla="*/ 2350 h 10000"/>
                  <a:gd name="connsiteX20-4793" fmla="*/ 6720 w 10000"/>
                  <a:gd name="connsiteY20-4794" fmla="*/ 1360 h 10000"/>
                  <a:gd name="connsiteX21-4795" fmla="*/ 5627 w 10000"/>
                  <a:gd name="connsiteY21-4796" fmla="*/ 1470 h 10000"/>
                  <a:gd name="connsiteX22-4797" fmla="*/ 4390 w 10000"/>
                  <a:gd name="connsiteY22-4798" fmla="*/ 902 h 10000"/>
                  <a:gd name="connsiteX23-4799" fmla="*/ 3442 w 10000"/>
                  <a:gd name="connsiteY23-4800" fmla="*/ 1543 h 10000"/>
                  <a:gd name="connsiteX24-4801" fmla="*/ 3201 w 10000"/>
                  <a:gd name="connsiteY24-4802" fmla="*/ 2277 h 10000"/>
                  <a:gd name="connsiteX25-4803" fmla="*/ 1578 w 10000"/>
                  <a:gd name="connsiteY25-4804" fmla="*/ 2771 h 10000"/>
                  <a:gd name="connsiteX26-4805" fmla="*/ 1257 w 10000"/>
                  <a:gd name="connsiteY26-4806" fmla="*/ 4203 h 10000"/>
                  <a:gd name="connsiteX27-4807" fmla="*/ 902 w 10000"/>
                  <a:gd name="connsiteY27-4808" fmla="*/ 5486 h 10000"/>
                  <a:gd name="connsiteX28-4809" fmla="*/ 1417 w 10000"/>
                  <a:gd name="connsiteY28-4810" fmla="*/ 6294 h 10000"/>
                  <a:gd name="connsiteX29-4811" fmla="*/ 2670 w 10000"/>
                  <a:gd name="connsiteY29-4812" fmla="*/ 6129 h 10000"/>
                  <a:gd name="connsiteX30-4813" fmla="*/ 4518 w 10000"/>
                  <a:gd name="connsiteY30-4814" fmla="*/ 6092 h 10000"/>
                  <a:gd name="connsiteX31-4815" fmla="*/ 5531 w 10000"/>
                  <a:gd name="connsiteY31-4816" fmla="*/ 6642 h 10000"/>
                  <a:gd name="connsiteX32-4817" fmla="*/ 5611 w 10000"/>
                  <a:gd name="connsiteY32-4818" fmla="*/ 6642 h 10000"/>
                  <a:gd name="connsiteX33-4819" fmla="*/ 6093 w 10000"/>
                  <a:gd name="connsiteY33-4820" fmla="*/ 6129 h 10000"/>
                  <a:gd name="connsiteX34-4821" fmla="*/ 6013 w 10000"/>
                  <a:gd name="connsiteY34-4822" fmla="*/ 5907 h 10000"/>
                  <a:gd name="connsiteX35-4823" fmla="*/ 5820 w 10000"/>
                  <a:gd name="connsiteY35-4824" fmla="*/ 5981 h 10000"/>
                  <a:gd name="connsiteX36-4825" fmla="*/ 5547 w 10000"/>
                  <a:gd name="connsiteY36-4826" fmla="*/ 6312 h 10000"/>
                  <a:gd name="connsiteX37-4827" fmla="*/ 4695 w 10000"/>
                  <a:gd name="connsiteY37-4828" fmla="*/ 5834 h 10000"/>
                  <a:gd name="connsiteX38-4829" fmla="*/ 2510 w 10000"/>
                  <a:gd name="connsiteY38-4830" fmla="*/ 5852 h 10000"/>
                  <a:gd name="connsiteX39-4831" fmla="*/ 1545 w 10000"/>
                  <a:gd name="connsiteY39-4832" fmla="*/ 5981 h 10000"/>
                  <a:gd name="connsiteX40-4833" fmla="*/ 1208 w 10000"/>
                  <a:gd name="connsiteY40-4834" fmla="*/ 5431 h 10000"/>
                  <a:gd name="connsiteX41-4835" fmla="*/ 1514 w 10000"/>
                  <a:gd name="connsiteY41-4836" fmla="*/ 4386 h 10000"/>
                  <a:gd name="connsiteX42-4837" fmla="*/ 1561 w 10000"/>
                  <a:gd name="connsiteY42-4838" fmla="*/ 4203 h 10000"/>
                  <a:gd name="connsiteX43-4839" fmla="*/ 1787 w 10000"/>
                  <a:gd name="connsiteY43-4840" fmla="*/ 2991 h 10000"/>
                  <a:gd name="connsiteX44-4841" fmla="*/ 3136 w 10000"/>
                  <a:gd name="connsiteY44-4842" fmla="*/ 2606 h 10000"/>
                  <a:gd name="connsiteX45-4843" fmla="*/ 3876 w 10000"/>
                  <a:gd name="connsiteY45-4844" fmla="*/ 3799 h 10000"/>
                  <a:gd name="connsiteX46-4845" fmla="*/ 2703 w 10000"/>
                  <a:gd name="connsiteY46-4846" fmla="*/ 4569 h 10000"/>
                  <a:gd name="connsiteX47-4847" fmla="*/ 2719 w 10000"/>
                  <a:gd name="connsiteY47-4848" fmla="*/ 4808 h 10000"/>
                  <a:gd name="connsiteX48-4849" fmla="*/ 2927 w 10000"/>
                  <a:gd name="connsiteY48-4850" fmla="*/ 4771 h 10000"/>
                  <a:gd name="connsiteX49-4851" fmla="*/ 4744 w 10000"/>
                  <a:gd name="connsiteY49-4852" fmla="*/ 4423 h 10000"/>
                  <a:gd name="connsiteX50-4853" fmla="*/ 4937 w 10000"/>
                  <a:gd name="connsiteY50-4854" fmla="*/ 4423 h 10000"/>
                  <a:gd name="connsiteX51-4855" fmla="*/ 5804 w 10000"/>
                  <a:gd name="connsiteY51-4856" fmla="*/ 4184 h 10000"/>
                  <a:gd name="connsiteX52-4857" fmla="*/ 6383 w 10000"/>
                  <a:gd name="connsiteY52-4858" fmla="*/ 4973 h 10000"/>
                  <a:gd name="connsiteX53-4859" fmla="*/ 6512 w 10000"/>
                  <a:gd name="connsiteY53-4860" fmla="*/ 5119 h 10000"/>
                  <a:gd name="connsiteX54-4861" fmla="*/ 7572 w 10000"/>
                  <a:gd name="connsiteY54-4862" fmla="*/ 6532 h 10000"/>
                  <a:gd name="connsiteX55-4863" fmla="*/ 7004 w 10000"/>
                  <a:gd name="connsiteY55-4864" fmla="*/ 7909 h 10000"/>
                  <a:gd name="connsiteX56-4865" fmla="*/ 5483 w 10000"/>
                  <a:gd name="connsiteY56-4866" fmla="*/ 8218 h 10000"/>
                  <a:gd name="connsiteX57-4867" fmla="*/ 5467 w 10000"/>
                  <a:gd name="connsiteY57-4868" fmla="*/ 8273 h 10000"/>
                  <a:gd name="connsiteX58-4869" fmla="*/ 3490 w 10000"/>
                  <a:gd name="connsiteY58-4870" fmla="*/ 8053 h 10000"/>
                  <a:gd name="connsiteX59-4871" fmla="*/ 3345 w 10000"/>
                  <a:gd name="connsiteY59-4872" fmla="*/ 7357 h 10000"/>
                  <a:gd name="connsiteX60-4873" fmla="*/ 3586 w 10000"/>
                  <a:gd name="connsiteY60-4874" fmla="*/ 7082 h 10000"/>
                  <a:gd name="connsiteX61-4875" fmla="*/ 3683 w 10000"/>
                  <a:gd name="connsiteY61-4876" fmla="*/ 6880 h 10000"/>
                  <a:gd name="connsiteX62-4877" fmla="*/ 3490 w 10000"/>
                  <a:gd name="connsiteY62-4878" fmla="*/ 6770 h 10000"/>
                  <a:gd name="connsiteX63-4879" fmla="*/ 3072 w 10000"/>
                  <a:gd name="connsiteY63-4880" fmla="*/ 7247 h 10000"/>
                  <a:gd name="connsiteX64-4881" fmla="*/ 3249 w 10000"/>
                  <a:gd name="connsiteY64-4882" fmla="*/ 8255 h 10000"/>
                  <a:gd name="connsiteX65-4883" fmla="*/ 3249 w 10000"/>
                  <a:gd name="connsiteY65-4884" fmla="*/ 8273 h 10000"/>
                  <a:gd name="connsiteX66-4885" fmla="*/ 4680 w 10000"/>
                  <a:gd name="connsiteY66-4886" fmla="*/ 8825 h 10000"/>
                  <a:gd name="connsiteX67-4887" fmla="*/ 5354 w 10000"/>
                  <a:gd name="connsiteY67-4888" fmla="*/ 8677 h 10000"/>
                  <a:gd name="connsiteX68-4889" fmla="*/ 3393 w 10000"/>
                  <a:gd name="connsiteY68-4890" fmla="*/ 9998 h 10000"/>
                  <a:gd name="connsiteX69-4891" fmla="*/ 2253 w 10000"/>
                  <a:gd name="connsiteY69-4892" fmla="*/ 9228 h 10000"/>
                  <a:gd name="connsiteX70-4893" fmla="*/ 1224 w 10000"/>
                  <a:gd name="connsiteY70-4894" fmla="*/ 7137 h 10000"/>
                  <a:gd name="connsiteX71-4895" fmla="*/ 3 w 10000"/>
                  <a:gd name="connsiteY71-4896" fmla="*/ 4954 h 10000"/>
                  <a:gd name="connsiteX0-4897" fmla="*/ 3 w 10000"/>
                  <a:gd name="connsiteY0-4898" fmla="*/ 4954 h 10000"/>
                  <a:gd name="connsiteX1-4899" fmla="*/ 726 w 10000"/>
                  <a:gd name="connsiteY1-4900" fmla="*/ 3028 h 10000"/>
                  <a:gd name="connsiteX2-4901" fmla="*/ 1337 w 10000"/>
                  <a:gd name="connsiteY2-4902" fmla="*/ 1635 h 10000"/>
                  <a:gd name="connsiteX3-4903" fmla="*/ 3233 w 10000"/>
                  <a:gd name="connsiteY3-4904" fmla="*/ 773 h 10000"/>
                  <a:gd name="connsiteX4-4905" fmla="*/ 5997 w 10000"/>
                  <a:gd name="connsiteY4-4906" fmla="*/ 424 h 10000"/>
                  <a:gd name="connsiteX5-4907" fmla="*/ 8488 w 10000"/>
                  <a:gd name="connsiteY5-4908" fmla="*/ 1452 h 10000"/>
                  <a:gd name="connsiteX6-4909" fmla="*/ 9693 w 10000"/>
                  <a:gd name="connsiteY6-4910" fmla="*/ 4661 h 10000"/>
                  <a:gd name="connsiteX7-4911" fmla="*/ 7765 w 10000"/>
                  <a:gd name="connsiteY7-4912" fmla="*/ 5852 h 10000"/>
                  <a:gd name="connsiteX8-4913" fmla="*/ 6752 w 10000"/>
                  <a:gd name="connsiteY8-4914" fmla="*/ 4844 h 10000"/>
                  <a:gd name="connsiteX9-4915" fmla="*/ 7444 w 10000"/>
                  <a:gd name="connsiteY9-4916" fmla="*/ 2845 h 10000"/>
                  <a:gd name="connsiteX10-4917" fmla="*/ 8680 w 10000"/>
                  <a:gd name="connsiteY10-4918" fmla="*/ 2808 h 10000"/>
                  <a:gd name="connsiteX11-4919" fmla="*/ 8873 w 10000"/>
                  <a:gd name="connsiteY11-4920" fmla="*/ 3799 h 10000"/>
                  <a:gd name="connsiteX12-4921" fmla="*/ 8568 w 10000"/>
                  <a:gd name="connsiteY12-4922" fmla="*/ 4203 h 10000"/>
                  <a:gd name="connsiteX13-4923" fmla="*/ 7941 w 10000"/>
                  <a:gd name="connsiteY13-4924" fmla="*/ 4184 h 10000"/>
                  <a:gd name="connsiteX14-4925" fmla="*/ 7748 w 10000"/>
                  <a:gd name="connsiteY14-4926" fmla="*/ 4276 h 10000"/>
                  <a:gd name="connsiteX15-4927" fmla="*/ 7829 w 10000"/>
                  <a:gd name="connsiteY15-4928" fmla="*/ 4496 h 10000"/>
                  <a:gd name="connsiteX16-4929" fmla="*/ 8664 w 10000"/>
                  <a:gd name="connsiteY16-4930" fmla="*/ 4514 h 10000"/>
                  <a:gd name="connsiteX17-4931" fmla="*/ 9163 w 10000"/>
                  <a:gd name="connsiteY17-4932" fmla="*/ 3928 h 10000"/>
                  <a:gd name="connsiteX18-4933" fmla="*/ 8857 w 10000"/>
                  <a:gd name="connsiteY18-4934" fmla="*/ 2533 h 10000"/>
                  <a:gd name="connsiteX19-4935" fmla="*/ 7637 w 10000"/>
                  <a:gd name="connsiteY19-4936" fmla="*/ 2350 h 10000"/>
                  <a:gd name="connsiteX20-4937" fmla="*/ 6720 w 10000"/>
                  <a:gd name="connsiteY20-4938" fmla="*/ 1360 h 10000"/>
                  <a:gd name="connsiteX21-4939" fmla="*/ 5627 w 10000"/>
                  <a:gd name="connsiteY21-4940" fmla="*/ 1470 h 10000"/>
                  <a:gd name="connsiteX22-4941" fmla="*/ 4390 w 10000"/>
                  <a:gd name="connsiteY22-4942" fmla="*/ 902 h 10000"/>
                  <a:gd name="connsiteX23-4943" fmla="*/ 3442 w 10000"/>
                  <a:gd name="connsiteY23-4944" fmla="*/ 1543 h 10000"/>
                  <a:gd name="connsiteX24-4945" fmla="*/ 3201 w 10000"/>
                  <a:gd name="connsiteY24-4946" fmla="*/ 2277 h 10000"/>
                  <a:gd name="connsiteX25-4947" fmla="*/ 1578 w 10000"/>
                  <a:gd name="connsiteY25-4948" fmla="*/ 2771 h 10000"/>
                  <a:gd name="connsiteX26-4949" fmla="*/ 1257 w 10000"/>
                  <a:gd name="connsiteY26-4950" fmla="*/ 4203 h 10000"/>
                  <a:gd name="connsiteX27-4951" fmla="*/ 902 w 10000"/>
                  <a:gd name="connsiteY27-4952" fmla="*/ 5486 h 10000"/>
                  <a:gd name="connsiteX28-4953" fmla="*/ 1417 w 10000"/>
                  <a:gd name="connsiteY28-4954" fmla="*/ 6294 h 10000"/>
                  <a:gd name="connsiteX29-4955" fmla="*/ 2670 w 10000"/>
                  <a:gd name="connsiteY29-4956" fmla="*/ 6129 h 10000"/>
                  <a:gd name="connsiteX30-4957" fmla="*/ 4518 w 10000"/>
                  <a:gd name="connsiteY30-4958" fmla="*/ 6092 h 10000"/>
                  <a:gd name="connsiteX31-4959" fmla="*/ 5531 w 10000"/>
                  <a:gd name="connsiteY31-4960" fmla="*/ 6642 h 10000"/>
                  <a:gd name="connsiteX32-4961" fmla="*/ 5611 w 10000"/>
                  <a:gd name="connsiteY32-4962" fmla="*/ 6642 h 10000"/>
                  <a:gd name="connsiteX33-4963" fmla="*/ 6093 w 10000"/>
                  <a:gd name="connsiteY33-4964" fmla="*/ 6129 h 10000"/>
                  <a:gd name="connsiteX34-4965" fmla="*/ 6013 w 10000"/>
                  <a:gd name="connsiteY34-4966" fmla="*/ 5907 h 10000"/>
                  <a:gd name="connsiteX35-4967" fmla="*/ 5820 w 10000"/>
                  <a:gd name="connsiteY35-4968" fmla="*/ 5981 h 10000"/>
                  <a:gd name="connsiteX36-4969" fmla="*/ 5547 w 10000"/>
                  <a:gd name="connsiteY36-4970" fmla="*/ 6312 h 10000"/>
                  <a:gd name="connsiteX37-4971" fmla="*/ 4695 w 10000"/>
                  <a:gd name="connsiteY37-4972" fmla="*/ 5834 h 10000"/>
                  <a:gd name="connsiteX38-4973" fmla="*/ 2510 w 10000"/>
                  <a:gd name="connsiteY38-4974" fmla="*/ 5852 h 10000"/>
                  <a:gd name="connsiteX39-4975" fmla="*/ 1545 w 10000"/>
                  <a:gd name="connsiteY39-4976" fmla="*/ 5981 h 10000"/>
                  <a:gd name="connsiteX40-4977" fmla="*/ 1208 w 10000"/>
                  <a:gd name="connsiteY40-4978" fmla="*/ 5431 h 10000"/>
                  <a:gd name="connsiteX41-4979" fmla="*/ 1514 w 10000"/>
                  <a:gd name="connsiteY41-4980" fmla="*/ 4386 h 10000"/>
                  <a:gd name="connsiteX42-4981" fmla="*/ 1561 w 10000"/>
                  <a:gd name="connsiteY42-4982" fmla="*/ 4203 h 10000"/>
                  <a:gd name="connsiteX43-4983" fmla="*/ 1787 w 10000"/>
                  <a:gd name="connsiteY43-4984" fmla="*/ 2991 h 10000"/>
                  <a:gd name="connsiteX44-4985" fmla="*/ 3136 w 10000"/>
                  <a:gd name="connsiteY44-4986" fmla="*/ 2606 h 10000"/>
                  <a:gd name="connsiteX45-4987" fmla="*/ 3876 w 10000"/>
                  <a:gd name="connsiteY45-4988" fmla="*/ 3799 h 10000"/>
                  <a:gd name="connsiteX46-4989" fmla="*/ 2703 w 10000"/>
                  <a:gd name="connsiteY46-4990" fmla="*/ 4569 h 10000"/>
                  <a:gd name="connsiteX47-4991" fmla="*/ 2719 w 10000"/>
                  <a:gd name="connsiteY47-4992" fmla="*/ 4808 h 10000"/>
                  <a:gd name="connsiteX48-4993" fmla="*/ 2927 w 10000"/>
                  <a:gd name="connsiteY48-4994" fmla="*/ 4771 h 10000"/>
                  <a:gd name="connsiteX49-4995" fmla="*/ 4744 w 10000"/>
                  <a:gd name="connsiteY49-4996" fmla="*/ 4423 h 10000"/>
                  <a:gd name="connsiteX50-4997" fmla="*/ 4937 w 10000"/>
                  <a:gd name="connsiteY50-4998" fmla="*/ 4423 h 10000"/>
                  <a:gd name="connsiteX51-4999" fmla="*/ 5804 w 10000"/>
                  <a:gd name="connsiteY51-5000" fmla="*/ 4184 h 10000"/>
                  <a:gd name="connsiteX52-5001" fmla="*/ 6383 w 10000"/>
                  <a:gd name="connsiteY52-5002" fmla="*/ 4973 h 10000"/>
                  <a:gd name="connsiteX53-5003" fmla="*/ 6512 w 10000"/>
                  <a:gd name="connsiteY53-5004" fmla="*/ 5119 h 10000"/>
                  <a:gd name="connsiteX54-5005" fmla="*/ 7572 w 10000"/>
                  <a:gd name="connsiteY54-5006" fmla="*/ 6532 h 10000"/>
                  <a:gd name="connsiteX55-5007" fmla="*/ 7004 w 10000"/>
                  <a:gd name="connsiteY55-5008" fmla="*/ 7909 h 10000"/>
                  <a:gd name="connsiteX56-5009" fmla="*/ 5483 w 10000"/>
                  <a:gd name="connsiteY56-5010" fmla="*/ 8218 h 10000"/>
                  <a:gd name="connsiteX57-5011" fmla="*/ 5467 w 10000"/>
                  <a:gd name="connsiteY57-5012" fmla="*/ 8273 h 10000"/>
                  <a:gd name="connsiteX58-5013" fmla="*/ 3490 w 10000"/>
                  <a:gd name="connsiteY58-5014" fmla="*/ 8053 h 10000"/>
                  <a:gd name="connsiteX59-5015" fmla="*/ 3345 w 10000"/>
                  <a:gd name="connsiteY59-5016" fmla="*/ 7357 h 10000"/>
                  <a:gd name="connsiteX60-5017" fmla="*/ 3586 w 10000"/>
                  <a:gd name="connsiteY60-5018" fmla="*/ 7082 h 10000"/>
                  <a:gd name="connsiteX61-5019" fmla="*/ 3683 w 10000"/>
                  <a:gd name="connsiteY61-5020" fmla="*/ 6880 h 10000"/>
                  <a:gd name="connsiteX62-5021" fmla="*/ 3490 w 10000"/>
                  <a:gd name="connsiteY62-5022" fmla="*/ 6770 h 10000"/>
                  <a:gd name="connsiteX63-5023" fmla="*/ 3072 w 10000"/>
                  <a:gd name="connsiteY63-5024" fmla="*/ 7247 h 10000"/>
                  <a:gd name="connsiteX64-5025" fmla="*/ 3249 w 10000"/>
                  <a:gd name="connsiteY64-5026" fmla="*/ 8255 h 10000"/>
                  <a:gd name="connsiteX65-5027" fmla="*/ 3249 w 10000"/>
                  <a:gd name="connsiteY65-5028" fmla="*/ 8273 h 10000"/>
                  <a:gd name="connsiteX66-5029" fmla="*/ 4680 w 10000"/>
                  <a:gd name="connsiteY66-5030" fmla="*/ 8825 h 10000"/>
                  <a:gd name="connsiteX67-5031" fmla="*/ 5354 w 10000"/>
                  <a:gd name="connsiteY67-5032" fmla="*/ 8677 h 10000"/>
                  <a:gd name="connsiteX68-5033" fmla="*/ 3393 w 10000"/>
                  <a:gd name="connsiteY68-5034" fmla="*/ 9998 h 10000"/>
                  <a:gd name="connsiteX69-5035" fmla="*/ 2253 w 10000"/>
                  <a:gd name="connsiteY69-5036" fmla="*/ 9228 h 10000"/>
                  <a:gd name="connsiteX70-5037" fmla="*/ 1224 w 10000"/>
                  <a:gd name="connsiteY70-5038" fmla="*/ 7137 h 10000"/>
                  <a:gd name="connsiteX71-5039" fmla="*/ 3 w 10000"/>
                  <a:gd name="connsiteY71-5040" fmla="*/ 4954 h 10000"/>
                  <a:gd name="connsiteX0-5041" fmla="*/ 3 w 10000"/>
                  <a:gd name="connsiteY0-5042" fmla="*/ 4954 h 10000"/>
                  <a:gd name="connsiteX1-5043" fmla="*/ 726 w 10000"/>
                  <a:gd name="connsiteY1-5044" fmla="*/ 3028 h 10000"/>
                  <a:gd name="connsiteX2-5045" fmla="*/ 1337 w 10000"/>
                  <a:gd name="connsiteY2-5046" fmla="*/ 1635 h 10000"/>
                  <a:gd name="connsiteX3-5047" fmla="*/ 3233 w 10000"/>
                  <a:gd name="connsiteY3-5048" fmla="*/ 773 h 10000"/>
                  <a:gd name="connsiteX4-5049" fmla="*/ 5997 w 10000"/>
                  <a:gd name="connsiteY4-5050" fmla="*/ 424 h 10000"/>
                  <a:gd name="connsiteX5-5051" fmla="*/ 8488 w 10000"/>
                  <a:gd name="connsiteY5-5052" fmla="*/ 1452 h 10000"/>
                  <a:gd name="connsiteX6-5053" fmla="*/ 9693 w 10000"/>
                  <a:gd name="connsiteY6-5054" fmla="*/ 4661 h 10000"/>
                  <a:gd name="connsiteX7-5055" fmla="*/ 7765 w 10000"/>
                  <a:gd name="connsiteY7-5056" fmla="*/ 5852 h 10000"/>
                  <a:gd name="connsiteX8-5057" fmla="*/ 6752 w 10000"/>
                  <a:gd name="connsiteY8-5058" fmla="*/ 4844 h 10000"/>
                  <a:gd name="connsiteX9-5059" fmla="*/ 7444 w 10000"/>
                  <a:gd name="connsiteY9-5060" fmla="*/ 2845 h 10000"/>
                  <a:gd name="connsiteX10-5061" fmla="*/ 8680 w 10000"/>
                  <a:gd name="connsiteY10-5062" fmla="*/ 2808 h 10000"/>
                  <a:gd name="connsiteX11-5063" fmla="*/ 8873 w 10000"/>
                  <a:gd name="connsiteY11-5064" fmla="*/ 3799 h 10000"/>
                  <a:gd name="connsiteX12-5065" fmla="*/ 8568 w 10000"/>
                  <a:gd name="connsiteY12-5066" fmla="*/ 4203 h 10000"/>
                  <a:gd name="connsiteX13-5067" fmla="*/ 7941 w 10000"/>
                  <a:gd name="connsiteY13-5068" fmla="*/ 4184 h 10000"/>
                  <a:gd name="connsiteX14-5069" fmla="*/ 7748 w 10000"/>
                  <a:gd name="connsiteY14-5070" fmla="*/ 4276 h 10000"/>
                  <a:gd name="connsiteX15-5071" fmla="*/ 7829 w 10000"/>
                  <a:gd name="connsiteY15-5072" fmla="*/ 4496 h 10000"/>
                  <a:gd name="connsiteX16-5073" fmla="*/ 8664 w 10000"/>
                  <a:gd name="connsiteY16-5074" fmla="*/ 4514 h 10000"/>
                  <a:gd name="connsiteX17-5075" fmla="*/ 9163 w 10000"/>
                  <a:gd name="connsiteY17-5076" fmla="*/ 3928 h 10000"/>
                  <a:gd name="connsiteX18-5077" fmla="*/ 8857 w 10000"/>
                  <a:gd name="connsiteY18-5078" fmla="*/ 2533 h 10000"/>
                  <a:gd name="connsiteX19-5079" fmla="*/ 7637 w 10000"/>
                  <a:gd name="connsiteY19-5080" fmla="*/ 2350 h 10000"/>
                  <a:gd name="connsiteX20-5081" fmla="*/ 6720 w 10000"/>
                  <a:gd name="connsiteY20-5082" fmla="*/ 1360 h 10000"/>
                  <a:gd name="connsiteX21-5083" fmla="*/ 5627 w 10000"/>
                  <a:gd name="connsiteY21-5084" fmla="*/ 1470 h 10000"/>
                  <a:gd name="connsiteX22-5085" fmla="*/ 4390 w 10000"/>
                  <a:gd name="connsiteY22-5086" fmla="*/ 902 h 10000"/>
                  <a:gd name="connsiteX23-5087" fmla="*/ 3442 w 10000"/>
                  <a:gd name="connsiteY23-5088" fmla="*/ 1543 h 10000"/>
                  <a:gd name="connsiteX24-5089" fmla="*/ 3201 w 10000"/>
                  <a:gd name="connsiteY24-5090" fmla="*/ 2277 h 10000"/>
                  <a:gd name="connsiteX25-5091" fmla="*/ 1578 w 10000"/>
                  <a:gd name="connsiteY25-5092" fmla="*/ 2771 h 10000"/>
                  <a:gd name="connsiteX26-5093" fmla="*/ 1257 w 10000"/>
                  <a:gd name="connsiteY26-5094" fmla="*/ 4203 h 10000"/>
                  <a:gd name="connsiteX27-5095" fmla="*/ 902 w 10000"/>
                  <a:gd name="connsiteY27-5096" fmla="*/ 5486 h 10000"/>
                  <a:gd name="connsiteX28-5097" fmla="*/ 1417 w 10000"/>
                  <a:gd name="connsiteY28-5098" fmla="*/ 6294 h 10000"/>
                  <a:gd name="connsiteX29-5099" fmla="*/ 2670 w 10000"/>
                  <a:gd name="connsiteY29-5100" fmla="*/ 6129 h 10000"/>
                  <a:gd name="connsiteX30-5101" fmla="*/ 4518 w 10000"/>
                  <a:gd name="connsiteY30-5102" fmla="*/ 6092 h 10000"/>
                  <a:gd name="connsiteX31-5103" fmla="*/ 5531 w 10000"/>
                  <a:gd name="connsiteY31-5104" fmla="*/ 6642 h 10000"/>
                  <a:gd name="connsiteX32-5105" fmla="*/ 5611 w 10000"/>
                  <a:gd name="connsiteY32-5106" fmla="*/ 6642 h 10000"/>
                  <a:gd name="connsiteX33-5107" fmla="*/ 6093 w 10000"/>
                  <a:gd name="connsiteY33-5108" fmla="*/ 6129 h 10000"/>
                  <a:gd name="connsiteX34-5109" fmla="*/ 6013 w 10000"/>
                  <a:gd name="connsiteY34-5110" fmla="*/ 5907 h 10000"/>
                  <a:gd name="connsiteX35-5111" fmla="*/ 5820 w 10000"/>
                  <a:gd name="connsiteY35-5112" fmla="*/ 5981 h 10000"/>
                  <a:gd name="connsiteX36-5113" fmla="*/ 5547 w 10000"/>
                  <a:gd name="connsiteY36-5114" fmla="*/ 6312 h 10000"/>
                  <a:gd name="connsiteX37-5115" fmla="*/ 4695 w 10000"/>
                  <a:gd name="connsiteY37-5116" fmla="*/ 5834 h 10000"/>
                  <a:gd name="connsiteX38-5117" fmla="*/ 2510 w 10000"/>
                  <a:gd name="connsiteY38-5118" fmla="*/ 5852 h 10000"/>
                  <a:gd name="connsiteX39-5119" fmla="*/ 1545 w 10000"/>
                  <a:gd name="connsiteY39-5120" fmla="*/ 5981 h 10000"/>
                  <a:gd name="connsiteX40-5121" fmla="*/ 1208 w 10000"/>
                  <a:gd name="connsiteY40-5122" fmla="*/ 5431 h 10000"/>
                  <a:gd name="connsiteX41-5123" fmla="*/ 1514 w 10000"/>
                  <a:gd name="connsiteY41-5124" fmla="*/ 4386 h 10000"/>
                  <a:gd name="connsiteX42-5125" fmla="*/ 1561 w 10000"/>
                  <a:gd name="connsiteY42-5126" fmla="*/ 4203 h 10000"/>
                  <a:gd name="connsiteX43-5127" fmla="*/ 1787 w 10000"/>
                  <a:gd name="connsiteY43-5128" fmla="*/ 2991 h 10000"/>
                  <a:gd name="connsiteX44-5129" fmla="*/ 3136 w 10000"/>
                  <a:gd name="connsiteY44-5130" fmla="*/ 2606 h 10000"/>
                  <a:gd name="connsiteX45-5131" fmla="*/ 3876 w 10000"/>
                  <a:gd name="connsiteY45-5132" fmla="*/ 3799 h 10000"/>
                  <a:gd name="connsiteX46-5133" fmla="*/ 2703 w 10000"/>
                  <a:gd name="connsiteY46-5134" fmla="*/ 4569 h 10000"/>
                  <a:gd name="connsiteX47-5135" fmla="*/ 2719 w 10000"/>
                  <a:gd name="connsiteY47-5136" fmla="*/ 4808 h 10000"/>
                  <a:gd name="connsiteX48-5137" fmla="*/ 2927 w 10000"/>
                  <a:gd name="connsiteY48-5138" fmla="*/ 4771 h 10000"/>
                  <a:gd name="connsiteX49-5139" fmla="*/ 4744 w 10000"/>
                  <a:gd name="connsiteY49-5140" fmla="*/ 4423 h 10000"/>
                  <a:gd name="connsiteX50-5141" fmla="*/ 4937 w 10000"/>
                  <a:gd name="connsiteY50-5142" fmla="*/ 4423 h 10000"/>
                  <a:gd name="connsiteX51-5143" fmla="*/ 5804 w 10000"/>
                  <a:gd name="connsiteY51-5144" fmla="*/ 4184 h 10000"/>
                  <a:gd name="connsiteX52-5145" fmla="*/ 6383 w 10000"/>
                  <a:gd name="connsiteY52-5146" fmla="*/ 4973 h 10000"/>
                  <a:gd name="connsiteX53-5147" fmla="*/ 6512 w 10000"/>
                  <a:gd name="connsiteY53-5148" fmla="*/ 5119 h 10000"/>
                  <a:gd name="connsiteX54-5149" fmla="*/ 7572 w 10000"/>
                  <a:gd name="connsiteY54-5150" fmla="*/ 6532 h 10000"/>
                  <a:gd name="connsiteX55-5151" fmla="*/ 7004 w 10000"/>
                  <a:gd name="connsiteY55-5152" fmla="*/ 7909 h 10000"/>
                  <a:gd name="connsiteX56-5153" fmla="*/ 5483 w 10000"/>
                  <a:gd name="connsiteY56-5154" fmla="*/ 8218 h 10000"/>
                  <a:gd name="connsiteX57-5155" fmla="*/ 5467 w 10000"/>
                  <a:gd name="connsiteY57-5156" fmla="*/ 8273 h 10000"/>
                  <a:gd name="connsiteX58-5157" fmla="*/ 3490 w 10000"/>
                  <a:gd name="connsiteY58-5158" fmla="*/ 8053 h 10000"/>
                  <a:gd name="connsiteX59-5159" fmla="*/ 3345 w 10000"/>
                  <a:gd name="connsiteY59-5160" fmla="*/ 7357 h 10000"/>
                  <a:gd name="connsiteX60-5161" fmla="*/ 3586 w 10000"/>
                  <a:gd name="connsiteY60-5162" fmla="*/ 7082 h 10000"/>
                  <a:gd name="connsiteX61-5163" fmla="*/ 3683 w 10000"/>
                  <a:gd name="connsiteY61-5164" fmla="*/ 6880 h 10000"/>
                  <a:gd name="connsiteX62-5165" fmla="*/ 3490 w 10000"/>
                  <a:gd name="connsiteY62-5166" fmla="*/ 6770 h 10000"/>
                  <a:gd name="connsiteX63-5167" fmla="*/ 3072 w 10000"/>
                  <a:gd name="connsiteY63-5168" fmla="*/ 7247 h 10000"/>
                  <a:gd name="connsiteX64-5169" fmla="*/ 3249 w 10000"/>
                  <a:gd name="connsiteY64-5170" fmla="*/ 8255 h 10000"/>
                  <a:gd name="connsiteX65-5171" fmla="*/ 3249 w 10000"/>
                  <a:gd name="connsiteY65-5172" fmla="*/ 8273 h 10000"/>
                  <a:gd name="connsiteX66-5173" fmla="*/ 4680 w 10000"/>
                  <a:gd name="connsiteY66-5174" fmla="*/ 8825 h 10000"/>
                  <a:gd name="connsiteX67-5175" fmla="*/ 5354 w 10000"/>
                  <a:gd name="connsiteY67-5176" fmla="*/ 8677 h 10000"/>
                  <a:gd name="connsiteX68-5177" fmla="*/ 3393 w 10000"/>
                  <a:gd name="connsiteY68-5178" fmla="*/ 9998 h 10000"/>
                  <a:gd name="connsiteX69-5179" fmla="*/ 2253 w 10000"/>
                  <a:gd name="connsiteY69-5180" fmla="*/ 9228 h 10000"/>
                  <a:gd name="connsiteX70-5181" fmla="*/ 1224 w 10000"/>
                  <a:gd name="connsiteY70-5182" fmla="*/ 7137 h 10000"/>
                  <a:gd name="connsiteX71-5183" fmla="*/ 3 w 10000"/>
                  <a:gd name="connsiteY71-5184" fmla="*/ 4954 h 10000"/>
                  <a:gd name="connsiteX0-5185" fmla="*/ 3 w 10000"/>
                  <a:gd name="connsiteY0-5186" fmla="*/ 4954 h 10000"/>
                  <a:gd name="connsiteX1-5187" fmla="*/ 726 w 10000"/>
                  <a:gd name="connsiteY1-5188" fmla="*/ 3028 h 10000"/>
                  <a:gd name="connsiteX2-5189" fmla="*/ 1337 w 10000"/>
                  <a:gd name="connsiteY2-5190" fmla="*/ 1635 h 10000"/>
                  <a:gd name="connsiteX3-5191" fmla="*/ 3233 w 10000"/>
                  <a:gd name="connsiteY3-5192" fmla="*/ 773 h 10000"/>
                  <a:gd name="connsiteX4-5193" fmla="*/ 5997 w 10000"/>
                  <a:gd name="connsiteY4-5194" fmla="*/ 424 h 10000"/>
                  <a:gd name="connsiteX5-5195" fmla="*/ 8488 w 10000"/>
                  <a:gd name="connsiteY5-5196" fmla="*/ 1452 h 10000"/>
                  <a:gd name="connsiteX6-5197" fmla="*/ 9693 w 10000"/>
                  <a:gd name="connsiteY6-5198" fmla="*/ 4661 h 10000"/>
                  <a:gd name="connsiteX7-5199" fmla="*/ 7765 w 10000"/>
                  <a:gd name="connsiteY7-5200" fmla="*/ 5852 h 10000"/>
                  <a:gd name="connsiteX8-5201" fmla="*/ 6752 w 10000"/>
                  <a:gd name="connsiteY8-5202" fmla="*/ 4844 h 10000"/>
                  <a:gd name="connsiteX9-5203" fmla="*/ 7444 w 10000"/>
                  <a:gd name="connsiteY9-5204" fmla="*/ 2845 h 10000"/>
                  <a:gd name="connsiteX10-5205" fmla="*/ 8680 w 10000"/>
                  <a:gd name="connsiteY10-5206" fmla="*/ 2808 h 10000"/>
                  <a:gd name="connsiteX11-5207" fmla="*/ 8873 w 10000"/>
                  <a:gd name="connsiteY11-5208" fmla="*/ 3799 h 10000"/>
                  <a:gd name="connsiteX12-5209" fmla="*/ 8568 w 10000"/>
                  <a:gd name="connsiteY12-5210" fmla="*/ 4203 h 10000"/>
                  <a:gd name="connsiteX13-5211" fmla="*/ 7941 w 10000"/>
                  <a:gd name="connsiteY13-5212" fmla="*/ 4184 h 10000"/>
                  <a:gd name="connsiteX14-5213" fmla="*/ 7748 w 10000"/>
                  <a:gd name="connsiteY14-5214" fmla="*/ 4276 h 10000"/>
                  <a:gd name="connsiteX15-5215" fmla="*/ 7829 w 10000"/>
                  <a:gd name="connsiteY15-5216" fmla="*/ 4496 h 10000"/>
                  <a:gd name="connsiteX16-5217" fmla="*/ 8664 w 10000"/>
                  <a:gd name="connsiteY16-5218" fmla="*/ 4514 h 10000"/>
                  <a:gd name="connsiteX17-5219" fmla="*/ 9163 w 10000"/>
                  <a:gd name="connsiteY17-5220" fmla="*/ 3928 h 10000"/>
                  <a:gd name="connsiteX18-5221" fmla="*/ 8857 w 10000"/>
                  <a:gd name="connsiteY18-5222" fmla="*/ 2533 h 10000"/>
                  <a:gd name="connsiteX19-5223" fmla="*/ 7637 w 10000"/>
                  <a:gd name="connsiteY19-5224" fmla="*/ 2350 h 10000"/>
                  <a:gd name="connsiteX20-5225" fmla="*/ 6720 w 10000"/>
                  <a:gd name="connsiteY20-5226" fmla="*/ 1360 h 10000"/>
                  <a:gd name="connsiteX21-5227" fmla="*/ 5627 w 10000"/>
                  <a:gd name="connsiteY21-5228" fmla="*/ 1470 h 10000"/>
                  <a:gd name="connsiteX22-5229" fmla="*/ 4390 w 10000"/>
                  <a:gd name="connsiteY22-5230" fmla="*/ 902 h 10000"/>
                  <a:gd name="connsiteX23-5231" fmla="*/ 3442 w 10000"/>
                  <a:gd name="connsiteY23-5232" fmla="*/ 1543 h 10000"/>
                  <a:gd name="connsiteX24-5233" fmla="*/ 3201 w 10000"/>
                  <a:gd name="connsiteY24-5234" fmla="*/ 2277 h 10000"/>
                  <a:gd name="connsiteX25-5235" fmla="*/ 1578 w 10000"/>
                  <a:gd name="connsiteY25-5236" fmla="*/ 2771 h 10000"/>
                  <a:gd name="connsiteX26-5237" fmla="*/ 1257 w 10000"/>
                  <a:gd name="connsiteY26-5238" fmla="*/ 4203 h 10000"/>
                  <a:gd name="connsiteX27-5239" fmla="*/ 902 w 10000"/>
                  <a:gd name="connsiteY27-5240" fmla="*/ 5486 h 10000"/>
                  <a:gd name="connsiteX28-5241" fmla="*/ 1417 w 10000"/>
                  <a:gd name="connsiteY28-5242" fmla="*/ 6294 h 10000"/>
                  <a:gd name="connsiteX29-5243" fmla="*/ 2670 w 10000"/>
                  <a:gd name="connsiteY29-5244" fmla="*/ 6129 h 10000"/>
                  <a:gd name="connsiteX30-5245" fmla="*/ 4518 w 10000"/>
                  <a:gd name="connsiteY30-5246" fmla="*/ 6092 h 10000"/>
                  <a:gd name="connsiteX31-5247" fmla="*/ 5531 w 10000"/>
                  <a:gd name="connsiteY31-5248" fmla="*/ 6642 h 10000"/>
                  <a:gd name="connsiteX32-5249" fmla="*/ 5611 w 10000"/>
                  <a:gd name="connsiteY32-5250" fmla="*/ 6642 h 10000"/>
                  <a:gd name="connsiteX33-5251" fmla="*/ 6093 w 10000"/>
                  <a:gd name="connsiteY33-5252" fmla="*/ 6129 h 10000"/>
                  <a:gd name="connsiteX34-5253" fmla="*/ 6013 w 10000"/>
                  <a:gd name="connsiteY34-5254" fmla="*/ 5907 h 10000"/>
                  <a:gd name="connsiteX35-5255" fmla="*/ 5820 w 10000"/>
                  <a:gd name="connsiteY35-5256" fmla="*/ 5981 h 10000"/>
                  <a:gd name="connsiteX36-5257" fmla="*/ 5547 w 10000"/>
                  <a:gd name="connsiteY36-5258" fmla="*/ 6312 h 10000"/>
                  <a:gd name="connsiteX37-5259" fmla="*/ 4695 w 10000"/>
                  <a:gd name="connsiteY37-5260" fmla="*/ 5834 h 10000"/>
                  <a:gd name="connsiteX38-5261" fmla="*/ 2510 w 10000"/>
                  <a:gd name="connsiteY38-5262" fmla="*/ 5852 h 10000"/>
                  <a:gd name="connsiteX39-5263" fmla="*/ 1545 w 10000"/>
                  <a:gd name="connsiteY39-5264" fmla="*/ 5981 h 10000"/>
                  <a:gd name="connsiteX40-5265" fmla="*/ 1208 w 10000"/>
                  <a:gd name="connsiteY40-5266" fmla="*/ 5431 h 10000"/>
                  <a:gd name="connsiteX41-5267" fmla="*/ 1514 w 10000"/>
                  <a:gd name="connsiteY41-5268" fmla="*/ 4386 h 10000"/>
                  <a:gd name="connsiteX42-5269" fmla="*/ 1561 w 10000"/>
                  <a:gd name="connsiteY42-5270" fmla="*/ 4203 h 10000"/>
                  <a:gd name="connsiteX43-5271" fmla="*/ 1787 w 10000"/>
                  <a:gd name="connsiteY43-5272" fmla="*/ 2991 h 10000"/>
                  <a:gd name="connsiteX44-5273" fmla="*/ 3136 w 10000"/>
                  <a:gd name="connsiteY44-5274" fmla="*/ 2606 h 10000"/>
                  <a:gd name="connsiteX45-5275" fmla="*/ 3876 w 10000"/>
                  <a:gd name="connsiteY45-5276" fmla="*/ 3799 h 10000"/>
                  <a:gd name="connsiteX46-5277" fmla="*/ 2703 w 10000"/>
                  <a:gd name="connsiteY46-5278" fmla="*/ 4569 h 10000"/>
                  <a:gd name="connsiteX47-5279" fmla="*/ 2719 w 10000"/>
                  <a:gd name="connsiteY47-5280" fmla="*/ 4808 h 10000"/>
                  <a:gd name="connsiteX48-5281" fmla="*/ 2927 w 10000"/>
                  <a:gd name="connsiteY48-5282" fmla="*/ 4771 h 10000"/>
                  <a:gd name="connsiteX49-5283" fmla="*/ 4744 w 10000"/>
                  <a:gd name="connsiteY49-5284" fmla="*/ 4423 h 10000"/>
                  <a:gd name="connsiteX50-5285" fmla="*/ 4937 w 10000"/>
                  <a:gd name="connsiteY50-5286" fmla="*/ 4423 h 10000"/>
                  <a:gd name="connsiteX51-5287" fmla="*/ 5804 w 10000"/>
                  <a:gd name="connsiteY51-5288" fmla="*/ 4184 h 10000"/>
                  <a:gd name="connsiteX52-5289" fmla="*/ 6383 w 10000"/>
                  <a:gd name="connsiteY52-5290" fmla="*/ 4973 h 10000"/>
                  <a:gd name="connsiteX53-5291" fmla="*/ 6512 w 10000"/>
                  <a:gd name="connsiteY53-5292" fmla="*/ 5119 h 10000"/>
                  <a:gd name="connsiteX54-5293" fmla="*/ 7572 w 10000"/>
                  <a:gd name="connsiteY54-5294" fmla="*/ 6532 h 10000"/>
                  <a:gd name="connsiteX55-5295" fmla="*/ 7042 w 10000"/>
                  <a:gd name="connsiteY55-5296" fmla="*/ 7938 h 10000"/>
                  <a:gd name="connsiteX56-5297" fmla="*/ 5483 w 10000"/>
                  <a:gd name="connsiteY56-5298" fmla="*/ 8218 h 10000"/>
                  <a:gd name="connsiteX57-5299" fmla="*/ 5467 w 10000"/>
                  <a:gd name="connsiteY57-5300" fmla="*/ 8273 h 10000"/>
                  <a:gd name="connsiteX58-5301" fmla="*/ 3490 w 10000"/>
                  <a:gd name="connsiteY58-5302" fmla="*/ 8053 h 10000"/>
                  <a:gd name="connsiteX59-5303" fmla="*/ 3345 w 10000"/>
                  <a:gd name="connsiteY59-5304" fmla="*/ 7357 h 10000"/>
                  <a:gd name="connsiteX60-5305" fmla="*/ 3586 w 10000"/>
                  <a:gd name="connsiteY60-5306" fmla="*/ 7082 h 10000"/>
                  <a:gd name="connsiteX61-5307" fmla="*/ 3683 w 10000"/>
                  <a:gd name="connsiteY61-5308" fmla="*/ 6880 h 10000"/>
                  <a:gd name="connsiteX62-5309" fmla="*/ 3490 w 10000"/>
                  <a:gd name="connsiteY62-5310" fmla="*/ 6770 h 10000"/>
                  <a:gd name="connsiteX63-5311" fmla="*/ 3072 w 10000"/>
                  <a:gd name="connsiteY63-5312" fmla="*/ 7247 h 10000"/>
                  <a:gd name="connsiteX64-5313" fmla="*/ 3249 w 10000"/>
                  <a:gd name="connsiteY64-5314" fmla="*/ 8255 h 10000"/>
                  <a:gd name="connsiteX65-5315" fmla="*/ 3249 w 10000"/>
                  <a:gd name="connsiteY65-5316" fmla="*/ 8273 h 10000"/>
                  <a:gd name="connsiteX66-5317" fmla="*/ 4680 w 10000"/>
                  <a:gd name="connsiteY66-5318" fmla="*/ 8825 h 10000"/>
                  <a:gd name="connsiteX67-5319" fmla="*/ 5354 w 10000"/>
                  <a:gd name="connsiteY67-5320" fmla="*/ 8677 h 10000"/>
                  <a:gd name="connsiteX68-5321" fmla="*/ 3393 w 10000"/>
                  <a:gd name="connsiteY68-5322" fmla="*/ 9998 h 10000"/>
                  <a:gd name="connsiteX69-5323" fmla="*/ 2253 w 10000"/>
                  <a:gd name="connsiteY69-5324" fmla="*/ 9228 h 10000"/>
                  <a:gd name="connsiteX70-5325" fmla="*/ 1224 w 10000"/>
                  <a:gd name="connsiteY70-5326" fmla="*/ 7137 h 10000"/>
                  <a:gd name="connsiteX71-5327" fmla="*/ 3 w 10000"/>
                  <a:gd name="connsiteY71-5328" fmla="*/ 4954 h 10000"/>
                  <a:gd name="connsiteX0-5329" fmla="*/ 3 w 10000"/>
                  <a:gd name="connsiteY0-5330" fmla="*/ 4954 h 10000"/>
                  <a:gd name="connsiteX1-5331" fmla="*/ 726 w 10000"/>
                  <a:gd name="connsiteY1-5332" fmla="*/ 3028 h 10000"/>
                  <a:gd name="connsiteX2-5333" fmla="*/ 1337 w 10000"/>
                  <a:gd name="connsiteY2-5334" fmla="*/ 1635 h 10000"/>
                  <a:gd name="connsiteX3-5335" fmla="*/ 3233 w 10000"/>
                  <a:gd name="connsiteY3-5336" fmla="*/ 773 h 10000"/>
                  <a:gd name="connsiteX4-5337" fmla="*/ 5997 w 10000"/>
                  <a:gd name="connsiteY4-5338" fmla="*/ 424 h 10000"/>
                  <a:gd name="connsiteX5-5339" fmla="*/ 8488 w 10000"/>
                  <a:gd name="connsiteY5-5340" fmla="*/ 1452 h 10000"/>
                  <a:gd name="connsiteX6-5341" fmla="*/ 9693 w 10000"/>
                  <a:gd name="connsiteY6-5342" fmla="*/ 4661 h 10000"/>
                  <a:gd name="connsiteX7-5343" fmla="*/ 7765 w 10000"/>
                  <a:gd name="connsiteY7-5344" fmla="*/ 5852 h 10000"/>
                  <a:gd name="connsiteX8-5345" fmla="*/ 6752 w 10000"/>
                  <a:gd name="connsiteY8-5346" fmla="*/ 4844 h 10000"/>
                  <a:gd name="connsiteX9-5347" fmla="*/ 7444 w 10000"/>
                  <a:gd name="connsiteY9-5348" fmla="*/ 2845 h 10000"/>
                  <a:gd name="connsiteX10-5349" fmla="*/ 8680 w 10000"/>
                  <a:gd name="connsiteY10-5350" fmla="*/ 2808 h 10000"/>
                  <a:gd name="connsiteX11-5351" fmla="*/ 8873 w 10000"/>
                  <a:gd name="connsiteY11-5352" fmla="*/ 3799 h 10000"/>
                  <a:gd name="connsiteX12-5353" fmla="*/ 8568 w 10000"/>
                  <a:gd name="connsiteY12-5354" fmla="*/ 4203 h 10000"/>
                  <a:gd name="connsiteX13-5355" fmla="*/ 7941 w 10000"/>
                  <a:gd name="connsiteY13-5356" fmla="*/ 4184 h 10000"/>
                  <a:gd name="connsiteX14-5357" fmla="*/ 7748 w 10000"/>
                  <a:gd name="connsiteY14-5358" fmla="*/ 4276 h 10000"/>
                  <a:gd name="connsiteX15-5359" fmla="*/ 7829 w 10000"/>
                  <a:gd name="connsiteY15-5360" fmla="*/ 4496 h 10000"/>
                  <a:gd name="connsiteX16-5361" fmla="*/ 8664 w 10000"/>
                  <a:gd name="connsiteY16-5362" fmla="*/ 4514 h 10000"/>
                  <a:gd name="connsiteX17-5363" fmla="*/ 9163 w 10000"/>
                  <a:gd name="connsiteY17-5364" fmla="*/ 3928 h 10000"/>
                  <a:gd name="connsiteX18-5365" fmla="*/ 8857 w 10000"/>
                  <a:gd name="connsiteY18-5366" fmla="*/ 2533 h 10000"/>
                  <a:gd name="connsiteX19-5367" fmla="*/ 7637 w 10000"/>
                  <a:gd name="connsiteY19-5368" fmla="*/ 2350 h 10000"/>
                  <a:gd name="connsiteX20-5369" fmla="*/ 6720 w 10000"/>
                  <a:gd name="connsiteY20-5370" fmla="*/ 1360 h 10000"/>
                  <a:gd name="connsiteX21-5371" fmla="*/ 5627 w 10000"/>
                  <a:gd name="connsiteY21-5372" fmla="*/ 1470 h 10000"/>
                  <a:gd name="connsiteX22-5373" fmla="*/ 4390 w 10000"/>
                  <a:gd name="connsiteY22-5374" fmla="*/ 902 h 10000"/>
                  <a:gd name="connsiteX23-5375" fmla="*/ 3442 w 10000"/>
                  <a:gd name="connsiteY23-5376" fmla="*/ 1543 h 10000"/>
                  <a:gd name="connsiteX24-5377" fmla="*/ 3201 w 10000"/>
                  <a:gd name="connsiteY24-5378" fmla="*/ 2277 h 10000"/>
                  <a:gd name="connsiteX25-5379" fmla="*/ 1578 w 10000"/>
                  <a:gd name="connsiteY25-5380" fmla="*/ 2771 h 10000"/>
                  <a:gd name="connsiteX26-5381" fmla="*/ 1257 w 10000"/>
                  <a:gd name="connsiteY26-5382" fmla="*/ 4203 h 10000"/>
                  <a:gd name="connsiteX27-5383" fmla="*/ 902 w 10000"/>
                  <a:gd name="connsiteY27-5384" fmla="*/ 5486 h 10000"/>
                  <a:gd name="connsiteX28-5385" fmla="*/ 1417 w 10000"/>
                  <a:gd name="connsiteY28-5386" fmla="*/ 6294 h 10000"/>
                  <a:gd name="connsiteX29-5387" fmla="*/ 2670 w 10000"/>
                  <a:gd name="connsiteY29-5388" fmla="*/ 6129 h 10000"/>
                  <a:gd name="connsiteX30-5389" fmla="*/ 4518 w 10000"/>
                  <a:gd name="connsiteY30-5390" fmla="*/ 6092 h 10000"/>
                  <a:gd name="connsiteX31-5391" fmla="*/ 5531 w 10000"/>
                  <a:gd name="connsiteY31-5392" fmla="*/ 6642 h 10000"/>
                  <a:gd name="connsiteX32-5393" fmla="*/ 5611 w 10000"/>
                  <a:gd name="connsiteY32-5394" fmla="*/ 6642 h 10000"/>
                  <a:gd name="connsiteX33-5395" fmla="*/ 6093 w 10000"/>
                  <a:gd name="connsiteY33-5396" fmla="*/ 6129 h 10000"/>
                  <a:gd name="connsiteX34-5397" fmla="*/ 6013 w 10000"/>
                  <a:gd name="connsiteY34-5398" fmla="*/ 5907 h 10000"/>
                  <a:gd name="connsiteX35-5399" fmla="*/ 5820 w 10000"/>
                  <a:gd name="connsiteY35-5400" fmla="*/ 5981 h 10000"/>
                  <a:gd name="connsiteX36-5401" fmla="*/ 5547 w 10000"/>
                  <a:gd name="connsiteY36-5402" fmla="*/ 6312 h 10000"/>
                  <a:gd name="connsiteX37-5403" fmla="*/ 4695 w 10000"/>
                  <a:gd name="connsiteY37-5404" fmla="*/ 5834 h 10000"/>
                  <a:gd name="connsiteX38-5405" fmla="*/ 2510 w 10000"/>
                  <a:gd name="connsiteY38-5406" fmla="*/ 5852 h 10000"/>
                  <a:gd name="connsiteX39-5407" fmla="*/ 1545 w 10000"/>
                  <a:gd name="connsiteY39-5408" fmla="*/ 5981 h 10000"/>
                  <a:gd name="connsiteX40-5409" fmla="*/ 1208 w 10000"/>
                  <a:gd name="connsiteY40-5410" fmla="*/ 5431 h 10000"/>
                  <a:gd name="connsiteX41-5411" fmla="*/ 1514 w 10000"/>
                  <a:gd name="connsiteY41-5412" fmla="*/ 4386 h 10000"/>
                  <a:gd name="connsiteX42-5413" fmla="*/ 1561 w 10000"/>
                  <a:gd name="connsiteY42-5414" fmla="*/ 4203 h 10000"/>
                  <a:gd name="connsiteX43-5415" fmla="*/ 1787 w 10000"/>
                  <a:gd name="connsiteY43-5416" fmla="*/ 2991 h 10000"/>
                  <a:gd name="connsiteX44-5417" fmla="*/ 3136 w 10000"/>
                  <a:gd name="connsiteY44-5418" fmla="*/ 2606 h 10000"/>
                  <a:gd name="connsiteX45-5419" fmla="*/ 3876 w 10000"/>
                  <a:gd name="connsiteY45-5420" fmla="*/ 3799 h 10000"/>
                  <a:gd name="connsiteX46-5421" fmla="*/ 2703 w 10000"/>
                  <a:gd name="connsiteY46-5422" fmla="*/ 4569 h 10000"/>
                  <a:gd name="connsiteX47-5423" fmla="*/ 2719 w 10000"/>
                  <a:gd name="connsiteY47-5424" fmla="*/ 4808 h 10000"/>
                  <a:gd name="connsiteX48-5425" fmla="*/ 2927 w 10000"/>
                  <a:gd name="connsiteY48-5426" fmla="*/ 4771 h 10000"/>
                  <a:gd name="connsiteX49-5427" fmla="*/ 4744 w 10000"/>
                  <a:gd name="connsiteY49-5428" fmla="*/ 4423 h 10000"/>
                  <a:gd name="connsiteX50-5429" fmla="*/ 4937 w 10000"/>
                  <a:gd name="connsiteY50-5430" fmla="*/ 4423 h 10000"/>
                  <a:gd name="connsiteX51-5431" fmla="*/ 5804 w 10000"/>
                  <a:gd name="connsiteY51-5432" fmla="*/ 4184 h 10000"/>
                  <a:gd name="connsiteX52-5433" fmla="*/ 6383 w 10000"/>
                  <a:gd name="connsiteY52-5434" fmla="*/ 4973 h 10000"/>
                  <a:gd name="connsiteX53-5435" fmla="*/ 6512 w 10000"/>
                  <a:gd name="connsiteY53-5436" fmla="*/ 5119 h 10000"/>
                  <a:gd name="connsiteX54-5437" fmla="*/ 7572 w 10000"/>
                  <a:gd name="connsiteY54-5438" fmla="*/ 6532 h 10000"/>
                  <a:gd name="connsiteX55-5439" fmla="*/ 7042 w 10000"/>
                  <a:gd name="connsiteY55-5440" fmla="*/ 7938 h 10000"/>
                  <a:gd name="connsiteX56-5441" fmla="*/ 5483 w 10000"/>
                  <a:gd name="connsiteY56-5442" fmla="*/ 8218 h 10000"/>
                  <a:gd name="connsiteX57-5443" fmla="*/ 3490 w 10000"/>
                  <a:gd name="connsiteY57-5444" fmla="*/ 8053 h 10000"/>
                  <a:gd name="connsiteX58-5445" fmla="*/ 3345 w 10000"/>
                  <a:gd name="connsiteY58-5446" fmla="*/ 7357 h 10000"/>
                  <a:gd name="connsiteX59-5447" fmla="*/ 3586 w 10000"/>
                  <a:gd name="connsiteY59-5448" fmla="*/ 7082 h 10000"/>
                  <a:gd name="connsiteX60-5449" fmla="*/ 3683 w 10000"/>
                  <a:gd name="connsiteY60-5450" fmla="*/ 6880 h 10000"/>
                  <a:gd name="connsiteX61-5451" fmla="*/ 3490 w 10000"/>
                  <a:gd name="connsiteY61-5452" fmla="*/ 6770 h 10000"/>
                  <a:gd name="connsiteX62-5453" fmla="*/ 3072 w 10000"/>
                  <a:gd name="connsiteY62-5454" fmla="*/ 7247 h 10000"/>
                  <a:gd name="connsiteX63-5455" fmla="*/ 3249 w 10000"/>
                  <a:gd name="connsiteY63-5456" fmla="*/ 8255 h 10000"/>
                  <a:gd name="connsiteX64-5457" fmla="*/ 3249 w 10000"/>
                  <a:gd name="connsiteY64-5458" fmla="*/ 8273 h 10000"/>
                  <a:gd name="connsiteX65-5459" fmla="*/ 4680 w 10000"/>
                  <a:gd name="connsiteY65-5460" fmla="*/ 8825 h 10000"/>
                  <a:gd name="connsiteX66-5461" fmla="*/ 5354 w 10000"/>
                  <a:gd name="connsiteY66-5462" fmla="*/ 8677 h 10000"/>
                  <a:gd name="connsiteX67-5463" fmla="*/ 3393 w 10000"/>
                  <a:gd name="connsiteY67-5464" fmla="*/ 9998 h 10000"/>
                  <a:gd name="connsiteX68-5465" fmla="*/ 2253 w 10000"/>
                  <a:gd name="connsiteY68-5466" fmla="*/ 9228 h 10000"/>
                  <a:gd name="connsiteX69-5467" fmla="*/ 1224 w 10000"/>
                  <a:gd name="connsiteY69-5468" fmla="*/ 7137 h 10000"/>
                  <a:gd name="connsiteX70-5469" fmla="*/ 3 w 10000"/>
                  <a:gd name="connsiteY70-5470" fmla="*/ 4954 h 10000"/>
                  <a:gd name="connsiteX0-5471" fmla="*/ 3 w 10000"/>
                  <a:gd name="connsiteY0-5472" fmla="*/ 4954 h 10000"/>
                  <a:gd name="connsiteX1-5473" fmla="*/ 726 w 10000"/>
                  <a:gd name="connsiteY1-5474" fmla="*/ 3028 h 10000"/>
                  <a:gd name="connsiteX2-5475" fmla="*/ 1337 w 10000"/>
                  <a:gd name="connsiteY2-5476" fmla="*/ 1635 h 10000"/>
                  <a:gd name="connsiteX3-5477" fmla="*/ 3233 w 10000"/>
                  <a:gd name="connsiteY3-5478" fmla="*/ 773 h 10000"/>
                  <a:gd name="connsiteX4-5479" fmla="*/ 5997 w 10000"/>
                  <a:gd name="connsiteY4-5480" fmla="*/ 424 h 10000"/>
                  <a:gd name="connsiteX5-5481" fmla="*/ 8488 w 10000"/>
                  <a:gd name="connsiteY5-5482" fmla="*/ 1452 h 10000"/>
                  <a:gd name="connsiteX6-5483" fmla="*/ 9693 w 10000"/>
                  <a:gd name="connsiteY6-5484" fmla="*/ 4661 h 10000"/>
                  <a:gd name="connsiteX7-5485" fmla="*/ 7765 w 10000"/>
                  <a:gd name="connsiteY7-5486" fmla="*/ 5852 h 10000"/>
                  <a:gd name="connsiteX8-5487" fmla="*/ 6752 w 10000"/>
                  <a:gd name="connsiteY8-5488" fmla="*/ 4844 h 10000"/>
                  <a:gd name="connsiteX9-5489" fmla="*/ 7444 w 10000"/>
                  <a:gd name="connsiteY9-5490" fmla="*/ 2845 h 10000"/>
                  <a:gd name="connsiteX10-5491" fmla="*/ 8680 w 10000"/>
                  <a:gd name="connsiteY10-5492" fmla="*/ 2808 h 10000"/>
                  <a:gd name="connsiteX11-5493" fmla="*/ 8873 w 10000"/>
                  <a:gd name="connsiteY11-5494" fmla="*/ 3799 h 10000"/>
                  <a:gd name="connsiteX12-5495" fmla="*/ 8568 w 10000"/>
                  <a:gd name="connsiteY12-5496" fmla="*/ 4203 h 10000"/>
                  <a:gd name="connsiteX13-5497" fmla="*/ 7941 w 10000"/>
                  <a:gd name="connsiteY13-5498" fmla="*/ 4184 h 10000"/>
                  <a:gd name="connsiteX14-5499" fmla="*/ 7748 w 10000"/>
                  <a:gd name="connsiteY14-5500" fmla="*/ 4276 h 10000"/>
                  <a:gd name="connsiteX15-5501" fmla="*/ 7829 w 10000"/>
                  <a:gd name="connsiteY15-5502" fmla="*/ 4496 h 10000"/>
                  <a:gd name="connsiteX16-5503" fmla="*/ 8664 w 10000"/>
                  <a:gd name="connsiteY16-5504" fmla="*/ 4514 h 10000"/>
                  <a:gd name="connsiteX17-5505" fmla="*/ 9163 w 10000"/>
                  <a:gd name="connsiteY17-5506" fmla="*/ 3928 h 10000"/>
                  <a:gd name="connsiteX18-5507" fmla="*/ 8857 w 10000"/>
                  <a:gd name="connsiteY18-5508" fmla="*/ 2533 h 10000"/>
                  <a:gd name="connsiteX19-5509" fmla="*/ 7637 w 10000"/>
                  <a:gd name="connsiteY19-5510" fmla="*/ 2350 h 10000"/>
                  <a:gd name="connsiteX20-5511" fmla="*/ 6720 w 10000"/>
                  <a:gd name="connsiteY20-5512" fmla="*/ 1360 h 10000"/>
                  <a:gd name="connsiteX21-5513" fmla="*/ 5627 w 10000"/>
                  <a:gd name="connsiteY21-5514" fmla="*/ 1470 h 10000"/>
                  <a:gd name="connsiteX22-5515" fmla="*/ 4390 w 10000"/>
                  <a:gd name="connsiteY22-5516" fmla="*/ 902 h 10000"/>
                  <a:gd name="connsiteX23-5517" fmla="*/ 3442 w 10000"/>
                  <a:gd name="connsiteY23-5518" fmla="*/ 1543 h 10000"/>
                  <a:gd name="connsiteX24-5519" fmla="*/ 3201 w 10000"/>
                  <a:gd name="connsiteY24-5520" fmla="*/ 2277 h 10000"/>
                  <a:gd name="connsiteX25-5521" fmla="*/ 1578 w 10000"/>
                  <a:gd name="connsiteY25-5522" fmla="*/ 2771 h 10000"/>
                  <a:gd name="connsiteX26-5523" fmla="*/ 1257 w 10000"/>
                  <a:gd name="connsiteY26-5524" fmla="*/ 4203 h 10000"/>
                  <a:gd name="connsiteX27-5525" fmla="*/ 902 w 10000"/>
                  <a:gd name="connsiteY27-5526" fmla="*/ 5486 h 10000"/>
                  <a:gd name="connsiteX28-5527" fmla="*/ 1417 w 10000"/>
                  <a:gd name="connsiteY28-5528" fmla="*/ 6294 h 10000"/>
                  <a:gd name="connsiteX29-5529" fmla="*/ 2670 w 10000"/>
                  <a:gd name="connsiteY29-5530" fmla="*/ 6129 h 10000"/>
                  <a:gd name="connsiteX30-5531" fmla="*/ 4518 w 10000"/>
                  <a:gd name="connsiteY30-5532" fmla="*/ 6092 h 10000"/>
                  <a:gd name="connsiteX31-5533" fmla="*/ 5531 w 10000"/>
                  <a:gd name="connsiteY31-5534" fmla="*/ 6642 h 10000"/>
                  <a:gd name="connsiteX32-5535" fmla="*/ 5611 w 10000"/>
                  <a:gd name="connsiteY32-5536" fmla="*/ 6642 h 10000"/>
                  <a:gd name="connsiteX33-5537" fmla="*/ 6093 w 10000"/>
                  <a:gd name="connsiteY33-5538" fmla="*/ 6129 h 10000"/>
                  <a:gd name="connsiteX34-5539" fmla="*/ 6013 w 10000"/>
                  <a:gd name="connsiteY34-5540" fmla="*/ 5907 h 10000"/>
                  <a:gd name="connsiteX35-5541" fmla="*/ 5820 w 10000"/>
                  <a:gd name="connsiteY35-5542" fmla="*/ 5981 h 10000"/>
                  <a:gd name="connsiteX36-5543" fmla="*/ 5547 w 10000"/>
                  <a:gd name="connsiteY36-5544" fmla="*/ 6312 h 10000"/>
                  <a:gd name="connsiteX37-5545" fmla="*/ 4695 w 10000"/>
                  <a:gd name="connsiteY37-5546" fmla="*/ 5834 h 10000"/>
                  <a:gd name="connsiteX38-5547" fmla="*/ 2510 w 10000"/>
                  <a:gd name="connsiteY38-5548" fmla="*/ 5852 h 10000"/>
                  <a:gd name="connsiteX39-5549" fmla="*/ 1545 w 10000"/>
                  <a:gd name="connsiteY39-5550" fmla="*/ 5981 h 10000"/>
                  <a:gd name="connsiteX40-5551" fmla="*/ 1208 w 10000"/>
                  <a:gd name="connsiteY40-5552" fmla="*/ 5431 h 10000"/>
                  <a:gd name="connsiteX41-5553" fmla="*/ 1514 w 10000"/>
                  <a:gd name="connsiteY41-5554" fmla="*/ 4386 h 10000"/>
                  <a:gd name="connsiteX42-5555" fmla="*/ 1561 w 10000"/>
                  <a:gd name="connsiteY42-5556" fmla="*/ 4203 h 10000"/>
                  <a:gd name="connsiteX43-5557" fmla="*/ 1787 w 10000"/>
                  <a:gd name="connsiteY43-5558" fmla="*/ 2991 h 10000"/>
                  <a:gd name="connsiteX44-5559" fmla="*/ 3136 w 10000"/>
                  <a:gd name="connsiteY44-5560" fmla="*/ 2606 h 10000"/>
                  <a:gd name="connsiteX45-5561" fmla="*/ 3876 w 10000"/>
                  <a:gd name="connsiteY45-5562" fmla="*/ 3799 h 10000"/>
                  <a:gd name="connsiteX46-5563" fmla="*/ 2703 w 10000"/>
                  <a:gd name="connsiteY46-5564" fmla="*/ 4569 h 10000"/>
                  <a:gd name="connsiteX47-5565" fmla="*/ 2719 w 10000"/>
                  <a:gd name="connsiteY47-5566" fmla="*/ 4808 h 10000"/>
                  <a:gd name="connsiteX48-5567" fmla="*/ 2927 w 10000"/>
                  <a:gd name="connsiteY48-5568" fmla="*/ 4771 h 10000"/>
                  <a:gd name="connsiteX49-5569" fmla="*/ 4744 w 10000"/>
                  <a:gd name="connsiteY49-5570" fmla="*/ 4423 h 10000"/>
                  <a:gd name="connsiteX50-5571" fmla="*/ 4937 w 10000"/>
                  <a:gd name="connsiteY50-5572" fmla="*/ 4423 h 10000"/>
                  <a:gd name="connsiteX51-5573" fmla="*/ 5804 w 10000"/>
                  <a:gd name="connsiteY51-5574" fmla="*/ 4184 h 10000"/>
                  <a:gd name="connsiteX52-5575" fmla="*/ 6383 w 10000"/>
                  <a:gd name="connsiteY52-5576" fmla="*/ 4973 h 10000"/>
                  <a:gd name="connsiteX53-5577" fmla="*/ 6512 w 10000"/>
                  <a:gd name="connsiteY53-5578" fmla="*/ 5119 h 10000"/>
                  <a:gd name="connsiteX54-5579" fmla="*/ 7572 w 10000"/>
                  <a:gd name="connsiteY54-5580" fmla="*/ 6532 h 10000"/>
                  <a:gd name="connsiteX55-5581" fmla="*/ 7042 w 10000"/>
                  <a:gd name="connsiteY55-5582" fmla="*/ 7938 h 10000"/>
                  <a:gd name="connsiteX56-5583" fmla="*/ 5483 w 10000"/>
                  <a:gd name="connsiteY56-5584" fmla="*/ 8218 h 10000"/>
                  <a:gd name="connsiteX57-5585" fmla="*/ 3490 w 10000"/>
                  <a:gd name="connsiteY57-5586" fmla="*/ 8053 h 10000"/>
                  <a:gd name="connsiteX58-5587" fmla="*/ 3345 w 10000"/>
                  <a:gd name="connsiteY58-5588" fmla="*/ 7357 h 10000"/>
                  <a:gd name="connsiteX59-5589" fmla="*/ 3586 w 10000"/>
                  <a:gd name="connsiteY59-5590" fmla="*/ 7082 h 10000"/>
                  <a:gd name="connsiteX60-5591" fmla="*/ 3683 w 10000"/>
                  <a:gd name="connsiteY60-5592" fmla="*/ 6880 h 10000"/>
                  <a:gd name="connsiteX61-5593" fmla="*/ 3490 w 10000"/>
                  <a:gd name="connsiteY61-5594" fmla="*/ 6770 h 10000"/>
                  <a:gd name="connsiteX62-5595" fmla="*/ 3072 w 10000"/>
                  <a:gd name="connsiteY62-5596" fmla="*/ 7247 h 10000"/>
                  <a:gd name="connsiteX63-5597" fmla="*/ 3249 w 10000"/>
                  <a:gd name="connsiteY63-5598" fmla="*/ 8255 h 10000"/>
                  <a:gd name="connsiteX64-5599" fmla="*/ 3249 w 10000"/>
                  <a:gd name="connsiteY64-5600" fmla="*/ 8273 h 10000"/>
                  <a:gd name="connsiteX65-5601" fmla="*/ 4680 w 10000"/>
                  <a:gd name="connsiteY65-5602" fmla="*/ 8825 h 10000"/>
                  <a:gd name="connsiteX66-5603" fmla="*/ 5354 w 10000"/>
                  <a:gd name="connsiteY66-5604" fmla="*/ 8677 h 10000"/>
                  <a:gd name="connsiteX67-5605" fmla="*/ 3393 w 10000"/>
                  <a:gd name="connsiteY67-5606" fmla="*/ 9998 h 10000"/>
                  <a:gd name="connsiteX68-5607" fmla="*/ 2253 w 10000"/>
                  <a:gd name="connsiteY68-5608" fmla="*/ 9228 h 10000"/>
                  <a:gd name="connsiteX69-5609" fmla="*/ 1224 w 10000"/>
                  <a:gd name="connsiteY69-5610" fmla="*/ 7137 h 10000"/>
                  <a:gd name="connsiteX70-5611" fmla="*/ 3 w 10000"/>
                  <a:gd name="connsiteY70-5612" fmla="*/ 4954 h 10000"/>
                  <a:gd name="connsiteX0-5613" fmla="*/ 3 w 10000"/>
                  <a:gd name="connsiteY0-5614" fmla="*/ 4954 h 10000"/>
                  <a:gd name="connsiteX1-5615" fmla="*/ 726 w 10000"/>
                  <a:gd name="connsiteY1-5616" fmla="*/ 3028 h 10000"/>
                  <a:gd name="connsiteX2-5617" fmla="*/ 1337 w 10000"/>
                  <a:gd name="connsiteY2-5618" fmla="*/ 1635 h 10000"/>
                  <a:gd name="connsiteX3-5619" fmla="*/ 3233 w 10000"/>
                  <a:gd name="connsiteY3-5620" fmla="*/ 773 h 10000"/>
                  <a:gd name="connsiteX4-5621" fmla="*/ 5997 w 10000"/>
                  <a:gd name="connsiteY4-5622" fmla="*/ 424 h 10000"/>
                  <a:gd name="connsiteX5-5623" fmla="*/ 8488 w 10000"/>
                  <a:gd name="connsiteY5-5624" fmla="*/ 1452 h 10000"/>
                  <a:gd name="connsiteX6-5625" fmla="*/ 9693 w 10000"/>
                  <a:gd name="connsiteY6-5626" fmla="*/ 4661 h 10000"/>
                  <a:gd name="connsiteX7-5627" fmla="*/ 7765 w 10000"/>
                  <a:gd name="connsiteY7-5628" fmla="*/ 5852 h 10000"/>
                  <a:gd name="connsiteX8-5629" fmla="*/ 6752 w 10000"/>
                  <a:gd name="connsiteY8-5630" fmla="*/ 4844 h 10000"/>
                  <a:gd name="connsiteX9-5631" fmla="*/ 7444 w 10000"/>
                  <a:gd name="connsiteY9-5632" fmla="*/ 2845 h 10000"/>
                  <a:gd name="connsiteX10-5633" fmla="*/ 8680 w 10000"/>
                  <a:gd name="connsiteY10-5634" fmla="*/ 2808 h 10000"/>
                  <a:gd name="connsiteX11-5635" fmla="*/ 8873 w 10000"/>
                  <a:gd name="connsiteY11-5636" fmla="*/ 3799 h 10000"/>
                  <a:gd name="connsiteX12-5637" fmla="*/ 8568 w 10000"/>
                  <a:gd name="connsiteY12-5638" fmla="*/ 4203 h 10000"/>
                  <a:gd name="connsiteX13-5639" fmla="*/ 7941 w 10000"/>
                  <a:gd name="connsiteY13-5640" fmla="*/ 4184 h 10000"/>
                  <a:gd name="connsiteX14-5641" fmla="*/ 7748 w 10000"/>
                  <a:gd name="connsiteY14-5642" fmla="*/ 4276 h 10000"/>
                  <a:gd name="connsiteX15-5643" fmla="*/ 7829 w 10000"/>
                  <a:gd name="connsiteY15-5644" fmla="*/ 4496 h 10000"/>
                  <a:gd name="connsiteX16-5645" fmla="*/ 8664 w 10000"/>
                  <a:gd name="connsiteY16-5646" fmla="*/ 4514 h 10000"/>
                  <a:gd name="connsiteX17-5647" fmla="*/ 9163 w 10000"/>
                  <a:gd name="connsiteY17-5648" fmla="*/ 3928 h 10000"/>
                  <a:gd name="connsiteX18-5649" fmla="*/ 8857 w 10000"/>
                  <a:gd name="connsiteY18-5650" fmla="*/ 2533 h 10000"/>
                  <a:gd name="connsiteX19-5651" fmla="*/ 7637 w 10000"/>
                  <a:gd name="connsiteY19-5652" fmla="*/ 2350 h 10000"/>
                  <a:gd name="connsiteX20-5653" fmla="*/ 6720 w 10000"/>
                  <a:gd name="connsiteY20-5654" fmla="*/ 1360 h 10000"/>
                  <a:gd name="connsiteX21-5655" fmla="*/ 5627 w 10000"/>
                  <a:gd name="connsiteY21-5656" fmla="*/ 1470 h 10000"/>
                  <a:gd name="connsiteX22-5657" fmla="*/ 4390 w 10000"/>
                  <a:gd name="connsiteY22-5658" fmla="*/ 902 h 10000"/>
                  <a:gd name="connsiteX23-5659" fmla="*/ 3442 w 10000"/>
                  <a:gd name="connsiteY23-5660" fmla="*/ 1543 h 10000"/>
                  <a:gd name="connsiteX24-5661" fmla="*/ 3201 w 10000"/>
                  <a:gd name="connsiteY24-5662" fmla="*/ 2277 h 10000"/>
                  <a:gd name="connsiteX25-5663" fmla="*/ 1578 w 10000"/>
                  <a:gd name="connsiteY25-5664" fmla="*/ 2771 h 10000"/>
                  <a:gd name="connsiteX26-5665" fmla="*/ 1257 w 10000"/>
                  <a:gd name="connsiteY26-5666" fmla="*/ 4203 h 10000"/>
                  <a:gd name="connsiteX27-5667" fmla="*/ 902 w 10000"/>
                  <a:gd name="connsiteY27-5668" fmla="*/ 5486 h 10000"/>
                  <a:gd name="connsiteX28-5669" fmla="*/ 1417 w 10000"/>
                  <a:gd name="connsiteY28-5670" fmla="*/ 6294 h 10000"/>
                  <a:gd name="connsiteX29-5671" fmla="*/ 2670 w 10000"/>
                  <a:gd name="connsiteY29-5672" fmla="*/ 6129 h 10000"/>
                  <a:gd name="connsiteX30-5673" fmla="*/ 4518 w 10000"/>
                  <a:gd name="connsiteY30-5674" fmla="*/ 6092 h 10000"/>
                  <a:gd name="connsiteX31-5675" fmla="*/ 5531 w 10000"/>
                  <a:gd name="connsiteY31-5676" fmla="*/ 6642 h 10000"/>
                  <a:gd name="connsiteX32-5677" fmla="*/ 5611 w 10000"/>
                  <a:gd name="connsiteY32-5678" fmla="*/ 6642 h 10000"/>
                  <a:gd name="connsiteX33-5679" fmla="*/ 6093 w 10000"/>
                  <a:gd name="connsiteY33-5680" fmla="*/ 6129 h 10000"/>
                  <a:gd name="connsiteX34-5681" fmla="*/ 6013 w 10000"/>
                  <a:gd name="connsiteY34-5682" fmla="*/ 5907 h 10000"/>
                  <a:gd name="connsiteX35-5683" fmla="*/ 5820 w 10000"/>
                  <a:gd name="connsiteY35-5684" fmla="*/ 5981 h 10000"/>
                  <a:gd name="connsiteX36-5685" fmla="*/ 5547 w 10000"/>
                  <a:gd name="connsiteY36-5686" fmla="*/ 6312 h 10000"/>
                  <a:gd name="connsiteX37-5687" fmla="*/ 4695 w 10000"/>
                  <a:gd name="connsiteY37-5688" fmla="*/ 5834 h 10000"/>
                  <a:gd name="connsiteX38-5689" fmla="*/ 2510 w 10000"/>
                  <a:gd name="connsiteY38-5690" fmla="*/ 5852 h 10000"/>
                  <a:gd name="connsiteX39-5691" fmla="*/ 1545 w 10000"/>
                  <a:gd name="connsiteY39-5692" fmla="*/ 5981 h 10000"/>
                  <a:gd name="connsiteX40-5693" fmla="*/ 1208 w 10000"/>
                  <a:gd name="connsiteY40-5694" fmla="*/ 5431 h 10000"/>
                  <a:gd name="connsiteX41-5695" fmla="*/ 1514 w 10000"/>
                  <a:gd name="connsiteY41-5696" fmla="*/ 4386 h 10000"/>
                  <a:gd name="connsiteX42-5697" fmla="*/ 1561 w 10000"/>
                  <a:gd name="connsiteY42-5698" fmla="*/ 4203 h 10000"/>
                  <a:gd name="connsiteX43-5699" fmla="*/ 1787 w 10000"/>
                  <a:gd name="connsiteY43-5700" fmla="*/ 2991 h 10000"/>
                  <a:gd name="connsiteX44-5701" fmla="*/ 3136 w 10000"/>
                  <a:gd name="connsiteY44-5702" fmla="*/ 2606 h 10000"/>
                  <a:gd name="connsiteX45-5703" fmla="*/ 3876 w 10000"/>
                  <a:gd name="connsiteY45-5704" fmla="*/ 3799 h 10000"/>
                  <a:gd name="connsiteX46-5705" fmla="*/ 2703 w 10000"/>
                  <a:gd name="connsiteY46-5706" fmla="*/ 4569 h 10000"/>
                  <a:gd name="connsiteX47-5707" fmla="*/ 2719 w 10000"/>
                  <a:gd name="connsiteY47-5708" fmla="*/ 4808 h 10000"/>
                  <a:gd name="connsiteX48-5709" fmla="*/ 2927 w 10000"/>
                  <a:gd name="connsiteY48-5710" fmla="*/ 4771 h 10000"/>
                  <a:gd name="connsiteX49-5711" fmla="*/ 4744 w 10000"/>
                  <a:gd name="connsiteY49-5712" fmla="*/ 4423 h 10000"/>
                  <a:gd name="connsiteX50-5713" fmla="*/ 4937 w 10000"/>
                  <a:gd name="connsiteY50-5714" fmla="*/ 4423 h 10000"/>
                  <a:gd name="connsiteX51-5715" fmla="*/ 5804 w 10000"/>
                  <a:gd name="connsiteY51-5716" fmla="*/ 4184 h 10000"/>
                  <a:gd name="connsiteX52-5717" fmla="*/ 6383 w 10000"/>
                  <a:gd name="connsiteY52-5718" fmla="*/ 4973 h 10000"/>
                  <a:gd name="connsiteX53-5719" fmla="*/ 6512 w 10000"/>
                  <a:gd name="connsiteY53-5720" fmla="*/ 5119 h 10000"/>
                  <a:gd name="connsiteX54-5721" fmla="*/ 7572 w 10000"/>
                  <a:gd name="connsiteY54-5722" fmla="*/ 6532 h 10000"/>
                  <a:gd name="connsiteX55-5723" fmla="*/ 7042 w 10000"/>
                  <a:gd name="connsiteY55-5724" fmla="*/ 7938 h 10000"/>
                  <a:gd name="connsiteX56-5725" fmla="*/ 5483 w 10000"/>
                  <a:gd name="connsiteY56-5726" fmla="*/ 8218 h 10000"/>
                  <a:gd name="connsiteX57-5727" fmla="*/ 3490 w 10000"/>
                  <a:gd name="connsiteY57-5728" fmla="*/ 8053 h 10000"/>
                  <a:gd name="connsiteX58-5729" fmla="*/ 3345 w 10000"/>
                  <a:gd name="connsiteY58-5730" fmla="*/ 7357 h 10000"/>
                  <a:gd name="connsiteX59-5731" fmla="*/ 3586 w 10000"/>
                  <a:gd name="connsiteY59-5732" fmla="*/ 7082 h 10000"/>
                  <a:gd name="connsiteX60-5733" fmla="*/ 3683 w 10000"/>
                  <a:gd name="connsiteY60-5734" fmla="*/ 6880 h 10000"/>
                  <a:gd name="connsiteX61-5735" fmla="*/ 3490 w 10000"/>
                  <a:gd name="connsiteY61-5736" fmla="*/ 6770 h 10000"/>
                  <a:gd name="connsiteX62-5737" fmla="*/ 3072 w 10000"/>
                  <a:gd name="connsiteY62-5738" fmla="*/ 7247 h 10000"/>
                  <a:gd name="connsiteX63-5739" fmla="*/ 3249 w 10000"/>
                  <a:gd name="connsiteY63-5740" fmla="*/ 8255 h 10000"/>
                  <a:gd name="connsiteX64-5741" fmla="*/ 3249 w 10000"/>
                  <a:gd name="connsiteY64-5742" fmla="*/ 8273 h 10000"/>
                  <a:gd name="connsiteX65-5743" fmla="*/ 4680 w 10000"/>
                  <a:gd name="connsiteY65-5744" fmla="*/ 8825 h 10000"/>
                  <a:gd name="connsiteX66-5745" fmla="*/ 5354 w 10000"/>
                  <a:gd name="connsiteY66-5746" fmla="*/ 8677 h 10000"/>
                  <a:gd name="connsiteX67-5747" fmla="*/ 3393 w 10000"/>
                  <a:gd name="connsiteY67-5748" fmla="*/ 9998 h 10000"/>
                  <a:gd name="connsiteX68-5749" fmla="*/ 2253 w 10000"/>
                  <a:gd name="connsiteY68-5750" fmla="*/ 9228 h 10000"/>
                  <a:gd name="connsiteX69-5751" fmla="*/ 1224 w 10000"/>
                  <a:gd name="connsiteY69-5752" fmla="*/ 7137 h 10000"/>
                  <a:gd name="connsiteX70-5753" fmla="*/ 3 w 10000"/>
                  <a:gd name="connsiteY70-5754" fmla="*/ 4954 h 10000"/>
                  <a:gd name="connsiteX0-5755" fmla="*/ 3 w 10000"/>
                  <a:gd name="connsiteY0-5756" fmla="*/ 4954 h 10000"/>
                  <a:gd name="connsiteX1-5757" fmla="*/ 726 w 10000"/>
                  <a:gd name="connsiteY1-5758" fmla="*/ 3028 h 10000"/>
                  <a:gd name="connsiteX2-5759" fmla="*/ 1337 w 10000"/>
                  <a:gd name="connsiteY2-5760" fmla="*/ 1635 h 10000"/>
                  <a:gd name="connsiteX3-5761" fmla="*/ 3233 w 10000"/>
                  <a:gd name="connsiteY3-5762" fmla="*/ 773 h 10000"/>
                  <a:gd name="connsiteX4-5763" fmla="*/ 5997 w 10000"/>
                  <a:gd name="connsiteY4-5764" fmla="*/ 424 h 10000"/>
                  <a:gd name="connsiteX5-5765" fmla="*/ 8488 w 10000"/>
                  <a:gd name="connsiteY5-5766" fmla="*/ 1452 h 10000"/>
                  <a:gd name="connsiteX6-5767" fmla="*/ 9693 w 10000"/>
                  <a:gd name="connsiteY6-5768" fmla="*/ 4661 h 10000"/>
                  <a:gd name="connsiteX7-5769" fmla="*/ 7765 w 10000"/>
                  <a:gd name="connsiteY7-5770" fmla="*/ 5852 h 10000"/>
                  <a:gd name="connsiteX8-5771" fmla="*/ 6752 w 10000"/>
                  <a:gd name="connsiteY8-5772" fmla="*/ 4844 h 10000"/>
                  <a:gd name="connsiteX9-5773" fmla="*/ 7444 w 10000"/>
                  <a:gd name="connsiteY9-5774" fmla="*/ 2845 h 10000"/>
                  <a:gd name="connsiteX10-5775" fmla="*/ 8680 w 10000"/>
                  <a:gd name="connsiteY10-5776" fmla="*/ 2808 h 10000"/>
                  <a:gd name="connsiteX11-5777" fmla="*/ 8873 w 10000"/>
                  <a:gd name="connsiteY11-5778" fmla="*/ 3799 h 10000"/>
                  <a:gd name="connsiteX12-5779" fmla="*/ 8568 w 10000"/>
                  <a:gd name="connsiteY12-5780" fmla="*/ 4203 h 10000"/>
                  <a:gd name="connsiteX13-5781" fmla="*/ 7941 w 10000"/>
                  <a:gd name="connsiteY13-5782" fmla="*/ 4184 h 10000"/>
                  <a:gd name="connsiteX14-5783" fmla="*/ 7748 w 10000"/>
                  <a:gd name="connsiteY14-5784" fmla="*/ 4276 h 10000"/>
                  <a:gd name="connsiteX15-5785" fmla="*/ 7829 w 10000"/>
                  <a:gd name="connsiteY15-5786" fmla="*/ 4496 h 10000"/>
                  <a:gd name="connsiteX16-5787" fmla="*/ 8664 w 10000"/>
                  <a:gd name="connsiteY16-5788" fmla="*/ 4514 h 10000"/>
                  <a:gd name="connsiteX17-5789" fmla="*/ 9163 w 10000"/>
                  <a:gd name="connsiteY17-5790" fmla="*/ 3928 h 10000"/>
                  <a:gd name="connsiteX18-5791" fmla="*/ 8857 w 10000"/>
                  <a:gd name="connsiteY18-5792" fmla="*/ 2533 h 10000"/>
                  <a:gd name="connsiteX19-5793" fmla="*/ 7637 w 10000"/>
                  <a:gd name="connsiteY19-5794" fmla="*/ 2350 h 10000"/>
                  <a:gd name="connsiteX20-5795" fmla="*/ 6720 w 10000"/>
                  <a:gd name="connsiteY20-5796" fmla="*/ 1360 h 10000"/>
                  <a:gd name="connsiteX21-5797" fmla="*/ 5627 w 10000"/>
                  <a:gd name="connsiteY21-5798" fmla="*/ 1470 h 10000"/>
                  <a:gd name="connsiteX22-5799" fmla="*/ 4390 w 10000"/>
                  <a:gd name="connsiteY22-5800" fmla="*/ 902 h 10000"/>
                  <a:gd name="connsiteX23-5801" fmla="*/ 3442 w 10000"/>
                  <a:gd name="connsiteY23-5802" fmla="*/ 1543 h 10000"/>
                  <a:gd name="connsiteX24-5803" fmla="*/ 3201 w 10000"/>
                  <a:gd name="connsiteY24-5804" fmla="*/ 2277 h 10000"/>
                  <a:gd name="connsiteX25-5805" fmla="*/ 1578 w 10000"/>
                  <a:gd name="connsiteY25-5806" fmla="*/ 2771 h 10000"/>
                  <a:gd name="connsiteX26-5807" fmla="*/ 1257 w 10000"/>
                  <a:gd name="connsiteY26-5808" fmla="*/ 4203 h 10000"/>
                  <a:gd name="connsiteX27-5809" fmla="*/ 902 w 10000"/>
                  <a:gd name="connsiteY27-5810" fmla="*/ 5486 h 10000"/>
                  <a:gd name="connsiteX28-5811" fmla="*/ 1417 w 10000"/>
                  <a:gd name="connsiteY28-5812" fmla="*/ 6294 h 10000"/>
                  <a:gd name="connsiteX29-5813" fmla="*/ 2670 w 10000"/>
                  <a:gd name="connsiteY29-5814" fmla="*/ 6129 h 10000"/>
                  <a:gd name="connsiteX30-5815" fmla="*/ 4518 w 10000"/>
                  <a:gd name="connsiteY30-5816" fmla="*/ 6092 h 10000"/>
                  <a:gd name="connsiteX31-5817" fmla="*/ 5531 w 10000"/>
                  <a:gd name="connsiteY31-5818" fmla="*/ 6642 h 10000"/>
                  <a:gd name="connsiteX32-5819" fmla="*/ 5611 w 10000"/>
                  <a:gd name="connsiteY32-5820" fmla="*/ 6642 h 10000"/>
                  <a:gd name="connsiteX33-5821" fmla="*/ 6093 w 10000"/>
                  <a:gd name="connsiteY33-5822" fmla="*/ 6129 h 10000"/>
                  <a:gd name="connsiteX34-5823" fmla="*/ 6013 w 10000"/>
                  <a:gd name="connsiteY34-5824" fmla="*/ 5907 h 10000"/>
                  <a:gd name="connsiteX35-5825" fmla="*/ 5820 w 10000"/>
                  <a:gd name="connsiteY35-5826" fmla="*/ 5981 h 10000"/>
                  <a:gd name="connsiteX36-5827" fmla="*/ 5547 w 10000"/>
                  <a:gd name="connsiteY36-5828" fmla="*/ 6312 h 10000"/>
                  <a:gd name="connsiteX37-5829" fmla="*/ 4695 w 10000"/>
                  <a:gd name="connsiteY37-5830" fmla="*/ 5834 h 10000"/>
                  <a:gd name="connsiteX38-5831" fmla="*/ 2510 w 10000"/>
                  <a:gd name="connsiteY38-5832" fmla="*/ 5852 h 10000"/>
                  <a:gd name="connsiteX39-5833" fmla="*/ 1545 w 10000"/>
                  <a:gd name="connsiteY39-5834" fmla="*/ 5981 h 10000"/>
                  <a:gd name="connsiteX40-5835" fmla="*/ 1208 w 10000"/>
                  <a:gd name="connsiteY40-5836" fmla="*/ 5431 h 10000"/>
                  <a:gd name="connsiteX41-5837" fmla="*/ 1514 w 10000"/>
                  <a:gd name="connsiteY41-5838" fmla="*/ 4386 h 10000"/>
                  <a:gd name="connsiteX42-5839" fmla="*/ 1561 w 10000"/>
                  <a:gd name="connsiteY42-5840" fmla="*/ 4203 h 10000"/>
                  <a:gd name="connsiteX43-5841" fmla="*/ 1787 w 10000"/>
                  <a:gd name="connsiteY43-5842" fmla="*/ 2991 h 10000"/>
                  <a:gd name="connsiteX44-5843" fmla="*/ 3136 w 10000"/>
                  <a:gd name="connsiteY44-5844" fmla="*/ 2606 h 10000"/>
                  <a:gd name="connsiteX45-5845" fmla="*/ 3876 w 10000"/>
                  <a:gd name="connsiteY45-5846" fmla="*/ 3799 h 10000"/>
                  <a:gd name="connsiteX46-5847" fmla="*/ 2703 w 10000"/>
                  <a:gd name="connsiteY46-5848" fmla="*/ 4569 h 10000"/>
                  <a:gd name="connsiteX47-5849" fmla="*/ 2719 w 10000"/>
                  <a:gd name="connsiteY47-5850" fmla="*/ 4808 h 10000"/>
                  <a:gd name="connsiteX48-5851" fmla="*/ 2927 w 10000"/>
                  <a:gd name="connsiteY48-5852" fmla="*/ 4771 h 10000"/>
                  <a:gd name="connsiteX49-5853" fmla="*/ 4744 w 10000"/>
                  <a:gd name="connsiteY49-5854" fmla="*/ 4423 h 10000"/>
                  <a:gd name="connsiteX50-5855" fmla="*/ 4937 w 10000"/>
                  <a:gd name="connsiteY50-5856" fmla="*/ 4423 h 10000"/>
                  <a:gd name="connsiteX51-5857" fmla="*/ 5804 w 10000"/>
                  <a:gd name="connsiteY51-5858" fmla="*/ 4184 h 10000"/>
                  <a:gd name="connsiteX52-5859" fmla="*/ 6383 w 10000"/>
                  <a:gd name="connsiteY52-5860" fmla="*/ 4973 h 10000"/>
                  <a:gd name="connsiteX53-5861" fmla="*/ 6512 w 10000"/>
                  <a:gd name="connsiteY53-5862" fmla="*/ 5119 h 10000"/>
                  <a:gd name="connsiteX54-5863" fmla="*/ 7572 w 10000"/>
                  <a:gd name="connsiteY54-5864" fmla="*/ 6532 h 10000"/>
                  <a:gd name="connsiteX55-5865" fmla="*/ 7042 w 10000"/>
                  <a:gd name="connsiteY55-5866" fmla="*/ 7938 h 10000"/>
                  <a:gd name="connsiteX56-5867" fmla="*/ 5483 w 10000"/>
                  <a:gd name="connsiteY56-5868" fmla="*/ 8218 h 10000"/>
                  <a:gd name="connsiteX57-5869" fmla="*/ 3490 w 10000"/>
                  <a:gd name="connsiteY57-5870" fmla="*/ 8053 h 10000"/>
                  <a:gd name="connsiteX58-5871" fmla="*/ 3345 w 10000"/>
                  <a:gd name="connsiteY58-5872" fmla="*/ 7357 h 10000"/>
                  <a:gd name="connsiteX59-5873" fmla="*/ 3586 w 10000"/>
                  <a:gd name="connsiteY59-5874" fmla="*/ 7082 h 10000"/>
                  <a:gd name="connsiteX60-5875" fmla="*/ 3683 w 10000"/>
                  <a:gd name="connsiteY60-5876" fmla="*/ 6880 h 10000"/>
                  <a:gd name="connsiteX61-5877" fmla="*/ 3490 w 10000"/>
                  <a:gd name="connsiteY61-5878" fmla="*/ 6770 h 10000"/>
                  <a:gd name="connsiteX62-5879" fmla="*/ 3072 w 10000"/>
                  <a:gd name="connsiteY62-5880" fmla="*/ 7247 h 10000"/>
                  <a:gd name="connsiteX63-5881" fmla="*/ 3249 w 10000"/>
                  <a:gd name="connsiteY63-5882" fmla="*/ 8255 h 10000"/>
                  <a:gd name="connsiteX64-5883" fmla="*/ 3249 w 10000"/>
                  <a:gd name="connsiteY64-5884" fmla="*/ 8273 h 10000"/>
                  <a:gd name="connsiteX65-5885" fmla="*/ 4680 w 10000"/>
                  <a:gd name="connsiteY65-5886" fmla="*/ 8825 h 10000"/>
                  <a:gd name="connsiteX66-5887" fmla="*/ 5354 w 10000"/>
                  <a:gd name="connsiteY66-5888" fmla="*/ 8677 h 10000"/>
                  <a:gd name="connsiteX67-5889" fmla="*/ 3393 w 10000"/>
                  <a:gd name="connsiteY67-5890" fmla="*/ 9998 h 10000"/>
                  <a:gd name="connsiteX68-5891" fmla="*/ 2253 w 10000"/>
                  <a:gd name="connsiteY68-5892" fmla="*/ 9228 h 10000"/>
                  <a:gd name="connsiteX69-5893" fmla="*/ 1224 w 10000"/>
                  <a:gd name="connsiteY69-5894" fmla="*/ 7137 h 10000"/>
                  <a:gd name="connsiteX70-5895" fmla="*/ 3 w 10000"/>
                  <a:gd name="connsiteY70-5896" fmla="*/ 4954 h 10000"/>
                  <a:gd name="connsiteX0-5897" fmla="*/ 3 w 10000"/>
                  <a:gd name="connsiteY0-5898" fmla="*/ 4954 h 10000"/>
                  <a:gd name="connsiteX1-5899" fmla="*/ 726 w 10000"/>
                  <a:gd name="connsiteY1-5900" fmla="*/ 3028 h 10000"/>
                  <a:gd name="connsiteX2-5901" fmla="*/ 1337 w 10000"/>
                  <a:gd name="connsiteY2-5902" fmla="*/ 1635 h 10000"/>
                  <a:gd name="connsiteX3-5903" fmla="*/ 3233 w 10000"/>
                  <a:gd name="connsiteY3-5904" fmla="*/ 773 h 10000"/>
                  <a:gd name="connsiteX4-5905" fmla="*/ 5997 w 10000"/>
                  <a:gd name="connsiteY4-5906" fmla="*/ 424 h 10000"/>
                  <a:gd name="connsiteX5-5907" fmla="*/ 8488 w 10000"/>
                  <a:gd name="connsiteY5-5908" fmla="*/ 1452 h 10000"/>
                  <a:gd name="connsiteX6-5909" fmla="*/ 9693 w 10000"/>
                  <a:gd name="connsiteY6-5910" fmla="*/ 4661 h 10000"/>
                  <a:gd name="connsiteX7-5911" fmla="*/ 7765 w 10000"/>
                  <a:gd name="connsiteY7-5912" fmla="*/ 5852 h 10000"/>
                  <a:gd name="connsiteX8-5913" fmla="*/ 6752 w 10000"/>
                  <a:gd name="connsiteY8-5914" fmla="*/ 4844 h 10000"/>
                  <a:gd name="connsiteX9-5915" fmla="*/ 7444 w 10000"/>
                  <a:gd name="connsiteY9-5916" fmla="*/ 2845 h 10000"/>
                  <a:gd name="connsiteX10-5917" fmla="*/ 8680 w 10000"/>
                  <a:gd name="connsiteY10-5918" fmla="*/ 2808 h 10000"/>
                  <a:gd name="connsiteX11-5919" fmla="*/ 8873 w 10000"/>
                  <a:gd name="connsiteY11-5920" fmla="*/ 3799 h 10000"/>
                  <a:gd name="connsiteX12-5921" fmla="*/ 8568 w 10000"/>
                  <a:gd name="connsiteY12-5922" fmla="*/ 4203 h 10000"/>
                  <a:gd name="connsiteX13-5923" fmla="*/ 7941 w 10000"/>
                  <a:gd name="connsiteY13-5924" fmla="*/ 4184 h 10000"/>
                  <a:gd name="connsiteX14-5925" fmla="*/ 7748 w 10000"/>
                  <a:gd name="connsiteY14-5926" fmla="*/ 4276 h 10000"/>
                  <a:gd name="connsiteX15-5927" fmla="*/ 7829 w 10000"/>
                  <a:gd name="connsiteY15-5928" fmla="*/ 4496 h 10000"/>
                  <a:gd name="connsiteX16-5929" fmla="*/ 8664 w 10000"/>
                  <a:gd name="connsiteY16-5930" fmla="*/ 4514 h 10000"/>
                  <a:gd name="connsiteX17-5931" fmla="*/ 9163 w 10000"/>
                  <a:gd name="connsiteY17-5932" fmla="*/ 3928 h 10000"/>
                  <a:gd name="connsiteX18-5933" fmla="*/ 8857 w 10000"/>
                  <a:gd name="connsiteY18-5934" fmla="*/ 2533 h 10000"/>
                  <a:gd name="connsiteX19-5935" fmla="*/ 7637 w 10000"/>
                  <a:gd name="connsiteY19-5936" fmla="*/ 2350 h 10000"/>
                  <a:gd name="connsiteX20-5937" fmla="*/ 6720 w 10000"/>
                  <a:gd name="connsiteY20-5938" fmla="*/ 1360 h 10000"/>
                  <a:gd name="connsiteX21-5939" fmla="*/ 5627 w 10000"/>
                  <a:gd name="connsiteY21-5940" fmla="*/ 1470 h 10000"/>
                  <a:gd name="connsiteX22-5941" fmla="*/ 4390 w 10000"/>
                  <a:gd name="connsiteY22-5942" fmla="*/ 902 h 10000"/>
                  <a:gd name="connsiteX23-5943" fmla="*/ 3442 w 10000"/>
                  <a:gd name="connsiteY23-5944" fmla="*/ 1543 h 10000"/>
                  <a:gd name="connsiteX24-5945" fmla="*/ 3201 w 10000"/>
                  <a:gd name="connsiteY24-5946" fmla="*/ 2277 h 10000"/>
                  <a:gd name="connsiteX25-5947" fmla="*/ 1578 w 10000"/>
                  <a:gd name="connsiteY25-5948" fmla="*/ 2771 h 10000"/>
                  <a:gd name="connsiteX26-5949" fmla="*/ 1257 w 10000"/>
                  <a:gd name="connsiteY26-5950" fmla="*/ 4203 h 10000"/>
                  <a:gd name="connsiteX27-5951" fmla="*/ 902 w 10000"/>
                  <a:gd name="connsiteY27-5952" fmla="*/ 5486 h 10000"/>
                  <a:gd name="connsiteX28-5953" fmla="*/ 1417 w 10000"/>
                  <a:gd name="connsiteY28-5954" fmla="*/ 6294 h 10000"/>
                  <a:gd name="connsiteX29-5955" fmla="*/ 2670 w 10000"/>
                  <a:gd name="connsiteY29-5956" fmla="*/ 6129 h 10000"/>
                  <a:gd name="connsiteX30-5957" fmla="*/ 4518 w 10000"/>
                  <a:gd name="connsiteY30-5958" fmla="*/ 6092 h 10000"/>
                  <a:gd name="connsiteX31-5959" fmla="*/ 5531 w 10000"/>
                  <a:gd name="connsiteY31-5960" fmla="*/ 6642 h 10000"/>
                  <a:gd name="connsiteX32-5961" fmla="*/ 5611 w 10000"/>
                  <a:gd name="connsiteY32-5962" fmla="*/ 6642 h 10000"/>
                  <a:gd name="connsiteX33-5963" fmla="*/ 6093 w 10000"/>
                  <a:gd name="connsiteY33-5964" fmla="*/ 6129 h 10000"/>
                  <a:gd name="connsiteX34-5965" fmla="*/ 6013 w 10000"/>
                  <a:gd name="connsiteY34-5966" fmla="*/ 5907 h 10000"/>
                  <a:gd name="connsiteX35-5967" fmla="*/ 5820 w 10000"/>
                  <a:gd name="connsiteY35-5968" fmla="*/ 5981 h 10000"/>
                  <a:gd name="connsiteX36-5969" fmla="*/ 5547 w 10000"/>
                  <a:gd name="connsiteY36-5970" fmla="*/ 6312 h 10000"/>
                  <a:gd name="connsiteX37-5971" fmla="*/ 4695 w 10000"/>
                  <a:gd name="connsiteY37-5972" fmla="*/ 5834 h 10000"/>
                  <a:gd name="connsiteX38-5973" fmla="*/ 2510 w 10000"/>
                  <a:gd name="connsiteY38-5974" fmla="*/ 5852 h 10000"/>
                  <a:gd name="connsiteX39-5975" fmla="*/ 1545 w 10000"/>
                  <a:gd name="connsiteY39-5976" fmla="*/ 5981 h 10000"/>
                  <a:gd name="connsiteX40-5977" fmla="*/ 1208 w 10000"/>
                  <a:gd name="connsiteY40-5978" fmla="*/ 5431 h 10000"/>
                  <a:gd name="connsiteX41-5979" fmla="*/ 1514 w 10000"/>
                  <a:gd name="connsiteY41-5980" fmla="*/ 4386 h 10000"/>
                  <a:gd name="connsiteX42-5981" fmla="*/ 1561 w 10000"/>
                  <a:gd name="connsiteY42-5982" fmla="*/ 4203 h 10000"/>
                  <a:gd name="connsiteX43-5983" fmla="*/ 1787 w 10000"/>
                  <a:gd name="connsiteY43-5984" fmla="*/ 2991 h 10000"/>
                  <a:gd name="connsiteX44-5985" fmla="*/ 3136 w 10000"/>
                  <a:gd name="connsiteY44-5986" fmla="*/ 2606 h 10000"/>
                  <a:gd name="connsiteX45-5987" fmla="*/ 3876 w 10000"/>
                  <a:gd name="connsiteY45-5988" fmla="*/ 3799 h 10000"/>
                  <a:gd name="connsiteX46-5989" fmla="*/ 2703 w 10000"/>
                  <a:gd name="connsiteY46-5990" fmla="*/ 4569 h 10000"/>
                  <a:gd name="connsiteX47-5991" fmla="*/ 2719 w 10000"/>
                  <a:gd name="connsiteY47-5992" fmla="*/ 4808 h 10000"/>
                  <a:gd name="connsiteX48-5993" fmla="*/ 2927 w 10000"/>
                  <a:gd name="connsiteY48-5994" fmla="*/ 4771 h 10000"/>
                  <a:gd name="connsiteX49-5995" fmla="*/ 4744 w 10000"/>
                  <a:gd name="connsiteY49-5996" fmla="*/ 4423 h 10000"/>
                  <a:gd name="connsiteX50-5997" fmla="*/ 4937 w 10000"/>
                  <a:gd name="connsiteY50-5998" fmla="*/ 4423 h 10000"/>
                  <a:gd name="connsiteX51-5999" fmla="*/ 5804 w 10000"/>
                  <a:gd name="connsiteY51-6000" fmla="*/ 4184 h 10000"/>
                  <a:gd name="connsiteX52-6001" fmla="*/ 6383 w 10000"/>
                  <a:gd name="connsiteY52-6002" fmla="*/ 4973 h 10000"/>
                  <a:gd name="connsiteX53-6003" fmla="*/ 6512 w 10000"/>
                  <a:gd name="connsiteY53-6004" fmla="*/ 5119 h 10000"/>
                  <a:gd name="connsiteX54-6005" fmla="*/ 7572 w 10000"/>
                  <a:gd name="connsiteY54-6006" fmla="*/ 6532 h 10000"/>
                  <a:gd name="connsiteX55-6007" fmla="*/ 6991 w 10000"/>
                  <a:gd name="connsiteY55-6008" fmla="*/ 7909 h 10000"/>
                  <a:gd name="connsiteX56-6009" fmla="*/ 5483 w 10000"/>
                  <a:gd name="connsiteY56-6010" fmla="*/ 8218 h 10000"/>
                  <a:gd name="connsiteX57-6011" fmla="*/ 3490 w 10000"/>
                  <a:gd name="connsiteY57-6012" fmla="*/ 8053 h 10000"/>
                  <a:gd name="connsiteX58-6013" fmla="*/ 3345 w 10000"/>
                  <a:gd name="connsiteY58-6014" fmla="*/ 7357 h 10000"/>
                  <a:gd name="connsiteX59-6015" fmla="*/ 3586 w 10000"/>
                  <a:gd name="connsiteY59-6016" fmla="*/ 7082 h 10000"/>
                  <a:gd name="connsiteX60-6017" fmla="*/ 3683 w 10000"/>
                  <a:gd name="connsiteY60-6018" fmla="*/ 6880 h 10000"/>
                  <a:gd name="connsiteX61-6019" fmla="*/ 3490 w 10000"/>
                  <a:gd name="connsiteY61-6020" fmla="*/ 6770 h 10000"/>
                  <a:gd name="connsiteX62-6021" fmla="*/ 3072 w 10000"/>
                  <a:gd name="connsiteY62-6022" fmla="*/ 7247 h 10000"/>
                  <a:gd name="connsiteX63-6023" fmla="*/ 3249 w 10000"/>
                  <a:gd name="connsiteY63-6024" fmla="*/ 8255 h 10000"/>
                  <a:gd name="connsiteX64-6025" fmla="*/ 3249 w 10000"/>
                  <a:gd name="connsiteY64-6026" fmla="*/ 8273 h 10000"/>
                  <a:gd name="connsiteX65-6027" fmla="*/ 4680 w 10000"/>
                  <a:gd name="connsiteY65-6028" fmla="*/ 8825 h 10000"/>
                  <a:gd name="connsiteX66-6029" fmla="*/ 5354 w 10000"/>
                  <a:gd name="connsiteY66-6030" fmla="*/ 8677 h 10000"/>
                  <a:gd name="connsiteX67-6031" fmla="*/ 3393 w 10000"/>
                  <a:gd name="connsiteY67-6032" fmla="*/ 9998 h 10000"/>
                  <a:gd name="connsiteX68-6033" fmla="*/ 2253 w 10000"/>
                  <a:gd name="connsiteY68-6034" fmla="*/ 9228 h 10000"/>
                  <a:gd name="connsiteX69-6035" fmla="*/ 1224 w 10000"/>
                  <a:gd name="connsiteY69-6036" fmla="*/ 7137 h 10000"/>
                  <a:gd name="connsiteX70-6037" fmla="*/ 3 w 10000"/>
                  <a:gd name="connsiteY70-6038" fmla="*/ 4954 h 10000"/>
                  <a:gd name="connsiteX0-6039" fmla="*/ 3 w 10000"/>
                  <a:gd name="connsiteY0-6040" fmla="*/ 4954 h 10000"/>
                  <a:gd name="connsiteX1-6041" fmla="*/ 726 w 10000"/>
                  <a:gd name="connsiteY1-6042" fmla="*/ 3028 h 10000"/>
                  <a:gd name="connsiteX2-6043" fmla="*/ 1337 w 10000"/>
                  <a:gd name="connsiteY2-6044" fmla="*/ 1635 h 10000"/>
                  <a:gd name="connsiteX3-6045" fmla="*/ 3233 w 10000"/>
                  <a:gd name="connsiteY3-6046" fmla="*/ 773 h 10000"/>
                  <a:gd name="connsiteX4-6047" fmla="*/ 5997 w 10000"/>
                  <a:gd name="connsiteY4-6048" fmla="*/ 424 h 10000"/>
                  <a:gd name="connsiteX5-6049" fmla="*/ 8488 w 10000"/>
                  <a:gd name="connsiteY5-6050" fmla="*/ 1452 h 10000"/>
                  <a:gd name="connsiteX6-6051" fmla="*/ 9693 w 10000"/>
                  <a:gd name="connsiteY6-6052" fmla="*/ 4661 h 10000"/>
                  <a:gd name="connsiteX7-6053" fmla="*/ 7765 w 10000"/>
                  <a:gd name="connsiteY7-6054" fmla="*/ 5852 h 10000"/>
                  <a:gd name="connsiteX8-6055" fmla="*/ 6752 w 10000"/>
                  <a:gd name="connsiteY8-6056" fmla="*/ 4844 h 10000"/>
                  <a:gd name="connsiteX9-6057" fmla="*/ 7444 w 10000"/>
                  <a:gd name="connsiteY9-6058" fmla="*/ 2845 h 10000"/>
                  <a:gd name="connsiteX10-6059" fmla="*/ 8680 w 10000"/>
                  <a:gd name="connsiteY10-6060" fmla="*/ 2808 h 10000"/>
                  <a:gd name="connsiteX11-6061" fmla="*/ 8873 w 10000"/>
                  <a:gd name="connsiteY11-6062" fmla="*/ 3799 h 10000"/>
                  <a:gd name="connsiteX12-6063" fmla="*/ 8568 w 10000"/>
                  <a:gd name="connsiteY12-6064" fmla="*/ 4203 h 10000"/>
                  <a:gd name="connsiteX13-6065" fmla="*/ 7941 w 10000"/>
                  <a:gd name="connsiteY13-6066" fmla="*/ 4184 h 10000"/>
                  <a:gd name="connsiteX14-6067" fmla="*/ 7748 w 10000"/>
                  <a:gd name="connsiteY14-6068" fmla="*/ 4276 h 10000"/>
                  <a:gd name="connsiteX15-6069" fmla="*/ 7829 w 10000"/>
                  <a:gd name="connsiteY15-6070" fmla="*/ 4496 h 10000"/>
                  <a:gd name="connsiteX16-6071" fmla="*/ 8664 w 10000"/>
                  <a:gd name="connsiteY16-6072" fmla="*/ 4514 h 10000"/>
                  <a:gd name="connsiteX17-6073" fmla="*/ 9163 w 10000"/>
                  <a:gd name="connsiteY17-6074" fmla="*/ 3928 h 10000"/>
                  <a:gd name="connsiteX18-6075" fmla="*/ 8857 w 10000"/>
                  <a:gd name="connsiteY18-6076" fmla="*/ 2533 h 10000"/>
                  <a:gd name="connsiteX19-6077" fmla="*/ 7637 w 10000"/>
                  <a:gd name="connsiteY19-6078" fmla="*/ 2350 h 10000"/>
                  <a:gd name="connsiteX20-6079" fmla="*/ 6720 w 10000"/>
                  <a:gd name="connsiteY20-6080" fmla="*/ 1360 h 10000"/>
                  <a:gd name="connsiteX21-6081" fmla="*/ 5627 w 10000"/>
                  <a:gd name="connsiteY21-6082" fmla="*/ 1470 h 10000"/>
                  <a:gd name="connsiteX22-6083" fmla="*/ 4390 w 10000"/>
                  <a:gd name="connsiteY22-6084" fmla="*/ 902 h 10000"/>
                  <a:gd name="connsiteX23-6085" fmla="*/ 3442 w 10000"/>
                  <a:gd name="connsiteY23-6086" fmla="*/ 1543 h 10000"/>
                  <a:gd name="connsiteX24-6087" fmla="*/ 3201 w 10000"/>
                  <a:gd name="connsiteY24-6088" fmla="*/ 2277 h 10000"/>
                  <a:gd name="connsiteX25-6089" fmla="*/ 1578 w 10000"/>
                  <a:gd name="connsiteY25-6090" fmla="*/ 2771 h 10000"/>
                  <a:gd name="connsiteX26-6091" fmla="*/ 1257 w 10000"/>
                  <a:gd name="connsiteY26-6092" fmla="*/ 4203 h 10000"/>
                  <a:gd name="connsiteX27-6093" fmla="*/ 902 w 10000"/>
                  <a:gd name="connsiteY27-6094" fmla="*/ 5486 h 10000"/>
                  <a:gd name="connsiteX28-6095" fmla="*/ 1417 w 10000"/>
                  <a:gd name="connsiteY28-6096" fmla="*/ 6294 h 10000"/>
                  <a:gd name="connsiteX29-6097" fmla="*/ 2670 w 10000"/>
                  <a:gd name="connsiteY29-6098" fmla="*/ 6129 h 10000"/>
                  <a:gd name="connsiteX30-6099" fmla="*/ 4518 w 10000"/>
                  <a:gd name="connsiteY30-6100" fmla="*/ 6092 h 10000"/>
                  <a:gd name="connsiteX31-6101" fmla="*/ 5531 w 10000"/>
                  <a:gd name="connsiteY31-6102" fmla="*/ 6642 h 10000"/>
                  <a:gd name="connsiteX32-6103" fmla="*/ 5611 w 10000"/>
                  <a:gd name="connsiteY32-6104" fmla="*/ 6642 h 10000"/>
                  <a:gd name="connsiteX33-6105" fmla="*/ 6093 w 10000"/>
                  <a:gd name="connsiteY33-6106" fmla="*/ 6129 h 10000"/>
                  <a:gd name="connsiteX34-6107" fmla="*/ 6013 w 10000"/>
                  <a:gd name="connsiteY34-6108" fmla="*/ 5907 h 10000"/>
                  <a:gd name="connsiteX35-6109" fmla="*/ 5820 w 10000"/>
                  <a:gd name="connsiteY35-6110" fmla="*/ 5981 h 10000"/>
                  <a:gd name="connsiteX36-6111" fmla="*/ 5547 w 10000"/>
                  <a:gd name="connsiteY36-6112" fmla="*/ 6312 h 10000"/>
                  <a:gd name="connsiteX37-6113" fmla="*/ 4695 w 10000"/>
                  <a:gd name="connsiteY37-6114" fmla="*/ 5834 h 10000"/>
                  <a:gd name="connsiteX38-6115" fmla="*/ 2510 w 10000"/>
                  <a:gd name="connsiteY38-6116" fmla="*/ 5852 h 10000"/>
                  <a:gd name="connsiteX39-6117" fmla="*/ 1545 w 10000"/>
                  <a:gd name="connsiteY39-6118" fmla="*/ 5981 h 10000"/>
                  <a:gd name="connsiteX40-6119" fmla="*/ 1208 w 10000"/>
                  <a:gd name="connsiteY40-6120" fmla="*/ 5431 h 10000"/>
                  <a:gd name="connsiteX41-6121" fmla="*/ 1514 w 10000"/>
                  <a:gd name="connsiteY41-6122" fmla="*/ 4386 h 10000"/>
                  <a:gd name="connsiteX42-6123" fmla="*/ 1561 w 10000"/>
                  <a:gd name="connsiteY42-6124" fmla="*/ 4203 h 10000"/>
                  <a:gd name="connsiteX43-6125" fmla="*/ 1787 w 10000"/>
                  <a:gd name="connsiteY43-6126" fmla="*/ 2991 h 10000"/>
                  <a:gd name="connsiteX44-6127" fmla="*/ 3136 w 10000"/>
                  <a:gd name="connsiteY44-6128" fmla="*/ 2606 h 10000"/>
                  <a:gd name="connsiteX45-6129" fmla="*/ 3876 w 10000"/>
                  <a:gd name="connsiteY45-6130" fmla="*/ 3799 h 10000"/>
                  <a:gd name="connsiteX46-6131" fmla="*/ 2703 w 10000"/>
                  <a:gd name="connsiteY46-6132" fmla="*/ 4569 h 10000"/>
                  <a:gd name="connsiteX47-6133" fmla="*/ 2719 w 10000"/>
                  <a:gd name="connsiteY47-6134" fmla="*/ 4808 h 10000"/>
                  <a:gd name="connsiteX48-6135" fmla="*/ 2927 w 10000"/>
                  <a:gd name="connsiteY48-6136" fmla="*/ 4771 h 10000"/>
                  <a:gd name="connsiteX49-6137" fmla="*/ 4744 w 10000"/>
                  <a:gd name="connsiteY49-6138" fmla="*/ 4423 h 10000"/>
                  <a:gd name="connsiteX50-6139" fmla="*/ 4937 w 10000"/>
                  <a:gd name="connsiteY50-6140" fmla="*/ 4423 h 10000"/>
                  <a:gd name="connsiteX51-6141" fmla="*/ 5804 w 10000"/>
                  <a:gd name="connsiteY51-6142" fmla="*/ 4184 h 10000"/>
                  <a:gd name="connsiteX52-6143" fmla="*/ 6383 w 10000"/>
                  <a:gd name="connsiteY52-6144" fmla="*/ 4973 h 10000"/>
                  <a:gd name="connsiteX53-6145" fmla="*/ 6512 w 10000"/>
                  <a:gd name="connsiteY53-6146" fmla="*/ 5119 h 10000"/>
                  <a:gd name="connsiteX54-6147" fmla="*/ 7572 w 10000"/>
                  <a:gd name="connsiteY54-6148" fmla="*/ 6532 h 10000"/>
                  <a:gd name="connsiteX55-6149" fmla="*/ 6991 w 10000"/>
                  <a:gd name="connsiteY55-6150" fmla="*/ 7909 h 10000"/>
                  <a:gd name="connsiteX56-6151" fmla="*/ 5483 w 10000"/>
                  <a:gd name="connsiteY56-6152" fmla="*/ 8218 h 10000"/>
                  <a:gd name="connsiteX57-6153" fmla="*/ 3490 w 10000"/>
                  <a:gd name="connsiteY57-6154" fmla="*/ 8053 h 10000"/>
                  <a:gd name="connsiteX58-6155" fmla="*/ 3345 w 10000"/>
                  <a:gd name="connsiteY58-6156" fmla="*/ 7357 h 10000"/>
                  <a:gd name="connsiteX59-6157" fmla="*/ 3586 w 10000"/>
                  <a:gd name="connsiteY59-6158" fmla="*/ 7082 h 10000"/>
                  <a:gd name="connsiteX60-6159" fmla="*/ 3683 w 10000"/>
                  <a:gd name="connsiteY60-6160" fmla="*/ 6880 h 10000"/>
                  <a:gd name="connsiteX61-6161" fmla="*/ 3490 w 10000"/>
                  <a:gd name="connsiteY61-6162" fmla="*/ 6770 h 10000"/>
                  <a:gd name="connsiteX62-6163" fmla="*/ 3072 w 10000"/>
                  <a:gd name="connsiteY62-6164" fmla="*/ 7247 h 10000"/>
                  <a:gd name="connsiteX63-6165" fmla="*/ 3249 w 10000"/>
                  <a:gd name="connsiteY63-6166" fmla="*/ 8255 h 10000"/>
                  <a:gd name="connsiteX64-6167" fmla="*/ 3249 w 10000"/>
                  <a:gd name="connsiteY64-6168" fmla="*/ 8273 h 10000"/>
                  <a:gd name="connsiteX65-6169" fmla="*/ 4680 w 10000"/>
                  <a:gd name="connsiteY65-6170" fmla="*/ 8825 h 10000"/>
                  <a:gd name="connsiteX66-6171" fmla="*/ 5354 w 10000"/>
                  <a:gd name="connsiteY66-6172" fmla="*/ 8677 h 10000"/>
                  <a:gd name="connsiteX67-6173" fmla="*/ 3393 w 10000"/>
                  <a:gd name="connsiteY67-6174" fmla="*/ 9998 h 10000"/>
                  <a:gd name="connsiteX68-6175" fmla="*/ 2253 w 10000"/>
                  <a:gd name="connsiteY68-6176" fmla="*/ 9228 h 10000"/>
                  <a:gd name="connsiteX69-6177" fmla="*/ 1224 w 10000"/>
                  <a:gd name="connsiteY69-6178" fmla="*/ 7137 h 10000"/>
                  <a:gd name="connsiteX70-6179" fmla="*/ 3 w 10000"/>
                  <a:gd name="connsiteY70-6180" fmla="*/ 4954 h 10000"/>
                  <a:gd name="connsiteX0-6181" fmla="*/ 3 w 10000"/>
                  <a:gd name="connsiteY0-6182" fmla="*/ 4954 h 10000"/>
                  <a:gd name="connsiteX1-6183" fmla="*/ 726 w 10000"/>
                  <a:gd name="connsiteY1-6184" fmla="*/ 3028 h 10000"/>
                  <a:gd name="connsiteX2-6185" fmla="*/ 1337 w 10000"/>
                  <a:gd name="connsiteY2-6186" fmla="*/ 1635 h 10000"/>
                  <a:gd name="connsiteX3-6187" fmla="*/ 3233 w 10000"/>
                  <a:gd name="connsiteY3-6188" fmla="*/ 773 h 10000"/>
                  <a:gd name="connsiteX4-6189" fmla="*/ 5997 w 10000"/>
                  <a:gd name="connsiteY4-6190" fmla="*/ 424 h 10000"/>
                  <a:gd name="connsiteX5-6191" fmla="*/ 8488 w 10000"/>
                  <a:gd name="connsiteY5-6192" fmla="*/ 1452 h 10000"/>
                  <a:gd name="connsiteX6-6193" fmla="*/ 9693 w 10000"/>
                  <a:gd name="connsiteY6-6194" fmla="*/ 4661 h 10000"/>
                  <a:gd name="connsiteX7-6195" fmla="*/ 7765 w 10000"/>
                  <a:gd name="connsiteY7-6196" fmla="*/ 5852 h 10000"/>
                  <a:gd name="connsiteX8-6197" fmla="*/ 6752 w 10000"/>
                  <a:gd name="connsiteY8-6198" fmla="*/ 4844 h 10000"/>
                  <a:gd name="connsiteX9-6199" fmla="*/ 7444 w 10000"/>
                  <a:gd name="connsiteY9-6200" fmla="*/ 2845 h 10000"/>
                  <a:gd name="connsiteX10-6201" fmla="*/ 8680 w 10000"/>
                  <a:gd name="connsiteY10-6202" fmla="*/ 2808 h 10000"/>
                  <a:gd name="connsiteX11-6203" fmla="*/ 8873 w 10000"/>
                  <a:gd name="connsiteY11-6204" fmla="*/ 3799 h 10000"/>
                  <a:gd name="connsiteX12-6205" fmla="*/ 8568 w 10000"/>
                  <a:gd name="connsiteY12-6206" fmla="*/ 4203 h 10000"/>
                  <a:gd name="connsiteX13-6207" fmla="*/ 7941 w 10000"/>
                  <a:gd name="connsiteY13-6208" fmla="*/ 4184 h 10000"/>
                  <a:gd name="connsiteX14-6209" fmla="*/ 7748 w 10000"/>
                  <a:gd name="connsiteY14-6210" fmla="*/ 4276 h 10000"/>
                  <a:gd name="connsiteX15-6211" fmla="*/ 7829 w 10000"/>
                  <a:gd name="connsiteY15-6212" fmla="*/ 4496 h 10000"/>
                  <a:gd name="connsiteX16-6213" fmla="*/ 8664 w 10000"/>
                  <a:gd name="connsiteY16-6214" fmla="*/ 4514 h 10000"/>
                  <a:gd name="connsiteX17-6215" fmla="*/ 9163 w 10000"/>
                  <a:gd name="connsiteY17-6216" fmla="*/ 3928 h 10000"/>
                  <a:gd name="connsiteX18-6217" fmla="*/ 8857 w 10000"/>
                  <a:gd name="connsiteY18-6218" fmla="*/ 2533 h 10000"/>
                  <a:gd name="connsiteX19-6219" fmla="*/ 7637 w 10000"/>
                  <a:gd name="connsiteY19-6220" fmla="*/ 2350 h 10000"/>
                  <a:gd name="connsiteX20-6221" fmla="*/ 6720 w 10000"/>
                  <a:gd name="connsiteY20-6222" fmla="*/ 1360 h 10000"/>
                  <a:gd name="connsiteX21-6223" fmla="*/ 5627 w 10000"/>
                  <a:gd name="connsiteY21-6224" fmla="*/ 1470 h 10000"/>
                  <a:gd name="connsiteX22-6225" fmla="*/ 4390 w 10000"/>
                  <a:gd name="connsiteY22-6226" fmla="*/ 902 h 10000"/>
                  <a:gd name="connsiteX23-6227" fmla="*/ 3442 w 10000"/>
                  <a:gd name="connsiteY23-6228" fmla="*/ 1543 h 10000"/>
                  <a:gd name="connsiteX24-6229" fmla="*/ 3201 w 10000"/>
                  <a:gd name="connsiteY24-6230" fmla="*/ 2277 h 10000"/>
                  <a:gd name="connsiteX25-6231" fmla="*/ 1578 w 10000"/>
                  <a:gd name="connsiteY25-6232" fmla="*/ 2771 h 10000"/>
                  <a:gd name="connsiteX26-6233" fmla="*/ 1257 w 10000"/>
                  <a:gd name="connsiteY26-6234" fmla="*/ 4203 h 10000"/>
                  <a:gd name="connsiteX27-6235" fmla="*/ 902 w 10000"/>
                  <a:gd name="connsiteY27-6236" fmla="*/ 5486 h 10000"/>
                  <a:gd name="connsiteX28-6237" fmla="*/ 1417 w 10000"/>
                  <a:gd name="connsiteY28-6238" fmla="*/ 6294 h 10000"/>
                  <a:gd name="connsiteX29-6239" fmla="*/ 2670 w 10000"/>
                  <a:gd name="connsiteY29-6240" fmla="*/ 6129 h 10000"/>
                  <a:gd name="connsiteX30-6241" fmla="*/ 4518 w 10000"/>
                  <a:gd name="connsiteY30-6242" fmla="*/ 6092 h 10000"/>
                  <a:gd name="connsiteX31-6243" fmla="*/ 5531 w 10000"/>
                  <a:gd name="connsiteY31-6244" fmla="*/ 6642 h 10000"/>
                  <a:gd name="connsiteX32-6245" fmla="*/ 5611 w 10000"/>
                  <a:gd name="connsiteY32-6246" fmla="*/ 6642 h 10000"/>
                  <a:gd name="connsiteX33-6247" fmla="*/ 6093 w 10000"/>
                  <a:gd name="connsiteY33-6248" fmla="*/ 6129 h 10000"/>
                  <a:gd name="connsiteX34-6249" fmla="*/ 6013 w 10000"/>
                  <a:gd name="connsiteY34-6250" fmla="*/ 5907 h 10000"/>
                  <a:gd name="connsiteX35-6251" fmla="*/ 5820 w 10000"/>
                  <a:gd name="connsiteY35-6252" fmla="*/ 5981 h 10000"/>
                  <a:gd name="connsiteX36-6253" fmla="*/ 5547 w 10000"/>
                  <a:gd name="connsiteY36-6254" fmla="*/ 6312 h 10000"/>
                  <a:gd name="connsiteX37-6255" fmla="*/ 4695 w 10000"/>
                  <a:gd name="connsiteY37-6256" fmla="*/ 5834 h 10000"/>
                  <a:gd name="connsiteX38-6257" fmla="*/ 2510 w 10000"/>
                  <a:gd name="connsiteY38-6258" fmla="*/ 5852 h 10000"/>
                  <a:gd name="connsiteX39-6259" fmla="*/ 1545 w 10000"/>
                  <a:gd name="connsiteY39-6260" fmla="*/ 5981 h 10000"/>
                  <a:gd name="connsiteX40-6261" fmla="*/ 1208 w 10000"/>
                  <a:gd name="connsiteY40-6262" fmla="*/ 5431 h 10000"/>
                  <a:gd name="connsiteX41-6263" fmla="*/ 1514 w 10000"/>
                  <a:gd name="connsiteY41-6264" fmla="*/ 4386 h 10000"/>
                  <a:gd name="connsiteX42-6265" fmla="*/ 1561 w 10000"/>
                  <a:gd name="connsiteY42-6266" fmla="*/ 4203 h 10000"/>
                  <a:gd name="connsiteX43-6267" fmla="*/ 1787 w 10000"/>
                  <a:gd name="connsiteY43-6268" fmla="*/ 2991 h 10000"/>
                  <a:gd name="connsiteX44-6269" fmla="*/ 3136 w 10000"/>
                  <a:gd name="connsiteY44-6270" fmla="*/ 2606 h 10000"/>
                  <a:gd name="connsiteX45-6271" fmla="*/ 3876 w 10000"/>
                  <a:gd name="connsiteY45-6272" fmla="*/ 3799 h 10000"/>
                  <a:gd name="connsiteX46-6273" fmla="*/ 2703 w 10000"/>
                  <a:gd name="connsiteY46-6274" fmla="*/ 4569 h 10000"/>
                  <a:gd name="connsiteX47-6275" fmla="*/ 2719 w 10000"/>
                  <a:gd name="connsiteY47-6276" fmla="*/ 4808 h 10000"/>
                  <a:gd name="connsiteX48-6277" fmla="*/ 2927 w 10000"/>
                  <a:gd name="connsiteY48-6278" fmla="*/ 4771 h 10000"/>
                  <a:gd name="connsiteX49-6279" fmla="*/ 4744 w 10000"/>
                  <a:gd name="connsiteY49-6280" fmla="*/ 4423 h 10000"/>
                  <a:gd name="connsiteX50-6281" fmla="*/ 4937 w 10000"/>
                  <a:gd name="connsiteY50-6282" fmla="*/ 4423 h 10000"/>
                  <a:gd name="connsiteX51-6283" fmla="*/ 5804 w 10000"/>
                  <a:gd name="connsiteY51-6284" fmla="*/ 4184 h 10000"/>
                  <a:gd name="connsiteX52-6285" fmla="*/ 6383 w 10000"/>
                  <a:gd name="connsiteY52-6286" fmla="*/ 4973 h 10000"/>
                  <a:gd name="connsiteX53-6287" fmla="*/ 6512 w 10000"/>
                  <a:gd name="connsiteY53-6288" fmla="*/ 5119 h 10000"/>
                  <a:gd name="connsiteX54-6289" fmla="*/ 7572 w 10000"/>
                  <a:gd name="connsiteY54-6290" fmla="*/ 6532 h 10000"/>
                  <a:gd name="connsiteX55-6291" fmla="*/ 6991 w 10000"/>
                  <a:gd name="connsiteY55-6292" fmla="*/ 7909 h 10000"/>
                  <a:gd name="connsiteX56-6293" fmla="*/ 5483 w 10000"/>
                  <a:gd name="connsiteY56-6294" fmla="*/ 8218 h 10000"/>
                  <a:gd name="connsiteX57-6295" fmla="*/ 3490 w 10000"/>
                  <a:gd name="connsiteY57-6296" fmla="*/ 8053 h 10000"/>
                  <a:gd name="connsiteX58-6297" fmla="*/ 3345 w 10000"/>
                  <a:gd name="connsiteY58-6298" fmla="*/ 7357 h 10000"/>
                  <a:gd name="connsiteX59-6299" fmla="*/ 3586 w 10000"/>
                  <a:gd name="connsiteY59-6300" fmla="*/ 7082 h 10000"/>
                  <a:gd name="connsiteX60-6301" fmla="*/ 3683 w 10000"/>
                  <a:gd name="connsiteY60-6302" fmla="*/ 6880 h 10000"/>
                  <a:gd name="connsiteX61-6303" fmla="*/ 3490 w 10000"/>
                  <a:gd name="connsiteY61-6304" fmla="*/ 6770 h 10000"/>
                  <a:gd name="connsiteX62-6305" fmla="*/ 3072 w 10000"/>
                  <a:gd name="connsiteY62-6306" fmla="*/ 7247 h 10000"/>
                  <a:gd name="connsiteX63-6307" fmla="*/ 3249 w 10000"/>
                  <a:gd name="connsiteY63-6308" fmla="*/ 8255 h 10000"/>
                  <a:gd name="connsiteX64-6309" fmla="*/ 3249 w 10000"/>
                  <a:gd name="connsiteY64-6310" fmla="*/ 8273 h 10000"/>
                  <a:gd name="connsiteX65-6311" fmla="*/ 4680 w 10000"/>
                  <a:gd name="connsiteY65-6312" fmla="*/ 8825 h 10000"/>
                  <a:gd name="connsiteX66-6313" fmla="*/ 5354 w 10000"/>
                  <a:gd name="connsiteY66-6314" fmla="*/ 8677 h 10000"/>
                  <a:gd name="connsiteX67-6315" fmla="*/ 3393 w 10000"/>
                  <a:gd name="connsiteY67-6316" fmla="*/ 9998 h 10000"/>
                  <a:gd name="connsiteX68-6317" fmla="*/ 2253 w 10000"/>
                  <a:gd name="connsiteY68-6318" fmla="*/ 9228 h 10000"/>
                  <a:gd name="connsiteX69-6319" fmla="*/ 1224 w 10000"/>
                  <a:gd name="connsiteY69-6320" fmla="*/ 7137 h 10000"/>
                  <a:gd name="connsiteX70-6321" fmla="*/ 3 w 10000"/>
                  <a:gd name="connsiteY70-6322" fmla="*/ 4954 h 10000"/>
                  <a:gd name="connsiteX0-6323" fmla="*/ 3 w 10000"/>
                  <a:gd name="connsiteY0-6324" fmla="*/ 4954 h 10000"/>
                  <a:gd name="connsiteX1-6325" fmla="*/ 726 w 10000"/>
                  <a:gd name="connsiteY1-6326" fmla="*/ 3028 h 10000"/>
                  <a:gd name="connsiteX2-6327" fmla="*/ 1337 w 10000"/>
                  <a:gd name="connsiteY2-6328" fmla="*/ 1635 h 10000"/>
                  <a:gd name="connsiteX3-6329" fmla="*/ 3233 w 10000"/>
                  <a:gd name="connsiteY3-6330" fmla="*/ 773 h 10000"/>
                  <a:gd name="connsiteX4-6331" fmla="*/ 5997 w 10000"/>
                  <a:gd name="connsiteY4-6332" fmla="*/ 424 h 10000"/>
                  <a:gd name="connsiteX5-6333" fmla="*/ 8488 w 10000"/>
                  <a:gd name="connsiteY5-6334" fmla="*/ 1452 h 10000"/>
                  <a:gd name="connsiteX6-6335" fmla="*/ 9693 w 10000"/>
                  <a:gd name="connsiteY6-6336" fmla="*/ 4661 h 10000"/>
                  <a:gd name="connsiteX7-6337" fmla="*/ 7765 w 10000"/>
                  <a:gd name="connsiteY7-6338" fmla="*/ 5852 h 10000"/>
                  <a:gd name="connsiteX8-6339" fmla="*/ 6752 w 10000"/>
                  <a:gd name="connsiteY8-6340" fmla="*/ 4844 h 10000"/>
                  <a:gd name="connsiteX9-6341" fmla="*/ 7444 w 10000"/>
                  <a:gd name="connsiteY9-6342" fmla="*/ 2845 h 10000"/>
                  <a:gd name="connsiteX10-6343" fmla="*/ 8680 w 10000"/>
                  <a:gd name="connsiteY10-6344" fmla="*/ 2808 h 10000"/>
                  <a:gd name="connsiteX11-6345" fmla="*/ 8873 w 10000"/>
                  <a:gd name="connsiteY11-6346" fmla="*/ 3799 h 10000"/>
                  <a:gd name="connsiteX12-6347" fmla="*/ 8568 w 10000"/>
                  <a:gd name="connsiteY12-6348" fmla="*/ 4203 h 10000"/>
                  <a:gd name="connsiteX13-6349" fmla="*/ 7941 w 10000"/>
                  <a:gd name="connsiteY13-6350" fmla="*/ 4184 h 10000"/>
                  <a:gd name="connsiteX14-6351" fmla="*/ 7748 w 10000"/>
                  <a:gd name="connsiteY14-6352" fmla="*/ 4276 h 10000"/>
                  <a:gd name="connsiteX15-6353" fmla="*/ 7829 w 10000"/>
                  <a:gd name="connsiteY15-6354" fmla="*/ 4496 h 10000"/>
                  <a:gd name="connsiteX16-6355" fmla="*/ 8664 w 10000"/>
                  <a:gd name="connsiteY16-6356" fmla="*/ 4514 h 10000"/>
                  <a:gd name="connsiteX17-6357" fmla="*/ 9163 w 10000"/>
                  <a:gd name="connsiteY17-6358" fmla="*/ 3928 h 10000"/>
                  <a:gd name="connsiteX18-6359" fmla="*/ 8857 w 10000"/>
                  <a:gd name="connsiteY18-6360" fmla="*/ 2533 h 10000"/>
                  <a:gd name="connsiteX19-6361" fmla="*/ 7637 w 10000"/>
                  <a:gd name="connsiteY19-6362" fmla="*/ 2350 h 10000"/>
                  <a:gd name="connsiteX20-6363" fmla="*/ 6720 w 10000"/>
                  <a:gd name="connsiteY20-6364" fmla="*/ 1360 h 10000"/>
                  <a:gd name="connsiteX21-6365" fmla="*/ 5627 w 10000"/>
                  <a:gd name="connsiteY21-6366" fmla="*/ 1470 h 10000"/>
                  <a:gd name="connsiteX22-6367" fmla="*/ 4390 w 10000"/>
                  <a:gd name="connsiteY22-6368" fmla="*/ 902 h 10000"/>
                  <a:gd name="connsiteX23-6369" fmla="*/ 3442 w 10000"/>
                  <a:gd name="connsiteY23-6370" fmla="*/ 1543 h 10000"/>
                  <a:gd name="connsiteX24-6371" fmla="*/ 3201 w 10000"/>
                  <a:gd name="connsiteY24-6372" fmla="*/ 2277 h 10000"/>
                  <a:gd name="connsiteX25-6373" fmla="*/ 1578 w 10000"/>
                  <a:gd name="connsiteY25-6374" fmla="*/ 2771 h 10000"/>
                  <a:gd name="connsiteX26-6375" fmla="*/ 1257 w 10000"/>
                  <a:gd name="connsiteY26-6376" fmla="*/ 4203 h 10000"/>
                  <a:gd name="connsiteX27-6377" fmla="*/ 902 w 10000"/>
                  <a:gd name="connsiteY27-6378" fmla="*/ 5486 h 10000"/>
                  <a:gd name="connsiteX28-6379" fmla="*/ 1417 w 10000"/>
                  <a:gd name="connsiteY28-6380" fmla="*/ 6294 h 10000"/>
                  <a:gd name="connsiteX29-6381" fmla="*/ 2670 w 10000"/>
                  <a:gd name="connsiteY29-6382" fmla="*/ 6129 h 10000"/>
                  <a:gd name="connsiteX30-6383" fmla="*/ 4518 w 10000"/>
                  <a:gd name="connsiteY30-6384" fmla="*/ 6092 h 10000"/>
                  <a:gd name="connsiteX31-6385" fmla="*/ 5531 w 10000"/>
                  <a:gd name="connsiteY31-6386" fmla="*/ 6642 h 10000"/>
                  <a:gd name="connsiteX32-6387" fmla="*/ 5611 w 10000"/>
                  <a:gd name="connsiteY32-6388" fmla="*/ 6642 h 10000"/>
                  <a:gd name="connsiteX33-6389" fmla="*/ 6093 w 10000"/>
                  <a:gd name="connsiteY33-6390" fmla="*/ 6129 h 10000"/>
                  <a:gd name="connsiteX34-6391" fmla="*/ 6013 w 10000"/>
                  <a:gd name="connsiteY34-6392" fmla="*/ 5907 h 10000"/>
                  <a:gd name="connsiteX35-6393" fmla="*/ 5820 w 10000"/>
                  <a:gd name="connsiteY35-6394" fmla="*/ 5981 h 10000"/>
                  <a:gd name="connsiteX36-6395" fmla="*/ 5547 w 10000"/>
                  <a:gd name="connsiteY36-6396" fmla="*/ 6312 h 10000"/>
                  <a:gd name="connsiteX37-6397" fmla="*/ 4695 w 10000"/>
                  <a:gd name="connsiteY37-6398" fmla="*/ 5834 h 10000"/>
                  <a:gd name="connsiteX38-6399" fmla="*/ 2510 w 10000"/>
                  <a:gd name="connsiteY38-6400" fmla="*/ 5852 h 10000"/>
                  <a:gd name="connsiteX39-6401" fmla="*/ 1545 w 10000"/>
                  <a:gd name="connsiteY39-6402" fmla="*/ 5981 h 10000"/>
                  <a:gd name="connsiteX40-6403" fmla="*/ 1208 w 10000"/>
                  <a:gd name="connsiteY40-6404" fmla="*/ 5431 h 10000"/>
                  <a:gd name="connsiteX41-6405" fmla="*/ 1514 w 10000"/>
                  <a:gd name="connsiteY41-6406" fmla="*/ 4386 h 10000"/>
                  <a:gd name="connsiteX42-6407" fmla="*/ 1561 w 10000"/>
                  <a:gd name="connsiteY42-6408" fmla="*/ 4203 h 10000"/>
                  <a:gd name="connsiteX43-6409" fmla="*/ 1787 w 10000"/>
                  <a:gd name="connsiteY43-6410" fmla="*/ 2991 h 10000"/>
                  <a:gd name="connsiteX44-6411" fmla="*/ 3136 w 10000"/>
                  <a:gd name="connsiteY44-6412" fmla="*/ 2606 h 10000"/>
                  <a:gd name="connsiteX45-6413" fmla="*/ 3876 w 10000"/>
                  <a:gd name="connsiteY45-6414" fmla="*/ 3799 h 10000"/>
                  <a:gd name="connsiteX46-6415" fmla="*/ 2703 w 10000"/>
                  <a:gd name="connsiteY46-6416" fmla="*/ 4569 h 10000"/>
                  <a:gd name="connsiteX47-6417" fmla="*/ 2719 w 10000"/>
                  <a:gd name="connsiteY47-6418" fmla="*/ 4808 h 10000"/>
                  <a:gd name="connsiteX48-6419" fmla="*/ 2927 w 10000"/>
                  <a:gd name="connsiteY48-6420" fmla="*/ 4771 h 10000"/>
                  <a:gd name="connsiteX49-6421" fmla="*/ 4744 w 10000"/>
                  <a:gd name="connsiteY49-6422" fmla="*/ 4423 h 10000"/>
                  <a:gd name="connsiteX50-6423" fmla="*/ 4937 w 10000"/>
                  <a:gd name="connsiteY50-6424" fmla="*/ 4423 h 10000"/>
                  <a:gd name="connsiteX51-6425" fmla="*/ 5804 w 10000"/>
                  <a:gd name="connsiteY51-6426" fmla="*/ 4184 h 10000"/>
                  <a:gd name="connsiteX52-6427" fmla="*/ 6383 w 10000"/>
                  <a:gd name="connsiteY52-6428" fmla="*/ 4973 h 10000"/>
                  <a:gd name="connsiteX53-6429" fmla="*/ 6512 w 10000"/>
                  <a:gd name="connsiteY53-6430" fmla="*/ 5119 h 10000"/>
                  <a:gd name="connsiteX54-6431" fmla="*/ 7572 w 10000"/>
                  <a:gd name="connsiteY54-6432" fmla="*/ 6532 h 10000"/>
                  <a:gd name="connsiteX55-6433" fmla="*/ 6991 w 10000"/>
                  <a:gd name="connsiteY55-6434" fmla="*/ 7909 h 10000"/>
                  <a:gd name="connsiteX56-6435" fmla="*/ 5483 w 10000"/>
                  <a:gd name="connsiteY56-6436" fmla="*/ 8218 h 10000"/>
                  <a:gd name="connsiteX57-6437" fmla="*/ 3490 w 10000"/>
                  <a:gd name="connsiteY57-6438" fmla="*/ 8053 h 10000"/>
                  <a:gd name="connsiteX58-6439" fmla="*/ 3345 w 10000"/>
                  <a:gd name="connsiteY58-6440" fmla="*/ 7357 h 10000"/>
                  <a:gd name="connsiteX59-6441" fmla="*/ 3586 w 10000"/>
                  <a:gd name="connsiteY59-6442" fmla="*/ 7082 h 10000"/>
                  <a:gd name="connsiteX60-6443" fmla="*/ 3683 w 10000"/>
                  <a:gd name="connsiteY60-6444" fmla="*/ 6880 h 10000"/>
                  <a:gd name="connsiteX61-6445" fmla="*/ 3490 w 10000"/>
                  <a:gd name="connsiteY61-6446" fmla="*/ 6770 h 10000"/>
                  <a:gd name="connsiteX62-6447" fmla="*/ 3072 w 10000"/>
                  <a:gd name="connsiteY62-6448" fmla="*/ 7247 h 10000"/>
                  <a:gd name="connsiteX63-6449" fmla="*/ 3249 w 10000"/>
                  <a:gd name="connsiteY63-6450" fmla="*/ 8255 h 10000"/>
                  <a:gd name="connsiteX64-6451" fmla="*/ 3249 w 10000"/>
                  <a:gd name="connsiteY64-6452" fmla="*/ 8273 h 10000"/>
                  <a:gd name="connsiteX65-6453" fmla="*/ 4680 w 10000"/>
                  <a:gd name="connsiteY65-6454" fmla="*/ 8825 h 10000"/>
                  <a:gd name="connsiteX66-6455" fmla="*/ 5354 w 10000"/>
                  <a:gd name="connsiteY66-6456" fmla="*/ 8677 h 10000"/>
                  <a:gd name="connsiteX67-6457" fmla="*/ 3393 w 10000"/>
                  <a:gd name="connsiteY67-6458" fmla="*/ 9998 h 10000"/>
                  <a:gd name="connsiteX68-6459" fmla="*/ 2253 w 10000"/>
                  <a:gd name="connsiteY68-6460" fmla="*/ 9228 h 10000"/>
                  <a:gd name="connsiteX69-6461" fmla="*/ 1224 w 10000"/>
                  <a:gd name="connsiteY69-6462" fmla="*/ 7137 h 10000"/>
                  <a:gd name="connsiteX70-6463" fmla="*/ 3 w 10000"/>
                  <a:gd name="connsiteY70-6464" fmla="*/ 4954 h 10000"/>
                  <a:gd name="connsiteX0-6465" fmla="*/ 3 w 10000"/>
                  <a:gd name="connsiteY0-6466" fmla="*/ 4954 h 10000"/>
                  <a:gd name="connsiteX1-6467" fmla="*/ 726 w 10000"/>
                  <a:gd name="connsiteY1-6468" fmla="*/ 3028 h 10000"/>
                  <a:gd name="connsiteX2-6469" fmla="*/ 1337 w 10000"/>
                  <a:gd name="connsiteY2-6470" fmla="*/ 1635 h 10000"/>
                  <a:gd name="connsiteX3-6471" fmla="*/ 3233 w 10000"/>
                  <a:gd name="connsiteY3-6472" fmla="*/ 773 h 10000"/>
                  <a:gd name="connsiteX4-6473" fmla="*/ 5997 w 10000"/>
                  <a:gd name="connsiteY4-6474" fmla="*/ 424 h 10000"/>
                  <a:gd name="connsiteX5-6475" fmla="*/ 8488 w 10000"/>
                  <a:gd name="connsiteY5-6476" fmla="*/ 1452 h 10000"/>
                  <a:gd name="connsiteX6-6477" fmla="*/ 9693 w 10000"/>
                  <a:gd name="connsiteY6-6478" fmla="*/ 4661 h 10000"/>
                  <a:gd name="connsiteX7-6479" fmla="*/ 7765 w 10000"/>
                  <a:gd name="connsiteY7-6480" fmla="*/ 5852 h 10000"/>
                  <a:gd name="connsiteX8-6481" fmla="*/ 6752 w 10000"/>
                  <a:gd name="connsiteY8-6482" fmla="*/ 4844 h 10000"/>
                  <a:gd name="connsiteX9-6483" fmla="*/ 7444 w 10000"/>
                  <a:gd name="connsiteY9-6484" fmla="*/ 2845 h 10000"/>
                  <a:gd name="connsiteX10-6485" fmla="*/ 8680 w 10000"/>
                  <a:gd name="connsiteY10-6486" fmla="*/ 2808 h 10000"/>
                  <a:gd name="connsiteX11-6487" fmla="*/ 8873 w 10000"/>
                  <a:gd name="connsiteY11-6488" fmla="*/ 3799 h 10000"/>
                  <a:gd name="connsiteX12-6489" fmla="*/ 8568 w 10000"/>
                  <a:gd name="connsiteY12-6490" fmla="*/ 4203 h 10000"/>
                  <a:gd name="connsiteX13-6491" fmla="*/ 7941 w 10000"/>
                  <a:gd name="connsiteY13-6492" fmla="*/ 4184 h 10000"/>
                  <a:gd name="connsiteX14-6493" fmla="*/ 7748 w 10000"/>
                  <a:gd name="connsiteY14-6494" fmla="*/ 4276 h 10000"/>
                  <a:gd name="connsiteX15-6495" fmla="*/ 7829 w 10000"/>
                  <a:gd name="connsiteY15-6496" fmla="*/ 4496 h 10000"/>
                  <a:gd name="connsiteX16-6497" fmla="*/ 8664 w 10000"/>
                  <a:gd name="connsiteY16-6498" fmla="*/ 4514 h 10000"/>
                  <a:gd name="connsiteX17-6499" fmla="*/ 9163 w 10000"/>
                  <a:gd name="connsiteY17-6500" fmla="*/ 3928 h 10000"/>
                  <a:gd name="connsiteX18-6501" fmla="*/ 8857 w 10000"/>
                  <a:gd name="connsiteY18-6502" fmla="*/ 2533 h 10000"/>
                  <a:gd name="connsiteX19-6503" fmla="*/ 7637 w 10000"/>
                  <a:gd name="connsiteY19-6504" fmla="*/ 2350 h 10000"/>
                  <a:gd name="connsiteX20-6505" fmla="*/ 6720 w 10000"/>
                  <a:gd name="connsiteY20-6506" fmla="*/ 1360 h 10000"/>
                  <a:gd name="connsiteX21-6507" fmla="*/ 5627 w 10000"/>
                  <a:gd name="connsiteY21-6508" fmla="*/ 1470 h 10000"/>
                  <a:gd name="connsiteX22-6509" fmla="*/ 4390 w 10000"/>
                  <a:gd name="connsiteY22-6510" fmla="*/ 902 h 10000"/>
                  <a:gd name="connsiteX23-6511" fmla="*/ 3442 w 10000"/>
                  <a:gd name="connsiteY23-6512" fmla="*/ 1543 h 10000"/>
                  <a:gd name="connsiteX24-6513" fmla="*/ 3201 w 10000"/>
                  <a:gd name="connsiteY24-6514" fmla="*/ 2277 h 10000"/>
                  <a:gd name="connsiteX25-6515" fmla="*/ 1578 w 10000"/>
                  <a:gd name="connsiteY25-6516" fmla="*/ 2771 h 10000"/>
                  <a:gd name="connsiteX26-6517" fmla="*/ 1257 w 10000"/>
                  <a:gd name="connsiteY26-6518" fmla="*/ 4203 h 10000"/>
                  <a:gd name="connsiteX27-6519" fmla="*/ 902 w 10000"/>
                  <a:gd name="connsiteY27-6520" fmla="*/ 5486 h 10000"/>
                  <a:gd name="connsiteX28-6521" fmla="*/ 1417 w 10000"/>
                  <a:gd name="connsiteY28-6522" fmla="*/ 6294 h 10000"/>
                  <a:gd name="connsiteX29-6523" fmla="*/ 2670 w 10000"/>
                  <a:gd name="connsiteY29-6524" fmla="*/ 6129 h 10000"/>
                  <a:gd name="connsiteX30-6525" fmla="*/ 4518 w 10000"/>
                  <a:gd name="connsiteY30-6526" fmla="*/ 6092 h 10000"/>
                  <a:gd name="connsiteX31-6527" fmla="*/ 5531 w 10000"/>
                  <a:gd name="connsiteY31-6528" fmla="*/ 6642 h 10000"/>
                  <a:gd name="connsiteX32-6529" fmla="*/ 5611 w 10000"/>
                  <a:gd name="connsiteY32-6530" fmla="*/ 6642 h 10000"/>
                  <a:gd name="connsiteX33-6531" fmla="*/ 6093 w 10000"/>
                  <a:gd name="connsiteY33-6532" fmla="*/ 6129 h 10000"/>
                  <a:gd name="connsiteX34-6533" fmla="*/ 6013 w 10000"/>
                  <a:gd name="connsiteY34-6534" fmla="*/ 5907 h 10000"/>
                  <a:gd name="connsiteX35-6535" fmla="*/ 5820 w 10000"/>
                  <a:gd name="connsiteY35-6536" fmla="*/ 5981 h 10000"/>
                  <a:gd name="connsiteX36-6537" fmla="*/ 5547 w 10000"/>
                  <a:gd name="connsiteY36-6538" fmla="*/ 6312 h 10000"/>
                  <a:gd name="connsiteX37-6539" fmla="*/ 4695 w 10000"/>
                  <a:gd name="connsiteY37-6540" fmla="*/ 5834 h 10000"/>
                  <a:gd name="connsiteX38-6541" fmla="*/ 2510 w 10000"/>
                  <a:gd name="connsiteY38-6542" fmla="*/ 5852 h 10000"/>
                  <a:gd name="connsiteX39-6543" fmla="*/ 1545 w 10000"/>
                  <a:gd name="connsiteY39-6544" fmla="*/ 5981 h 10000"/>
                  <a:gd name="connsiteX40-6545" fmla="*/ 1208 w 10000"/>
                  <a:gd name="connsiteY40-6546" fmla="*/ 5431 h 10000"/>
                  <a:gd name="connsiteX41-6547" fmla="*/ 1514 w 10000"/>
                  <a:gd name="connsiteY41-6548" fmla="*/ 4386 h 10000"/>
                  <a:gd name="connsiteX42-6549" fmla="*/ 1561 w 10000"/>
                  <a:gd name="connsiteY42-6550" fmla="*/ 4203 h 10000"/>
                  <a:gd name="connsiteX43-6551" fmla="*/ 1787 w 10000"/>
                  <a:gd name="connsiteY43-6552" fmla="*/ 2991 h 10000"/>
                  <a:gd name="connsiteX44-6553" fmla="*/ 3136 w 10000"/>
                  <a:gd name="connsiteY44-6554" fmla="*/ 2606 h 10000"/>
                  <a:gd name="connsiteX45-6555" fmla="*/ 3876 w 10000"/>
                  <a:gd name="connsiteY45-6556" fmla="*/ 3799 h 10000"/>
                  <a:gd name="connsiteX46-6557" fmla="*/ 2703 w 10000"/>
                  <a:gd name="connsiteY46-6558" fmla="*/ 4569 h 10000"/>
                  <a:gd name="connsiteX47-6559" fmla="*/ 2719 w 10000"/>
                  <a:gd name="connsiteY47-6560" fmla="*/ 4808 h 10000"/>
                  <a:gd name="connsiteX48-6561" fmla="*/ 2927 w 10000"/>
                  <a:gd name="connsiteY48-6562" fmla="*/ 4771 h 10000"/>
                  <a:gd name="connsiteX49-6563" fmla="*/ 4744 w 10000"/>
                  <a:gd name="connsiteY49-6564" fmla="*/ 4423 h 10000"/>
                  <a:gd name="connsiteX50-6565" fmla="*/ 4937 w 10000"/>
                  <a:gd name="connsiteY50-6566" fmla="*/ 4423 h 10000"/>
                  <a:gd name="connsiteX51-6567" fmla="*/ 5804 w 10000"/>
                  <a:gd name="connsiteY51-6568" fmla="*/ 4184 h 10000"/>
                  <a:gd name="connsiteX52-6569" fmla="*/ 6383 w 10000"/>
                  <a:gd name="connsiteY52-6570" fmla="*/ 4973 h 10000"/>
                  <a:gd name="connsiteX53-6571" fmla="*/ 6512 w 10000"/>
                  <a:gd name="connsiteY53-6572" fmla="*/ 5119 h 10000"/>
                  <a:gd name="connsiteX54-6573" fmla="*/ 7572 w 10000"/>
                  <a:gd name="connsiteY54-6574" fmla="*/ 6532 h 10000"/>
                  <a:gd name="connsiteX55-6575" fmla="*/ 6991 w 10000"/>
                  <a:gd name="connsiteY55-6576" fmla="*/ 7909 h 10000"/>
                  <a:gd name="connsiteX56-6577" fmla="*/ 5483 w 10000"/>
                  <a:gd name="connsiteY56-6578" fmla="*/ 8218 h 10000"/>
                  <a:gd name="connsiteX57-6579" fmla="*/ 3490 w 10000"/>
                  <a:gd name="connsiteY57-6580" fmla="*/ 8053 h 10000"/>
                  <a:gd name="connsiteX58-6581" fmla="*/ 3345 w 10000"/>
                  <a:gd name="connsiteY58-6582" fmla="*/ 7357 h 10000"/>
                  <a:gd name="connsiteX59-6583" fmla="*/ 3586 w 10000"/>
                  <a:gd name="connsiteY59-6584" fmla="*/ 7082 h 10000"/>
                  <a:gd name="connsiteX60-6585" fmla="*/ 3683 w 10000"/>
                  <a:gd name="connsiteY60-6586" fmla="*/ 6880 h 10000"/>
                  <a:gd name="connsiteX61-6587" fmla="*/ 3490 w 10000"/>
                  <a:gd name="connsiteY61-6588" fmla="*/ 6770 h 10000"/>
                  <a:gd name="connsiteX62-6589" fmla="*/ 3072 w 10000"/>
                  <a:gd name="connsiteY62-6590" fmla="*/ 7247 h 10000"/>
                  <a:gd name="connsiteX63-6591" fmla="*/ 3249 w 10000"/>
                  <a:gd name="connsiteY63-6592" fmla="*/ 8255 h 10000"/>
                  <a:gd name="connsiteX64-6593" fmla="*/ 3249 w 10000"/>
                  <a:gd name="connsiteY64-6594" fmla="*/ 8273 h 10000"/>
                  <a:gd name="connsiteX65-6595" fmla="*/ 4680 w 10000"/>
                  <a:gd name="connsiteY65-6596" fmla="*/ 8825 h 10000"/>
                  <a:gd name="connsiteX66-6597" fmla="*/ 5354 w 10000"/>
                  <a:gd name="connsiteY66-6598" fmla="*/ 8677 h 10000"/>
                  <a:gd name="connsiteX67-6599" fmla="*/ 3393 w 10000"/>
                  <a:gd name="connsiteY67-6600" fmla="*/ 9998 h 10000"/>
                  <a:gd name="connsiteX68-6601" fmla="*/ 2253 w 10000"/>
                  <a:gd name="connsiteY68-6602" fmla="*/ 9228 h 10000"/>
                  <a:gd name="connsiteX69-6603" fmla="*/ 1224 w 10000"/>
                  <a:gd name="connsiteY69-6604" fmla="*/ 7137 h 10000"/>
                  <a:gd name="connsiteX70-6605" fmla="*/ 3 w 10000"/>
                  <a:gd name="connsiteY70-6606" fmla="*/ 4954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  <a:cxn ang="0">
                    <a:pos x="connsiteX25-51" y="connsiteY25-52"/>
                  </a:cxn>
                  <a:cxn ang="0">
                    <a:pos x="connsiteX26-53" y="connsiteY26-54"/>
                  </a:cxn>
                  <a:cxn ang="0">
                    <a:pos x="connsiteX27-55" y="connsiteY27-56"/>
                  </a:cxn>
                  <a:cxn ang="0">
                    <a:pos x="connsiteX28-57" y="connsiteY28-58"/>
                  </a:cxn>
                  <a:cxn ang="0">
                    <a:pos x="connsiteX29-59" y="connsiteY29-60"/>
                  </a:cxn>
                  <a:cxn ang="0">
                    <a:pos x="connsiteX30-61" y="connsiteY30-62"/>
                  </a:cxn>
                  <a:cxn ang="0">
                    <a:pos x="connsiteX31-63" y="connsiteY31-64"/>
                  </a:cxn>
                  <a:cxn ang="0">
                    <a:pos x="connsiteX32-65" y="connsiteY32-66"/>
                  </a:cxn>
                  <a:cxn ang="0">
                    <a:pos x="connsiteX33-67" y="connsiteY33-68"/>
                  </a:cxn>
                  <a:cxn ang="0">
                    <a:pos x="connsiteX34-69" y="connsiteY34-70"/>
                  </a:cxn>
                  <a:cxn ang="0">
                    <a:pos x="connsiteX35-71" y="connsiteY35-72"/>
                  </a:cxn>
                  <a:cxn ang="0">
                    <a:pos x="connsiteX36-73" y="connsiteY36-74"/>
                  </a:cxn>
                  <a:cxn ang="0">
                    <a:pos x="connsiteX37-75" y="connsiteY37-76"/>
                  </a:cxn>
                  <a:cxn ang="0">
                    <a:pos x="connsiteX38-77" y="connsiteY38-78"/>
                  </a:cxn>
                  <a:cxn ang="0">
                    <a:pos x="connsiteX39-79" y="connsiteY39-80"/>
                  </a:cxn>
                  <a:cxn ang="0">
                    <a:pos x="connsiteX40-81" y="connsiteY40-82"/>
                  </a:cxn>
                  <a:cxn ang="0">
                    <a:pos x="connsiteX41-83" y="connsiteY41-84"/>
                  </a:cxn>
                  <a:cxn ang="0">
                    <a:pos x="connsiteX42-85" y="connsiteY42-86"/>
                  </a:cxn>
                  <a:cxn ang="0">
                    <a:pos x="connsiteX43-87" y="connsiteY43-88"/>
                  </a:cxn>
                  <a:cxn ang="0">
                    <a:pos x="connsiteX44-89" y="connsiteY44-90"/>
                  </a:cxn>
                  <a:cxn ang="0">
                    <a:pos x="connsiteX45-91" y="connsiteY45-92"/>
                  </a:cxn>
                  <a:cxn ang="0">
                    <a:pos x="connsiteX46-93" y="connsiteY46-94"/>
                  </a:cxn>
                  <a:cxn ang="0">
                    <a:pos x="connsiteX47-95" y="connsiteY47-96"/>
                  </a:cxn>
                  <a:cxn ang="0">
                    <a:pos x="connsiteX48-97" y="connsiteY48-98"/>
                  </a:cxn>
                  <a:cxn ang="0">
                    <a:pos x="connsiteX49-99" y="connsiteY49-100"/>
                  </a:cxn>
                  <a:cxn ang="0">
                    <a:pos x="connsiteX50-101" y="connsiteY50-102"/>
                  </a:cxn>
                  <a:cxn ang="0">
                    <a:pos x="connsiteX51-103" y="connsiteY51-104"/>
                  </a:cxn>
                  <a:cxn ang="0">
                    <a:pos x="connsiteX52-105" y="connsiteY52-106"/>
                  </a:cxn>
                  <a:cxn ang="0">
                    <a:pos x="connsiteX53-107" y="connsiteY53-108"/>
                  </a:cxn>
                  <a:cxn ang="0">
                    <a:pos x="connsiteX54-109" y="connsiteY54-110"/>
                  </a:cxn>
                  <a:cxn ang="0">
                    <a:pos x="connsiteX55-111" y="connsiteY55-112"/>
                  </a:cxn>
                  <a:cxn ang="0">
                    <a:pos x="connsiteX56-113" y="connsiteY56-114"/>
                  </a:cxn>
                  <a:cxn ang="0">
                    <a:pos x="connsiteX57-115" y="connsiteY57-116"/>
                  </a:cxn>
                  <a:cxn ang="0">
                    <a:pos x="connsiteX58-117" y="connsiteY58-118"/>
                  </a:cxn>
                  <a:cxn ang="0">
                    <a:pos x="connsiteX59-119" y="connsiteY59-120"/>
                  </a:cxn>
                  <a:cxn ang="0">
                    <a:pos x="connsiteX60-121" y="connsiteY60-122"/>
                  </a:cxn>
                  <a:cxn ang="0">
                    <a:pos x="connsiteX61-123" y="connsiteY61-124"/>
                  </a:cxn>
                  <a:cxn ang="0">
                    <a:pos x="connsiteX62-125" y="connsiteY62-126"/>
                  </a:cxn>
                  <a:cxn ang="0">
                    <a:pos x="connsiteX63-127" y="connsiteY63-128"/>
                  </a:cxn>
                  <a:cxn ang="0">
                    <a:pos x="connsiteX64-129" y="connsiteY64-130"/>
                  </a:cxn>
                  <a:cxn ang="0">
                    <a:pos x="connsiteX65-131" y="connsiteY65-132"/>
                  </a:cxn>
                  <a:cxn ang="0">
                    <a:pos x="connsiteX66-133" y="connsiteY66-134"/>
                  </a:cxn>
                  <a:cxn ang="0">
                    <a:pos x="connsiteX67-135" y="connsiteY67-136"/>
                  </a:cxn>
                  <a:cxn ang="0">
                    <a:pos x="connsiteX68-137" y="connsiteY68-138"/>
                  </a:cxn>
                  <a:cxn ang="0">
                    <a:pos x="connsiteX69-139" y="connsiteY69-140"/>
                  </a:cxn>
                  <a:cxn ang="0">
                    <a:pos x="connsiteX70-141" y="connsiteY70-142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" name="椭圆 8"/>
          <p:cNvSpPr/>
          <p:nvPr/>
        </p:nvSpPr>
        <p:spPr>
          <a:xfrm>
            <a:off x="2767269" y="1721934"/>
            <a:ext cx="3601244" cy="3601244"/>
          </a:xfrm>
          <a:prstGeom prst="ellipse">
            <a:avLst/>
          </a:prstGeom>
          <a:noFill/>
          <a:ln w="38100"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10" name="Oval 36"/>
          <p:cNvSpPr>
            <a:spLocks noChangeArrowheads="1"/>
          </p:cNvSpPr>
          <p:nvPr/>
        </p:nvSpPr>
        <p:spPr bwMode="auto">
          <a:xfrm>
            <a:off x="3192877" y="1696561"/>
            <a:ext cx="648116" cy="6481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2480719" y="3530432"/>
            <a:ext cx="648116" cy="6444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6030368" y="3523676"/>
            <a:ext cx="648116" cy="6444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5341371" y="1721996"/>
            <a:ext cx="648116" cy="648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682647" y="3634665"/>
            <a:ext cx="244258" cy="436028"/>
            <a:chOff x="4062413" y="3968750"/>
            <a:chExt cx="192088" cy="342901"/>
          </a:xfrm>
          <a:solidFill>
            <a:schemeClr val="bg1"/>
          </a:solidFill>
        </p:grpSpPr>
        <p:sp>
          <p:nvSpPr>
            <p:cNvPr id="15" name="淘宝店chenying0907 37"/>
            <p:cNvSpPr/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淘宝店chenying0907 38"/>
            <p:cNvSpPr/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淘宝店chenying0907 42"/>
          <p:cNvSpPr>
            <a:spLocks noEditPoints="1"/>
          </p:cNvSpPr>
          <p:nvPr/>
        </p:nvSpPr>
        <p:spPr bwMode="auto">
          <a:xfrm>
            <a:off x="3383797" y="1879055"/>
            <a:ext cx="266277" cy="282148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/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508441" y="1898301"/>
            <a:ext cx="313977" cy="295507"/>
            <a:chOff x="4860032" y="3075012"/>
            <a:chExt cx="296863" cy="279400"/>
          </a:xfrm>
          <a:solidFill>
            <a:schemeClr val="bg1"/>
          </a:solidFill>
        </p:grpSpPr>
        <p:sp>
          <p:nvSpPr>
            <p:cNvPr id="19" name="淘宝店chenying0907 43"/>
            <p:cNvSpPr/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淘宝店chenying0907 44"/>
            <p:cNvSpPr/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27631" y="3646779"/>
            <a:ext cx="253590" cy="375688"/>
            <a:chOff x="4062413" y="2374900"/>
            <a:chExt cx="814388" cy="1206501"/>
          </a:xfrm>
          <a:solidFill>
            <a:schemeClr val="bg1"/>
          </a:solidFill>
        </p:grpSpPr>
        <p:sp>
          <p:nvSpPr>
            <p:cNvPr id="22" name="淘宝店chenying0907 11"/>
            <p:cNvSpPr/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淘宝店chenying0907 13"/>
            <p:cNvSpPr/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淘宝店chenying0907 14"/>
            <p:cNvSpPr/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淘宝店chenying0907 15"/>
            <p:cNvSpPr/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淘宝店chenying0907 18"/>
            <p:cNvSpPr/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淘宝店chenying0907 19"/>
            <p:cNvSpPr/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6012161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6255890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6696237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6939966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557949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淘宝店chenying0907 37"/>
          <p:cNvSpPr/>
          <p:nvPr/>
        </p:nvSpPr>
        <p:spPr>
          <a:xfrm>
            <a:off x="1034095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899593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淘宝店chenying0907 39"/>
          <p:cNvSpPr/>
          <p:nvPr/>
        </p:nvSpPr>
        <p:spPr>
          <a:xfrm>
            <a:off x="375738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 flipV="1">
            <a:off x="3718560" y="2313281"/>
            <a:ext cx="259080" cy="38861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5265422" y="2370115"/>
            <a:ext cx="243019" cy="4167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539740" y="3631538"/>
            <a:ext cx="457200" cy="1371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3154682" y="3634667"/>
            <a:ext cx="362255" cy="12641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187992" y="4350483"/>
            <a:ext cx="75979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 smtClean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31" grpId="0"/>
      <p:bldP spid="32" grpId="0"/>
      <p:bldP spid="35" grpId="0"/>
      <p:bldP spid="36" grpId="0"/>
      <p:bldP spid="37" grpId="0"/>
      <p:bldP spid="38" grpId="0"/>
      <p:bldP spid="39" grpId="0"/>
      <p:bldP spid="40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51"/>
          <p:cNvCxnSpPr/>
          <p:nvPr/>
        </p:nvCxnSpPr>
        <p:spPr>
          <a:xfrm>
            <a:off x="6380323" y="4129548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8"/>
          <p:cNvCxnSpPr>
            <a:stCxn id="123" idx="6"/>
          </p:cNvCxnSpPr>
          <p:nvPr/>
        </p:nvCxnSpPr>
        <p:spPr>
          <a:xfrm>
            <a:off x="5782863" y="2092427"/>
            <a:ext cx="94347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81"/>
          <p:cNvCxnSpPr>
            <a:endCxn id="93" idx="2"/>
          </p:cNvCxnSpPr>
          <p:nvPr/>
        </p:nvCxnSpPr>
        <p:spPr>
          <a:xfrm flipV="1">
            <a:off x="2598555" y="3796023"/>
            <a:ext cx="780909" cy="1643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62"/>
          <p:cNvCxnSpPr>
            <a:stCxn id="88" idx="6"/>
          </p:cNvCxnSpPr>
          <p:nvPr/>
        </p:nvCxnSpPr>
        <p:spPr>
          <a:xfrm flipV="1">
            <a:off x="6111148" y="2787221"/>
            <a:ext cx="783412" cy="166724"/>
          </a:xfrm>
          <a:prstGeom prst="bentConnector3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84"/>
          <p:cNvCxnSpPr>
            <a:endCxn id="82" idx="2"/>
          </p:cNvCxnSpPr>
          <p:nvPr/>
        </p:nvCxnSpPr>
        <p:spPr>
          <a:xfrm flipV="1">
            <a:off x="2263179" y="2953945"/>
            <a:ext cx="816222" cy="102822"/>
          </a:xfrm>
          <a:prstGeom prst="bentConnector3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59"/>
          <p:cNvCxnSpPr>
            <a:stCxn id="116" idx="6"/>
          </p:cNvCxnSpPr>
          <p:nvPr/>
        </p:nvCxnSpPr>
        <p:spPr>
          <a:xfrm flipV="1">
            <a:off x="5782864" y="3523584"/>
            <a:ext cx="972268" cy="272438"/>
          </a:xfrm>
          <a:prstGeom prst="bentConnector3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86"/>
          <p:cNvCxnSpPr/>
          <p:nvPr/>
        </p:nvCxnSpPr>
        <p:spPr>
          <a:xfrm flipV="1">
            <a:off x="2598555" y="2131823"/>
            <a:ext cx="783989" cy="217933"/>
          </a:xfrm>
          <a:prstGeom prst="bentConnector3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57"/>
          <p:cNvCxnSpPr/>
          <p:nvPr/>
        </p:nvCxnSpPr>
        <p:spPr>
          <a:xfrm rot="5400000" flipH="1" flipV="1">
            <a:off x="5415997" y="3510287"/>
            <a:ext cx="93943" cy="1776712"/>
          </a:xfrm>
          <a:prstGeom prst="bentConnector4">
            <a:avLst>
              <a:gd name="adj1" fmla="val -220011"/>
              <a:gd name="adj2" fmla="val 59334"/>
            </a:avLst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88"/>
          <p:cNvCxnSpPr>
            <a:endCxn id="59" idx="0"/>
          </p:cNvCxnSpPr>
          <p:nvPr/>
        </p:nvCxnSpPr>
        <p:spPr>
          <a:xfrm flipV="1">
            <a:off x="2863546" y="1425376"/>
            <a:ext cx="1711067" cy="180764"/>
          </a:xfrm>
          <a:prstGeom prst="bentConnector4">
            <a:avLst>
              <a:gd name="adj1" fmla="val 40308"/>
              <a:gd name="adj2" fmla="val 214339"/>
            </a:avLst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77"/>
          <p:cNvCxnSpPr/>
          <p:nvPr/>
        </p:nvCxnSpPr>
        <p:spPr>
          <a:xfrm>
            <a:off x="2863544" y="1373964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7"/>
          <p:cNvGrpSpPr/>
          <p:nvPr/>
        </p:nvGrpSpPr>
        <p:grpSpPr>
          <a:xfrm>
            <a:off x="932308" y="1326531"/>
            <a:ext cx="1803491" cy="559220"/>
            <a:chOff x="1242914" y="1916832"/>
            <a:chExt cx="2404341" cy="745627"/>
          </a:xfrm>
        </p:grpSpPr>
        <p:sp>
          <p:nvSpPr>
            <p:cNvPr id="29" name="Content Placeholder 2"/>
            <p:cNvSpPr txBox="1"/>
            <p:nvPr/>
          </p:nvSpPr>
          <p:spPr>
            <a:xfrm>
              <a:off x="1242914" y="2141521"/>
              <a:ext cx="2404341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70117" y="1916832"/>
              <a:ext cx="147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30"/>
          <p:cNvGrpSpPr/>
          <p:nvPr/>
        </p:nvGrpSpPr>
        <p:grpSpPr>
          <a:xfrm>
            <a:off x="6466397" y="4082114"/>
            <a:ext cx="1816371" cy="559220"/>
            <a:chOff x="8429991" y="5590943"/>
            <a:chExt cx="2421512" cy="745627"/>
          </a:xfrm>
        </p:grpSpPr>
        <p:sp>
          <p:nvSpPr>
            <p:cNvPr id="32" name="Content Placeholder 2"/>
            <p:cNvSpPr txBox="1"/>
            <p:nvPr/>
          </p:nvSpPr>
          <p:spPr>
            <a:xfrm>
              <a:off x="8447161" y="5815632"/>
              <a:ext cx="2404342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29991" y="5590943"/>
              <a:ext cx="1477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34" name="Straight Connector 60"/>
          <p:cNvCxnSpPr/>
          <p:nvPr/>
        </p:nvCxnSpPr>
        <p:spPr>
          <a:xfrm>
            <a:off x="6760411" y="3318075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78"/>
          <p:cNvCxnSpPr/>
          <p:nvPr/>
        </p:nvCxnSpPr>
        <p:spPr>
          <a:xfrm>
            <a:off x="2598551" y="2117580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5"/>
          <p:cNvGrpSpPr/>
          <p:nvPr/>
        </p:nvGrpSpPr>
        <p:grpSpPr>
          <a:xfrm>
            <a:off x="724851" y="2070147"/>
            <a:ext cx="1803491" cy="559220"/>
            <a:chOff x="1136962" y="2908319"/>
            <a:chExt cx="2404343" cy="745627"/>
          </a:xfrm>
        </p:grpSpPr>
        <p:sp>
          <p:nvSpPr>
            <p:cNvPr id="37" name="Content Placeholder 2"/>
            <p:cNvSpPr txBox="1"/>
            <p:nvPr/>
          </p:nvSpPr>
          <p:spPr>
            <a:xfrm>
              <a:off x="1136962" y="3133008"/>
              <a:ext cx="2404343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64166" y="2908319"/>
              <a:ext cx="14771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38"/>
          <p:cNvGrpSpPr/>
          <p:nvPr/>
        </p:nvGrpSpPr>
        <p:grpSpPr>
          <a:xfrm>
            <a:off x="6843389" y="3270764"/>
            <a:ext cx="1803494" cy="559220"/>
            <a:chOff x="9123335" y="4509142"/>
            <a:chExt cx="2404346" cy="745627"/>
          </a:xfrm>
        </p:grpSpPr>
        <p:sp>
          <p:nvSpPr>
            <p:cNvPr id="40" name="Content Placeholder 2"/>
            <p:cNvSpPr txBox="1"/>
            <p:nvPr/>
          </p:nvSpPr>
          <p:spPr>
            <a:xfrm>
              <a:off x="9123338" y="4733831"/>
              <a:ext cx="2404343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123335" y="4509142"/>
              <a:ext cx="147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42" name="Straight Connector 63"/>
          <p:cNvCxnSpPr/>
          <p:nvPr/>
        </p:nvCxnSpPr>
        <p:spPr>
          <a:xfrm>
            <a:off x="6894560" y="2555043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79"/>
          <p:cNvCxnSpPr/>
          <p:nvPr/>
        </p:nvCxnSpPr>
        <p:spPr>
          <a:xfrm>
            <a:off x="2263180" y="2824592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43"/>
          <p:cNvGrpSpPr/>
          <p:nvPr/>
        </p:nvGrpSpPr>
        <p:grpSpPr>
          <a:xfrm>
            <a:off x="395538" y="2881133"/>
            <a:ext cx="1803491" cy="566339"/>
            <a:chOff x="697937" y="3841509"/>
            <a:chExt cx="2404342" cy="755119"/>
          </a:xfrm>
        </p:grpSpPr>
        <p:sp>
          <p:nvSpPr>
            <p:cNvPr id="45" name="Content Placeholder 2"/>
            <p:cNvSpPr txBox="1"/>
            <p:nvPr/>
          </p:nvSpPr>
          <p:spPr>
            <a:xfrm>
              <a:off x="697937" y="4075690"/>
              <a:ext cx="2404342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25142" y="3841509"/>
              <a:ext cx="147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46"/>
          <p:cNvGrpSpPr/>
          <p:nvPr/>
        </p:nvGrpSpPr>
        <p:grpSpPr>
          <a:xfrm>
            <a:off x="6980981" y="2507611"/>
            <a:ext cx="1803491" cy="559220"/>
            <a:chOff x="9116018" y="3491604"/>
            <a:chExt cx="2404343" cy="745627"/>
          </a:xfrm>
        </p:grpSpPr>
        <p:sp>
          <p:nvSpPr>
            <p:cNvPr id="48" name="Content Placeholder 2"/>
            <p:cNvSpPr txBox="1"/>
            <p:nvPr/>
          </p:nvSpPr>
          <p:spPr>
            <a:xfrm>
              <a:off x="9116019" y="3716293"/>
              <a:ext cx="2404342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116018" y="3491604"/>
              <a:ext cx="14771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50" name="Straight Connector 66"/>
          <p:cNvCxnSpPr/>
          <p:nvPr/>
        </p:nvCxnSpPr>
        <p:spPr>
          <a:xfrm>
            <a:off x="6726333" y="1874712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80"/>
          <p:cNvCxnSpPr/>
          <p:nvPr/>
        </p:nvCxnSpPr>
        <p:spPr>
          <a:xfrm>
            <a:off x="2598551" y="3575984"/>
            <a:ext cx="0" cy="464355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51"/>
          <p:cNvGrpSpPr/>
          <p:nvPr/>
        </p:nvGrpSpPr>
        <p:grpSpPr>
          <a:xfrm>
            <a:off x="724850" y="3515800"/>
            <a:ext cx="1803491" cy="559220"/>
            <a:chOff x="1136962" y="4835857"/>
            <a:chExt cx="2404342" cy="745627"/>
          </a:xfrm>
        </p:grpSpPr>
        <p:sp>
          <p:nvSpPr>
            <p:cNvPr id="53" name="Content Placeholder 2"/>
            <p:cNvSpPr txBox="1"/>
            <p:nvPr/>
          </p:nvSpPr>
          <p:spPr>
            <a:xfrm>
              <a:off x="1136962" y="5060546"/>
              <a:ext cx="2404342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064167" y="4835857"/>
              <a:ext cx="147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54"/>
          <p:cNvGrpSpPr/>
          <p:nvPr/>
        </p:nvGrpSpPr>
        <p:grpSpPr>
          <a:xfrm>
            <a:off x="6812351" y="1823619"/>
            <a:ext cx="1803491" cy="559220"/>
            <a:chOff x="8891207" y="2579616"/>
            <a:chExt cx="2404343" cy="745627"/>
          </a:xfrm>
        </p:grpSpPr>
        <p:sp>
          <p:nvSpPr>
            <p:cNvPr id="56" name="Content Placeholder 2"/>
            <p:cNvSpPr txBox="1"/>
            <p:nvPr/>
          </p:nvSpPr>
          <p:spPr>
            <a:xfrm>
              <a:off x="8891208" y="2804305"/>
              <a:ext cx="2404342" cy="52093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ts val="1350"/>
                </a:lnSpc>
                <a:buNone/>
                <a:defRPr/>
              </a:pP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击输入详细的内容文本，点击输入详细的内容文</a:t>
              </a:r>
              <a:r>
                <a:rPr lang="zh-CN" altLang="en-US" sz="900" kern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</a:t>
              </a:r>
              <a:r>
                <a:rPr lang="zh-CN" altLang="en-US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US" altLang="zh-CN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891207" y="2579616"/>
              <a:ext cx="14771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" name="组合 57"/>
          <p:cNvGrpSpPr/>
          <p:nvPr/>
        </p:nvGrpSpPr>
        <p:grpSpPr>
          <a:xfrm>
            <a:off x="4242947" y="1425377"/>
            <a:ext cx="663330" cy="667049"/>
            <a:chOff x="5656526" y="2048627"/>
            <a:chExt cx="884325" cy="889399"/>
          </a:xfrm>
        </p:grpSpPr>
        <p:sp>
          <p:nvSpPr>
            <p:cNvPr id="59" name="Oval 5"/>
            <p:cNvSpPr/>
            <p:nvPr/>
          </p:nvSpPr>
          <p:spPr>
            <a:xfrm>
              <a:off x="5656526" y="2048627"/>
              <a:ext cx="884325" cy="8893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99"/>
            <p:cNvGrpSpPr/>
            <p:nvPr/>
          </p:nvGrpSpPr>
          <p:grpSpPr>
            <a:xfrm>
              <a:off x="5915685" y="2322835"/>
              <a:ext cx="380500" cy="367529"/>
              <a:chOff x="5099140" y="1309474"/>
              <a:chExt cx="439257" cy="424283"/>
            </a:xfrm>
            <a:solidFill>
              <a:schemeClr val="bg1"/>
            </a:solidFill>
          </p:grpSpPr>
          <p:sp>
            <p:nvSpPr>
              <p:cNvPr id="61" name="Rectangle 18"/>
              <p:cNvSpPr>
                <a:spLocks noChangeArrowheads="1"/>
              </p:cNvSpPr>
              <p:nvPr/>
            </p:nvSpPr>
            <p:spPr bwMode="auto">
              <a:xfrm>
                <a:off x="5256374" y="1479187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Rectangle 19"/>
              <p:cNvSpPr>
                <a:spLocks noChangeArrowheads="1"/>
              </p:cNvSpPr>
              <p:nvPr/>
            </p:nvSpPr>
            <p:spPr bwMode="auto">
              <a:xfrm>
                <a:off x="533124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Rectangle 20"/>
              <p:cNvSpPr>
                <a:spLocks noChangeArrowheads="1"/>
              </p:cNvSpPr>
              <p:nvPr/>
            </p:nvSpPr>
            <p:spPr bwMode="auto">
              <a:xfrm>
                <a:off x="540861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Rectangle 21"/>
              <p:cNvSpPr>
                <a:spLocks noChangeArrowheads="1"/>
              </p:cNvSpPr>
              <p:nvPr/>
            </p:nvSpPr>
            <p:spPr bwMode="auto">
              <a:xfrm>
                <a:off x="5256374" y="1546573"/>
                <a:ext cx="47421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533124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Rectangle 23"/>
              <p:cNvSpPr>
                <a:spLocks noChangeArrowheads="1"/>
              </p:cNvSpPr>
              <p:nvPr/>
            </p:nvSpPr>
            <p:spPr bwMode="auto">
              <a:xfrm>
                <a:off x="540861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Rectangle 24"/>
              <p:cNvSpPr>
                <a:spLocks noChangeArrowheads="1"/>
              </p:cNvSpPr>
              <p:nvPr/>
            </p:nvSpPr>
            <p:spPr bwMode="auto">
              <a:xfrm>
                <a:off x="5256374" y="1618951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Rectangle 25"/>
              <p:cNvSpPr>
                <a:spLocks noChangeArrowheads="1"/>
              </p:cNvSpPr>
              <p:nvPr/>
            </p:nvSpPr>
            <p:spPr bwMode="auto">
              <a:xfrm>
                <a:off x="5179005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5179005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Rectangle 27"/>
              <p:cNvSpPr>
                <a:spLocks noChangeArrowheads="1"/>
              </p:cNvSpPr>
              <p:nvPr/>
            </p:nvSpPr>
            <p:spPr bwMode="auto">
              <a:xfrm>
                <a:off x="533124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Rectangle 28"/>
              <p:cNvSpPr>
                <a:spLocks noChangeArrowheads="1"/>
              </p:cNvSpPr>
              <p:nvPr/>
            </p:nvSpPr>
            <p:spPr bwMode="auto">
              <a:xfrm>
                <a:off x="540861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2" name="Freeform 29"/>
              <p:cNvSpPr>
                <a:spLocks noEditPoints="1"/>
              </p:cNvSpPr>
              <p:nvPr/>
            </p:nvSpPr>
            <p:spPr bwMode="auto">
              <a:xfrm>
                <a:off x="5099140" y="1339424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3" name="Rectangle 30"/>
              <p:cNvSpPr>
                <a:spLocks noChangeArrowheads="1"/>
              </p:cNvSpPr>
              <p:nvPr/>
            </p:nvSpPr>
            <p:spPr bwMode="auto">
              <a:xfrm>
                <a:off x="5181500" y="1309474"/>
                <a:ext cx="37438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Rectangle 31"/>
              <p:cNvSpPr>
                <a:spLocks noChangeArrowheads="1"/>
              </p:cNvSpPr>
              <p:nvPr/>
            </p:nvSpPr>
            <p:spPr bwMode="auto">
              <a:xfrm>
                <a:off x="5428583" y="1309474"/>
                <a:ext cx="34941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74"/>
          <p:cNvGrpSpPr/>
          <p:nvPr/>
        </p:nvGrpSpPr>
        <p:grpSpPr>
          <a:xfrm>
            <a:off x="3375575" y="1769706"/>
            <a:ext cx="663330" cy="667049"/>
            <a:chOff x="4500180" y="2507731"/>
            <a:chExt cx="884325" cy="889399"/>
          </a:xfrm>
        </p:grpSpPr>
        <p:sp>
          <p:nvSpPr>
            <p:cNvPr id="76" name="Oval 10"/>
            <p:cNvSpPr/>
            <p:nvPr/>
          </p:nvSpPr>
          <p:spPr>
            <a:xfrm>
              <a:off x="4500180" y="2507731"/>
              <a:ext cx="884325" cy="8893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114"/>
            <p:cNvGrpSpPr/>
            <p:nvPr/>
          </p:nvGrpSpPr>
          <p:grpSpPr>
            <a:xfrm>
              <a:off x="4718531" y="2704856"/>
              <a:ext cx="457320" cy="466345"/>
              <a:chOff x="7160655" y="2178006"/>
              <a:chExt cx="379359" cy="386846"/>
            </a:xfrm>
            <a:solidFill>
              <a:schemeClr val="bg1"/>
            </a:solidFill>
          </p:grpSpPr>
          <p:sp>
            <p:nvSpPr>
              <p:cNvPr id="78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37"/>
              <p:cNvSpPr/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Freeform 38"/>
              <p:cNvSpPr/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80"/>
          <p:cNvGrpSpPr/>
          <p:nvPr/>
        </p:nvGrpSpPr>
        <p:grpSpPr>
          <a:xfrm>
            <a:off x="3079402" y="2620420"/>
            <a:ext cx="663330" cy="667049"/>
            <a:chOff x="4105334" y="3642018"/>
            <a:chExt cx="884325" cy="889399"/>
          </a:xfrm>
        </p:grpSpPr>
        <p:sp>
          <p:nvSpPr>
            <p:cNvPr id="82" name="Oval 9"/>
            <p:cNvSpPr/>
            <p:nvPr/>
          </p:nvSpPr>
          <p:spPr>
            <a:xfrm>
              <a:off x="4105334" y="3642018"/>
              <a:ext cx="884325" cy="8893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Group 118"/>
            <p:cNvGrpSpPr/>
            <p:nvPr/>
          </p:nvGrpSpPr>
          <p:grpSpPr>
            <a:xfrm>
              <a:off x="4302288" y="3841509"/>
              <a:ext cx="490415" cy="490415"/>
              <a:chOff x="6352022" y="2360197"/>
              <a:chExt cx="406813" cy="406813"/>
            </a:xfrm>
            <a:solidFill>
              <a:schemeClr val="bg1"/>
            </a:solidFill>
          </p:grpSpPr>
          <p:sp>
            <p:nvSpPr>
              <p:cNvPr id="84" name="Freeform 39"/>
              <p:cNvSpPr>
                <a:spLocks noEditPoints="1"/>
              </p:cNvSpPr>
              <p:nvPr/>
            </p:nvSpPr>
            <p:spPr bwMode="auto">
              <a:xfrm>
                <a:off x="6352022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86"/>
          <p:cNvGrpSpPr/>
          <p:nvPr/>
        </p:nvGrpSpPr>
        <p:grpSpPr>
          <a:xfrm>
            <a:off x="5447819" y="2620420"/>
            <a:ext cx="663330" cy="667049"/>
            <a:chOff x="7262812" y="3642018"/>
            <a:chExt cx="884325" cy="889399"/>
          </a:xfrm>
        </p:grpSpPr>
        <p:sp>
          <p:nvSpPr>
            <p:cNvPr id="88" name="Oval 8"/>
            <p:cNvSpPr/>
            <p:nvPr/>
          </p:nvSpPr>
          <p:spPr>
            <a:xfrm>
              <a:off x="7262812" y="3642018"/>
              <a:ext cx="884325" cy="8893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26"/>
            <p:cNvGrpSpPr/>
            <p:nvPr/>
          </p:nvGrpSpPr>
          <p:grpSpPr>
            <a:xfrm>
              <a:off x="7458862" y="3906191"/>
              <a:ext cx="559614" cy="391129"/>
              <a:chOff x="7999238" y="1399322"/>
              <a:chExt cx="464215" cy="324452"/>
            </a:xfrm>
            <a:solidFill>
              <a:schemeClr val="bg1"/>
            </a:solidFill>
          </p:grpSpPr>
          <p:sp>
            <p:nvSpPr>
              <p:cNvPr id="90" name="Freeform 57"/>
              <p:cNvSpPr>
                <a:spLocks noEditPoints="1"/>
              </p:cNvSpPr>
              <p:nvPr/>
            </p:nvSpPr>
            <p:spPr bwMode="auto">
              <a:xfrm>
                <a:off x="7999238" y="1399322"/>
                <a:ext cx="331940" cy="324452"/>
              </a:xfrm>
              <a:custGeom>
                <a:avLst/>
                <a:gdLst>
                  <a:gd name="T0" fmla="*/ 86 w 100"/>
                  <a:gd name="T1" fmla="*/ 60 h 97"/>
                  <a:gd name="T2" fmla="*/ 100 w 100"/>
                  <a:gd name="T3" fmla="*/ 54 h 97"/>
                  <a:gd name="T4" fmla="*/ 100 w 100"/>
                  <a:gd name="T5" fmla="*/ 43 h 97"/>
                  <a:gd name="T6" fmla="*/ 86 w 100"/>
                  <a:gd name="T7" fmla="*/ 38 h 97"/>
                  <a:gd name="T8" fmla="*/ 83 w 100"/>
                  <a:gd name="T9" fmla="*/ 32 h 97"/>
                  <a:gd name="T10" fmla="*/ 89 w 100"/>
                  <a:gd name="T11" fmla="*/ 18 h 97"/>
                  <a:gd name="T12" fmla="*/ 81 w 100"/>
                  <a:gd name="T13" fmla="*/ 11 h 97"/>
                  <a:gd name="T14" fmla="*/ 67 w 100"/>
                  <a:gd name="T15" fmla="*/ 16 h 97"/>
                  <a:gd name="T16" fmla="*/ 61 w 100"/>
                  <a:gd name="T17" fmla="*/ 14 h 97"/>
                  <a:gd name="T18" fmla="*/ 55 w 100"/>
                  <a:gd name="T19" fmla="*/ 0 h 97"/>
                  <a:gd name="T20" fmla="*/ 44 w 100"/>
                  <a:gd name="T21" fmla="*/ 0 h 97"/>
                  <a:gd name="T22" fmla="*/ 39 w 100"/>
                  <a:gd name="T23" fmla="*/ 14 h 97"/>
                  <a:gd name="T24" fmla="*/ 33 w 100"/>
                  <a:gd name="T25" fmla="*/ 16 h 97"/>
                  <a:gd name="T26" fmla="*/ 19 w 100"/>
                  <a:gd name="T27" fmla="*/ 11 h 97"/>
                  <a:gd name="T28" fmla="*/ 11 w 100"/>
                  <a:gd name="T29" fmla="*/ 19 h 97"/>
                  <a:gd name="T30" fmla="*/ 17 w 100"/>
                  <a:gd name="T31" fmla="*/ 32 h 97"/>
                  <a:gd name="T32" fmla="*/ 14 w 100"/>
                  <a:gd name="T33" fmla="*/ 38 h 97"/>
                  <a:gd name="T34" fmla="*/ 0 w 100"/>
                  <a:gd name="T35" fmla="*/ 44 h 97"/>
                  <a:gd name="T36" fmla="*/ 0 w 100"/>
                  <a:gd name="T37" fmla="*/ 54 h 97"/>
                  <a:gd name="T38" fmla="*/ 14 w 100"/>
                  <a:gd name="T39" fmla="*/ 60 h 97"/>
                  <a:gd name="T40" fmla="*/ 17 w 100"/>
                  <a:gd name="T41" fmla="*/ 66 h 97"/>
                  <a:gd name="T42" fmla="*/ 11 w 100"/>
                  <a:gd name="T43" fmla="*/ 80 h 97"/>
                  <a:gd name="T44" fmla="*/ 19 w 100"/>
                  <a:gd name="T45" fmla="*/ 87 h 97"/>
                  <a:gd name="T46" fmla="*/ 33 w 100"/>
                  <a:gd name="T47" fmla="*/ 82 h 97"/>
                  <a:gd name="T48" fmla="*/ 39 w 100"/>
                  <a:gd name="T49" fmla="*/ 84 h 97"/>
                  <a:gd name="T50" fmla="*/ 45 w 100"/>
                  <a:gd name="T51" fmla="*/ 97 h 97"/>
                  <a:gd name="T52" fmla="*/ 56 w 100"/>
                  <a:gd name="T53" fmla="*/ 97 h 97"/>
                  <a:gd name="T54" fmla="*/ 61 w 100"/>
                  <a:gd name="T55" fmla="*/ 84 h 97"/>
                  <a:gd name="T56" fmla="*/ 67 w 100"/>
                  <a:gd name="T57" fmla="*/ 82 h 97"/>
                  <a:gd name="T58" fmla="*/ 81 w 100"/>
                  <a:gd name="T59" fmla="*/ 87 h 97"/>
                  <a:gd name="T60" fmla="*/ 89 w 100"/>
                  <a:gd name="T61" fmla="*/ 79 h 97"/>
                  <a:gd name="T62" fmla="*/ 83 w 100"/>
                  <a:gd name="T63" fmla="*/ 66 h 97"/>
                  <a:gd name="T64" fmla="*/ 86 w 100"/>
                  <a:gd name="T65" fmla="*/ 60 h 97"/>
                  <a:gd name="T66" fmla="*/ 50 w 100"/>
                  <a:gd name="T67" fmla="*/ 64 h 97"/>
                  <a:gd name="T68" fmla="*/ 34 w 100"/>
                  <a:gd name="T69" fmla="*/ 49 h 97"/>
                  <a:gd name="T70" fmla="*/ 50 w 100"/>
                  <a:gd name="T71" fmla="*/ 33 h 97"/>
                  <a:gd name="T72" fmla="*/ 66 w 100"/>
                  <a:gd name="T73" fmla="*/ 49 h 97"/>
                  <a:gd name="T74" fmla="*/ 50 w 100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0" h="97">
                    <a:moveTo>
                      <a:pt x="86" y="60"/>
                    </a:moveTo>
                    <a:cubicBezTo>
                      <a:pt x="86" y="60"/>
                      <a:pt x="100" y="55"/>
                      <a:pt x="100" y="54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0" y="43"/>
                      <a:pt x="86" y="38"/>
                      <a:pt x="86" y="3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3" y="32"/>
                      <a:pt x="89" y="19"/>
                      <a:pt x="89" y="18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0"/>
                      <a:pt x="67" y="16"/>
                      <a:pt x="67" y="1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4"/>
                      <a:pt x="56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9" y="14"/>
                      <a:pt x="39" y="14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19" y="10"/>
                      <a:pt x="19" y="11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19"/>
                      <a:pt x="17" y="32"/>
                      <a:pt x="17" y="32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0" y="43"/>
                      <a:pt x="0" y="4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4" y="60"/>
                      <a:pt x="14" y="60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1" y="79"/>
                      <a:pt x="11" y="80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20" y="88"/>
                      <a:pt x="33" y="82"/>
                      <a:pt x="33" y="82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84"/>
                      <a:pt x="44" y="97"/>
                      <a:pt x="45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6" y="97"/>
                      <a:pt x="61" y="84"/>
                      <a:pt x="61" y="84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81" y="87"/>
                      <a:pt x="81" y="87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90" y="79"/>
                      <a:pt x="83" y="66"/>
                      <a:pt x="83" y="66"/>
                    </a:cubicBezTo>
                    <a:lnTo>
                      <a:pt x="86" y="60"/>
                    </a:lnTo>
                    <a:close/>
                    <a:moveTo>
                      <a:pt x="50" y="64"/>
                    </a:moveTo>
                    <a:cubicBezTo>
                      <a:pt x="41" y="64"/>
                      <a:pt x="34" y="57"/>
                      <a:pt x="34" y="49"/>
                    </a:cubicBezTo>
                    <a:cubicBezTo>
                      <a:pt x="34" y="40"/>
                      <a:pt x="41" y="33"/>
                      <a:pt x="50" y="33"/>
                    </a:cubicBezTo>
                    <a:cubicBezTo>
                      <a:pt x="59" y="33"/>
                      <a:pt x="66" y="40"/>
                      <a:pt x="66" y="49"/>
                    </a:cubicBezTo>
                    <a:cubicBezTo>
                      <a:pt x="66" y="57"/>
                      <a:pt x="59" y="64"/>
                      <a:pt x="5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Freeform 58"/>
              <p:cNvSpPr>
                <a:spLocks noEditPoints="1"/>
              </p:cNvSpPr>
              <p:nvPr/>
            </p:nvSpPr>
            <p:spPr bwMode="auto">
              <a:xfrm>
                <a:off x="8308715" y="1564044"/>
                <a:ext cx="154738" cy="154738"/>
              </a:xfrm>
              <a:custGeom>
                <a:avLst/>
                <a:gdLst>
                  <a:gd name="T0" fmla="*/ 41 w 47"/>
                  <a:gd name="T1" fmla="*/ 22 h 47"/>
                  <a:gd name="T2" fmla="*/ 41 w 47"/>
                  <a:gd name="T3" fmla="*/ 19 h 47"/>
                  <a:gd name="T4" fmla="*/ 45 w 47"/>
                  <a:gd name="T5" fmla="*/ 13 h 47"/>
                  <a:gd name="T6" fmla="*/ 42 w 47"/>
                  <a:gd name="T7" fmla="*/ 9 h 47"/>
                  <a:gd name="T8" fmla="*/ 35 w 47"/>
                  <a:gd name="T9" fmla="*/ 10 h 47"/>
                  <a:gd name="T10" fmla="*/ 33 w 47"/>
                  <a:gd name="T11" fmla="*/ 8 h 47"/>
                  <a:gd name="T12" fmla="*/ 32 w 47"/>
                  <a:gd name="T13" fmla="*/ 1 h 47"/>
                  <a:gd name="T14" fmla="*/ 27 w 47"/>
                  <a:gd name="T15" fmla="*/ 0 h 47"/>
                  <a:gd name="T16" fmla="*/ 23 w 47"/>
                  <a:gd name="T17" fmla="*/ 6 h 47"/>
                  <a:gd name="T18" fmla="*/ 20 w 47"/>
                  <a:gd name="T19" fmla="*/ 6 h 47"/>
                  <a:gd name="T20" fmla="*/ 14 w 47"/>
                  <a:gd name="T21" fmla="*/ 2 h 47"/>
                  <a:gd name="T22" fmla="*/ 9 w 47"/>
                  <a:gd name="T23" fmla="*/ 5 h 47"/>
                  <a:gd name="T24" fmla="*/ 10 w 47"/>
                  <a:gd name="T25" fmla="*/ 12 h 47"/>
                  <a:gd name="T26" fmla="*/ 9 w 47"/>
                  <a:gd name="T27" fmla="*/ 14 h 47"/>
                  <a:gd name="T28" fmla="*/ 2 w 47"/>
                  <a:gd name="T29" fmla="*/ 16 h 47"/>
                  <a:gd name="T30" fmla="*/ 1 w 47"/>
                  <a:gd name="T31" fmla="*/ 21 h 47"/>
                  <a:gd name="T32" fmla="*/ 6 w 47"/>
                  <a:gd name="T33" fmla="*/ 25 h 47"/>
                  <a:gd name="T34" fmla="*/ 7 w 47"/>
                  <a:gd name="T35" fmla="*/ 28 h 47"/>
                  <a:gd name="T36" fmla="*/ 3 w 47"/>
                  <a:gd name="T37" fmla="*/ 34 h 47"/>
                  <a:gd name="T38" fmla="*/ 5 w 47"/>
                  <a:gd name="T39" fmla="*/ 38 h 47"/>
                  <a:gd name="T40" fmla="*/ 12 w 47"/>
                  <a:gd name="T41" fmla="*/ 37 h 47"/>
                  <a:gd name="T42" fmla="*/ 14 w 47"/>
                  <a:gd name="T43" fmla="*/ 39 h 47"/>
                  <a:gd name="T44" fmla="*/ 16 w 47"/>
                  <a:gd name="T45" fmla="*/ 46 h 47"/>
                  <a:gd name="T46" fmla="*/ 21 w 47"/>
                  <a:gd name="T47" fmla="*/ 47 h 47"/>
                  <a:gd name="T48" fmla="*/ 25 w 47"/>
                  <a:gd name="T49" fmla="*/ 41 h 47"/>
                  <a:gd name="T50" fmla="*/ 28 w 47"/>
                  <a:gd name="T51" fmla="*/ 41 h 47"/>
                  <a:gd name="T52" fmla="*/ 33 w 47"/>
                  <a:gd name="T53" fmla="*/ 45 h 47"/>
                  <a:gd name="T54" fmla="*/ 38 w 47"/>
                  <a:gd name="T55" fmla="*/ 42 h 47"/>
                  <a:gd name="T56" fmla="*/ 37 w 47"/>
                  <a:gd name="T57" fmla="*/ 35 h 47"/>
                  <a:gd name="T58" fmla="*/ 39 w 47"/>
                  <a:gd name="T59" fmla="*/ 33 h 47"/>
                  <a:gd name="T60" fmla="*/ 46 w 47"/>
                  <a:gd name="T61" fmla="*/ 31 h 47"/>
                  <a:gd name="T62" fmla="*/ 47 w 47"/>
                  <a:gd name="T63" fmla="*/ 26 h 47"/>
                  <a:gd name="T64" fmla="*/ 41 w 47"/>
                  <a:gd name="T65" fmla="*/ 22 h 47"/>
                  <a:gd name="T66" fmla="*/ 31 w 47"/>
                  <a:gd name="T67" fmla="*/ 25 h 47"/>
                  <a:gd name="T68" fmla="*/ 22 w 47"/>
                  <a:gd name="T69" fmla="*/ 31 h 47"/>
                  <a:gd name="T70" fmla="*/ 16 w 47"/>
                  <a:gd name="T71" fmla="*/ 22 h 47"/>
                  <a:gd name="T72" fmla="*/ 25 w 47"/>
                  <a:gd name="T73" fmla="*/ 16 h 47"/>
                  <a:gd name="T74" fmla="*/ 31 w 47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" h="47">
                    <a:moveTo>
                      <a:pt x="41" y="22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9"/>
                      <a:pt x="45" y="14"/>
                      <a:pt x="45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35" y="10"/>
                      <a:pt x="35" y="10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1"/>
                      <a:pt x="32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3" y="6"/>
                      <a:pt x="23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14" y="2"/>
                      <a:pt x="14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2" y="15"/>
                      <a:pt x="2" y="16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2" y="33"/>
                      <a:pt x="3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12" y="37"/>
                      <a:pt x="12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6" y="46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25" y="41"/>
                      <a:pt x="25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33" y="45"/>
                      <a:pt x="33" y="45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7" y="35"/>
                      <a:pt x="37" y="35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45" y="32"/>
                      <a:pt x="46" y="31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1" y="22"/>
                      <a:pt x="41" y="22"/>
                    </a:cubicBezTo>
                    <a:close/>
                    <a:moveTo>
                      <a:pt x="31" y="25"/>
                    </a:moveTo>
                    <a:cubicBezTo>
                      <a:pt x="30" y="29"/>
                      <a:pt x="26" y="32"/>
                      <a:pt x="22" y="31"/>
                    </a:cubicBezTo>
                    <a:cubicBezTo>
                      <a:pt x="18" y="30"/>
                      <a:pt x="15" y="26"/>
                      <a:pt x="16" y="22"/>
                    </a:cubicBezTo>
                    <a:cubicBezTo>
                      <a:pt x="17" y="18"/>
                      <a:pt x="22" y="15"/>
                      <a:pt x="25" y="16"/>
                    </a:cubicBezTo>
                    <a:cubicBezTo>
                      <a:pt x="29" y="17"/>
                      <a:pt x="32" y="21"/>
                      <a:pt x="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91"/>
          <p:cNvGrpSpPr/>
          <p:nvPr/>
        </p:nvGrpSpPr>
        <p:grpSpPr>
          <a:xfrm>
            <a:off x="3379461" y="3462498"/>
            <a:ext cx="663330" cy="667049"/>
            <a:chOff x="4505361" y="4764788"/>
            <a:chExt cx="884325" cy="889399"/>
          </a:xfrm>
        </p:grpSpPr>
        <p:sp>
          <p:nvSpPr>
            <p:cNvPr id="93" name="Oval 7"/>
            <p:cNvSpPr/>
            <p:nvPr/>
          </p:nvSpPr>
          <p:spPr>
            <a:xfrm>
              <a:off x="4505361" y="4764788"/>
              <a:ext cx="884325" cy="889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Group 130"/>
            <p:cNvGrpSpPr/>
            <p:nvPr/>
          </p:nvGrpSpPr>
          <p:grpSpPr>
            <a:xfrm>
              <a:off x="4786178" y="5001072"/>
              <a:ext cx="342989" cy="433252"/>
              <a:chOff x="3526798" y="4057329"/>
              <a:chExt cx="284519" cy="359394"/>
            </a:xfrm>
            <a:solidFill>
              <a:schemeClr val="bg1"/>
            </a:solidFill>
          </p:grpSpPr>
          <p:sp>
            <p:nvSpPr>
              <p:cNvPr id="95" name="Freeform 107"/>
              <p:cNvSpPr/>
              <p:nvPr/>
            </p:nvSpPr>
            <p:spPr bwMode="auto">
              <a:xfrm>
                <a:off x="3561739" y="4092269"/>
                <a:ext cx="214637" cy="289511"/>
              </a:xfrm>
              <a:custGeom>
                <a:avLst/>
                <a:gdLst>
                  <a:gd name="T0" fmla="*/ 0 w 86"/>
                  <a:gd name="T1" fmla="*/ 10 h 116"/>
                  <a:gd name="T2" fmla="*/ 76 w 86"/>
                  <a:gd name="T3" fmla="*/ 10 h 116"/>
                  <a:gd name="T4" fmla="*/ 76 w 86"/>
                  <a:gd name="T5" fmla="*/ 116 h 116"/>
                  <a:gd name="T6" fmla="*/ 86 w 86"/>
                  <a:gd name="T7" fmla="*/ 116 h 116"/>
                  <a:gd name="T8" fmla="*/ 86 w 86"/>
                  <a:gd name="T9" fmla="*/ 0 h 116"/>
                  <a:gd name="T10" fmla="*/ 0 w 86"/>
                  <a:gd name="T11" fmla="*/ 0 h 116"/>
                  <a:gd name="T12" fmla="*/ 0 w 86"/>
                  <a:gd name="T13" fmla="*/ 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6">
                    <a:moveTo>
                      <a:pt x="0" y="10"/>
                    </a:moveTo>
                    <a:lnTo>
                      <a:pt x="76" y="10"/>
                    </a:lnTo>
                    <a:lnTo>
                      <a:pt x="76" y="116"/>
                    </a:lnTo>
                    <a:lnTo>
                      <a:pt x="86" y="116"/>
                    </a:lnTo>
                    <a:lnTo>
                      <a:pt x="8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Freeform 108"/>
              <p:cNvSpPr/>
              <p:nvPr/>
            </p:nvSpPr>
            <p:spPr bwMode="auto">
              <a:xfrm>
                <a:off x="3599175" y="4057329"/>
                <a:ext cx="212142" cy="284519"/>
              </a:xfrm>
              <a:custGeom>
                <a:avLst/>
                <a:gdLst>
                  <a:gd name="T0" fmla="*/ 0 w 85"/>
                  <a:gd name="T1" fmla="*/ 0 h 114"/>
                  <a:gd name="T2" fmla="*/ 0 w 85"/>
                  <a:gd name="T3" fmla="*/ 9 h 114"/>
                  <a:gd name="T4" fmla="*/ 76 w 85"/>
                  <a:gd name="T5" fmla="*/ 9 h 114"/>
                  <a:gd name="T6" fmla="*/ 76 w 85"/>
                  <a:gd name="T7" fmla="*/ 114 h 114"/>
                  <a:gd name="T8" fmla="*/ 85 w 85"/>
                  <a:gd name="T9" fmla="*/ 114 h 114"/>
                  <a:gd name="T10" fmla="*/ 85 w 85"/>
                  <a:gd name="T11" fmla="*/ 0 h 114"/>
                  <a:gd name="T12" fmla="*/ 0 w 85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4">
                    <a:moveTo>
                      <a:pt x="0" y="0"/>
                    </a:moveTo>
                    <a:lnTo>
                      <a:pt x="0" y="9"/>
                    </a:lnTo>
                    <a:lnTo>
                      <a:pt x="76" y="9"/>
                    </a:lnTo>
                    <a:lnTo>
                      <a:pt x="76" y="114"/>
                    </a:lnTo>
                    <a:lnTo>
                      <a:pt x="85" y="114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Freeform 109"/>
              <p:cNvSpPr/>
              <p:nvPr/>
            </p:nvSpPr>
            <p:spPr bwMode="auto">
              <a:xfrm>
                <a:off x="3526798" y="4129707"/>
                <a:ext cx="212142" cy="287016"/>
              </a:xfrm>
              <a:custGeom>
                <a:avLst/>
                <a:gdLst>
                  <a:gd name="T0" fmla="*/ 0 w 85"/>
                  <a:gd name="T1" fmla="*/ 0 h 115"/>
                  <a:gd name="T2" fmla="*/ 0 w 85"/>
                  <a:gd name="T3" fmla="*/ 115 h 115"/>
                  <a:gd name="T4" fmla="*/ 85 w 85"/>
                  <a:gd name="T5" fmla="*/ 115 h 115"/>
                  <a:gd name="T6" fmla="*/ 85 w 85"/>
                  <a:gd name="T7" fmla="*/ 105 h 115"/>
                  <a:gd name="T8" fmla="*/ 85 w 85"/>
                  <a:gd name="T9" fmla="*/ 0 h 115"/>
                  <a:gd name="T10" fmla="*/ 10 w 85"/>
                  <a:gd name="T11" fmla="*/ 0 h 115"/>
                  <a:gd name="T12" fmla="*/ 0 w 85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5" y="115"/>
                    </a:lnTo>
                    <a:lnTo>
                      <a:pt x="85" y="105"/>
                    </a:lnTo>
                    <a:lnTo>
                      <a:pt x="8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97"/>
          <p:cNvGrpSpPr/>
          <p:nvPr/>
        </p:nvGrpSpPr>
        <p:grpSpPr>
          <a:xfrm>
            <a:off x="4242947" y="3786828"/>
            <a:ext cx="663330" cy="667049"/>
            <a:chOff x="5656526" y="5197228"/>
            <a:chExt cx="884325" cy="889399"/>
          </a:xfrm>
        </p:grpSpPr>
        <p:sp>
          <p:nvSpPr>
            <p:cNvPr id="99" name="Oval 6"/>
            <p:cNvSpPr/>
            <p:nvPr/>
          </p:nvSpPr>
          <p:spPr>
            <a:xfrm>
              <a:off x="5656526" y="5197228"/>
              <a:ext cx="884325" cy="8893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Group 146"/>
            <p:cNvGrpSpPr/>
            <p:nvPr/>
          </p:nvGrpSpPr>
          <p:grpSpPr>
            <a:xfrm>
              <a:off x="5838436" y="5395441"/>
              <a:ext cx="520500" cy="517492"/>
              <a:chOff x="6559551" y="1588"/>
              <a:chExt cx="274637" cy="273050"/>
            </a:xfrm>
            <a:solidFill>
              <a:schemeClr val="bg1"/>
            </a:solidFill>
          </p:grpSpPr>
          <p:sp>
            <p:nvSpPr>
              <p:cNvPr id="101" name="Freeform 126"/>
              <p:cNvSpPr>
                <a:spLocks noEditPoints="1"/>
              </p:cNvSpPr>
              <p:nvPr/>
            </p:nvSpPr>
            <p:spPr bwMode="auto">
              <a:xfrm>
                <a:off x="6704013" y="65088"/>
                <a:ext cx="130175" cy="209550"/>
              </a:xfrm>
              <a:custGeom>
                <a:avLst/>
                <a:gdLst>
                  <a:gd name="T0" fmla="*/ 0 w 82"/>
                  <a:gd name="T1" fmla="*/ 34 h 132"/>
                  <a:gd name="T2" fmla="*/ 0 w 82"/>
                  <a:gd name="T3" fmla="*/ 132 h 132"/>
                  <a:gd name="T4" fmla="*/ 82 w 82"/>
                  <a:gd name="T5" fmla="*/ 99 h 132"/>
                  <a:gd name="T6" fmla="*/ 82 w 82"/>
                  <a:gd name="T7" fmla="*/ 0 h 132"/>
                  <a:gd name="T8" fmla="*/ 0 w 82"/>
                  <a:gd name="T9" fmla="*/ 34 h 132"/>
                  <a:gd name="T10" fmla="*/ 76 w 82"/>
                  <a:gd name="T11" fmla="*/ 10 h 132"/>
                  <a:gd name="T12" fmla="*/ 76 w 82"/>
                  <a:gd name="T13" fmla="*/ 94 h 132"/>
                  <a:gd name="T14" fmla="*/ 5 w 82"/>
                  <a:gd name="T15" fmla="*/ 66 h 132"/>
                  <a:gd name="T16" fmla="*/ 5 w 82"/>
                  <a:gd name="T17" fmla="*/ 38 h 132"/>
                  <a:gd name="T18" fmla="*/ 76 w 82"/>
                  <a:gd name="T19" fmla="*/ 10 h 132"/>
                  <a:gd name="T20" fmla="*/ 5 w 82"/>
                  <a:gd name="T21" fmla="*/ 70 h 132"/>
                  <a:gd name="T22" fmla="*/ 73 w 82"/>
                  <a:gd name="T23" fmla="*/ 96 h 132"/>
                  <a:gd name="T24" fmla="*/ 5 w 82"/>
                  <a:gd name="T25" fmla="*/ 124 h 132"/>
                  <a:gd name="T26" fmla="*/ 5 w 82"/>
                  <a:gd name="T27" fmla="*/ 7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Freeform 127"/>
              <p:cNvSpPr/>
              <p:nvPr/>
            </p:nvSpPr>
            <p:spPr bwMode="auto">
              <a:xfrm>
                <a:off x="6559551" y="65088"/>
                <a:ext cx="128588" cy="209550"/>
              </a:xfrm>
              <a:custGeom>
                <a:avLst/>
                <a:gdLst>
                  <a:gd name="T0" fmla="*/ 0 w 81"/>
                  <a:gd name="T1" fmla="*/ 99 h 132"/>
                  <a:gd name="T2" fmla="*/ 81 w 81"/>
                  <a:gd name="T3" fmla="*/ 132 h 132"/>
                  <a:gd name="T4" fmla="*/ 81 w 81"/>
                  <a:gd name="T5" fmla="*/ 34 h 132"/>
                  <a:gd name="T6" fmla="*/ 0 w 81"/>
                  <a:gd name="T7" fmla="*/ 0 h 132"/>
                  <a:gd name="T8" fmla="*/ 0 w 81"/>
                  <a:gd name="T9" fmla="*/ 9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" name="Freeform 128"/>
              <p:cNvSpPr>
                <a:spLocks noEditPoints="1"/>
              </p:cNvSpPr>
              <p:nvPr/>
            </p:nvSpPr>
            <p:spPr bwMode="auto">
              <a:xfrm>
                <a:off x="6567488" y="1588"/>
                <a:ext cx="263525" cy="104775"/>
              </a:xfrm>
              <a:custGeom>
                <a:avLst/>
                <a:gdLst>
                  <a:gd name="T0" fmla="*/ 82 w 166"/>
                  <a:gd name="T1" fmla="*/ 0 h 66"/>
                  <a:gd name="T2" fmla="*/ 0 w 166"/>
                  <a:gd name="T3" fmla="*/ 32 h 66"/>
                  <a:gd name="T4" fmla="*/ 80 w 166"/>
                  <a:gd name="T5" fmla="*/ 66 h 66"/>
                  <a:gd name="T6" fmla="*/ 166 w 166"/>
                  <a:gd name="T7" fmla="*/ 32 h 66"/>
                  <a:gd name="T8" fmla="*/ 82 w 166"/>
                  <a:gd name="T9" fmla="*/ 0 h 66"/>
                  <a:gd name="T10" fmla="*/ 82 w 166"/>
                  <a:gd name="T11" fmla="*/ 6 h 66"/>
                  <a:gd name="T12" fmla="*/ 151 w 166"/>
                  <a:gd name="T13" fmla="*/ 32 h 66"/>
                  <a:gd name="T14" fmla="*/ 82 w 166"/>
                  <a:gd name="T15" fmla="*/ 59 h 66"/>
                  <a:gd name="T16" fmla="*/ 82 w 166"/>
                  <a:gd name="T17" fmla="*/ 6 h 66"/>
                  <a:gd name="T18" fmla="*/ 78 w 166"/>
                  <a:gd name="T19" fmla="*/ 7 h 66"/>
                  <a:gd name="T20" fmla="*/ 78 w 166"/>
                  <a:gd name="T21" fmla="*/ 59 h 66"/>
                  <a:gd name="T22" fmla="*/ 15 w 166"/>
                  <a:gd name="T23" fmla="*/ 32 h 66"/>
                  <a:gd name="T24" fmla="*/ 78 w 166"/>
                  <a:gd name="T25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组合 103"/>
          <p:cNvGrpSpPr/>
          <p:nvPr/>
        </p:nvGrpSpPr>
        <p:grpSpPr>
          <a:xfrm>
            <a:off x="5119534" y="3462498"/>
            <a:ext cx="663330" cy="667049"/>
            <a:chOff x="6825156" y="4764788"/>
            <a:chExt cx="884325" cy="889399"/>
          </a:xfrm>
        </p:grpSpPr>
        <p:sp>
          <p:nvSpPr>
            <p:cNvPr id="105" name="Freeform 110"/>
            <p:cNvSpPr/>
            <p:nvPr/>
          </p:nvSpPr>
          <p:spPr bwMode="auto">
            <a:xfrm>
              <a:off x="7398106" y="5136463"/>
              <a:ext cx="123357" cy="123357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1"/>
            <p:cNvSpPr/>
            <p:nvPr/>
          </p:nvSpPr>
          <p:spPr bwMode="auto">
            <a:xfrm>
              <a:off x="7371027" y="5103367"/>
              <a:ext cx="132381" cy="138399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112"/>
            <p:cNvSpPr/>
            <p:nvPr/>
          </p:nvSpPr>
          <p:spPr bwMode="auto">
            <a:xfrm>
              <a:off x="7346958" y="5085314"/>
              <a:ext cx="126365" cy="126365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113"/>
            <p:cNvSpPr/>
            <p:nvPr/>
          </p:nvSpPr>
          <p:spPr bwMode="auto">
            <a:xfrm>
              <a:off x="7313863" y="5208671"/>
              <a:ext cx="84243" cy="84243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14"/>
            <p:cNvSpPr/>
            <p:nvPr/>
          </p:nvSpPr>
          <p:spPr bwMode="auto">
            <a:xfrm>
              <a:off x="7292802" y="5277870"/>
              <a:ext cx="42122" cy="39114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115"/>
            <p:cNvSpPr/>
            <p:nvPr/>
          </p:nvSpPr>
          <p:spPr bwMode="auto">
            <a:xfrm>
              <a:off x="7470315" y="5055229"/>
              <a:ext cx="84243" cy="84243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116"/>
            <p:cNvSpPr/>
            <p:nvPr/>
          </p:nvSpPr>
          <p:spPr bwMode="auto">
            <a:xfrm>
              <a:off x="7085204" y="5013107"/>
              <a:ext cx="336971" cy="409180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2" name="Rectangle 117"/>
            <p:cNvSpPr>
              <a:spLocks noChangeArrowheads="1"/>
            </p:cNvSpPr>
            <p:nvPr/>
          </p:nvSpPr>
          <p:spPr bwMode="auto">
            <a:xfrm>
              <a:off x="7145378" y="5151506"/>
              <a:ext cx="132381" cy="21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3" name="Rectangle 118"/>
            <p:cNvSpPr>
              <a:spLocks noChangeArrowheads="1"/>
            </p:cNvSpPr>
            <p:nvPr/>
          </p:nvSpPr>
          <p:spPr bwMode="auto">
            <a:xfrm>
              <a:off x="7145378" y="5199645"/>
              <a:ext cx="132381" cy="21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4" name="Rectangle 119"/>
            <p:cNvSpPr>
              <a:spLocks noChangeArrowheads="1"/>
            </p:cNvSpPr>
            <p:nvPr/>
          </p:nvSpPr>
          <p:spPr bwMode="auto">
            <a:xfrm>
              <a:off x="7145378" y="5253801"/>
              <a:ext cx="132381" cy="18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Rectangle 120"/>
            <p:cNvSpPr>
              <a:spLocks noChangeArrowheads="1"/>
            </p:cNvSpPr>
            <p:nvPr/>
          </p:nvSpPr>
          <p:spPr bwMode="auto">
            <a:xfrm>
              <a:off x="7145378" y="5304949"/>
              <a:ext cx="132381" cy="21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6" name="Oval 11"/>
            <p:cNvSpPr/>
            <p:nvPr/>
          </p:nvSpPr>
          <p:spPr>
            <a:xfrm>
              <a:off x="6825156" y="4764788"/>
              <a:ext cx="884325" cy="8893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 21"/>
            <p:cNvSpPr>
              <a:spLocks noEditPoints="1"/>
            </p:cNvSpPr>
            <p:nvPr/>
          </p:nvSpPr>
          <p:spPr bwMode="auto">
            <a:xfrm>
              <a:off x="7013072" y="4983896"/>
              <a:ext cx="508391" cy="452558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117"/>
          <p:cNvGrpSpPr/>
          <p:nvPr/>
        </p:nvGrpSpPr>
        <p:grpSpPr>
          <a:xfrm>
            <a:off x="3839974" y="2215184"/>
            <a:ext cx="1469279" cy="1477518"/>
            <a:chOff x="5119295" y="3101705"/>
            <a:chExt cx="1958784" cy="1970024"/>
          </a:xfrm>
        </p:grpSpPr>
        <p:sp>
          <p:nvSpPr>
            <p:cNvPr id="119" name="Oval 3"/>
            <p:cNvSpPr/>
            <p:nvPr/>
          </p:nvSpPr>
          <p:spPr>
            <a:xfrm>
              <a:off x="5119295" y="3101705"/>
              <a:ext cx="1958784" cy="19700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0" name="Text Box 10"/>
            <p:cNvSpPr txBox="1">
              <a:spLocks noChangeArrowheads="1"/>
            </p:cNvSpPr>
            <p:nvPr/>
          </p:nvSpPr>
          <p:spPr bwMode="auto">
            <a:xfrm>
              <a:off x="5206937" y="4316694"/>
              <a:ext cx="1827854" cy="307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890270"/>
              <a:r>
                <a:rPr lang="zh-CN" altLang="en-US" sz="12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单击添加标题</a:t>
              </a:r>
              <a:endParaRPr lang="en-US" altLang="zh-CN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1" name="KSO_Shape"/>
            <p:cNvSpPr>
              <a:spLocks noChangeAspect="1"/>
            </p:cNvSpPr>
            <p:nvPr/>
          </p:nvSpPr>
          <p:spPr bwMode="auto">
            <a:xfrm>
              <a:off x="5794811" y="3427507"/>
              <a:ext cx="607752" cy="828003"/>
            </a:xfrm>
            <a:custGeom>
              <a:avLst/>
              <a:gdLst>
                <a:gd name="T0" fmla="*/ 659720 w 1122363"/>
                <a:gd name="T1" fmla="*/ 1061049 h 1531938"/>
                <a:gd name="T2" fmla="*/ 657679 w 1122363"/>
                <a:gd name="T3" fmla="*/ 1105186 h 1531938"/>
                <a:gd name="T4" fmla="*/ 613002 w 1122363"/>
                <a:gd name="T5" fmla="*/ 1132121 h 1531938"/>
                <a:gd name="T6" fmla="*/ 496276 w 1122363"/>
                <a:gd name="T7" fmla="*/ 860262 h 1531938"/>
                <a:gd name="T8" fmla="*/ 478065 w 1122363"/>
                <a:gd name="T9" fmla="*/ 820434 h 1531938"/>
                <a:gd name="T10" fmla="*/ 495593 w 1122363"/>
                <a:gd name="T11" fmla="*/ 792738 h 1531938"/>
                <a:gd name="T12" fmla="*/ 513236 w 1122363"/>
                <a:gd name="T13" fmla="*/ 692440 h 1531938"/>
                <a:gd name="T14" fmla="*/ 428226 w 1122363"/>
                <a:gd name="T15" fmla="*/ 723969 h 1531938"/>
                <a:gd name="T16" fmla="*/ 379486 w 1122363"/>
                <a:gd name="T17" fmla="*/ 771377 h 1531938"/>
                <a:gd name="T18" fmla="*/ 359537 w 1122363"/>
                <a:gd name="T19" fmla="*/ 859614 h 1531938"/>
                <a:gd name="T20" fmla="*/ 388554 w 1122363"/>
                <a:gd name="T21" fmla="*/ 929250 h 1531938"/>
                <a:gd name="T22" fmla="*/ 452482 w 1122363"/>
                <a:gd name="T23" fmla="*/ 975751 h 1531938"/>
                <a:gd name="T24" fmla="*/ 515503 w 1122363"/>
                <a:gd name="T25" fmla="*/ 1131583 h 1531938"/>
                <a:gd name="T26" fmla="*/ 419611 w 1122363"/>
                <a:gd name="T27" fmla="*/ 1093929 h 1531938"/>
                <a:gd name="T28" fmla="*/ 452255 w 1122363"/>
                <a:gd name="T29" fmla="*/ 1208705 h 1531938"/>
                <a:gd name="T30" fmla="*/ 616608 w 1122363"/>
                <a:gd name="T31" fmla="*/ 1227305 h 1531938"/>
                <a:gd name="T32" fmla="*/ 701392 w 1122363"/>
                <a:gd name="T33" fmla="*/ 1200993 h 1531938"/>
                <a:gd name="T34" fmla="*/ 755799 w 1122363"/>
                <a:gd name="T35" fmla="*/ 1155627 h 1531938"/>
                <a:gd name="T36" fmla="*/ 783682 w 1122363"/>
                <a:gd name="T37" fmla="*/ 1087805 h 1531938"/>
                <a:gd name="T38" fmla="*/ 769174 w 1122363"/>
                <a:gd name="T39" fmla="*/ 1001156 h 1531938"/>
                <a:gd name="T40" fmla="*/ 693004 w 1122363"/>
                <a:gd name="T41" fmla="*/ 932199 h 1531938"/>
                <a:gd name="T42" fmla="*/ 624543 w 1122363"/>
                <a:gd name="T43" fmla="*/ 792018 h 1531938"/>
                <a:gd name="T44" fmla="*/ 756025 w 1122363"/>
                <a:gd name="T45" fmla="*/ 858933 h 1531938"/>
                <a:gd name="T46" fmla="*/ 653106 w 1122363"/>
                <a:gd name="T47" fmla="*/ 698791 h 1531938"/>
                <a:gd name="T48" fmla="*/ 617515 w 1122363"/>
                <a:gd name="T49" fmla="*/ 373743 h 1531938"/>
                <a:gd name="T50" fmla="*/ 768267 w 1122363"/>
                <a:gd name="T51" fmla="*/ 414573 h 1531938"/>
                <a:gd name="T52" fmla="*/ 889095 w 1122363"/>
                <a:gd name="T53" fmla="*/ 508707 h 1531938"/>
                <a:gd name="T54" fmla="*/ 986347 w 1122363"/>
                <a:gd name="T55" fmla="*/ 659549 h 1531938"/>
                <a:gd name="T56" fmla="*/ 1066143 w 1122363"/>
                <a:gd name="T57" fmla="*/ 870048 h 1531938"/>
                <a:gd name="T58" fmla="*/ 1122136 w 1122363"/>
                <a:gd name="T59" fmla="*/ 1120922 h 1531938"/>
                <a:gd name="T60" fmla="*/ 1088812 w 1122363"/>
                <a:gd name="T61" fmla="*/ 1284920 h 1531938"/>
                <a:gd name="T62" fmla="*/ 987253 w 1122363"/>
                <a:gd name="T63" fmla="*/ 1407408 h 1531938"/>
                <a:gd name="T64" fmla="*/ 836275 w 1122363"/>
                <a:gd name="T65" fmla="*/ 1488160 h 1531938"/>
                <a:gd name="T66" fmla="*/ 653786 w 1122363"/>
                <a:gd name="T67" fmla="*/ 1527401 h 1531938"/>
                <a:gd name="T68" fmla="*/ 459056 w 1122363"/>
                <a:gd name="T69" fmla="*/ 1525133 h 1531938"/>
                <a:gd name="T70" fmla="*/ 274754 w 1122363"/>
                <a:gd name="T71" fmla="*/ 1477952 h 1531938"/>
                <a:gd name="T72" fmla="*/ 122868 w 1122363"/>
                <a:gd name="T73" fmla="*/ 1387674 h 1531938"/>
                <a:gd name="T74" fmla="*/ 25163 w 1122363"/>
                <a:gd name="T75" fmla="*/ 1257020 h 1531938"/>
                <a:gd name="T76" fmla="*/ 2947 w 1122363"/>
                <a:gd name="T77" fmla="*/ 1087805 h 1531938"/>
                <a:gd name="T78" fmla="*/ 101785 w 1122363"/>
                <a:gd name="T79" fmla="*/ 770469 h 1531938"/>
                <a:gd name="T80" fmla="*/ 185436 w 1122363"/>
                <a:gd name="T81" fmla="*/ 597625 h 1531938"/>
                <a:gd name="T82" fmla="*/ 291076 w 1122363"/>
                <a:gd name="T83" fmla="*/ 468105 h 1531938"/>
                <a:gd name="T84" fmla="*/ 429359 w 1122363"/>
                <a:gd name="T85" fmla="*/ 390529 h 1531938"/>
                <a:gd name="T86" fmla="*/ 479174 w 1122363"/>
                <a:gd name="T87" fmla="*/ 1591 h 1531938"/>
                <a:gd name="T88" fmla="*/ 551894 w 1122363"/>
                <a:gd name="T89" fmla="*/ 29995 h 1531938"/>
                <a:gd name="T90" fmla="*/ 625293 w 1122363"/>
                <a:gd name="T91" fmla="*/ 25905 h 1531938"/>
                <a:gd name="T92" fmla="*/ 709340 w 1122363"/>
                <a:gd name="T93" fmla="*/ 227 h 1531938"/>
                <a:gd name="T94" fmla="*/ 758726 w 1122363"/>
                <a:gd name="T95" fmla="*/ 27496 h 1531938"/>
                <a:gd name="T96" fmla="*/ 796785 w 1122363"/>
                <a:gd name="T97" fmla="*/ 126571 h 1531938"/>
                <a:gd name="T98" fmla="*/ 842547 w 1122363"/>
                <a:gd name="T99" fmla="*/ 132706 h 1531938"/>
                <a:gd name="T100" fmla="*/ 877887 w 1122363"/>
                <a:gd name="T101" fmla="*/ 128389 h 1531938"/>
                <a:gd name="T102" fmla="*/ 854327 w 1122363"/>
                <a:gd name="T103" fmla="*/ 210421 h 1531938"/>
                <a:gd name="T104" fmla="*/ 786364 w 1122363"/>
                <a:gd name="T105" fmla="*/ 279955 h 1531938"/>
                <a:gd name="T106" fmla="*/ 671961 w 1122363"/>
                <a:gd name="T107" fmla="*/ 339492 h 1531938"/>
                <a:gd name="T108" fmla="*/ 528333 w 1122363"/>
                <a:gd name="T109" fmla="*/ 325403 h 1531938"/>
                <a:gd name="T110" fmla="*/ 445646 w 1122363"/>
                <a:gd name="T111" fmla="*/ 337219 h 1531938"/>
                <a:gd name="T112" fmla="*/ 251726 w 1122363"/>
                <a:gd name="T113" fmla="*/ 176563 h 1531938"/>
                <a:gd name="T114" fmla="*/ 329656 w 1122363"/>
                <a:gd name="T115" fmla="*/ 137024 h 1531938"/>
                <a:gd name="T116" fmla="*/ 389916 w 1122363"/>
                <a:gd name="T117" fmla="*/ 127934 h 1531938"/>
                <a:gd name="T118" fmla="*/ 417101 w 1122363"/>
                <a:gd name="T119" fmla="*/ 43857 h 153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2363" h="1531938">
                  <a:moveTo>
                    <a:pt x="600075" y="1019175"/>
                  </a:moveTo>
                  <a:lnTo>
                    <a:pt x="608240" y="1022344"/>
                  </a:lnTo>
                  <a:lnTo>
                    <a:pt x="615950" y="1025965"/>
                  </a:lnTo>
                  <a:lnTo>
                    <a:pt x="622981" y="1029134"/>
                  </a:lnTo>
                  <a:lnTo>
                    <a:pt x="629331" y="1032303"/>
                  </a:lnTo>
                  <a:lnTo>
                    <a:pt x="635227" y="1035925"/>
                  </a:lnTo>
                  <a:lnTo>
                    <a:pt x="640443" y="1039093"/>
                  </a:lnTo>
                  <a:lnTo>
                    <a:pt x="644979" y="1042488"/>
                  </a:lnTo>
                  <a:lnTo>
                    <a:pt x="649061" y="1045884"/>
                  </a:lnTo>
                  <a:lnTo>
                    <a:pt x="652236" y="1049505"/>
                  </a:lnTo>
                  <a:lnTo>
                    <a:pt x="655411" y="1053127"/>
                  </a:lnTo>
                  <a:lnTo>
                    <a:pt x="657906" y="1056974"/>
                  </a:lnTo>
                  <a:lnTo>
                    <a:pt x="659720" y="1061049"/>
                  </a:lnTo>
                  <a:lnTo>
                    <a:pt x="661534" y="1065576"/>
                  </a:lnTo>
                  <a:lnTo>
                    <a:pt x="662668" y="1070329"/>
                  </a:lnTo>
                  <a:lnTo>
                    <a:pt x="663348" y="1074856"/>
                  </a:lnTo>
                  <a:lnTo>
                    <a:pt x="663575" y="1080062"/>
                  </a:lnTo>
                  <a:lnTo>
                    <a:pt x="663575" y="1083230"/>
                  </a:lnTo>
                  <a:lnTo>
                    <a:pt x="663348" y="1086626"/>
                  </a:lnTo>
                  <a:lnTo>
                    <a:pt x="662895" y="1089568"/>
                  </a:lnTo>
                  <a:lnTo>
                    <a:pt x="662441" y="1092510"/>
                  </a:lnTo>
                  <a:lnTo>
                    <a:pt x="661761" y="1095227"/>
                  </a:lnTo>
                  <a:lnTo>
                    <a:pt x="660854" y="1097716"/>
                  </a:lnTo>
                  <a:lnTo>
                    <a:pt x="659947" y="1100432"/>
                  </a:lnTo>
                  <a:lnTo>
                    <a:pt x="659040" y="1102922"/>
                  </a:lnTo>
                  <a:lnTo>
                    <a:pt x="657679" y="1105186"/>
                  </a:lnTo>
                  <a:lnTo>
                    <a:pt x="656545" y="1107449"/>
                  </a:lnTo>
                  <a:lnTo>
                    <a:pt x="654957" y="1109486"/>
                  </a:lnTo>
                  <a:lnTo>
                    <a:pt x="653143" y="1111523"/>
                  </a:lnTo>
                  <a:lnTo>
                    <a:pt x="651556" y="1113334"/>
                  </a:lnTo>
                  <a:lnTo>
                    <a:pt x="649515" y="1115145"/>
                  </a:lnTo>
                  <a:lnTo>
                    <a:pt x="647473" y="1116729"/>
                  </a:lnTo>
                  <a:lnTo>
                    <a:pt x="645206" y="1118087"/>
                  </a:lnTo>
                  <a:lnTo>
                    <a:pt x="640670" y="1120803"/>
                  </a:lnTo>
                  <a:lnTo>
                    <a:pt x="635681" y="1123520"/>
                  </a:lnTo>
                  <a:lnTo>
                    <a:pt x="630238" y="1126009"/>
                  </a:lnTo>
                  <a:lnTo>
                    <a:pt x="625022" y="1128046"/>
                  </a:lnTo>
                  <a:lnTo>
                    <a:pt x="619125" y="1130310"/>
                  </a:lnTo>
                  <a:lnTo>
                    <a:pt x="613002" y="1132121"/>
                  </a:lnTo>
                  <a:lnTo>
                    <a:pt x="606652" y="1133705"/>
                  </a:lnTo>
                  <a:lnTo>
                    <a:pt x="600075" y="1135063"/>
                  </a:lnTo>
                  <a:lnTo>
                    <a:pt x="600075" y="1019175"/>
                  </a:lnTo>
                  <a:close/>
                  <a:moveTo>
                    <a:pt x="538162" y="779462"/>
                  </a:moveTo>
                  <a:lnTo>
                    <a:pt x="538162" y="877887"/>
                  </a:lnTo>
                  <a:lnTo>
                    <a:pt x="529967" y="875827"/>
                  </a:lnTo>
                  <a:lnTo>
                    <a:pt x="522227" y="873538"/>
                  </a:lnTo>
                  <a:lnTo>
                    <a:pt x="515398" y="870791"/>
                  </a:lnTo>
                  <a:lnTo>
                    <a:pt x="509024" y="868273"/>
                  </a:lnTo>
                  <a:lnTo>
                    <a:pt x="503333" y="865298"/>
                  </a:lnTo>
                  <a:lnTo>
                    <a:pt x="500829" y="863467"/>
                  </a:lnTo>
                  <a:lnTo>
                    <a:pt x="498553" y="861864"/>
                  </a:lnTo>
                  <a:lnTo>
                    <a:pt x="496276" y="860262"/>
                  </a:lnTo>
                  <a:lnTo>
                    <a:pt x="494227" y="858431"/>
                  </a:lnTo>
                  <a:lnTo>
                    <a:pt x="492406" y="856600"/>
                  </a:lnTo>
                  <a:lnTo>
                    <a:pt x="490813" y="854540"/>
                  </a:lnTo>
                  <a:lnTo>
                    <a:pt x="487626" y="850877"/>
                  </a:lnTo>
                  <a:lnTo>
                    <a:pt x="485122" y="846986"/>
                  </a:lnTo>
                  <a:lnTo>
                    <a:pt x="482618" y="843324"/>
                  </a:lnTo>
                  <a:lnTo>
                    <a:pt x="481024" y="839662"/>
                  </a:lnTo>
                  <a:lnTo>
                    <a:pt x="479658" y="835999"/>
                  </a:lnTo>
                  <a:lnTo>
                    <a:pt x="478520" y="832337"/>
                  </a:lnTo>
                  <a:lnTo>
                    <a:pt x="478065" y="828903"/>
                  </a:lnTo>
                  <a:lnTo>
                    <a:pt x="477837" y="825241"/>
                  </a:lnTo>
                  <a:lnTo>
                    <a:pt x="477837" y="822952"/>
                  </a:lnTo>
                  <a:lnTo>
                    <a:pt x="478065" y="820434"/>
                  </a:lnTo>
                  <a:lnTo>
                    <a:pt x="478520" y="817916"/>
                  </a:lnTo>
                  <a:lnTo>
                    <a:pt x="478975" y="815627"/>
                  </a:lnTo>
                  <a:lnTo>
                    <a:pt x="479431" y="813339"/>
                  </a:lnTo>
                  <a:lnTo>
                    <a:pt x="480341" y="810821"/>
                  </a:lnTo>
                  <a:lnTo>
                    <a:pt x="481252" y="808761"/>
                  </a:lnTo>
                  <a:lnTo>
                    <a:pt x="482162" y="806701"/>
                  </a:lnTo>
                  <a:lnTo>
                    <a:pt x="483528" y="804869"/>
                  </a:lnTo>
                  <a:lnTo>
                    <a:pt x="484894" y="802809"/>
                  </a:lnTo>
                  <a:lnTo>
                    <a:pt x="486260" y="800978"/>
                  </a:lnTo>
                  <a:lnTo>
                    <a:pt x="487853" y="799147"/>
                  </a:lnTo>
                  <a:lnTo>
                    <a:pt x="489447" y="797545"/>
                  </a:lnTo>
                  <a:lnTo>
                    <a:pt x="491496" y="795714"/>
                  </a:lnTo>
                  <a:lnTo>
                    <a:pt x="495593" y="792738"/>
                  </a:lnTo>
                  <a:lnTo>
                    <a:pt x="500146" y="789991"/>
                  </a:lnTo>
                  <a:lnTo>
                    <a:pt x="504699" y="787244"/>
                  </a:lnTo>
                  <a:lnTo>
                    <a:pt x="509935" y="785184"/>
                  </a:lnTo>
                  <a:lnTo>
                    <a:pt x="515170" y="783582"/>
                  </a:lnTo>
                  <a:lnTo>
                    <a:pt x="520634" y="781980"/>
                  </a:lnTo>
                  <a:lnTo>
                    <a:pt x="526097" y="780835"/>
                  </a:lnTo>
                  <a:lnTo>
                    <a:pt x="532016" y="779920"/>
                  </a:lnTo>
                  <a:lnTo>
                    <a:pt x="538162" y="779462"/>
                  </a:lnTo>
                  <a:close/>
                  <a:moveTo>
                    <a:pt x="538626" y="654332"/>
                  </a:moveTo>
                  <a:lnTo>
                    <a:pt x="538626" y="688810"/>
                  </a:lnTo>
                  <a:lnTo>
                    <a:pt x="530011" y="689945"/>
                  </a:lnTo>
                  <a:lnTo>
                    <a:pt x="521624" y="691079"/>
                  </a:lnTo>
                  <a:lnTo>
                    <a:pt x="513236" y="692440"/>
                  </a:lnTo>
                  <a:lnTo>
                    <a:pt x="505302" y="694028"/>
                  </a:lnTo>
                  <a:lnTo>
                    <a:pt x="497594" y="695842"/>
                  </a:lnTo>
                  <a:lnTo>
                    <a:pt x="490113" y="697657"/>
                  </a:lnTo>
                  <a:lnTo>
                    <a:pt x="482859" y="699471"/>
                  </a:lnTo>
                  <a:lnTo>
                    <a:pt x="475831" y="701740"/>
                  </a:lnTo>
                  <a:lnTo>
                    <a:pt x="469257" y="704008"/>
                  </a:lnTo>
                  <a:lnTo>
                    <a:pt x="462683" y="706276"/>
                  </a:lnTo>
                  <a:lnTo>
                    <a:pt x="456336" y="708998"/>
                  </a:lnTo>
                  <a:lnTo>
                    <a:pt x="450215" y="711720"/>
                  </a:lnTo>
                  <a:lnTo>
                    <a:pt x="444321" y="714442"/>
                  </a:lnTo>
                  <a:lnTo>
                    <a:pt x="438654" y="717618"/>
                  </a:lnTo>
                  <a:lnTo>
                    <a:pt x="433440" y="720567"/>
                  </a:lnTo>
                  <a:lnTo>
                    <a:pt x="428226" y="723969"/>
                  </a:lnTo>
                  <a:lnTo>
                    <a:pt x="423238" y="727372"/>
                  </a:lnTo>
                  <a:lnTo>
                    <a:pt x="418478" y="731001"/>
                  </a:lnTo>
                  <a:lnTo>
                    <a:pt x="413944" y="734403"/>
                  </a:lnTo>
                  <a:lnTo>
                    <a:pt x="409410" y="738033"/>
                  </a:lnTo>
                  <a:lnTo>
                    <a:pt x="405556" y="741435"/>
                  </a:lnTo>
                  <a:lnTo>
                    <a:pt x="401476" y="744837"/>
                  </a:lnTo>
                  <a:lnTo>
                    <a:pt x="397849" y="748694"/>
                  </a:lnTo>
                  <a:lnTo>
                    <a:pt x="394221" y="752323"/>
                  </a:lnTo>
                  <a:lnTo>
                    <a:pt x="391048" y="755952"/>
                  </a:lnTo>
                  <a:lnTo>
                    <a:pt x="387874" y="760035"/>
                  </a:lnTo>
                  <a:lnTo>
                    <a:pt x="384927" y="763664"/>
                  </a:lnTo>
                  <a:lnTo>
                    <a:pt x="382207" y="767520"/>
                  </a:lnTo>
                  <a:lnTo>
                    <a:pt x="379486" y="771377"/>
                  </a:lnTo>
                  <a:lnTo>
                    <a:pt x="377219" y="775460"/>
                  </a:lnTo>
                  <a:lnTo>
                    <a:pt x="375179" y="779316"/>
                  </a:lnTo>
                  <a:lnTo>
                    <a:pt x="373366" y="783399"/>
                  </a:lnTo>
                  <a:lnTo>
                    <a:pt x="369738" y="791338"/>
                  </a:lnTo>
                  <a:lnTo>
                    <a:pt x="367018" y="799277"/>
                  </a:lnTo>
                  <a:lnTo>
                    <a:pt x="364298" y="806989"/>
                  </a:lnTo>
                  <a:lnTo>
                    <a:pt x="362258" y="814701"/>
                  </a:lnTo>
                  <a:lnTo>
                    <a:pt x="360671" y="822187"/>
                  </a:lnTo>
                  <a:lnTo>
                    <a:pt x="359537" y="829672"/>
                  </a:lnTo>
                  <a:lnTo>
                    <a:pt x="358857" y="836931"/>
                  </a:lnTo>
                  <a:lnTo>
                    <a:pt x="358630" y="844189"/>
                  </a:lnTo>
                  <a:lnTo>
                    <a:pt x="358857" y="851901"/>
                  </a:lnTo>
                  <a:lnTo>
                    <a:pt x="359537" y="859614"/>
                  </a:lnTo>
                  <a:lnTo>
                    <a:pt x="360444" y="867326"/>
                  </a:lnTo>
                  <a:lnTo>
                    <a:pt x="362031" y="874811"/>
                  </a:lnTo>
                  <a:lnTo>
                    <a:pt x="363844" y="882297"/>
                  </a:lnTo>
                  <a:lnTo>
                    <a:pt x="366111" y="889782"/>
                  </a:lnTo>
                  <a:lnTo>
                    <a:pt x="368832" y="897267"/>
                  </a:lnTo>
                  <a:lnTo>
                    <a:pt x="371779" y="904526"/>
                  </a:lnTo>
                  <a:lnTo>
                    <a:pt x="373592" y="907928"/>
                  </a:lnTo>
                  <a:lnTo>
                    <a:pt x="375633" y="911558"/>
                  </a:lnTo>
                  <a:lnTo>
                    <a:pt x="377673" y="915187"/>
                  </a:lnTo>
                  <a:lnTo>
                    <a:pt x="379940" y="918816"/>
                  </a:lnTo>
                  <a:lnTo>
                    <a:pt x="382660" y="922219"/>
                  </a:lnTo>
                  <a:lnTo>
                    <a:pt x="385380" y="925848"/>
                  </a:lnTo>
                  <a:lnTo>
                    <a:pt x="388554" y="929250"/>
                  </a:lnTo>
                  <a:lnTo>
                    <a:pt x="391501" y="932880"/>
                  </a:lnTo>
                  <a:lnTo>
                    <a:pt x="395128" y="936282"/>
                  </a:lnTo>
                  <a:lnTo>
                    <a:pt x="398529" y="939685"/>
                  </a:lnTo>
                  <a:lnTo>
                    <a:pt x="402609" y="943087"/>
                  </a:lnTo>
                  <a:lnTo>
                    <a:pt x="406463" y="946489"/>
                  </a:lnTo>
                  <a:lnTo>
                    <a:pt x="410770" y="949892"/>
                  </a:lnTo>
                  <a:lnTo>
                    <a:pt x="415077" y="953294"/>
                  </a:lnTo>
                  <a:lnTo>
                    <a:pt x="424372" y="959646"/>
                  </a:lnTo>
                  <a:lnTo>
                    <a:pt x="429586" y="963048"/>
                  </a:lnTo>
                  <a:lnTo>
                    <a:pt x="434800" y="966224"/>
                  </a:lnTo>
                  <a:lnTo>
                    <a:pt x="440467" y="969626"/>
                  </a:lnTo>
                  <a:lnTo>
                    <a:pt x="446361" y="972575"/>
                  </a:lnTo>
                  <a:lnTo>
                    <a:pt x="452482" y="975751"/>
                  </a:lnTo>
                  <a:lnTo>
                    <a:pt x="459056" y="978473"/>
                  </a:lnTo>
                  <a:lnTo>
                    <a:pt x="465630" y="981421"/>
                  </a:lnTo>
                  <a:lnTo>
                    <a:pt x="472658" y="984370"/>
                  </a:lnTo>
                  <a:lnTo>
                    <a:pt x="479912" y="987092"/>
                  </a:lnTo>
                  <a:lnTo>
                    <a:pt x="487619" y="989814"/>
                  </a:lnTo>
                  <a:lnTo>
                    <a:pt x="495327" y="992309"/>
                  </a:lnTo>
                  <a:lnTo>
                    <a:pt x="503488" y="994804"/>
                  </a:lnTo>
                  <a:lnTo>
                    <a:pt x="520490" y="1000021"/>
                  </a:lnTo>
                  <a:lnTo>
                    <a:pt x="538626" y="1004785"/>
                  </a:lnTo>
                  <a:lnTo>
                    <a:pt x="538626" y="1135439"/>
                  </a:lnTo>
                  <a:lnTo>
                    <a:pt x="530918" y="1134305"/>
                  </a:lnTo>
                  <a:lnTo>
                    <a:pt x="523210" y="1133171"/>
                  </a:lnTo>
                  <a:lnTo>
                    <a:pt x="515503" y="1131583"/>
                  </a:lnTo>
                  <a:lnTo>
                    <a:pt x="507795" y="1129768"/>
                  </a:lnTo>
                  <a:lnTo>
                    <a:pt x="500088" y="1127727"/>
                  </a:lnTo>
                  <a:lnTo>
                    <a:pt x="492607" y="1125685"/>
                  </a:lnTo>
                  <a:lnTo>
                    <a:pt x="485126" y="1123417"/>
                  </a:lnTo>
                  <a:lnTo>
                    <a:pt x="477645" y="1120695"/>
                  </a:lnTo>
                  <a:lnTo>
                    <a:pt x="470164" y="1117973"/>
                  </a:lnTo>
                  <a:lnTo>
                    <a:pt x="462683" y="1115024"/>
                  </a:lnTo>
                  <a:lnTo>
                    <a:pt x="455429" y="1111849"/>
                  </a:lnTo>
                  <a:lnTo>
                    <a:pt x="448175" y="1108673"/>
                  </a:lnTo>
                  <a:lnTo>
                    <a:pt x="440920" y="1105044"/>
                  </a:lnTo>
                  <a:lnTo>
                    <a:pt x="433893" y="1101641"/>
                  </a:lnTo>
                  <a:lnTo>
                    <a:pt x="426639" y="1097785"/>
                  </a:lnTo>
                  <a:lnTo>
                    <a:pt x="419611" y="1093929"/>
                  </a:lnTo>
                  <a:lnTo>
                    <a:pt x="405783" y="1085310"/>
                  </a:lnTo>
                  <a:lnTo>
                    <a:pt x="392181" y="1076690"/>
                  </a:lnTo>
                  <a:lnTo>
                    <a:pt x="379033" y="1067617"/>
                  </a:lnTo>
                  <a:lnTo>
                    <a:pt x="366338" y="1058317"/>
                  </a:lnTo>
                  <a:lnTo>
                    <a:pt x="366338" y="1169917"/>
                  </a:lnTo>
                  <a:lnTo>
                    <a:pt x="376313" y="1175588"/>
                  </a:lnTo>
                  <a:lnTo>
                    <a:pt x="386287" y="1181032"/>
                  </a:lnTo>
                  <a:lnTo>
                    <a:pt x="396715" y="1186249"/>
                  </a:lnTo>
                  <a:lnTo>
                    <a:pt x="407370" y="1191466"/>
                  </a:lnTo>
                  <a:lnTo>
                    <a:pt x="418251" y="1196003"/>
                  </a:lnTo>
                  <a:lnTo>
                    <a:pt x="429359" y="1200539"/>
                  </a:lnTo>
                  <a:lnTo>
                    <a:pt x="440694" y="1204849"/>
                  </a:lnTo>
                  <a:lnTo>
                    <a:pt x="452255" y="1208705"/>
                  </a:lnTo>
                  <a:lnTo>
                    <a:pt x="464043" y="1212561"/>
                  </a:lnTo>
                  <a:lnTo>
                    <a:pt x="475151" y="1215964"/>
                  </a:lnTo>
                  <a:lnTo>
                    <a:pt x="486486" y="1218686"/>
                  </a:lnTo>
                  <a:lnTo>
                    <a:pt x="497367" y="1221634"/>
                  </a:lnTo>
                  <a:lnTo>
                    <a:pt x="508022" y="1223903"/>
                  </a:lnTo>
                  <a:lnTo>
                    <a:pt x="518450" y="1225944"/>
                  </a:lnTo>
                  <a:lnTo>
                    <a:pt x="528878" y="1227759"/>
                  </a:lnTo>
                  <a:lnTo>
                    <a:pt x="538626" y="1229120"/>
                  </a:lnTo>
                  <a:lnTo>
                    <a:pt x="538626" y="1297396"/>
                  </a:lnTo>
                  <a:lnTo>
                    <a:pt x="600740" y="1297396"/>
                  </a:lnTo>
                  <a:lnTo>
                    <a:pt x="600740" y="1229120"/>
                  </a:lnTo>
                  <a:lnTo>
                    <a:pt x="608674" y="1228213"/>
                  </a:lnTo>
                  <a:lnTo>
                    <a:pt x="616608" y="1227305"/>
                  </a:lnTo>
                  <a:lnTo>
                    <a:pt x="624089" y="1225944"/>
                  </a:lnTo>
                  <a:lnTo>
                    <a:pt x="631570" y="1224810"/>
                  </a:lnTo>
                  <a:lnTo>
                    <a:pt x="638824" y="1223449"/>
                  </a:lnTo>
                  <a:lnTo>
                    <a:pt x="645852" y="1221861"/>
                  </a:lnTo>
                  <a:lnTo>
                    <a:pt x="652880" y="1220273"/>
                  </a:lnTo>
                  <a:lnTo>
                    <a:pt x="659454" y="1218232"/>
                  </a:lnTo>
                  <a:lnTo>
                    <a:pt x="666028" y="1216191"/>
                  </a:lnTo>
                  <a:lnTo>
                    <a:pt x="672375" y="1214149"/>
                  </a:lnTo>
                  <a:lnTo>
                    <a:pt x="678723" y="1211881"/>
                  </a:lnTo>
                  <a:lnTo>
                    <a:pt x="684617" y="1209386"/>
                  </a:lnTo>
                  <a:lnTo>
                    <a:pt x="690284" y="1206890"/>
                  </a:lnTo>
                  <a:lnTo>
                    <a:pt x="695951" y="1203942"/>
                  </a:lnTo>
                  <a:lnTo>
                    <a:pt x="701392" y="1200993"/>
                  </a:lnTo>
                  <a:lnTo>
                    <a:pt x="706833" y="1198044"/>
                  </a:lnTo>
                  <a:lnTo>
                    <a:pt x="711593" y="1194868"/>
                  </a:lnTo>
                  <a:lnTo>
                    <a:pt x="716581" y="1191693"/>
                  </a:lnTo>
                  <a:lnTo>
                    <a:pt x="721341" y="1188290"/>
                  </a:lnTo>
                  <a:lnTo>
                    <a:pt x="725875" y="1184888"/>
                  </a:lnTo>
                  <a:lnTo>
                    <a:pt x="730182" y="1181486"/>
                  </a:lnTo>
                  <a:lnTo>
                    <a:pt x="734263" y="1178083"/>
                  </a:lnTo>
                  <a:lnTo>
                    <a:pt x="738343" y="1174227"/>
                  </a:lnTo>
                  <a:lnTo>
                    <a:pt x="742197" y="1170825"/>
                  </a:lnTo>
                  <a:lnTo>
                    <a:pt x="745824" y="1166968"/>
                  </a:lnTo>
                  <a:lnTo>
                    <a:pt x="749225" y="1163339"/>
                  </a:lnTo>
                  <a:lnTo>
                    <a:pt x="752625" y="1159256"/>
                  </a:lnTo>
                  <a:lnTo>
                    <a:pt x="755799" y="1155627"/>
                  </a:lnTo>
                  <a:lnTo>
                    <a:pt x="758746" y="1151544"/>
                  </a:lnTo>
                  <a:lnTo>
                    <a:pt x="761466" y="1147461"/>
                  </a:lnTo>
                  <a:lnTo>
                    <a:pt x="763960" y="1143378"/>
                  </a:lnTo>
                  <a:lnTo>
                    <a:pt x="766453" y="1139295"/>
                  </a:lnTo>
                  <a:lnTo>
                    <a:pt x="770760" y="1130676"/>
                  </a:lnTo>
                  <a:lnTo>
                    <a:pt x="774614" y="1122056"/>
                  </a:lnTo>
                  <a:lnTo>
                    <a:pt x="777561" y="1113436"/>
                  </a:lnTo>
                  <a:lnTo>
                    <a:pt x="778921" y="1109354"/>
                  </a:lnTo>
                  <a:lnTo>
                    <a:pt x="780055" y="1105044"/>
                  </a:lnTo>
                  <a:lnTo>
                    <a:pt x="781415" y="1100507"/>
                  </a:lnTo>
                  <a:lnTo>
                    <a:pt x="782322" y="1096424"/>
                  </a:lnTo>
                  <a:lnTo>
                    <a:pt x="783002" y="1092114"/>
                  </a:lnTo>
                  <a:lnTo>
                    <a:pt x="783682" y="1087805"/>
                  </a:lnTo>
                  <a:lnTo>
                    <a:pt x="784135" y="1083495"/>
                  </a:lnTo>
                  <a:lnTo>
                    <a:pt x="784589" y="1079185"/>
                  </a:lnTo>
                  <a:lnTo>
                    <a:pt x="784816" y="1074875"/>
                  </a:lnTo>
                  <a:lnTo>
                    <a:pt x="784816" y="1070339"/>
                  </a:lnTo>
                  <a:lnTo>
                    <a:pt x="784589" y="1061719"/>
                  </a:lnTo>
                  <a:lnTo>
                    <a:pt x="784135" y="1053326"/>
                  </a:lnTo>
                  <a:lnTo>
                    <a:pt x="783229" y="1045161"/>
                  </a:lnTo>
                  <a:lnTo>
                    <a:pt x="781869" y="1037222"/>
                  </a:lnTo>
                  <a:lnTo>
                    <a:pt x="779828" y="1029509"/>
                  </a:lnTo>
                  <a:lnTo>
                    <a:pt x="777788" y="1022251"/>
                  </a:lnTo>
                  <a:lnTo>
                    <a:pt x="775294" y="1014992"/>
                  </a:lnTo>
                  <a:lnTo>
                    <a:pt x="772347" y="1007960"/>
                  </a:lnTo>
                  <a:lnTo>
                    <a:pt x="769174" y="1001156"/>
                  </a:lnTo>
                  <a:lnTo>
                    <a:pt x="765320" y="994577"/>
                  </a:lnTo>
                  <a:lnTo>
                    <a:pt x="761466" y="988226"/>
                  </a:lnTo>
                  <a:lnTo>
                    <a:pt x="756705" y="982329"/>
                  </a:lnTo>
                  <a:lnTo>
                    <a:pt x="752172" y="976431"/>
                  </a:lnTo>
                  <a:lnTo>
                    <a:pt x="746731" y="970987"/>
                  </a:lnTo>
                  <a:lnTo>
                    <a:pt x="741064" y="965543"/>
                  </a:lnTo>
                  <a:lnTo>
                    <a:pt x="734943" y="960553"/>
                  </a:lnTo>
                  <a:lnTo>
                    <a:pt x="728822" y="955563"/>
                  </a:lnTo>
                  <a:lnTo>
                    <a:pt x="722248" y="950572"/>
                  </a:lnTo>
                  <a:lnTo>
                    <a:pt x="715220" y="946036"/>
                  </a:lnTo>
                  <a:lnTo>
                    <a:pt x="708193" y="941272"/>
                  </a:lnTo>
                  <a:lnTo>
                    <a:pt x="700712" y="936509"/>
                  </a:lnTo>
                  <a:lnTo>
                    <a:pt x="693004" y="932199"/>
                  </a:lnTo>
                  <a:lnTo>
                    <a:pt x="685070" y="927889"/>
                  </a:lnTo>
                  <a:lnTo>
                    <a:pt x="676456" y="923806"/>
                  </a:lnTo>
                  <a:lnTo>
                    <a:pt x="668068" y="919497"/>
                  </a:lnTo>
                  <a:lnTo>
                    <a:pt x="659227" y="915641"/>
                  </a:lnTo>
                  <a:lnTo>
                    <a:pt x="650159" y="911558"/>
                  </a:lnTo>
                  <a:lnTo>
                    <a:pt x="641091" y="907475"/>
                  </a:lnTo>
                  <a:lnTo>
                    <a:pt x="631117" y="903845"/>
                  </a:lnTo>
                  <a:lnTo>
                    <a:pt x="621369" y="899989"/>
                  </a:lnTo>
                  <a:lnTo>
                    <a:pt x="611394" y="896587"/>
                  </a:lnTo>
                  <a:lnTo>
                    <a:pt x="600740" y="892958"/>
                  </a:lnTo>
                  <a:lnTo>
                    <a:pt x="600740" y="785894"/>
                  </a:lnTo>
                  <a:lnTo>
                    <a:pt x="612755" y="788616"/>
                  </a:lnTo>
                  <a:lnTo>
                    <a:pt x="624543" y="792018"/>
                  </a:lnTo>
                  <a:lnTo>
                    <a:pt x="636331" y="795421"/>
                  </a:lnTo>
                  <a:lnTo>
                    <a:pt x="647892" y="799504"/>
                  </a:lnTo>
                  <a:lnTo>
                    <a:pt x="659227" y="803813"/>
                  </a:lnTo>
                  <a:lnTo>
                    <a:pt x="670562" y="808577"/>
                  </a:lnTo>
                  <a:lnTo>
                    <a:pt x="681443" y="813794"/>
                  </a:lnTo>
                  <a:lnTo>
                    <a:pt x="692324" y="819465"/>
                  </a:lnTo>
                  <a:lnTo>
                    <a:pt x="702752" y="824909"/>
                  </a:lnTo>
                  <a:lnTo>
                    <a:pt x="712727" y="830806"/>
                  </a:lnTo>
                  <a:lnTo>
                    <a:pt x="722475" y="836477"/>
                  </a:lnTo>
                  <a:lnTo>
                    <a:pt x="731542" y="842148"/>
                  </a:lnTo>
                  <a:lnTo>
                    <a:pt x="740157" y="847592"/>
                  </a:lnTo>
                  <a:lnTo>
                    <a:pt x="748318" y="853262"/>
                  </a:lnTo>
                  <a:lnTo>
                    <a:pt x="756025" y="858933"/>
                  </a:lnTo>
                  <a:lnTo>
                    <a:pt x="763280" y="864604"/>
                  </a:lnTo>
                  <a:lnTo>
                    <a:pt x="763280" y="748240"/>
                  </a:lnTo>
                  <a:lnTo>
                    <a:pt x="752625" y="741889"/>
                  </a:lnTo>
                  <a:lnTo>
                    <a:pt x="741744" y="735764"/>
                  </a:lnTo>
                  <a:lnTo>
                    <a:pt x="731316" y="730547"/>
                  </a:lnTo>
                  <a:lnTo>
                    <a:pt x="720888" y="725103"/>
                  </a:lnTo>
                  <a:lnTo>
                    <a:pt x="710913" y="720340"/>
                  </a:lnTo>
                  <a:lnTo>
                    <a:pt x="701165" y="716030"/>
                  </a:lnTo>
                  <a:lnTo>
                    <a:pt x="691644" y="711720"/>
                  </a:lnTo>
                  <a:lnTo>
                    <a:pt x="682123" y="708318"/>
                  </a:lnTo>
                  <a:lnTo>
                    <a:pt x="672602" y="704689"/>
                  </a:lnTo>
                  <a:lnTo>
                    <a:pt x="663081" y="701740"/>
                  </a:lnTo>
                  <a:lnTo>
                    <a:pt x="653106" y="698791"/>
                  </a:lnTo>
                  <a:lnTo>
                    <a:pt x="643132" y="696296"/>
                  </a:lnTo>
                  <a:lnTo>
                    <a:pt x="632930" y="694254"/>
                  </a:lnTo>
                  <a:lnTo>
                    <a:pt x="622276" y="691986"/>
                  </a:lnTo>
                  <a:lnTo>
                    <a:pt x="611848" y="690171"/>
                  </a:lnTo>
                  <a:lnTo>
                    <a:pt x="600740" y="688810"/>
                  </a:lnTo>
                  <a:lnTo>
                    <a:pt x="600740" y="654332"/>
                  </a:lnTo>
                  <a:lnTo>
                    <a:pt x="538626" y="654332"/>
                  </a:lnTo>
                  <a:close/>
                  <a:moveTo>
                    <a:pt x="549280" y="371475"/>
                  </a:moveTo>
                  <a:lnTo>
                    <a:pt x="564015" y="371475"/>
                  </a:lnTo>
                  <a:lnTo>
                    <a:pt x="577844" y="371475"/>
                  </a:lnTo>
                  <a:lnTo>
                    <a:pt x="591219" y="371929"/>
                  </a:lnTo>
                  <a:lnTo>
                    <a:pt x="604594" y="372609"/>
                  </a:lnTo>
                  <a:lnTo>
                    <a:pt x="617515" y="373743"/>
                  </a:lnTo>
                  <a:lnTo>
                    <a:pt x="630210" y="375104"/>
                  </a:lnTo>
                  <a:lnTo>
                    <a:pt x="642905" y="376692"/>
                  </a:lnTo>
                  <a:lnTo>
                    <a:pt x="655373" y="378507"/>
                  </a:lnTo>
                  <a:lnTo>
                    <a:pt x="667388" y="380775"/>
                  </a:lnTo>
                  <a:lnTo>
                    <a:pt x="679403" y="383497"/>
                  </a:lnTo>
                  <a:lnTo>
                    <a:pt x="691191" y="386219"/>
                  </a:lnTo>
                  <a:lnTo>
                    <a:pt x="702752" y="389168"/>
                  </a:lnTo>
                  <a:lnTo>
                    <a:pt x="714314" y="392797"/>
                  </a:lnTo>
                  <a:lnTo>
                    <a:pt x="725422" y="396426"/>
                  </a:lnTo>
                  <a:lnTo>
                    <a:pt x="736530" y="400509"/>
                  </a:lnTo>
                  <a:lnTo>
                    <a:pt x="747184" y="405046"/>
                  </a:lnTo>
                  <a:lnTo>
                    <a:pt x="757839" y="409582"/>
                  </a:lnTo>
                  <a:lnTo>
                    <a:pt x="768267" y="414573"/>
                  </a:lnTo>
                  <a:lnTo>
                    <a:pt x="778468" y="420017"/>
                  </a:lnTo>
                  <a:lnTo>
                    <a:pt x="788669" y="425461"/>
                  </a:lnTo>
                  <a:lnTo>
                    <a:pt x="798644" y="431358"/>
                  </a:lnTo>
                  <a:lnTo>
                    <a:pt x="808392" y="437709"/>
                  </a:lnTo>
                  <a:lnTo>
                    <a:pt x="818140" y="444288"/>
                  </a:lnTo>
                  <a:lnTo>
                    <a:pt x="827434" y="451092"/>
                  </a:lnTo>
                  <a:lnTo>
                    <a:pt x="836729" y="458351"/>
                  </a:lnTo>
                  <a:lnTo>
                    <a:pt x="845796" y="466063"/>
                  </a:lnTo>
                  <a:lnTo>
                    <a:pt x="854864" y="473775"/>
                  </a:lnTo>
                  <a:lnTo>
                    <a:pt x="863705" y="481941"/>
                  </a:lnTo>
                  <a:lnTo>
                    <a:pt x="872319" y="490561"/>
                  </a:lnTo>
                  <a:lnTo>
                    <a:pt x="880934" y="499407"/>
                  </a:lnTo>
                  <a:lnTo>
                    <a:pt x="889095" y="508707"/>
                  </a:lnTo>
                  <a:lnTo>
                    <a:pt x="897483" y="518234"/>
                  </a:lnTo>
                  <a:lnTo>
                    <a:pt x="905417" y="527988"/>
                  </a:lnTo>
                  <a:lnTo>
                    <a:pt x="913351" y="538422"/>
                  </a:lnTo>
                  <a:lnTo>
                    <a:pt x="921512" y="548856"/>
                  </a:lnTo>
                  <a:lnTo>
                    <a:pt x="929220" y="559744"/>
                  </a:lnTo>
                  <a:lnTo>
                    <a:pt x="936701" y="571086"/>
                  </a:lnTo>
                  <a:lnTo>
                    <a:pt x="944182" y="582654"/>
                  </a:lnTo>
                  <a:lnTo>
                    <a:pt x="951436" y="594449"/>
                  </a:lnTo>
                  <a:lnTo>
                    <a:pt x="958690" y="606925"/>
                  </a:lnTo>
                  <a:lnTo>
                    <a:pt x="965944" y="619627"/>
                  </a:lnTo>
                  <a:lnTo>
                    <a:pt x="972745" y="632330"/>
                  </a:lnTo>
                  <a:lnTo>
                    <a:pt x="979546" y="645713"/>
                  </a:lnTo>
                  <a:lnTo>
                    <a:pt x="986347" y="659549"/>
                  </a:lnTo>
                  <a:lnTo>
                    <a:pt x="993148" y="673613"/>
                  </a:lnTo>
                  <a:lnTo>
                    <a:pt x="999722" y="687903"/>
                  </a:lnTo>
                  <a:lnTo>
                    <a:pt x="1006069" y="702647"/>
                  </a:lnTo>
                  <a:lnTo>
                    <a:pt x="1012643" y="717845"/>
                  </a:lnTo>
                  <a:lnTo>
                    <a:pt x="1018991" y="733269"/>
                  </a:lnTo>
                  <a:lnTo>
                    <a:pt x="1025111" y="748920"/>
                  </a:lnTo>
                  <a:lnTo>
                    <a:pt x="1031005" y="765252"/>
                  </a:lnTo>
                  <a:lnTo>
                    <a:pt x="1037126" y="781584"/>
                  </a:lnTo>
                  <a:lnTo>
                    <a:pt x="1043247" y="798823"/>
                  </a:lnTo>
                  <a:lnTo>
                    <a:pt x="1049141" y="816062"/>
                  </a:lnTo>
                  <a:lnTo>
                    <a:pt x="1054808" y="833528"/>
                  </a:lnTo>
                  <a:lnTo>
                    <a:pt x="1060476" y="851674"/>
                  </a:lnTo>
                  <a:lnTo>
                    <a:pt x="1066143" y="870048"/>
                  </a:lnTo>
                  <a:lnTo>
                    <a:pt x="1071810" y="888875"/>
                  </a:lnTo>
                  <a:lnTo>
                    <a:pt x="1077478" y="907928"/>
                  </a:lnTo>
                  <a:lnTo>
                    <a:pt x="1082692" y="927436"/>
                  </a:lnTo>
                  <a:lnTo>
                    <a:pt x="1088132" y="947624"/>
                  </a:lnTo>
                  <a:lnTo>
                    <a:pt x="1093573" y="967812"/>
                  </a:lnTo>
                  <a:lnTo>
                    <a:pt x="1098787" y="988453"/>
                  </a:lnTo>
                  <a:lnTo>
                    <a:pt x="1109215" y="1030870"/>
                  </a:lnTo>
                  <a:lnTo>
                    <a:pt x="1112615" y="1046522"/>
                  </a:lnTo>
                  <a:lnTo>
                    <a:pt x="1115789" y="1061946"/>
                  </a:lnTo>
                  <a:lnTo>
                    <a:pt x="1118056" y="1076917"/>
                  </a:lnTo>
                  <a:lnTo>
                    <a:pt x="1119870" y="1091888"/>
                  </a:lnTo>
                  <a:lnTo>
                    <a:pt x="1121456" y="1106405"/>
                  </a:lnTo>
                  <a:lnTo>
                    <a:pt x="1122136" y="1120922"/>
                  </a:lnTo>
                  <a:lnTo>
                    <a:pt x="1122363" y="1134985"/>
                  </a:lnTo>
                  <a:lnTo>
                    <a:pt x="1122136" y="1148822"/>
                  </a:lnTo>
                  <a:lnTo>
                    <a:pt x="1121456" y="1162659"/>
                  </a:lnTo>
                  <a:lnTo>
                    <a:pt x="1120096" y="1176042"/>
                  </a:lnTo>
                  <a:lnTo>
                    <a:pt x="1118509" y="1188971"/>
                  </a:lnTo>
                  <a:lnTo>
                    <a:pt x="1116469" y="1201900"/>
                  </a:lnTo>
                  <a:lnTo>
                    <a:pt x="1113749" y="1214603"/>
                  </a:lnTo>
                  <a:lnTo>
                    <a:pt x="1110575" y="1227078"/>
                  </a:lnTo>
                  <a:lnTo>
                    <a:pt x="1107175" y="1239100"/>
                  </a:lnTo>
                  <a:lnTo>
                    <a:pt x="1103321" y="1250896"/>
                  </a:lnTo>
                  <a:lnTo>
                    <a:pt x="1098787" y="1262464"/>
                  </a:lnTo>
                  <a:lnTo>
                    <a:pt x="1094026" y="1274032"/>
                  </a:lnTo>
                  <a:lnTo>
                    <a:pt x="1088812" y="1284920"/>
                  </a:lnTo>
                  <a:lnTo>
                    <a:pt x="1083145" y="1296035"/>
                  </a:lnTo>
                  <a:lnTo>
                    <a:pt x="1077251" y="1306469"/>
                  </a:lnTo>
                  <a:lnTo>
                    <a:pt x="1070904" y="1317130"/>
                  </a:lnTo>
                  <a:lnTo>
                    <a:pt x="1064103" y="1327110"/>
                  </a:lnTo>
                  <a:lnTo>
                    <a:pt x="1056849" y="1336864"/>
                  </a:lnTo>
                  <a:lnTo>
                    <a:pt x="1049368" y="1346845"/>
                  </a:lnTo>
                  <a:lnTo>
                    <a:pt x="1041660" y="1356145"/>
                  </a:lnTo>
                  <a:lnTo>
                    <a:pt x="1033499" y="1365218"/>
                  </a:lnTo>
                  <a:lnTo>
                    <a:pt x="1024658" y="1374064"/>
                  </a:lnTo>
                  <a:lnTo>
                    <a:pt x="1015817" y="1382911"/>
                  </a:lnTo>
                  <a:lnTo>
                    <a:pt x="1006749" y="1391303"/>
                  </a:lnTo>
                  <a:lnTo>
                    <a:pt x="997228" y="1399469"/>
                  </a:lnTo>
                  <a:lnTo>
                    <a:pt x="987253" y="1407408"/>
                  </a:lnTo>
                  <a:lnTo>
                    <a:pt x="977279" y="1415121"/>
                  </a:lnTo>
                  <a:lnTo>
                    <a:pt x="967078" y="1422606"/>
                  </a:lnTo>
                  <a:lnTo>
                    <a:pt x="956196" y="1429638"/>
                  </a:lnTo>
                  <a:lnTo>
                    <a:pt x="945315" y="1436669"/>
                  </a:lnTo>
                  <a:lnTo>
                    <a:pt x="934207" y="1443474"/>
                  </a:lnTo>
                  <a:lnTo>
                    <a:pt x="922872" y="1449826"/>
                  </a:lnTo>
                  <a:lnTo>
                    <a:pt x="911084" y="1455950"/>
                  </a:lnTo>
                  <a:lnTo>
                    <a:pt x="899296" y="1461848"/>
                  </a:lnTo>
                  <a:lnTo>
                    <a:pt x="887055" y="1467745"/>
                  </a:lnTo>
                  <a:lnTo>
                    <a:pt x="874586" y="1473189"/>
                  </a:lnTo>
                  <a:lnTo>
                    <a:pt x="862118" y="1478179"/>
                  </a:lnTo>
                  <a:lnTo>
                    <a:pt x="849197" y="1483396"/>
                  </a:lnTo>
                  <a:lnTo>
                    <a:pt x="836275" y="1488160"/>
                  </a:lnTo>
                  <a:lnTo>
                    <a:pt x="823127" y="1492470"/>
                  </a:lnTo>
                  <a:lnTo>
                    <a:pt x="809752" y="1496779"/>
                  </a:lnTo>
                  <a:lnTo>
                    <a:pt x="796377" y="1500862"/>
                  </a:lnTo>
                  <a:lnTo>
                    <a:pt x="782549" y="1504492"/>
                  </a:lnTo>
                  <a:lnTo>
                    <a:pt x="768720" y="1508348"/>
                  </a:lnTo>
                  <a:lnTo>
                    <a:pt x="754892" y="1511523"/>
                  </a:lnTo>
                  <a:lnTo>
                    <a:pt x="740610" y="1514472"/>
                  </a:lnTo>
                  <a:lnTo>
                    <a:pt x="726555" y="1517194"/>
                  </a:lnTo>
                  <a:lnTo>
                    <a:pt x="712047" y="1519689"/>
                  </a:lnTo>
                  <a:lnTo>
                    <a:pt x="697538" y="1521958"/>
                  </a:lnTo>
                  <a:lnTo>
                    <a:pt x="683030" y="1524226"/>
                  </a:lnTo>
                  <a:lnTo>
                    <a:pt x="668521" y="1526040"/>
                  </a:lnTo>
                  <a:lnTo>
                    <a:pt x="653786" y="1527401"/>
                  </a:lnTo>
                  <a:lnTo>
                    <a:pt x="638824" y="1528762"/>
                  </a:lnTo>
                  <a:lnTo>
                    <a:pt x="624089" y="1529897"/>
                  </a:lnTo>
                  <a:lnTo>
                    <a:pt x="609128" y="1530804"/>
                  </a:lnTo>
                  <a:lnTo>
                    <a:pt x="594166" y="1531484"/>
                  </a:lnTo>
                  <a:lnTo>
                    <a:pt x="579204" y="1531938"/>
                  </a:lnTo>
                  <a:lnTo>
                    <a:pt x="564015" y="1531938"/>
                  </a:lnTo>
                  <a:lnTo>
                    <a:pt x="549054" y="1531938"/>
                  </a:lnTo>
                  <a:lnTo>
                    <a:pt x="533865" y="1531484"/>
                  </a:lnTo>
                  <a:lnTo>
                    <a:pt x="518903" y="1530804"/>
                  </a:lnTo>
                  <a:lnTo>
                    <a:pt x="503941" y="1529670"/>
                  </a:lnTo>
                  <a:lnTo>
                    <a:pt x="488980" y="1528309"/>
                  </a:lnTo>
                  <a:lnTo>
                    <a:pt x="474018" y="1526948"/>
                  </a:lnTo>
                  <a:lnTo>
                    <a:pt x="459056" y="1525133"/>
                  </a:lnTo>
                  <a:lnTo>
                    <a:pt x="444321" y="1523319"/>
                  </a:lnTo>
                  <a:lnTo>
                    <a:pt x="429359" y="1520823"/>
                  </a:lnTo>
                  <a:lnTo>
                    <a:pt x="414851" y="1518328"/>
                  </a:lnTo>
                  <a:lnTo>
                    <a:pt x="400115" y="1515606"/>
                  </a:lnTo>
                  <a:lnTo>
                    <a:pt x="385607" y="1512204"/>
                  </a:lnTo>
                  <a:lnTo>
                    <a:pt x="371325" y="1509028"/>
                  </a:lnTo>
                  <a:lnTo>
                    <a:pt x="357044" y="1505172"/>
                  </a:lnTo>
                  <a:lnTo>
                    <a:pt x="342989" y="1501543"/>
                  </a:lnTo>
                  <a:lnTo>
                    <a:pt x="329160" y="1497233"/>
                  </a:lnTo>
                  <a:lnTo>
                    <a:pt x="315332" y="1492696"/>
                  </a:lnTo>
                  <a:lnTo>
                    <a:pt x="301730" y="1488160"/>
                  </a:lnTo>
                  <a:lnTo>
                    <a:pt x="288129" y="1483170"/>
                  </a:lnTo>
                  <a:lnTo>
                    <a:pt x="274754" y="1477952"/>
                  </a:lnTo>
                  <a:lnTo>
                    <a:pt x="261832" y="1472735"/>
                  </a:lnTo>
                  <a:lnTo>
                    <a:pt x="248910" y="1466838"/>
                  </a:lnTo>
                  <a:lnTo>
                    <a:pt x="235988" y="1460940"/>
                  </a:lnTo>
                  <a:lnTo>
                    <a:pt x="223520" y="1454816"/>
                  </a:lnTo>
                  <a:lnTo>
                    <a:pt x="211505" y="1448238"/>
                  </a:lnTo>
                  <a:lnTo>
                    <a:pt x="199264" y="1441660"/>
                  </a:lnTo>
                  <a:lnTo>
                    <a:pt x="187703" y="1434855"/>
                  </a:lnTo>
                  <a:lnTo>
                    <a:pt x="176141" y="1427596"/>
                  </a:lnTo>
                  <a:lnTo>
                    <a:pt x="164806" y="1420111"/>
                  </a:lnTo>
                  <a:lnTo>
                    <a:pt x="153925" y="1412399"/>
                  </a:lnTo>
                  <a:lnTo>
                    <a:pt x="143497" y="1404233"/>
                  </a:lnTo>
                  <a:lnTo>
                    <a:pt x="132843" y="1396067"/>
                  </a:lnTo>
                  <a:lnTo>
                    <a:pt x="122868" y="1387674"/>
                  </a:lnTo>
                  <a:lnTo>
                    <a:pt x="113120" y="1379055"/>
                  </a:lnTo>
                  <a:lnTo>
                    <a:pt x="103826" y="1370208"/>
                  </a:lnTo>
                  <a:lnTo>
                    <a:pt x="94758" y="1361135"/>
                  </a:lnTo>
                  <a:lnTo>
                    <a:pt x="86144" y="1351608"/>
                  </a:lnTo>
                  <a:lnTo>
                    <a:pt x="77756" y="1342081"/>
                  </a:lnTo>
                  <a:lnTo>
                    <a:pt x="69822" y="1332328"/>
                  </a:lnTo>
                  <a:lnTo>
                    <a:pt x="62341" y="1322120"/>
                  </a:lnTo>
                  <a:lnTo>
                    <a:pt x="55086" y="1311913"/>
                  </a:lnTo>
                  <a:lnTo>
                    <a:pt x="48286" y="1301479"/>
                  </a:lnTo>
                  <a:lnTo>
                    <a:pt x="41711" y="1290591"/>
                  </a:lnTo>
                  <a:lnTo>
                    <a:pt x="35817" y="1279703"/>
                  </a:lnTo>
                  <a:lnTo>
                    <a:pt x="30150" y="1268361"/>
                  </a:lnTo>
                  <a:lnTo>
                    <a:pt x="25163" y="1257020"/>
                  </a:lnTo>
                  <a:lnTo>
                    <a:pt x="20402" y="1245225"/>
                  </a:lnTo>
                  <a:lnTo>
                    <a:pt x="16095" y="1233203"/>
                  </a:lnTo>
                  <a:lnTo>
                    <a:pt x="12468" y="1221181"/>
                  </a:lnTo>
                  <a:lnTo>
                    <a:pt x="9068" y="1208932"/>
                  </a:lnTo>
                  <a:lnTo>
                    <a:pt x="6347" y="1196229"/>
                  </a:lnTo>
                  <a:lnTo>
                    <a:pt x="4080" y="1183527"/>
                  </a:lnTo>
                  <a:lnTo>
                    <a:pt x="2493" y="1170371"/>
                  </a:lnTo>
                  <a:lnTo>
                    <a:pt x="907" y="1157215"/>
                  </a:lnTo>
                  <a:lnTo>
                    <a:pt x="226" y="1143605"/>
                  </a:lnTo>
                  <a:lnTo>
                    <a:pt x="0" y="1129995"/>
                  </a:lnTo>
                  <a:lnTo>
                    <a:pt x="453" y="1116158"/>
                  </a:lnTo>
                  <a:lnTo>
                    <a:pt x="1133" y="1102095"/>
                  </a:lnTo>
                  <a:lnTo>
                    <a:pt x="2947" y="1087805"/>
                  </a:lnTo>
                  <a:lnTo>
                    <a:pt x="4760" y="1073288"/>
                  </a:lnTo>
                  <a:lnTo>
                    <a:pt x="7481" y="1058544"/>
                  </a:lnTo>
                  <a:lnTo>
                    <a:pt x="10654" y="1043573"/>
                  </a:lnTo>
                  <a:lnTo>
                    <a:pt x="14508" y="1028375"/>
                  </a:lnTo>
                  <a:lnTo>
                    <a:pt x="19042" y="1012951"/>
                  </a:lnTo>
                  <a:lnTo>
                    <a:pt x="29697" y="978473"/>
                  </a:lnTo>
                  <a:lnTo>
                    <a:pt x="40578" y="944448"/>
                  </a:lnTo>
                  <a:lnTo>
                    <a:pt x="51233" y="911104"/>
                  </a:lnTo>
                  <a:lnTo>
                    <a:pt x="62114" y="878667"/>
                  </a:lnTo>
                  <a:lnTo>
                    <a:pt x="73222" y="846684"/>
                  </a:lnTo>
                  <a:lnTo>
                    <a:pt x="84557" y="815608"/>
                  </a:lnTo>
                  <a:lnTo>
                    <a:pt x="95891" y="785213"/>
                  </a:lnTo>
                  <a:lnTo>
                    <a:pt x="101785" y="770469"/>
                  </a:lnTo>
                  <a:lnTo>
                    <a:pt x="107679" y="755725"/>
                  </a:lnTo>
                  <a:lnTo>
                    <a:pt x="113574" y="741435"/>
                  </a:lnTo>
                  <a:lnTo>
                    <a:pt x="119468" y="727145"/>
                  </a:lnTo>
                  <a:lnTo>
                    <a:pt x="125588" y="713081"/>
                  </a:lnTo>
                  <a:lnTo>
                    <a:pt x="131936" y="699245"/>
                  </a:lnTo>
                  <a:lnTo>
                    <a:pt x="138283" y="685635"/>
                  </a:lnTo>
                  <a:lnTo>
                    <a:pt x="144631" y="672479"/>
                  </a:lnTo>
                  <a:lnTo>
                    <a:pt x="151205" y="659322"/>
                  </a:lnTo>
                  <a:lnTo>
                    <a:pt x="157552" y="646393"/>
                  </a:lnTo>
                  <a:lnTo>
                    <a:pt x="164353" y="633691"/>
                  </a:lnTo>
                  <a:lnTo>
                    <a:pt x="171381" y="621669"/>
                  </a:lnTo>
                  <a:lnTo>
                    <a:pt x="178181" y="609420"/>
                  </a:lnTo>
                  <a:lnTo>
                    <a:pt x="185436" y="597625"/>
                  </a:lnTo>
                  <a:lnTo>
                    <a:pt x="192463" y="585830"/>
                  </a:lnTo>
                  <a:lnTo>
                    <a:pt x="199944" y="574488"/>
                  </a:lnTo>
                  <a:lnTo>
                    <a:pt x="207425" y="563600"/>
                  </a:lnTo>
                  <a:lnTo>
                    <a:pt x="215133" y="552712"/>
                  </a:lnTo>
                  <a:lnTo>
                    <a:pt x="222840" y="542051"/>
                  </a:lnTo>
                  <a:lnTo>
                    <a:pt x="230774" y="531844"/>
                  </a:lnTo>
                  <a:lnTo>
                    <a:pt x="238935" y="521863"/>
                  </a:lnTo>
                  <a:lnTo>
                    <a:pt x="247324" y="512110"/>
                  </a:lnTo>
                  <a:lnTo>
                    <a:pt x="255711" y="502810"/>
                  </a:lnTo>
                  <a:lnTo>
                    <a:pt x="264326" y="493736"/>
                  </a:lnTo>
                  <a:lnTo>
                    <a:pt x="272940" y="484663"/>
                  </a:lnTo>
                  <a:lnTo>
                    <a:pt x="282008" y="476271"/>
                  </a:lnTo>
                  <a:lnTo>
                    <a:pt x="291076" y="468105"/>
                  </a:lnTo>
                  <a:lnTo>
                    <a:pt x="300597" y="460166"/>
                  </a:lnTo>
                  <a:lnTo>
                    <a:pt x="310118" y="452453"/>
                  </a:lnTo>
                  <a:lnTo>
                    <a:pt x="319639" y="445195"/>
                  </a:lnTo>
                  <a:lnTo>
                    <a:pt x="329840" y="438163"/>
                  </a:lnTo>
                  <a:lnTo>
                    <a:pt x="339815" y="431585"/>
                  </a:lnTo>
                  <a:lnTo>
                    <a:pt x="350243" y="425234"/>
                  </a:lnTo>
                  <a:lnTo>
                    <a:pt x="360897" y="419336"/>
                  </a:lnTo>
                  <a:lnTo>
                    <a:pt x="371552" y="413665"/>
                  </a:lnTo>
                  <a:lnTo>
                    <a:pt x="382660" y="408222"/>
                  </a:lnTo>
                  <a:lnTo>
                    <a:pt x="393995" y="403231"/>
                  </a:lnTo>
                  <a:lnTo>
                    <a:pt x="405556" y="398695"/>
                  </a:lnTo>
                  <a:lnTo>
                    <a:pt x="417344" y="394385"/>
                  </a:lnTo>
                  <a:lnTo>
                    <a:pt x="429359" y="390529"/>
                  </a:lnTo>
                  <a:lnTo>
                    <a:pt x="441601" y="386899"/>
                  </a:lnTo>
                  <a:lnTo>
                    <a:pt x="454069" y="383724"/>
                  </a:lnTo>
                  <a:lnTo>
                    <a:pt x="466764" y="380775"/>
                  </a:lnTo>
                  <a:lnTo>
                    <a:pt x="479912" y="378280"/>
                  </a:lnTo>
                  <a:lnTo>
                    <a:pt x="493287" y="376238"/>
                  </a:lnTo>
                  <a:lnTo>
                    <a:pt x="506888" y="374424"/>
                  </a:lnTo>
                  <a:lnTo>
                    <a:pt x="520717" y="373063"/>
                  </a:lnTo>
                  <a:lnTo>
                    <a:pt x="534772" y="372156"/>
                  </a:lnTo>
                  <a:lnTo>
                    <a:pt x="549280" y="371475"/>
                  </a:lnTo>
                  <a:close/>
                  <a:moveTo>
                    <a:pt x="455387" y="0"/>
                  </a:moveTo>
                  <a:lnTo>
                    <a:pt x="463542" y="227"/>
                  </a:lnTo>
                  <a:lnTo>
                    <a:pt x="471471" y="682"/>
                  </a:lnTo>
                  <a:lnTo>
                    <a:pt x="479174" y="1591"/>
                  </a:lnTo>
                  <a:lnTo>
                    <a:pt x="486423" y="2500"/>
                  </a:lnTo>
                  <a:lnTo>
                    <a:pt x="493446" y="3863"/>
                  </a:lnTo>
                  <a:lnTo>
                    <a:pt x="500242" y="5681"/>
                  </a:lnTo>
                  <a:lnTo>
                    <a:pt x="506812" y="7499"/>
                  </a:lnTo>
                  <a:lnTo>
                    <a:pt x="512702" y="9317"/>
                  </a:lnTo>
                  <a:lnTo>
                    <a:pt x="518592" y="11362"/>
                  </a:lnTo>
                  <a:lnTo>
                    <a:pt x="524256" y="13861"/>
                  </a:lnTo>
                  <a:lnTo>
                    <a:pt x="529466" y="16361"/>
                  </a:lnTo>
                  <a:lnTo>
                    <a:pt x="534450" y="18861"/>
                  </a:lnTo>
                  <a:lnTo>
                    <a:pt x="539207" y="21587"/>
                  </a:lnTo>
                  <a:lnTo>
                    <a:pt x="543738" y="24314"/>
                  </a:lnTo>
                  <a:lnTo>
                    <a:pt x="547816" y="27268"/>
                  </a:lnTo>
                  <a:lnTo>
                    <a:pt x="551894" y="29995"/>
                  </a:lnTo>
                  <a:lnTo>
                    <a:pt x="555292" y="32722"/>
                  </a:lnTo>
                  <a:lnTo>
                    <a:pt x="558916" y="35676"/>
                  </a:lnTo>
                  <a:lnTo>
                    <a:pt x="564807" y="40903"/>
                  </a:lnTo>
                  <a:lnTo>
                    <a:pt x="569790" y="45902"/>
                  </a:lnTo>
                  <a:lnTo>
                    <a:pt x="574095" y="50674"/>
                  </a:lnTo>
                  <a:lnTo>
                    <a:pt x="577040" y="54310"/>
                  </a:lnTo>
                  <a:lnTo>
                    <a:pt x="579079" y="57491"/>
                  </a:lnTo>
                  <a:lnTo>
                    <a:pt x="581118" y="59990"/>
                  </a:lnTo>
                  <a:lnTo>
                    <a:pt x="590406" y="51810"/>
                  </a:lnTo>
                  <a:lnTo>
                    <a:pt x="599467" y="44311"/>
                  </a:lnTo>
                  <a:lnTo>
                    <a:pt x="608076" y="37494"/>
                  </a:lnTo>
                  <a:lnTo>
                    <a:pt x="616685" y="31359"/>
                  </a:lnTo>
                  <a:lnTo>
                    <a:pt x="625293" y="25905"/>
                  </a:lnTo>
                  <a:lnTo>
                    <a:pt x="633449" y="21360"/>
                  </a:lnTo>
                  <a:lnTo>
                    <a:pt x="641151" y="17043"/>
                  </a:lnTo>
                  <a:lnTo>
                    <a:pt x="648854" y="13407"/>
                  </a:lnTo>
                  <a:lnTo>
                    <a:pt x="656103" y="10226"/>
                  </a:lnTo>
                  <a:lnTo>
                    <a:pt x="663126" y="7499"/>
                  </a:lnTo>
                  <a:lnTo>
                    <a:pt x="669922" y="5454"/>
                  </a:lnTo>
                  <a:lnTo>
                    <a:pt x="676492" y="3409"/>
                  </a:lnTo>
                  <a:lnTo>
                    <a:pt x="682608" y="2272"/>
                  </a:lnTo>
                  <a:lnTo>
                    <a:pt x="688498" y="1136"/>
                  </a:lnTo>
                  <a:lnTo>
                    <a:pt x="694162" y="454"/>
                  </a:lnTo>
                  <a:lnTo>
                    <a:pt x="699599" y="227"/>
                  </a:lnTo>
                  <a:lnTo>
                    <a:pt x="704583" y="0"/>
                  </a:lnTo>
                  <a:lnTo>
                    <a:pt x="709340" y="227"/>
                  </a:lnTo>
                  <a:lnTo>
                    <a:pt x="713871" y="454"/>
                  </a:lnTo>
                  <a:lnTo>
                    <a:pt x="717949" y="909"/>
                  </a:lnTo>
                  <a:lnTo>
                    <a:pt x="721800" y="1591"/>
                  </a:lnTo>
                  <a:lnTo>
                    <a:pt x="725198" y="2272"/>
                  </a:lnTo>
                  <a:lnTo>
                    <a:pt x="728596" y="3181"/>
                  </a:lnTo>
                  <a:lnTo>
                    <a:pt x="731315" y="3863"/>
                  </a:lnTo>
                  <a:lnTo>
                    <a:pt x="736299" y="5908"/>
                  </a:lnTo>
                  <a:lnTo>
                    <a:pt x="739697" y="7499"/>
                  </a:lnTo>
                  <a:lnTo>
                    <a:pt x="742415" y="8862"/>
                  </a:lnTo>
                  <a:lnTo>
                    <a:pt x="746720" y="13180"/>
                  </a:lnTo>
                  <a:lnTo>
                    <a:pt x="751024" y="17497"/>
                  </a:lnTo>
                  <a:lnTo>
                    <a:pt x="754875" y="22269"/>
                  </a:lnTo>
                  <a:lnTo>
                    <a:pt x="758726" y="27496"/>
                  </a:lnTo>
                  <a:lnTo>
                    <a:pt x="762124" y="32495"/>
                  </a:lnTo>
                  <a:lnTo>
                    <a:pt x="765523" y="37949"/>
                  </a:lnTo>
                  <a:lnTo>
                    <a:pt x="768694" y="43629"/>
                  </a:lnTo>
                  <a:lnTo>
                    <a:pt x="771639" y="49310"/>
                  </a:lnTo>
                  <a:lnTo>
                    <a:pt x="774584" y="54764"/>
                  </a:lnTo>
                  <a:lnTo>
                    <a:pt x="777076" y="60672"/>
                  </a:lnTo>
                  <a:lnTo>
                    <a:pt x="779342" y="66808"/>
                  </a:lnTo>
                  <a:lnTo>
                    <a:pt x="781834" y="72716"/>
                  </a:lnTo>
                  <a:lnTo>
                    <a:pt x="785911" y="84305"/>
                  </a:lnTo>
                  <a:lnTo>
                    <a:pt x="789536" y="95894"/>
                  </a:lnTo>
                  <a:lnTo>
                    <a:pt x="792481" y="106801"/>
                  </a:lnTo>
                  <a:lnTo>
                    <a:pt x="794973" y="117254"/>
                  </a:lnTo>
                  <a:lnTo>
                    <a:pt x="796785" y="126571"/>
                  </a:lnTo>
                  <a:lnTo>
                    <a:pt x="798371" y="134524"/>
                  </a:lnTo>
                  <a:lnTo>
                    <a:pt x="800183" y="146568"/>
                  </a:lnTo>
                  <a:lnTo>
                    <a:pt x="800636" y="150658"/>
                  </a:lnTo>
                  <a:lnTo>
                    <a:pt x="805847" y="149294"/>
                  </a:lnTo>
                  <a:lnTo>
                    <a:pt x="810831" y="147931"/>
                  </a:lnTo>
                  <a:lnTo>
                    <a:pt x="815362" y="146340"/>
                  </a:lnTo>
                  <a:lnTo>
                    <a:pt x="820119" y="144522"/>
                  </a:lnTo>
                  <a:lnTo>
                    <a:pt x="824197" y="142705"/>
                  </a:lnTo>
                  <a:lnTo>
                    <a:pt x="828275" y="140887"/>
                  </a:lnTo>
                  <a:lnTo>
                    <a:pt x="832352" y="139069"/>
                  </a:lnTo>
                  <a:lnTo>
                    <a:pt x="835750" y="136796"/>
                  </a:lnTo>
                  <a:lnTo>
                    <a:pt x="839375" y="134751"/>
                  </a:lnTo>
                  <a:lnTo>
                    <a:pt x="842547" y="132706"/>
                  </a:lnTo>
                  <a:lnTo>
                    <a:pt x="848663" y="128389"/>
                  </a:lnTo>
                  <a:lnTo>
                    <a:pt x="853647" y="124071"/>
                  </a:lnTo>
                  <a:lnTo>
                    <a:pt x="858405" y="119754"/>
                  </a:lnTo>
                  <a:lnTo>
                    <a:pt x="862482" y="115663"/>
                  </a:lnTo>
                  <a:lnTo>
                    <a:pt x="865654" y="111800"/>
                  </a:lnTo>
                  <a:lnTo>
                    <a:pt x="868372" y="108392"/>
                  </a:lnTo>
                  <a:lnTo>
                    <a:pt x="870638" y="105211"/>
                  </a:lnTo>
                  <a:lnTo>
                    <a:pt x="873130" y="100439"/>
                  </a:lnTo>
                  <a:lnTo>
                    <a:pt x="874036" y="98848"/>
                  </a:lnTo>
                  <a:lnTo>
                    <a:pt x="875395" y="106347"/>
                  </a:lnTo>
                  <a:lnTo>
                    <a:pt x="876755" y="113846"/>
                  </a:lnTo>
                  <a:lnTo>
                    <a:pt x="877434" y="121117"/>
                  </a:lnTo>
                  <a:lnTo>
                    <a:pt x="877887" y="128389"/>
                  </a:lnTo>
                  <a:lnTo>
                    <a:pt x="877887" y="135433"/>
                  </a:lnTo>
                  <a:lnTo>
                    <a:pt x="877434" y="142250"/>
                  </a:lnTo>
                  <a:lnTo>
                    <a:pt x="876755" y="149067"/>
                  </a:lnTo>
                  <a:lnTo>
                    <a:pt x="875622" y="155884"/>
                  </a:lnTo>
                  <a:lnTo>
                    <a:pt x="874263" y="162474"/>
                  </a:lnTo>
                  <a:lnTo>
                    <a:pt x="872903" y="168837"/>
                  </a:lnTo>
                  <a:lnTo>
                    <a:pt x="870864" y="175199"/>
                  </a:lnTo>
                  <a:lnTo>
                    <a:pt x="868599" y="181335"/>
                  </a:lnTo>
                  <a:lnTo>
                    <a:pt x="866334" y="187243"/>
                  </a:lnTo>
                  <a:lnTo>
                    <a:pt x="863615" y="193378"/>
                  </a:lnTo>
                  <a:lnTo>
                    <a:pt x="860670" y="199287"/>
                  </a:lnTo>
                  <a:lnTo>
                    <a:pt x="857725" y="204967"/>
                  </a:lnTo>
                  <a:lnTo>
                    <a:pt x="854327" y="210421"/>
                  </a:lnTo>
                  <a:lnTo>
                    <a:pt x="850702" y="215875"/>
                  </a:lnTo>
                  <a:lnTo>
                    <a:pt x="847078" y="221328"/>
                  </a:lnTo>
                  <a:lnTo>
                    <a:pt x="843000" y="226328"/>
                  </a:lnTo>
                  <a:lnTo>
                    <a:pt x="838922" y="231554"/>
                  </a:lnTo>
                  <a:lnTo>
                    <a:pt x="834844" y="236553"/>
                  </a:lnTo>
                  <a:lnTo>
                    <a:pt x="830313" y="241325"/>
                  </a:lnTo>
                  <a:lnTo>
                    <a:pt x="826009" y="246097"/>
                  </a:lnTo>
                  <a:lnTo>
                    <a:pt x="821252" y="250869"/>
                  </a:lnTo>
                  <a:lnTo>
                    <a:pt x="816494" y="255187"/>
                  </a:lnTo>
                  <a:lnTo>
                    <a:pt x="811737" y="259731"/>
                  </a:lnTo>
                  <a:lnTo>
                    <a:pt x="806753" y="264049"/>
                  </a:lnTo>
                  <a:lnTo>
                    <a:pt x="796785" y="272229"/>
                  </a:lnTo>
                  <a:lnTo>
                    <a:pt x="786364" y="279955"/>
                  </a:lnTo>
                  <a:lnTo>
                    <a:pt x="776170" y="287227"/>
                  </a:lnTo>
                  <a:lnTo>
                    <a:pt x="765749" y="294044"/>
                  </a:lnTo>
                  <a:lnTo>
                    <a:pt x="755328" y="300180"/>
                  </a:lnTo>
                  <a:lnTo>
                    <a:pt x="745360" y="305860"/>
                  </a:lnTo>
                  <a:lnTo>
                    <a:pt x="735619" y="311314"/>
                  </a:lnTo>
                  <a:lnTo>
                    <a:pt x="725878" y="316313"/>
                  </a:lnTo>
                  <a:lnTo>
                    <a:pt x="717043" y="320631"/>
                  </a:lnTo>
                  <a:lnTo>
                    <a:pt x="708661" y="324721"/>
                  </a:lnTo>
                  <a:lnTo>
                    <a:pt x="700732" y="327902"/>
                  </a:lnTo>
                  <a:lnTo>
                    <a:pt x="693709" y="331084"/>
                  </a:lnTo>
                  <a:lnTo>
                    <a:pt x="681929" y="335628"/>
                  </a:lnTo>
                  <a:lnTo>
                    <a:pt x="674453" y="338583"/>
                  </a:lnTo>
                  <a:lnTo>
                    <a:pt x="671961" y="339492"/>
                  </a:lnTo>
                  <a:lnTo>
                    <a:pt x="658142" y="336083"/>
                  </a:lnTo>
                  <a:lnTo>
                    <a:pt x="644776" y="333583"/>
                  </a:lnTo>
                  <a:lnTo>
                    <a:pt x="632089" y="331311"/>
                  </a:lnTo>
                  <a:lnTo>
                    <a:pt x="619630" y="329266"/>
                  </a:lnTo>
                  <a:lnTo>
                    <a:pt x="607623" y="327675"/>
                  </a:lnTo>
                  <a:lnTo>
                    <a:pt x="596069" y="326539"/>
                  </a:lnTo>
                  <a:lnTo>
                    <a:pt x="584969" y="325630"/>
                  </a:lnTo>
                  <a:lnTo>
                    <a:pt x="574548" y="324948"/>
                  </a:lnTo>
                  <a:lnTo>
                    <a:pt x="564127" y="324494"/>
                  </a:lnTo>
                  <a:lnTo>
                    <a:pt x="554612" y="324494"/>
                  </a:lnTo>
                  <a:lnTo>
                    <a:pt x="545324" y="324494"/>
                  </a:lnTo>
                  <a:lnTo>
                    <a:pt x="536715" y="324948"/>
                  </a:lnTo>
                  <a:lnTo>
                    <a:pt x="528333" y="325403"/>
                  </a:lnTo>
                  <a:lnTo>
                    <a:pt x="520178" y="326085"/>
                  </a:lnTo>
                  <a:lnTo>
                    <a:pt x="512702" y="326766"/>
                  </a:lnTo>
                  <a:lnTo>
                    <a:pt x="505679" y="327675"/>
                  </a:lnTo>
                  <a:lnTo>
                    <a:pt x="499109" y="328811"/>
                  </a:lnTo>
                  <a:lnTo>
                    <a:pt x="492993" y="329948"/>
                  </a:lnTo>
                  <a:lnTo>
                    <a:pt x="487329" y="331311"/>
                  </a:lnTo>
                  <a:lnTo>
                    <a:pt x="481892" y="332447"/>
                  </a:lnTo>
                  <a:lnTo>
                    <a:pt x="472604" y="334947"/>
                  </a:lnTo>
                  <a:lnTo>
                    <a:pt x="465128" y="337219"/>
                  </a:lnTo>
                  <a:lnTo>
                    <a:pt x="459012" y="339719"/>
                  </a:lnTo>
                  <a:lnTo>
                    <a:pt x="454934" y="341309"/>
                  </a:lnTo>
                  <a:lnTo>
                    <a:pt x="451536" y="342900"/>
                  </a:lnTo>
                  <a:lnTo>
                    <a:pt x="445646" y="337219"/>
                  </a:lnTo>
                  <a:lnTo>
                    <a:pt x="439529" y="331311"/>
                  </a:lnTo>
                  <a:lnTo>
                    <a:pt x="425710" y="318813"/>
                  </a:lnTo>
                  <a:lnTo>
                    <a:pt x="410532" y="305860"/>
                  </a:lnTo>
                  <a:lnTo>
                    <a:pt x="394221" y="292454"/>
                  </a:lnTo>
                  <a:lnTo>
                    <a:pt x="377456" y="279274"/>
                  </a:lnTo>
                  <a:lnTo>
                    <a:pt x="360239" y="266094"/>
                  </a:lnTo>
                  <a:lnTo>
                    <a:pt x="343249" y="252914"/>
                  </a:lnTo>
                  <a:lnTo>
                    <a:pt x="326258" y="240416"/>
                  </a:lnTo>
                  <a:lnTo>
                    <a:pt x="295222" y="217693"/>
                  </a:lnTo>
                  <a:lnTo>
                    <a:pt x="269849" y="199514"/>
                  </a:lnTo>
                  <a:lnTo>
                    <a:pt x="252405" y="187243"/>
                  </a:lnTo>
                  <a:lnTo>
                    <a:pt x="246062" y="183153"/>
                  </a:lnTo>
                  <a:lnTo>
                    <a:pt x="251726" y="176563"/>
                  </a:lnTo>
                  <a:lnTo>
                    <a:pt x="257616" y="170655"/>
                  </a:lnTo>
                  <a:lnTo>
                    <a:pt x="263506" y="165428"/>
                  </a:lnTo>
                  <a:lnTo>
                    <a:pt x="269623" y="160656"/>
                  </a:lnTo>
                  <a:lnTo>
                    <a:pt x="275286" y="156339"/>
                  </a:lnTo>
                  <a:lnTo>
                    <a:pt x="281629" y="152476"/>
                  </a:lnTo>
                  <a:lnTo>
                    <a:pt x="287746" y="149294"/>
                  </a:lnTo>
                  <a:lnTo>
                    <a:pt x="293863" y="146568"/>
                  </a:lnTo>
                  <a:lnTo>
                    <a:pt x="299979" y="144068"/>
                  </a:lnTo>
                  <a:lnTo>
                    <a:pt x="306096" y="142023"/>
                  </a:lnTo>
                  <a:lnTo>
                    <a:pt x="311986" y="140432"/>
                  </a:lnTo>
                  <a:lnTo>
                    <a:pt x="317876" y="139069"/>
                  </a:lnTo>
                  <a:lnTo>
                    <a:pt x="323766" y="138160"/>
                  </a:lnTo>
                  <a:lnTo>
                    <a:pt x="329656" y="137024"/>
                  </a:lnTo>
                  <a:lnTo>
                    <a:pt x="335093" y="136569"/>
                  </a:lnTo>
                  <a:lnTo>
                    <a:pt x="340530" y="136342"/>
                  </a:lnTo>
                  <a:lnTo>
                    <a:pt x="345967" y="136342"/>
                  </a:lnTo>
                  <a:lnTo>
                    <a:pt x="350951" y="136569"/>
                  </a:lnTo>
                  <a:lnTo>
                    <a:pt x="355708" y="136796"/>
                  </a:lnTo>
                  <a:lnTo>
                    <a:pt x="360466" y="137251"/>
                  </a:lnTo>
                  <a:lnTo>
                    <a:pt x="368848" y="138614"/>
                  </a:lnTo>
                  <a:lnTo>
                    <a:pt x="376097" y="139978"/>
                  </a:lnTo>
                  <a:lnTo>
                    <a:pt x="382214" y="141341"/>
                  </a:lnTo>
                  <a:lnTo>
                    <a:pt x="386518" y="142705"/>
                  </a:lnTo>
                  <a:lnTo>
                    <a:pt x="390369" y="143841"/>
                  </a:lnTo>
                  <a:lnTo>
                    <a:pt x="389916" y="135888"/>
                  </a:lnTo>
                  <a:lnTo>
                    <a:pt x="389916" y="127934"/>
                  </a:lnTo>
                  <a:lnTo>
                    <a:pt x="390369" y="120208"/>
                  </a:lnTo>
                  <a:lnTo>
                    <a:pt x="391049" y="112482"/>
                  </a:lnTo>
                  <a:lnTo>
                    <a:pt x="392182" y="105211"/>
                  </a:lnTo>
                  <a:lnTo>
                    <a:pt x="393767" y="98166"/>
                  </a:lnTo>
                  <a:lnTo>
                    <a:pt x="395580" y="91122"/>
                  </a:lnTo>
                  <a:lnTo>
                    <a:pt x="397619" y="84305"/>
                  </a:lnTo>
                  <a:lnTo>
                    <a:pt x="399884" y="77942"/>
                  </a:lnTo>
                  <a:lnTo>
                    <a:pt x="402376" y="71807"/>
                  </a:lnTo>
                  <a:lnTo>
                    <a:pt x="405095" y="65671"/>
                  </a:lnTo>
                  <a:lnTo>
                    <a:pt x="407813" y="59763"/>
                  </a:lnTo>
                  <a:lnTo>
                    <a:pt x="410985" y="54310"/>
                  </a:lnTo>
                  <a:lnTo>
                    <a:pt x="413930" y="49083"/>
                  </a:lnTo>
                  <a:lnTo>
                    <a:pt x="417101" y="43857"/>
                  </a:lnTo>
                  <a:lnTo>
                    <a:pt x="420273" y="39085"/>
                  </a:lnTo>
                  <a:lnTo>
                    <a:pt x="423444" y="34540"/>
                  </a:lnTo>
                  <a:lnTo>
                    <a:pt x="426616" y="30222"/>
                  </a:lnTo>
                  <a:lnTo>
                    <a:pt x="432959" y="22496"/>
                  </a:lnTo>
                  <a:lnTo>
                    <a:pt x="438849" y="15679"/>
                  </a:lnTo>
                  <a:lnTo>
                    <a:pt x="444060" y="10226"/>
                  </a:lnTo>
                  <a:lnTo>
                    <a:pt x="448817" y="5908"/>
                  </a:lnTo>
                  <a:lnTo>
                    <a:pt x="452215" y="2500"/>
                  </a:lnTo>
                  <a:lnTo>
                    <a:pt x="4553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121"/>
          <p:cNvGrpSpPr/>
          <p:nvPr/>
        </p:nvGrpSpPr>
        <p:grpSpPr>
          <a:xfrm>
            <a:off x="5119534" y="1758905"/>
            <a:ext cx="663330" cy="667049"/>
            <a:chOff x="6825156" y="2493329"/>
            <a:chExt cx="884325" cy="889399"/>
          </a:xfrm>
        </p:grpSpPr>
        <p:sp>
          <p:nvSpPr>
            <p:cNvPr id="123" name="Oval 4"/>
            <p:cNvSpPr/>
            <p:nvPr/>
          </p:nvSpPr>
          <p:spPr>
            <a:xfrm>
              <a:off x="6825156" y="2493329"/>
              <a:ext cx="884325" cy="889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4" name="Freeform 6"/>
            <p:cNvSpPr>
              <a:spLocks noEditPoints="1"/>
            </p:cNvSpPr>
            <p:nvPr/>
          </p:nvSpPr>
          <p:spPr bwMode="auto">
            <a:xfrm>
              <a:off x="7016216" y="2677016"/>
              <a:ext cx="530042" cy="522026"/>
            </a:xfrm>
            <a:custGeom>
              <a:avLst/>
              <a:gdLst>
                <a:gd name="T0" fmla="*/ 63 w 63"/>
                <a:gd name="T1" fmla="*/ 52 h 62"/>
                <a:gd name="T2" fmla="*/ 0 w 63"/>
                <a:gd name="T3" fmla="*/ 52 h 62"/>
                <a:gd name="T4" fmla="*/ 5 w 63"/>
                <a:gd name="T5" fmla="*/ 48 h 62"/>
                <a:gd name="T6" fmla="*/ 58 w 63"/>
                <a:gd name="T7" fmla="*/ 48 h 62"/>
                <a:gd name="T8" fmla="*/ 16 w 63"/>
                <a:gd name="T9" fmla="*/ 2 h 62"/>
                <a:gd name="T10" fmla="*/ 16 w 63"/>
                <a:gd name="T11" fmla="*/ 14 h 62"/>
                <a:gd name="T12" fmla="*/ 16 w 63"/>
                <a:gd name="T13" fmla="*/ 2 h 62"/>
                <a:gd name="T14" fmla="*/ 41 w 63"/>
                <a:gd name="T15" fmla="*/ 8 h 62"/>
                <a:gd name="T16" fmla="*/ 52 w 63"/>
                <a:gd name="T17" fmla="*/ 8 h 62"/>
                <a:gd name="T18" fmla="*/ 41 w 63"/>
                <a:gd name="T19" fmla="*/ 35 h 62"/>
                <a:gd name="T20" fmla="*/ 45 w 63"/>
                <a:gd name="T21" fmla="*/ 50 h 62"/>
                <a:gd name="T22" fmla="*/ 48 w 63"/>
                <a:gd name="T23" fmla="*/ 50 h 62"/>
                <a:gd name="T24" fmla="*/ 53 w 63"/>
                <a:gd name="T25" fmla="*/ 33 h 62"/>
                <a:gd name="T26" fmla="*/ 56 w 63"/>
                <a:gd name="T27" fmla="*/ 20 h 62"/>
                <a:gd name="T28" fmla="*/ 43 w 63"/>
                <a:gd name="T29" fmla="*/ 15 h 62"/>
                <a:gd name="T30" fmla="*/ 44 w 63"/>
                <a:gd name="T31" fmla="*/ 20 h 62"/>
                <a:gd name="T32" fmla="*/ 41 w 63"/>
                <a:gd name="T33" fmla="*/ 35 h 62"/>
                <a:gd name="T34" fmla="*/ 38 w 63"/>
                <a:gd name="T35" fmla="*/ 6 h 62"/>
                <a:gd name="T36" fmla="*/ 25 w 63"/>
                <a:gd name="T37" fmla="*/ 6 h 62"/>
                <a:gd name="T38" fmla="*/ 38 w 63"/>
                <a:gd name="T39" fmla="*/ 34 h 62"/>
                <a:gd name="T40" fmla="*/ 41 w 63"/>
                <a:gd name="T41" fmla="*/ 20 h 62"/>
                <a:gd name="T42" fmla="*/ 28 w 63"/>
                <a:gd name="T43" fmla="*/ 14 h 62"/>
                <a:gd name="T44" fmla="*/ 22 w 63"/>
                <a:gd name="T45" fmla="*/ 29 h 62"/>
                <a:gd name="T46" fmla="*/ 25 w 63"/>
                <a:gd name="T47" fmla="*/ 52 h 62"/>
                <a:gd name="T48" fmla="*/ 31 w 63"/>
                <a:gd name="T49" fmla="*/ 41 h 62"/>
                <a:gd name="T50" fmla="*/ 38 w 63"/>
                <a:gd name="T51" fmla="*/ 52 h 62"/>
                <a:gd name="T52" fmla="*/ 22 w 63"/>
                <a:gd name="T53" fmla="*/ 35 h 62"/>
                <a:gd name="T54" fmla="*/ 19 w 63"/>
                <a:gd name="T55" fmla="*/ 20 h 62"/>
                <a:gd name="T56" fmla="*/ 19 w 63"/>
                <a:gd name="T57" fmla="*/ 15 h 62"/>
                <a:gd name="T58" fmla="*/ 7 w 63"/>
                <a:gd name="T59" fmla="*/ 20 h 62"/>
                <a:gd name="T60" fmla="*/ 10 w 63"/>
                <a:gd name="T61" fmla="*/ 33 h 62"/>
                <a:gd name="T62" fmla="*/ 14 w 63"/>
                <a:gd name="T63" fmla="*/ 50 h 62"/>
                <a:gd name="T64" fmla="*/ 17 w 63"/>
                <a:gd name="T65" fmla="*/ 50 h 62"/>
                <a:gd name="T66" fmla="*/ 22 w 63"/>
                <a:gd name="T67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62">
                  <a:moveTo>
                    <a:pt x="56" y="46"/>
                  </a:moveTo>
                  <a:cubicBezTo>
                    <a:pt x="60" y="48"/>
                    <a:pt x="63" y="50"/>
                    <a:pt x="63" y="52"/>
                  </a:cubicBezTo>
                  <a:cubicBezTo>
                    <a:pt x="63" y="58"/>
                    <a:pt x="49" y="62"/>
                    <a:pt x="31" y="62"/>
                  </a:cubicBezTo>
                  <a:cubicBezTo>
                    <a:pt x="14" y="62"/>
                    <a:pt x="0" y="58"/>
                    <a:pt x="0" y="52"/>
                  </a:cubicBezTo>
                  <a:cubicBezTo>
                    <a:pt x="0" y="50"/>
                    <a:pt x="2" y="48"/>
                    <a:pt x="7" y="46"/>
                  </a:cubicBezTo>
                  <a:cubicBezTo>
                    <a:pt x="6" y="47"/>
                    <a:pt x="5" y="48"/>
                    <a:pt x="5" y="48"/>
                  </a:cubicBezTo>
                  <a:cubicBezTo>
                    <a:pt x="5" y="52"/>
                    <a:pt x="17" y="55"/>
                    <a:pt x="31" y="55"/>
                  </a:cubicBezTo>
                  <a:cubicBezTo>
                    <a:pt x="46" y="55"/>
                    <a:pt x="58" y="52"/>
                    <a:pt x="58" y="48"/>
                  </a:cubicBezTo>
                  <a:cubicBezTo>
                    <a:pt x="58" y="48"/>
                    <a:pt x="57" y="47"/>
                    <a:pt x="56" y="46"/>
                  </a:cubicBezTo>
                  <a:close/>
                  <a:moveTo>
                    <a:pt x="16" y="2"/>
                  </a:moveTo>
                  <a:cubicBezTo>
                    <a:pt x="19" y="2"/>
                    <a:pt x="22" y="5"/>
                    <a:pt x="22" y="8"/>
                  </a:cubicBezTo>
                  <a:cubicBezTo>
                    <a:pt x="22" y="11"/>
                    <a:pt x="19" y="14"/>
                    <a:pt x="16" y="14"/>
                  </a:cubicBezTo>
                  <a:cubicBezTo>
                    <a:pt x="13" y="14"/>
                    <a:pt x="10" y="11"/>
                    <a:pt x="10" y="8"/>
                  </a:cubicBezTo>
                  <a:cubicBezTo>
                    <a:pt x="10" y="5"/>
                    <a:pt x="13" y="2"/>
                    <a:pt x="16" y="2"/>
                  </a:cubicBezTo>
                  <a:close/>
                  <a:moveTo>
                    <a:pt x="47" y="2"/>
                  </a:moveTo>
                  <a:cubicBezTo>
                    <a:pt x="43" y="2"/>
                    <a:pt x="41" y="5"/>
                    <a:pt x="41" y="8"/>
                  </a:cubicBezTo>
                  <a:cubicBezTo>
                    <a:pt x="41" y="11"/>
                    <a:pt x="43" y="14"/>
                    <a:pt x="47" y="14"/>
                  </a:cubicBezTo>
                  <a:cubicBezTo>
                    <a:pt x="50" y="14"/>
                    <a:pt x="52" y="11"/>
                    <a:pt x="52" y="8"/>
                  </a:cubicBezTo>
                  <a:cubicBezTo>
                    <a:pt x="52" y="5"/>
                    <a:pt x="50" y="2"/>
                    <a:pt x="47" y="2"/>
                  </a:cubicBezTo>
                  <a:close/>
                  <a:moveTo>
                    <a:pt x="41" y="35"/>
                  </a:moveTo>
                  <a:cubicBezTo>
                    <a:pt x="41" y="50"/>
                    <a:pt x="41" y="50"/>
                    <a:pt x="41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4" y="33"/>
                    <a:pt x="56" y="31"/>
                    <a:pt x="56" y="2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17"/>
                    <a:pt x="53" y="15"/>
                    <a:pt x="5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6"/>
                    <a:pt x="44" y="18"/>
                    <a:pt x="44" y="20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31"/>
                    <a:pt x="43" y="33"/>
                    <a:pt x="41" y="35"/>
                  </a:cubicBezTo>
                  <a:close/>
                  <a:moveTo>
                    <a:pt x="31" y="0"/>
                  </a:moveTo>
                  <a:cubicBezTo>
                    <a:pt x="35" y="0"/>
                    <a:pt x="38" y="3"/>
                    <a:pt x="38" y="6"/>
                  </a:cubicBezTo>
                  <a:cubicBezTo>
                    <a:pt x="38" y="10"/>
                    <a:pt x="35" y="13"/>
                    <a:pt x="31" y="13"/>
                  </a:cubicBezTo>
                  <a:cubicBezTo>
                    <a:pt x="28" y="13"/>
                    <a:pt x="25" y="10"/>
                    <a:pt x="25" y="6"/>
                  </a:cubicBezTo>
                  <a:cubicBezTo>
                    <a:pt x="25" y="3"/>
                    <a:pt x="28" y="0"/>
                    <a:pt x="31" y="0"/>
                  </a:cubicBezTo>
                  <a:close/>
                  <a:moveTo>
                    <a:pt x="38" y="34"/>
                  </a:moveTo>
                  <a:cubicBezTo>
                    <a:pt x="39" y="33"/>
                    <a:pt x="41" y="31"/>
                    <a:pt x="41" y="2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16"/>
                    <a:pt x="38" y="14"/>
                    <a:pt x="35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4" y="14"/>
                    <a:pt x="22" y="16"/>
                    <a:pt x="22" y="2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31"/>
                    <a:pt x="23" y="33"/>
                    <a:pt x="25" y="34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34"/>
                    <a:pt x="38" y="34"/>
                    <a:pt x="38" y="34"/>
                  </a:cubicBezTo>
                  <a:close/>
                  <a:moveTo>
                    <a:pt x="22" y="35"/>
                  </a:moveTo>
                  <a:cubicBezTo>
                    <a:pt x="20" y="33"/>
                    <a:pt x="19" y="31"/>
                    <a:pt x="19" y="2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20" y="15"/>
                    <a:pt x="19" y="15"/>
                    <a:pt x="1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9" y="15"/>
                    <a:pt x="7" y="17"/>
                    <a:pt x="7" y="20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1"/>
                    <a:pt x="8" y="33"/>
                    <a:pt x="10" y="33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2" y="50"/>
                    <a:pt x="22" y="50"/>
                    <a:pt x="22" y="50"/>
                  </a:cubicBezTo>
                  <a:lnTo>
                    <a:pt x="2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072" y="3277022"/>
            <a:ext cx="2864801" cy="230833"/>
          </a:xfrm>
          <a:prstGeom prst="rect">
            <a:avLst/>
          </a:prstGeom>
          <a:noFill/>
        </p:spPr>
        <p:txBody>
          <a:bodyPr wrap="none" lIns="91435" tIns="45717" rIns="91435" bIns="45717">
            <a:normAutofit fontScale="77500" lnSpcReduction="20000"/>
          </a:bodyPr>
          <a:lstStyle/>
          <a:p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5072" y="3588645"/>
            <a:ext cx="2864801" cy="427713"/>
          </a:xfrm>
          <a:prstGeom prst="rect">
            <a:avLst/>
          </a:prstGeom>
        </p:spPr>
        <p:txBody>
          <a:bodyPr wrap="square" lIns="91435" tIns="45717" rIns="91435" bIns="45717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如需更改请在（设置形状格式）菜单下（文本选项）中调整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3540556" y="1131590"/>
            <a:ext cx="4775860" cy="3360440"/>
            <a:chOff x="3347863" y="1131590"/>
            <a:chExt cx="4775860" cy="3360440"/>
          </a:xfrm>
        </p:grpSpPr>
        <p:sp>
          <p:nvSpPr>
            <p:cNvPr id="4" name="Rectangle 1"/>
            <p:cNvSpPr/>
            <p:nvPr/>
          </p:nvSpPr>
          <p:spPr>
            <a:xfrm>
              <a:off x="3782981" y="1291630"/>
              <a:ext cx="4340742" cy="3200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Rectangle 3"/>
            <p:cNvSpPr/>
            <p:nvPr/>
          </p:nvSpPr>
          <p:spPr>
            <a:xfrm>
              <a:off x="3347863" y="1131590"/>
              <a:ext cx="4628775" cy="3200400"/>
            </a:xfrm>
            <a:prstGeom prst="rect">
              <a:avLst/>
            </a:prstGeom>
            <a:blipFill dpi="0" rotWithShape="1">
              <a:blip r:embed="rId1" cstate="print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9844" y="1851670"/>
            <a:ext cx="4449688" cy="936104"/>
            <a:chOff x="9844" y="1851670"/>
            <a:chExt cx="4449688" cy="936104"/>
          </a:xfrm>
        </p:grpSpPr>
        <p:sp>
          <p:nvSpPr>
            <p:cNvPr id="10" name="矩形: 圆角 9"/>
            <p:cNvSpPr/>
            <p:nvPr/>
          </p:nvSpPr>
          <p:spPr>
            <a:xfrm>
              <a:off x="9844" y="1851670"/>
              <a:ext cx="4449688" cy="93610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3841" y="2118965"/>
              <a:ext cx="22159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</a:rPr>
                <a:t>标题文本预设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 advClick="0" advTm="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新建文件夹 (3)\7458650006798e3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7" name="TextBox 48"/>
          <p:cNvSpPr txBox="1"/>
          <p:nvPr/>
        </p:nvSpPr>
        <p:spPr>
          <a:xfrm>
            <a:off x="2888613" y="2240686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charset="-122"/>
              </a:rPr>
              <a:t>项目介绍</a:t>
            </a:r>
            <a:endParaRPr lang="en-GB" altLang="zh-CN" sz="3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2888613" y="2820286"/>
            <a:ext cx="2821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403648" y="1787936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9800" cap="all" spc="213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</p:bldLst>
  </p:timing>
</p:sld>
</file>

<file path=ppt/tags/tag1.xml><?xml version="1.0" encoding="utf-8"?>
<p:tagLst xmlns:p="http://schemas.openxmlformats.org/presentationml/2006/main">
  <p:tag name="MH" val="20161022203400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12.xml><?xml version="1.0" encoding="utf-8"?>
<p:tagLst xmlns:p="http://schemas.openxmlformats.org/presentationml/2006/main">
  <p:tag name="PA" val="v3.0.0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PA" val="v3.0.0"/>
</p:tagLst>
</file>

<file path=ppt/tags/tag18.xml><?xml version="1.0" encoding="utf-8"?>
<p:tagLst xmlns:p="http://schemas.openxmlformats.org/presentationml/2006/main">
  <p:tag name="PA" val="v3.0.0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MH" val="20161022203400"/>
  <p:tag name="MH_LIBRARY" val="GRAPHIC"/>
  <p:tag name="MH_TYPE" val="Other"/>
  <p:tag name="MH_ORDER" val="2"/>
</p:tagLst>
</file>

<file path=ppt/tags/tag20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MH" val="20161022203400"/>
  <p:tag name="MH_LIBRARY" val="GRAPHIC"/>
  <p:tag name="MH_TYPE" val="Other"/>
  <p:tag name="MH_ORDER" val="3"/>
</p:tagLst>
</file>

<file path=ppt/tags/tag4.xml><?xml version="1.0" encoding="utf-8"?>
<p:tagLst xmlns:p="http://schemas.openxmlformats.org/presentationml/2006/main">
  <p:tag name="MH" val="20161022203400"/>
  <p:tag name="MH_LIBRARY" val="GRAPHIC"/>
  <p:tag name="MH_TYPE" val="Other"/>
  <p:tag name="MH_ORDER" val="4"/>
</p:tagLst>
</file>

<file path=ppt/tags/tag5.xml><?xml version="1.0" encoding="utf-8"?>
<p:tagLst xmlns:p="http://schemas.openxmlformats.org/presentationml/2006/main">
  <p:tag name="MH" val="20161022192605"/>
  <p:tag name="MH_LIBRARY" val="GRAPHIC"/>
  <p:tag name="MH_TYPE" val="Text"/>
  <p:tag name="MH_ORDER" val="1"/>
</p:tagLst>
</file>

<file path=ppt/tags/tag6.xml><?xml version="1.0" encoding="utf-8"?>
<p:tagLst xmlns:p="http://schemas.openxmlformats.org/presentationml/2006/main">
  <p:tag name="MH" val="20161022192605"/>
  <p:tag name="MH_LIBRARY" val="GRAPHIC"/>
  <p:tag name="MH_TYPE" val="Text"/>
  <p:tag name="MH_ORDER" val="2"/>
</p:tagLst>
</file>

<file path=ppt/tags/tag7.xml><?xml version="1.0" encoding="utf-8"?>
<p:tagLst xmlns:p="http://schemas.openxmlformats.org/presentationml/2006/main">
  <p:tag name="MH" val="20161022192605"/>
  <p:tag name="MH_LIBRARY" val="GRAPHIC"/>
  <p:tag name="MH_TYPE" val="Text"/>
  <p:tag name="MH_ORDER" val="3"/>
</p:tagLst>
</file>

<file path=ppt/tags/tag8.xml><?xml version="1.0" encoding="utf-8"?>
<p:tagLst xmlns:p="http://schemas.openxmlformats.org/presentationml/2006/main">
  <p:tag name="MH" val="20161022192605"/>
  <p:tag name="MH_LIBRARY" val="GRAPHIC"/>
  <p:tag name="MH_TYPE" val="Text"/>
  <p:tag name="MH_ORDER" val="4"/>
</p:tagLst>
</file>

<file path=ppt/tags/tag9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​​">
  <a:themeElements>
    <a:clrScheme name="自定义 1088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1AA9BC"/>
      </a:accent1>
      <a:accent2>
        <a:srgbClr val="1AA9BC"/>
      </a:accent2>
      <a:accent3>
        <a:srgbClr val="1AA9BC"/>
      </a:accent3>
      <a:accent4>
        <a:srgbClr val="1AA9BC"/>
      </a:accent4>
      <a:accent5>
        <a:srgbClr val="1AA9BC"/>
      </a:accent5>
      <a:accent6>
        <a:srgbClr val="1AA9BC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Company>CHINA</Company>
  <DocSecurity>0</DocSecurity>
  <HyperlinksChanged>false</HyperlinksChanged>
  <Lines>0</Lines>
  <LinksUpToDate>false</LinksUpToDate>
  <Pages>26</Pages>
  <Paragraphs>393</Paragraphs>
  <Words>5772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USER</dc:creator>
  <cp:lastModifiedBy>Administrator</cp:lastModifiedBy>
  <dc:title>6</dc:title>
  <dcterms:modified xsi:type="dcterms:W3CDTF">2019-01-08T06:56:29Z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